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537" r:id="rId3"/>
    <p:sldId id="538" r:id="rId4"/>
    <p:sldId id="498" r:id="rId5"/>
    <p:sldId id="363" r:id="rId6"/>
    <p:sldId id="364" r:id="rId7"/>
    <p:sldId id="365" r:id="rId8"/>
    <p:sldId id="499" r:id="rId9"/>
    <p:sldId id="497" r:id="rId10"/>
    <p:sldId id="529" r:id="rId11"/>
    <p:sldId id="496" r:id="rId12"/>
    <p:sldId id="366" r:id="rId13"/>
    <p:sldId id="368" r:id="rId14"/>
    <p:sldId id="369" r:id="rId15"/>
    <p:sldId id="511" r:id="rId16"/>
    <p:sldId id="386" r:id="rId17"/>
    <p:sldId id="370" r:id="rId18"/>
    <p:sldId id="371" r:id="rId19"/>
    <p:sldId id="530" r:id="rId20"/>
    <p:sldId id="406" r:id="rId21"/>
    <p:sldId id="532" r:id="rId22"/>
    <p:sldId id="535" r:id="rId23"/>
    <p:sldId id="536" r:id="rId24"/>
    <p:sldId id="379" r:id="rId25"/>
    <p:sldId id="373" r:id="rId26"/>
    <p:sldId id="426" r:id="rId27"/>
    <p:sldId id="427" r:id="rId28"/>
    <p:sldId id="428" r:id="rId29"/>
    <p:sldId id="409" r:id="rId30"/>
    <p:sldId id="413" r:id="rId31"/>
    <p:sldId id="419" r:id="rId32"/>
    <p:sldId id="415" r:id="rId33"/>
    <p:sldId id="416" r:id="rId34"/>
    <p:sldId id="414" r:id="rId35"/>
    <p:sldId id="417" r:id="rId36"/>
    <p:sldId id="423" r:id="rId37"/>
    <p:sldId id="424" r:id="rId38"/>
    <p:sldId id="425" r:id="rId39"/>
    <p:sldId id="421" r:id="rId40"/>
    <p:sldId id="539" r:id="rId41"/>
    <p:sldId id="395" r:id="rId42"/>
    <p:sldId id="431" r:id="rId43"/>
    <p:sldId id="432" r:id="rId44"/>
    <p:sldId id="433" r:id="rId45"/>
    <p:sldId id="434" r:id="rId46"/>
    <p:sldId id="471" r:id="rId47"/>
    <p:sldId id="437" r:id="rId48"/>
    <p:sldId id="436" r:id="rId49"/>
    <p:sldId id="438" r:id="rId50"/>
    <p:sldId id="439" r:id="rId51"/>
    <p:sldId id="441" r:id="rId52"/>
    <p:sldId id="442" r:id="rId53"/>
    <p:sldId id="443" r:id="rId54"/>
    <p:sldId id="469" r:id="rId55"/>
    <p:sldId id="540" r:id="rId56"/>
    <p:sldId id="444" r:id="rId57"/>
    <p:sldId id="453" r:id="rId58"/>
    <p:sldId id="429" r:id="rId59"/>
    <p:sldId id="430" r:id="rId60"/>
    <p:sldId id="411" r:id="rId61"/>
    <p:sldId id="394" r:id="rId62"/>
    <p:sldId id="516" r:id="rId63"/>
    <p:sldId id="546" r:id="rId64"/>
    <p:sldId id="398" r:id="rId65"/>
    <p:sldId id="404" r:id="rId66"/>
    <p:sldId id="397" r:id="rId67"/>
    <p:sldId id="547" r:id="rId68"/>
    <p:sldId id="548" r:id="rId69"/>
    <p:sldId id="551" r:id="rId70"/>
    <p:sldId id="552" r:id="rId71"/>
    <p:sldId id="400" r:id="rId72"/>
    <p:sldId id="514" r:id="rId73"/>
    <p:sldId id="553" r:id="rId74"/>
    <p:sldId id="554" r:id="rId75"/>
    <p:sldId id="405" r:id="rId76"/>
    <p:sldId id="519" r:id="rId77"/>
    <p:sldId id="526" r:id="rId78"/>
    <p:sldId id="523" r:id="rId79"/>
    <p:sldId id="524" r:id="rId80"/>
    <p:sldId id="565" r:id="rId81"/>
    <p:sldId id="555" r:id="rId82"/>
    <p:sldId id="560" r:id="rId83"/>
    <p:sldId id="561" r:id="rId84"/>
    <p:sldId id="562" r:id="rId85"/>
    <p:sldId id="559" r:id="rId86"/>
    <p:sldId id="556" r:id="rId87"/>
    <p:sldId id="557" r:id="rId88"/>
    <p:sldId id="500" r:id="rId89"/>
    <p:sldId id="541" r:id="rId90"/>
    <p:sldId id="525" r:id="rId91"/>
    <p:sldId id="527" r:id="rId92"/>
    <p:sldId id="412" r:id="rId93"/>
    <p:sldId id="382" r:id="rId94"/>
    <p:sldId id="569" r:id="rId95"/>
    <p:sldId id="518" r:id="rId96"/>
    <p:sldId id="570" r:id="rId97"/>
    <p:sldId id="568" r:id="rId98"/>
    <p:sldId id="567" r:id="rId99"/>
    <p:sldId id="566" r:id="rId100"/>
    <p:sldId id="571" r:id="rId101"/>
    <p:sldId id="545" r:id="rId102"/>
    <p:sldId id="580" r:id="rId103"/>
    <p:sldId id="491" r:id="rId104"/>
    <p:sldId id="575" r:id="rId105"/>
    <p:sldId id="578" r:id="rId106"/>
    <p:sldId id="579" r:id="rId107"/>
    <p:sldId id="378" r:id="rId108"/>
    <p:sldId id="584" r:id="rId109"/>
    <p:sldId id="517" r:id="rId110"/>
    <p:sldId id="581" r:id="rId111"/>
    <p:sldId id="582" r:id="rId112"/>
    <p:sldId id="542" r:id="rId113"/>
    <p:sldId id="478" r:id="rId114"/>
    <p:sldId id="483" r:id="rId115"/>
    <p:sldId id="340" r:id="rId116"/>
    <p:sldId id="338" r:id="rId117"/>
    <p:sldId id="474" r:id="rId118"/>
    <p:sldId id="487" r:id="rId119"/>
    <p:sldId id="484" r:id="rId120"/>
    <p:sldId id="375" r:id="rId121"/>
    <p:sldId id="472" r:id="rId122"/>
    <p:sldId id="489" r:id="rId123"/>
    <p:sldId id="490" r:id="rId124"/>
    <p:sldId id="486" r:id="rId125"/>
    <p:sldId id="515" r:id="rId126"/>
    <p:sldId id="583" r:id="rId127"/>
    <p:sldId id="372" r:id="rId128"/>
    <p:sldId id="544" r:id="rId129"/>
    <p:sldId id="258" r:id="rId1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pos="5765" userDrawn="1">
          <p15:clr>
            <a:srgbClr val="A4A3A4"/>
          </p15:clr>
        </p15:guide>
        <p15:guide id="6" pos="145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3657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7514" userDrawn="1">
          <p15:clr>
            <a:srgbClr val="A4A3A4"/>
          </p15:clr>
        </p15:guide>
        <p15:guide id="17" orient="horz" pos="4247" userDrawn="1">
          <p15:clr>
            <a:srgbClr val="A4A3A4"/>
          </p15:clr>
        </p15:guide>
        <p15:guide id="18" pos="6924" userDrawn="1">
          <p15:clr>
            <a:srgbClr val="A4A3A4"/>
          </p15:clr>
        </p15:guide>
        <p15:guide id="19" pos="1436" userDrawn="1">
          <p15:clr>
            <a:srgbClr val="A4A3A4"/>
          </p15:clr>
        </p15:guide>
        <p15:guide id="20" pos="2479" userDrawn="1">
          <p15:clr>
            <a:srgbClr val="A4A3A4"/>
          </p15:clr>
        </p15:guide>
        <p15:guide id="21" orient="horz" pos="856" userDrawn="1">
          <p15:clr>
            <a:srgbClr val="A4A3A4"/>
          </p15:clr>
        </p15:guide>
        <p15:guide id="22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EB"/>
    <a:srgbClr val="EF296B"/>
    <a:srgbClr val="FFC700"/>
    <a:srgbClr val="CC844F"/>
    <a:srgbClr val="DBAC7D"/>
    <a:srgbClr val="262626"/>
    <a:srgbClr val="0071FF"/>
    <a:srgbClr val="FF80B1"/>
    <a:srgbClr val="B99FFF"/>
    <a:srgbClr val="5AF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3" autoAdjust="0"/>
    <p:restoredTop sz="83223" autoAdjust="0"/>
  </p:normalViewPr>
  <p:slideViewPr>
    <p:cSldViewPr showGuides="1">
      <p:cViewPr>
        <p:scale>
          <a:sx n="130" d="100"/>
          <a:sy n="130" d="100"/>
        </p:scale>
        <p:origin x="396" y="234"/>
      </p:cViewPr>
      <p:guideLst>
        <p:guide orient="horz" pos="416"/>
        <p:guide pos="3840"/>
        <p:guide pos="2026"/>
        <p:guide pos="5765"/>
        <p:guide pos="145"/>
        <p:guide orient="horz" pos="1207"/>
        <p:guide orient="horz" pos="935"/>
        <p:guide orient="horz" pos="2160"/>
        <p:guide orient="horz" pos="3657"/>
        <p:guide orient="horz" pos="709"/>
        <p:guide pos="7514"/>
        <p:guide orient="horz" pos="4247"/>
        <p:guide pos="6924"/>
        <p:guide pos="1436"/>
        <p:guide pos="2479"/>
        <p:guide orient="horz" pos="856"/>
        <p:guide orient="horz" pos="52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s0801\Desktop\export-Block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ckchain-doc\General\reference\ETH%20Price,%20GasPrice,%20Transfer%20Co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All!$E$1</c:f>
              <c:strCache>
                <c:ptCount val="1"/>
                <c:pt idx="0">
                  <c:v>USD/ETH</c:v>
                </c:pt>
              </c:strCache>
            </c:strRef>
          </c:tx>
          <c:spPr>
            <a:ln w="15240" cap="rnd">
              <a:solidFill>
                <a:srgbClr val="00C8E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All!$A$2:$A$2473</c:f>
              <c:numCache>
                <c:formatCode>yyyy\-mm\-dd</c:formatCode>
                <c:ptCount val="2472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All!$E$2:$E$2473</c:f>
              <c:numCache>
                <c:formatCode>General</c:formatCode>
                <c:ptCount val="24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0.99</c:v>
                </c:pt>
                <c:pt idx="13">
                  <c:v>1.29</c:v>
                </c:pt>
                <c:pt idx="14">
                  <c:v>1.88</c:v>
                </c:pt>
                <c:pt idx="15">
                  <c:v>1.79</c:v>
                </c:pt>
                <c:pt idx="16">
                  <c:v>1.79</c:v>
                </c:pt>
                <c:pt idx="17">
                  <c:v>1.37</c:v>
                </c:pt>
                <c:pt idx="18">
                  <c:v>1.3</c:v>
                </c:pt>
                <c:pt idx="19">
                  <c:v>1.36</c:v>
                </c:pt>
                <c:pt idx="20">
                  <c:v>1.24</c:v>
                </c:pt>
                <c:pt idx="21">
                  <c:v>1.52</c:v>
                </c:pt>
                <c:pt idx="22">
                  <c:v>1.44</c:v>
                </c:pt>
                <c:pt idx="23">
                  <c:v>1.4</c:v>
                </c:pt>
                <c:pt idx="24">
                  <c:v>1.35</c:v>
                </c:pt>
                <c:pt idx="25">
                  <c:v>1.24</c:v>
                </c:pt>
                <c:pt idx="26">
                  <c:v>1.27</c:v>
                </c:pt>
                <c:pt idx="27">
                  <c:v>1.18</c:v>
                </c:pt>
                <c:pt idx="28">
                  <c:v>1.1399999999999999</c:v>
                </c:pt>
                <c:pt idx="29">
                  <c:v>1.3</c:v>
                </c:pt>
                <c:pt idx="30">
                  <c:v>1.18</c:v>
                </c:pt>
                <c:pt idx="31">
                  <c:v>1.32</c:v>
                </c:pt>
                <c:pt idx="32">
                  <c:v>1.31</c:v>
                </c:pt>
                <c:pt idx="33">
                  <c:v>1.36</c:v>
                </c:pt>
                <c:pt idx="34">
                  <c:v>1.1399999999999999</c:v>
                </c:pt>
                <c:pt idx="35">
                  <c:v>1.23</c:v>
                </c:pt>
                <c:pt idx="36">
                  <c:v>1.35</c:v>
                </c:pt>
                <c:pt idx="37">
                  <c:v>1.37</c:v>
                </c:pt>
                <c:pt idx="38">
                  <c:v>1.34</c:v>
                </c:pt>
                <c:pt idx="39">
                  <c:v>1.28</c:v>
                </c:pt>
                <c:pt idx="40">
                  <c:v>1.26</c:v>
                </c:pt>
                <c:pt idx="41">
                  <c:v>1.21</c:v>
                </c:pt>
                <c:pt idx="42">
                  <c:v>1.19</c:v>
                </c:pt>
                <c:pt idx="43">
                  <c:v>0.92420000000000002</c:v>
                </c:pt>
                <c:pt idx="44">
                  <c:v>1.1499999999999999</c:v>
                </c:pt>
                <c:pt idx="45">
                  <c:v>0.88560000000000005</c:v>
                </c:pt>
                <c:pt idx="46">
                  <c:v>0.95499999999999996</c:v>
                </c:pt>
                <c:pt idx="47">
                  <c:v>0.95</c:v>
                </c:pt>
                <c:pt idx="48">
                  <c:v>0.93630000000000002</c:v>
                </c:pt>
                <c:pt idx="49">
                  <c:v>0.875</c:v>
                </c:pt>
                <c:pt idx="50">
                  <c:v>0.85229999999999995</c:v>
                </c:pt>
                <c:pt idx="51">
                  <c:v>0.89</c:v>
                </c:pt>
                <c:pt idx="52">
                  <c:v>0.8871</c:v>
                </c:pt>
                <c:pt idx="53">
                  <c:v>0.94120000000000004</c:v>
                </c:pt>
                <c:pt idx="54">
                  <c:v>0.80589999999999995</c:v>
                </c:pt>
                <c:pt idx="55">
                  <c:v>0.91</c:v>
                </c:pt>
                <c:pt idx="56">
                  <c:v>0.8</c:v>
                </c:pt>
                <c:pt idx="57">
                  <c:v>0.68230000000000002</c:v>
                </c:pt>
                <c:pt idx="58">
                  <c:v>0.77029999999999998</c:v>
                </c:pt>
                <c:pt idx="59">
                  <c:v>0.70079999999999998</c:v>
                </c:pt>
                <c:pt idx="60">
                  <c:v>0.6</c:v>
                </c:pt>
                <c:pt idx="61">
                  <c:v>0.68159999999999998</c:v>
                </c:pt>
                <c:pt idx="62">
                  <c:v>0.7137</c:v>
                </c:pt>
                <c:pt idx="63">
                  <c:v>0.65480000000000005</c:v>
                </c:pt>
                <c:pt idx="64">
                  <c:v>0.66469999999999996</c:v>
                </c:pt>
                <c:pt idx="65">
                  <c:v>0.67959999999999998</c:v>
                </c:pt>
                <c:pt idx="66">
                  <c:v>0.60950000000000004</c:v>
                </c:pt>
                <c:pt idx="67">
                  <c:v>0.60780000000000001</c:v>
                </c:pt>
                <c:pt idx="68">
                  <c:v>0.65110000000000001</c:v>
                </c:pt>
                <c:pt idx="69">
                  <c:v>0.6</c:v>
                </c:pt>
                <c:pt idx="70">
                  <c:v>0.62</c:v>
                </c:pt>
                <c:pt idx="71">
                  <c:v>0.63519999999999999</c:v>
                </c:pt>
                <c:pt idx="72">
                  <c:v>0.6351</c:v>
                </c:pt>
                <c:pt idx="73">
                  <c:v>0.59930000000000005</c:v>
                </c:pt>
                <c:pt idx="74">
                  <c:v>0.63</c:v>
                </c:pt>
                <c:pt idx="75">
                  <c:v>0.60170000000000001</c:v>
                </c:pt>
                <c:pt idx="76">
                  <c:v>0.5</c:v>
                </c:pt>
                <c:pt idx="77">
                  <c:v>0.56000000000000005</c:v>
                </c:pt>
                <c:pt idx="78">
                  <c:v>0.52500000000000002</c:v>
                </c:pt>
                <c:pt idx="79">
                  <c:v>0.52300000000000002</c:v>
                </c:pt>
                <c:pt idx="80">
                  <c:v>0.505</c:v>
                </c:pt>
                <c:pt idx="81">
                  <c:v>0.5</c:v>
                </c:pt>
                <c:pt idx="82">
                  <c:v>0.44</c:v>
                </c:pt>
                <c:pt idx="83">
                  <c:v>0.42</c:v>
                </c:pt>
                <c:pt idx="84">
                  <c:v>0.60899999999999999</c:v>
                </c:pt>
                <c:pt idx="85">
                  <c:v>0.56489999999999996</c:v>
                </c:pt>
                <c:pt idx="86">
                  <c:v>0.55610000000000004</c:v>
                </c:pt>
                <c:pt idx="87">
                  <c:v>0.62</c:v>
                </c:pt>
                <c:pt idx="88">
                  <c:v>0.70599999999999996</c:v>
                </c:pt>
                <c:pt idx="89">
                  <c:v>0.83</c:v>
                </c:pt>
                <c:pt idx="90">
                  <c:v>0.99</c:v>
                </c:pt>
                <c:pt idx="91">
                  <c:v>1.1200000000000001</c:v>
                </c:pt>
                <c:pt idx="92">
                  <c:v>1.1399999999999999</c:v>
                </c:pt>
                <c:pt idx="93">
                  <c:v>0.86760000000000004</c:v>
                </c:pt>
                <c:pt idx="94">
                  <c:v>0.99</c:v>
                </c:pt>
                <c:pt idx="95">
                  <c:v>0.98780000000000001</c:v>
                </c:pt>
                <c:pt idx="96">
                  <c:v>1.06</c:v>
                </c:pt>
                <c:pt idx="97">
                  <c:v>0.79900000000000004</c:v>
                </c:pt>
                <c:pt idx="98">
                  <c:v>0.87639999999999996</c:v>
                </c:pt>
                <c:pt idx="99">
                  <c:v>0.9899</c:v>
                </c:pt>
                <c:pt idx="100">
                  <c:v>0.93</c:v>
                </c:pt>
                <c:pt idx="101">
                  <c:v>1</c:v>
                </c:pt>
                <c:pt idx="102">
                  <c:v>0.998</c:v>
                </c:pt>
                <c:pt idx="103">
                  <c:v>0.9</c:v>
                </c:pt>
                <c:pt idx="104">
                  <c:v>0.75</c:v>
                </c:pt>
                <c:pt idx="105">
                  <c:v>0.88</c:v>
                </c:pt>
                <c:pt idx="106">
                  <c:v>0.9</c:v>
                </c:pt>
                <c:pt idx="107">
                  <c:v>0.88</c:v>
                </c:pt>
                <c:pt idx="108">
                  <c:v>0.91930000000000001</c:v>
                </c:pt>
                <c:pt idx="109">
                  <c:v>0.92500000000000004</c:v>
                </c:pt>
                <c:pt idx="110">
                  <c:v>1</c:v>
                </c:pt>
                <c:pt idx="111">
                  <c:v>0.99729999999999996</c:v>
                </c:pt>
                <c:pt idx="112">
                  <c:v>0.94</c:v>
                </c:pt>
                <c:pt idx="113">
                  <c:v>0.92</c:v>
                </c:pt>
                <c:pt idx="114">
                  <c:v>0.96</c:v>
                </c:pt>
                <c:pt idx="115">
                  <c:v>0.97</c:v>
                </c:pt>
                <c:pt idx="116">
                  <c:v>0.92</c:v>
                </c:pt>
                <c:pt idx="117">
                  <c:v>0.91</c:v>
                </c:pt>
                <c:pt idx="118">
                  <c:v>0.87</c:v>
                </c:pt>
                <c:pt idx="119">
                  <c:v>0.86</c:v>
                </c:pt>
                <c:pt idx="120">
                  <c:v>0.88</c:v>
                </c:pt>
                <c:pt idx="121">
                  <c:v>0.91</c:v>
                </c:pt>
                <c:pt idx="122">
                  <c:v>0.87</c:v>
                </c:pt>
                <c:pt idx="123">
                  <c:v>0.88</c:v>
                </c:pt>
                <c:pt idx="124">
                  <c:v>0.87</c:v>
                </c:pt>
                <c:pt idx="125">
                  <c:v>0.82</c:v>
                </c:pt>
                <c:pt idx="126">
                  <c:v>0.83</c:v>
                </c:pt>
                <c:pt idx="127">
                  <c:v>0.84</c:v>
                </c:pt>
                <c:pt idx="128">
                  <c:v>0.86990000000000001</c:v>
                </c:pt>
                <c:pt idx="129">
                  <c:v>0.82499999999999996</c:v>
                </c:pt>
                <c:pt idx="130">
                  <c:v>0.79</c:v>
                </c:pt>
                <c:pt idx="131">
                  <c:v>0.81020000000000003</c:v>
                </c:pt>
                <c:pt idx="132">
                  <c:v>0.80510000000000004</c:v>
                </c:pt>
                <c:pt idx="133">
                  <c:v>0.84370000000000001</c:v>
                </c:pt>
                <c:pt idx="134">
                  <c:v>0.89980000000000004</c:v>
                </c:pt>
                <c:pt idx="135">
                  <c:v>0.96</c:v>
                </c:pt>
                <c:pt idx="136">
                  <c:v>0.91990000000000005</c:v>
                </c:pt>
                <c:pt idx="137">
                  <c:v>0.99</c:v>
                </c:pt>
                <c:pt idx="138">
                  <c:v>1</c:v>
                </c:pt>
                <c:pt idx="139">
                  <c:v>0.80300000000000005</c:v>
                </c:pt>
                <c:pt idx="140">
                  <c:v>0.94</c:v>
                </c:pt>
                <c:pt idx="141">
                  <c:v>0.9</c:v>
                </c:pt>
                <c:pt idx="142">
                  <c:v>0.89349999999999996</c:v>
                </c:pt>
                <c:pt idx="143">
                  <c:v>1.07</c:v>
                </c:pt>
                <c:pt idx="144">
                  <c:v>0.91</c:v>
                </c:pt>
                <c:pt idx="145">
                  <c:v>0.88</c:v>
                </c:pt>
                <c:pt idx="146">
                  <c:v>0.87090000000000001</c:v>
                </c:pt>
                <c:pt idx="147">
                  <c:v>0.87</c:v>
                </c:pt>
                <c:pt idx="148">
                  <c:v>0.88</c:v>
                </c:pt>
                <c:pt idx="149">
                  <c:v>0.85299999999999998</c:v>
                </c:pt>
                <c:pt idx="150">
                  <c:v>0.91800000000000004</c:v>
                </c:pt>
                <c:pt idx="151">
                  <c:v>0.87490000000000001</c:v>
                </c:pt>
                <c:pt idx="152">
                  <c:v>0.86</c:v>
                </c:pt>
                <c:pt idx="153">
                  <c:v>0.89249999999999996</c:v>
                </c:pt>
                <c:pt idx="154">
                  <c:v>0.94879999999999998</c:v>
                </c:pt>
                <c:pt idx="155">
                  <c:v>0.92</c:v>
                </c:pt>
                <c:pt idx="156">
                  <c:v>0.95469999999999999</c:v>
                </c:pt>
                <c:pt idx="157">
                  <c:v>0.96</c:v>
                </c:pt>
                <c:pt idx="158">
                  <c:v>0.95</c:v>
                </c:pt>
                <c:pt idx="159">
                  <c:v>0.94259999999999999</c:v>
                </c:pt>
                <c:pt idx="160">
                  <c:v>0.95</c:v>
                </c:pt>
                <c:pt idx="161">
                  <c:v>0.94</c:v>
                </c:pt>
                <c:pt idx="162">
                  <c:v>0.98499999999999999</c:v>
                </c:pt>
                <c:pt idx="163">
                  <c:v>0.98499999999999999</c:v>
                </c:pt>
                <c:pt idx="164">
                  <c:v>1</c:v>
                </c:pt>
                <c:pt idx="165">
                  <c:v>1.08</c:v>
                </c:pt>
                <c:pt idx="166">
                  <c:v>1.22</c:v>
                </c:pt>
                <c:pt idx="167">
                  <c:v>1.1399999999999999</c:v>
                </c:pt>
                <c:pt idx="168">
                  <c:v>1.1599999999999999</c:v>
                </c:pt>
                <c:pt idx="169">
                  <c:v>1.2</c:v>
                </c:pt>
                <c:pt idx="170">
                  <c:v>1.22</c:v>
                </c:pt>
                <c:pt idx="171">
                  <c:v>1.31</c:v>
                </c:pt>
                <c:pt idx="172">
                  <c:v>1.47</c:v>
                </c:pt>
                <c:pt idx="173">
                  <c:v>1.22</c:v>
                </c:pt>
                <c:pt idx="174">
                  <c:v>1.54</c:v>
                </c:pt>
                <c:pt idx="175">
                  <c:v>1.54</c:v>
                </c:pt>
                <c:pt idx="176">
                  <c:v>1.52</c:v>
                </c:pt>
                <c:pt idx="177">
                  <c:v>2.0299999999999998</c:v>
                </c:pt>
                <c:pt idx="178">
                  <c:v>2.1</c:v>
                </c:pt>
                <c:pt idx="179">
                  <c:v>2.5</c:v>
                </c:pt>
                <c:pt idx="180">
                  <c:v>2.2999999999999998</c:v>
                </c:pt>
                <c:pt idx="181">
                  <c:v>2.42</c:v>
                </c:pt>
                <c:pt idx="182">
                  <c:v>2.5499999999999998</c:v>
                </c:pt>
                <c:pt idx="183">
                  <c:v>2.41</c:v>
                </c:pt>
                <c:pt idx="184">
                  <c:v>2.44</c:v>
                </c:pt>
                <c:pt idx="185">
                  <c:v>2.2000000000000002</c:v>
                </c:pt>
                <c:pt idx="186">
                  <c:v>2.17</c:v>
                </c:pt>
                <c:pt idx="187">
                  <c:v>2.4500000000000002</c:v>
                </c:pt>
                <c:pt idx="188">
                  <c:v>2.5299999999999998</c:v>
                </c:pt>
                <c:pt idx="189">
                  <c:v>2.57</c:v>
                </c:pt>
                <c:pt idx="190">
                  <c:v>2.56</c:v>
                </c:pt>
                <c:pt idx="191">
                  <c:v>2.5299999999999998</c:v>
                </c:pt>
                <c:pt idx="192">
                  <c:v>3</c:v>
                </c:pt>
                <c:pt idx="193">
                  <c:v>3.16</c:v>
                </c:pt>
                <c:pt idx="194">
                  <c:v>3.76</c:v>
                </c:pt>
                <c:pt idx="195">
                  <c:v>4.3499999999999996</c:v>
                </c:pt>
                <c:pt idx="196">
                  <c:v>6.38</c:v>
                </c:pt>
                <c:pt idx="197">
                  <c:v>5.27</c:v>
                </c:pt>
                <c:pt idx="198">
                  <c:v>5.22</c:v>
                </c:pt>
                <c:pt idx="199">
                  <c:v>5.2</c:v>
                </c:pt>
                <c:pt idx="200">
                  <c:v>5.22</c:v>
                </c:pt>
                <c:pt idx="201">
                  <c:v>4.25</c:v>
                </c:pt>
                <c:pt idx="202">
                  <c:v>3.86</c:v>
                </c:pt>
                <c:pt idx="203">
                  <c:v>4.3600000000000003</c:v>
                </c:pt>
                <c:pt idx="204">
                  <c:v>4.45</c:v>
                </c:pt>
                <c:pt idx="205">
                  <c:v>4.37</c:v>
                </c:pt>
                <c:pt idx="206">
                  <c:v>4.63</c:v>
                </c:pt>
                <c:pt idx="207">
                  <c:v>5.6</c:v>
                </c:pt>
                <c:pt idx="208">
                  <c:v>5.7</c:v>
                </c:pt>
                <c:pt idx="209">
                  <c:v>6.23</c:v>
                </c:pt>
                <c:pt idx="210">
                  <c:v>5.93</c:v>
                </c:pt>
                <c:pt idx="211">
                  <c:v>6.03</c:v>
                </c:pt>
                <c:pt idx="212">
                  <c:v>6.31</c:v>
                </c:pt>
                <c:pt idx="213">
                  <c:v>6.5</c:v>
                </c:pt>
                <c:pt idx="214">
                  <c:v>6.35</c:v>
                </c:pt>
                <c:pt idx="215">
                  <c:v>7.59</c:v>
                </c:pt>
                <c:pt idx="216">
                  <c:v>8.6999999999999993</c:v>
                </c:pt>
                <c:pt idx="217">
                  <c:v>9.35</c:v>
                </c:pt>
                <c:pt idx="218">
                  <c:v>9.9600000000000009</c:v>
                </c:pt>
                <c:pt idx="219">
                  <c:v>11</c:v>
                </c:pt>
                <c:pt idx="220">
                  <c:v>10.98</c:v>
                </c:pt>
                <c:pt idx="221">
                  <c:v>9.5</c:v>
                </c:pt>
                <c:pt idx="222">
                  <c:v>9.8800000000000008</c:v>
                </c:pt>
                <c:pt idx="223">
                  <c:v>11.55</c:v>
                </c:pt>
                <c:pt idx="224">
                  <c:v>11.11</c:v>
                </c:pt>
                <c:pt idx="225">
                  <c:v>11.25</c:v>
                </c:pt>
                <c:pt idx="226">
                  <c:v>13.25</c:v>
                </c:pt>
                <c:pt idx="227">
                  <c:v>15</c:v>
                </c:pt>
                <c:pt idx="228">
                  <c:v>12.5</c:v>
                </c:pt>
                <c:pt idx="229">
                  <c:v>13.09</c:v>
                </c:pt>
                <c:pt idx="230">
                  <c:v>12.92</c:v>
                </c:pt>
                <c:pt idx="231">
                  <c:v>11.14</c:v>
                </c:pt>
                <c:pt idx="232">
                  <c:v>10.75</c:v>
                </c:pt>
                <c:pt idx="233">
                  <c:v>10.55</c:v>
                </c:pt>
                <c:pt idx="234">
                  <c:v>10.06</c:v>
                </c:pt>
                <c:pt idx="235">
                  <c:v>11.97</c:v>
                </c:pt>
                <c:pt idx="236">
                  <c:v>10.96</c:v>
                </c:pt>
                <c:pt idx="237">
                  <c:v>12.29</c:v>
                </c:pt>
                <c:pt idx="238">
                  <c:v>11.13</c:v>
                </c:pt>
                <c:pt idx="239">
                  <c:v>10.69</c:v>
                </c:pt>
                <c:pt idx="240">
                  <c:v>11</c:v>
                </c:pt>
                <c:pt idx="241">
                  <c:v>10.5</c:v>
                </c:pt>
                <c:pt idx="242">
                  <c:v>11.58</c:v>
                </c:pt>
                <c:pt idx="243">
                  <c:v>11.73</c:v>
                </c:pt>
                <c:pt idx="244">
                  <c:v>11.88</c:v>
                </c:pt>
                <c:pt idx="245">
                  <c:v>11.41</c:v>
                </c:pt>
                <c:pt idx="246">
                  <c:v>11.63</c:v>
                </c:pt>
                <c:pt idx="247">
                  <c:v>11.61</c:v>
                </c:pt>
                <c:pt idx="248">
                  <c:v>11.58</c:v>
                </c:pt>
                <c:pt idx="249">
                  <c:v>11.1</c:v>
                </c:pt>
                <c:pt idx="250">
                  <c:v>10.39</c:v>
                </c:pt>
                <c:pt idx="251">
                  <c:v>10.79</c:v>
                </c:pt>
                <c:pt idx="252">
                  <c:v>10.08</c:v>
                </c:pt>
                <c:pt idx="253">
                  <c:v>9.74</c:v>
                </c:pt>
                <c:pt idx="254">
                  <c:v>9.16</c:v>
                </c:pt>
                <c:pt idx="255">
                  <c:v>8.8000000000000007</c:v>
                </c:pt>
                <c:pt idx="256">
                  <c:v>8.7200000000000006</c:v>
                </c:pt>
                <c:pt idx="257">
                  <c:v>7.53</c:v>
                </c:pt>
                <c:pt idx="258">
                  <c:v>8.02</c:v>
                </c:pt>
                <c:pt idx="259">
                  <c:v>8.48</c:v>
                </c:pt>
                <c:pt idx="260">
                  <c:v>8.2200000000000006</c:v>
                </c:pt>
                <c:pt idx="261">
                  <c:v>8.48</c:v>
                </c:pt>
                <c:pt idx="262">
                  <c:v>9.4499999999999993</c:v>
                </c:pt>
                <c:pt idx="263">
                  <c:v>8.92</c:v>
                </c:pt>
                <c:pt idx="264">
                  <c:v>8.77</c:v>
                </c:pt>
                <c:pt idx="265">
                  <c:v>8.5399999999999991</c:v>
                </c:pt>
                <c:pt idx="266">
                  <c:v>8.15</c:v>
                </c:pt>
                <c:pt idx="267">
                  <c:v>7.83</c:v>
                </c:pt>
                <c:pt idx="268">
                  <c:v>8.31</c:v>
                </c:pt>
                <c:pt idx="269">
                  <c:v>8</c:v>
                </c:pt>
                <c:pt idx="270">
                  <c:v>7.43</c:v>
                </c:pt>
                <c:pt idx="271">
                  <c:v>7.5</c:v>
                </c:pt>
                <c:pt idx="272">
                  <c:v>7.77</c:v>
                </c:pt>
                <c:pt idx="273">
                  <c:v>7.3</c:v>
                </c:pt>
                <c:pt idx="274">
                  <c:v>7.51</c:v>
                </c:pt>
                <c:pt idx="275">
                  <c:v>8.83</c:v>
                </c:pt>
                <c:pt idx="276">
                  <c:v>8.76</c:v>
                </c:pt>
                <c:pt idx="277">
                  <c:v>10.029999999999999</c:v>
                </c:pt>
                <c:pt idx="278">
                  <c:v>9.3699999999999992</c:v>
                </c:pt>
                <c:pt idx="279">
                  <c:v>9.43</c:v>
                </c:pt>
                <c:pt idx="280">
                  <c:v>9.7899999999999991</c:v>
                </c:pt>
                <c:pt idx="281">
                  <c:v>9.27</c:v>
                </c:pt>
                <c:pt idx="282">
                  <c:v>9.3000000000000007</c:v>
                </c:pt>
                <c:pt idx="283">
                  <c:v>9.44</c:v>
                </c:pt>
                <c:pt idx="284">
                  <c:v>9.32</c:v>
                </c:pt>
                <c:pt idx="285">
                  <c:v>9.39</c:v>
                </c:pt>
                <c:pt idx="286">
                  <c:v>9.9700000000000006</c:v>
                </c:pt>
                <c:pt idx="287">
                  <c:v>10.1</c:v>
                </c:pt>
                <c:pt idx="288">
                  <c:v>10.48</c:v>
                </c:pt>
                <c:pt idx="289">
                  <c:v>10.14</c:v>
                </c:pt>
                <c:pt idx="290">
                  <c:v>9.94</c:v>
                </c:pt>
                <c:pt idx="291">
                  <c:v>11.04</c:v>
                </c:pt>
                <c:pt idx="292">
                  <c:v>12.26</c:v>
                </c:pt>
                <c:pt idx="293">
                  <c:v>13.29</c:v>
                </c:pt>
                <c:pt idx="294">
                  <c:v>14.49</c:v>
                </c:pt>
                <c:pt idx="295">
                  <c:v>13.73</c:v>
                </c:pt>
                <c:pt idx="296">
                  <c:v>13.95</c:v>
                </c:pt>
                <c:pt idx="297">
                  <c:v>14.21</c:v>
                </c:pt>
                <c:pt idx="298">
                  <c:v>13.45</c:v>
                </c:pt>
                <c:pt idx="299">
                  <c:v>12.62</c:v>
                </c:pt>
                <c:pt idx="300">
                  <c:v>12.53</c:v>
                </c:pt>
                <c:pt idx="301">
                  <c:v>12.37</c:v>
                </c:pt>
                <c:pt idx="302">
                  <c:v>11.11</c:v>
                </c:pt>
                <c:pt idx="303">
                  <c:v>11.56</c:v>
                </c:pt>
                <c:pt idx="304">
                  <c:v>12.28</c:v>
                </c:pt>
                <c:pt idx="305">
                  <c:v>12.48</c:v>
                </c:pt>
                <c:pt idx="306">
                  <c:v>13.85</c:v>
                </c:pt>
                <c:pt idx="307">
                  <c:v>13.83</c:v>
                </c:pt>
                <c:pt idx="308">
                  <c:v>13.78</c:v>
                </c:pt>
                <c:pt idx="309">
                  <c:v>13.78</c:v>
                </c:pt>
                <c:pt idx="310">
                  <c:v>13.66</c:v>
                </c:pt>
                <c:pt idx="311">
                  <c:v>13.85</c:v>
                </c:pt>
                <c:pt idx="312">
                  <c:v>13.96</c:v>
                </c:pt>
                <c:pt idx="313">
                  <c:v>14.41</c:v>
                </c:pt>
                <c:pt idx="314">
                  <c:v>14.44</c:v>
                </c:pt>
                <c:pt idx="315">
                  <c:v>14.49</c:v>
                </c:pt>
                <c:pt idx="316">
                  <c:v>13.97</c:v>
                </c:pt>
                <c:pt idx="317">
                  <c:v>14.01</c:v>
                </c:pt>
                <c:pt idx="318">
                  <c:v>15.57</c:v>
                </c:pt>
                <c:pt idx="319">
                  <c:v>17.55</c:v>
                </c:pt>
                <c:pt idx="320">
                  <c:v>18.7</c:v>
                </c:pt>
                <c:pt idx="321">
                  <c:v>18.3</c:v>
                </c:pt>
                <c:pt idx="322">
                  <c:v>20.61</c:v>
                </c:pt>
                <c:pt idx="323">
                  <c:v>15.49</c:v>
                </c:pt>
                <c:pt idx="324">
                  <c:v>11.36</c:v>
                </c:pt>
                <c:pt idx="325">
                  <c:v>12.33</c:v>
                </c:pt>
                <c:pt idx="326">
                  <c:v>11.7</c:v>
                </c:pt>
                <c:pt idx="327">
                  <c:v>12.71</c:v>
                </c:pt>
                <c:pt idx="328">
                  <c:v>13.21</c:v>
                </c:pt>
                <c:pt idx="329">
                  <c:v>13.58</c:v>
                </c:pt>
                <c:pt idx="330">
                  <c:v>14.25</c:v>
                </c:pt>
                <c:pt idx="331">
                  <c:v>14.28</c:v>
                </c:pt>
                <c:pt idx="332">
                  <c:v>13.82</c:v>
                </c:pt>
                <c:pt idx="333">
                  <c:v>14.04</c:v>
                </c:pt>
                <c:pt idx="334">
                  <c:v>12.15</c:v>
                </c:pt>
                <c:pt idx="335">
                  <c:v>12.76</c:v>
                </c:pt>
                <c:pt idx="336">
                  <c:v>12.4</c:v>
                </c:pt>
                <c:pt idx="337">
                  <c:v>12.23</c:v>
                </c:pt>
                <c:pt idx="338">
                  <c:v>12.04</c:v>
                </c:pt>
                <c:pt idx="339">
                  <c:v>11.85</c:v>
                </c:pt>
                <c:pt idx="340">
                  <c:v>11.34</c:v>
                </c:pt>
                <c:pt idx="341">
                  <c:v>10.45</c:v>
                </c:pt>
                <c:pt idx="342">
                  <c:v>10.51</c:v>
                </c:pt>
                <c:pt idx="343">
                  <c:v>10.07</c:v>
                </c:pt>
                <c:pt idx="344">
                  <c:v>11.3</c:v>
                </c:pt>
                <c:pt idx="345">
                  <c:v>10.92</c:v>
                </c:pt>
                <c:pt idx="346">
                  <c:v>10.97</c:v>
                </c:pt>
                <c:pt idx="347">
                  <c:v>10.58</c:v>
                </c:pt>
                <c:pt idx="348">
                  <c:v>10.54</c:v>
                </c:pt>
                <c:pt idx="349">
                  <c:v>10.44</c:v>
                </c:pt>
                <c:pt idx="350">
                  <c:v>11.55</c:v>
                </c:pt>
                <c:pt idx="351">
                  <c:v>11.88</c:v>
                </c:pt>
                <c:pt idx="352">
                  <c:v>11.59</c:v>
                </c:pt>
                <c:pt idx="353">
                  <c:v>11.19</c:v>
                </c:pt>
                <c:pt idx="354">
                  <c:v>11.03</c:v>
                </c:pt>
                <c:pt idx="355">
                  <c:v>11.63</c:v>
                </c:pt>
                <c:pt idx="356">
                  <c:v>12.54</c:v>
                </c:pt>
                <c:pt idx="357">
                  <c:v>12.66</c:v>
                </c:pt>
                <c:pt idx="358">
                  <c:v>14.82</c:v>
                </c:pt>
                <c:pt idx="359">
                  <c:v>14.4</c:v>
                </c:pt>
                <c:pt idx="360">
                  <c:v>12.63</c:v>
                </c:pt>
                <c:pt idx="361">
                  <c:v>13.84</c:v>
                </c:pt>
                <c:pt idx="362">
                  <c:v>12.08</c:v>
                </c:pt>
                <c:pt idx="363">
                  <c:v>13.05</c:v>
                </c:pt>
                <c:pt idx="364">
                  <c:v>12.87</c:v>
                </c:pt>
                <c:pt idx="365">
                  <c:v>12.87</c:v>
                </c:pt>
                <c:pt idx="366">
                  <c:v>12.57</c:v>
                </c:pt>
                <c:pt idx="367">
                  <c:v>11.86</c:v>
                </c:pt>
                <c:pt idx="368">
                  <c:v>11.04</c:v>
                </c:pt>
                <c:pt idx="369">
                  <c:v>8.3000000000000007</c:v>
                </c:pt>
                <c:pt idx="370">
                  <c:v>10.42</c:v>
                </c:pt>
                <c:pt idx="371">
                  <c:v>11.21</c:v>
                </c:pt>
                <c:pt idx="372">
                  <c:v>11.05</c:v>
                </c:pt>
                <c:pt idx="373">
                  <c:v>10.95</c:v>
                </c:pt>
                <c:pt idx="374">
                  <c:v>10.98</c:v>
                </c:pt>
                <c:pt idx="375">
                  <c:v>11.29</c:v>
                </c:pt>
                <c:pt idx="376">
                  <c:v>12.22</c:v>
                </c:pt>
                <c:pt idx="377">
                  <c:v>12.22</c:v>
                </c:pt>
                <c:pt idx="378">
                  <c:v>11.68</c:v>
                </c:pt>
                <c:pt idx="379">
                  <c:v>11.78</c:v>
                </c:pt>
                <c:pt idx="380">
                  <c:v>11.56</c:v>
                </c:pt>
                <c:pt idx="381">
                  <c:v>11.21</c:v>
                </c:pt>
                <c:pt idx="382">
                  <c:v>11.21</c:v>
                </c:pt>
                <c:pt idx="383">
                  <c:v>11.17</c:v>
                </c:pt>
                <c:pt idx="384">
                  <c:v>10.77</c:v>
                </c:pt>
                <c:pt idx="385">
                  <c:v>10.77</c:v>
                </c:pt>
                <c:pt idx="386">
                  <c:v>10.71</c:v>
                </c:pt>
                <c:pt idx="387">
                  <c:v>11.28</c:v>
                </c:pt>
                <c:pt idx="388">
                  <c:v>11.14</c:v>
                </c:pt>
                <c:pt idx="389">
                  <c:v>11.07</c:v>
                </c:pt>
                <c:pt idx="390">
                  <c:v>11.01</c:v>
                </c:pt>
                <c:pt idx="391">
                  <c:v>11.01</c:v>
                </c:pt>
                <c:pt idx="392">
                  <c:v>11.35</c:v>
                </c:pt>
                <c:pt idx="393">
                  <c:v>11.26</c:v>
                </c:pt>
                <c:pt idx="394">
                  <c:v>11.19</c:v>
                </c:pt>
                <c:pt idx="395">
                  <c:v>10.99</c:v>
                </c:pt>
                <c:pt idx="396">
                  <c:v>10.95</c:v>
                </c:pt>
                <c:pt idx="397">
                  <c:v>11.21</c:v>
                </c:pt>
                <c:pt idx="398">
                  <c:v>11.55</c:v>
                </c:pt>
                <c:pt idx="399">
                  <c:v>12.21</c:v>
                </c:pt>
                <c:pt idx="400">
                  <c:v>12.08</c:v>
                </c:pt>
                <c:pt idx="401">
                  <c:v>11.85</c:v>
                </c:pt>
                <c:pt idx="402">
                  <c:v>11.71</c:v>
                </c:pt>
                <c:pt idx="403">
                  <c:v>11.75</c:v>
                </c:pt>
                <c:pt idx="404">
                  <c:v>11.7</c:v>
                </c:pt>
                <c:pt idx="405">
                  <c:v>11.59</c:v>
                </c:pt>
                <c:pt idx="406">
                  <c:v>11.39</c:v>
                </c:pt>
                <c:pt idx="407">
                  <c:v>11.72</c:v>
                </c:pt>
                <c:pt idx="408">
                  <c:v>12.05</c:v>
                </c:pt>
                <c:pt idx="409">
                  <c:v>11.64</c:v>
                </c:pt>
                <c:pt idx="410">
                  <c:v>11.89</c:v>
                </c:pt>
                <c:pt idx="411">
                  <c:v>11.92</c:v>
                </c:pt>
                <c:pt idx="412">
                  <c:v>11.97</c:v>
                </c:pt>
                <c:pt idx="413">
                  <c:v>11.96</c:v>
                </c:pt>
                <c:pt idx="414">
                  <c:v>12.61</c:v>
                </c:pt>
                <c:pt idx="415">
                  <c:v>12.83</c:v>
                </c:pt>
                <c:pt idx="416">
                  <c:v>12.39</c:v>
                </c:pt>
                <c:pt idx="417">
                  <c:v>12.93</c:v>
                </c:pt>
                <c:pt idx="418">
                  <c:v>14.72</c:v>
                </c:pt>
                <c:pt idx="419">
                  <c:v>13.72</c:v>
                </c:pt>
                <c:pt idx="420">
                  <c:v>13.11</c:v>
                </c:pt>
                <c:pt idx="421">
                  <c:v>13.36</c:v>
                </c:pt>
                <c:pt idx="422">
                  <c:v>12.91</c:v>
                </c:pt>
                <c:pt idx="423">
                  <c:v>13.05</c:v>
                </c:pt>
                <c:pt idx="424">
                  <c:v>12.89</c:v>
                </c:pt>
                <c:pt idx="425">
                  <c:v>13.09</c:v>
                </c:pt>
                <c:pt idx="426">
                  <c:v>13.3</c:v>
                </c:pt>
                <c:pt idx="427">
                  <c:v>13.17</c:v>
                </c:pt>
                <c:pt idx="428">
                  <c:v>13.24</c:v>
                </c:pt>
                <c:pt idx="429">
                  <c:v>13.21</c:v>
                </c:pt>
                <c:pt idx="430">
                  <c:v>13.23</c:v>
                </c:pt>
                <c:pt idx="431">
                  <c:v>13.45</c:v>
                </c:pt>
                <c:pt idx="432">
                  <c:v>13.32</c:v>
                </c:pt>
                <c:pt idx="433">
                  <c:v>13.09</c:v>
                </c:pt>
                <c:pt idx="434">
                  <c:v>12.87</c:v>
                </c:pt>
                <c:pt idx="435">
                  <c:v>12.68</c:v>
                </c:pt>
                <c:pt idx="436">
                  <c:v>12.24</c:v>
                </c:pt>
                <c:pt idx="437">
                  <c:v>12.06</c:v>
                </c:pt>
                <c:pt idx="438">
                  <c:v>11.74</c:v>
                </c:pt>
                <c:pt idx="439">
                  <c:v>11.75</c:v>
                </c:pt>
                <c:pt idx="440">
                  <c:v>11.77</c:v>
                </c:pt>
                <c:pt idx="441">
                  <c:v>12.02</c:v>
                </c:pt>
                <c:pt idx="442">
                  <c:v>11.9</c:v>
                </c:pt>
                <c:pt idx="443">
                  <c:v>11.96</c:v>
                </c:pt>
                <c:pt idx="444">
                  <c:v>11.93</c:v>
                </c:pt>
                <c:pt idx="445">
                  <c:v>11.98</c:v>
                </c:pt>
                <c:pt idx="446">
                  <c:v>12.5</c:v>
                </c:pt>
                <c:pt idx="447">
                  <c:v>11.98</c:v>
                </c:pt>
                <c:pt idx="448">
                  <c:v>12.05</c:v>
                </c:pt>
                <c:pt idx="449">
                  <c:v>12.07</c:v>
                </c:pt>
                <c:pt idx="450">
                  <c:v>12.06</c:v>
                </c:pt>
                <c:pt idx="451">
                  <c:v>11.95</c:v>
                </c:pt>
                <c:pt idx="452">
                  <c:v>11.93</c:v>
                </c:pt>
                <c:pt idx="453">
                  <c:v>11.38</c:v>
                </c:pt>
                <c:pt idx="454">
                  <c:v>11.5</c:v>
                </c:pt>
                <c:pt idx="455">
                  <c:v>11.43</c:v>
                </c:pt>
                <c:pt idx="456">
                  <c:v>11.08</c:v>
                </c:pt>
                <c:pt idx="457">
                  <c:v>10.39</c:v>
                </c:pt>
                <c:pt idx="458">
                  <c:v>11.22</c:v>
                </c:pt>
                <c:pt idx="459">
                  <c:v>10.91</c:v>
                </c:pt>
                <c:pt idx="460">
                  <c:v>10.75</c:v>
                </c:pt>
                <c:pt idx="461">
                  <c:v>10.82</c:v>
                </c:pt>
                <c:pt idx="462">
                  <c:v>10.86</c:v>
                </c:pt>
                <c:pt idx="463">
                  <c:v>11.13</c:v>
                </c:pt>
                <c:pt idx="464">
                  <c:v>11.11</c:v>
                </c:pt>
                <c:pt idx="465">
                  <c:v>10.97</c:v>
                </c:pt>
                <c:pt idx="466">
                  <c:v>10.9</c:v>
                </c:pt>
                <c:pt idx="467">
                  <c:v>10.86</c:v>
                </c:pt>
                <c:pt idx="468">
                  <c:v>10.64</c:v>
                </c:pt>
                <c:pt idx="469">
                  <c:v>10.52</c:v>
                </c:pt>
                <c:pt idx="470">
                  <c:v>10.29</c:v>
                </c:pt>
                <c:pt idx="471">
                  <c:v>9.9600000000000009</c:v>
                </c:pt>
                <c:pt idx="472">
                  <c:v>10.130000000000001</c:v>
                </c:pt>
                <c:pt idx="473">
                  <c:v>10</c:v>
                </c:pt>
                <c:pt idx="474">
                  <c:v>10.220000000000001</c:v>
                </c:pt>
                <c:pt idx="475">
                  <c:v>10.01</c:v>
                </c:pt>
                <c:pt idx="476">
                  <c:v>9.9499999999999993</c:v>
                </c:pt>
                <c:pt idx="477">
                  <c:v>9.5299999999999994</c:v>
                </c:pt>
                <c:pt idx="478">
                  <c:v>9.6999999999999993</c:v>
                </c:pt>
                <c:pt idx="479">
                  <c:v>9.57</c:v>
                </c:pt>
                <c:pt idx="480">
                  <c:v>9.56</c:v>
                </c:pt>
                <c:pt idx="481">
                  <c:v>9.84</c:v>
                </c:pt>
                <c:pt idx="482">
                  <c:v>9.7799999999999994</c:v>
                </c:pt>
                <c:pt idx="483">
                  <c:v>9.2200000000000006</c:v>
                </c:pt>
                <c:pt idx="484">
                  <c:v>9.39</c:v>
                </c:pt>
                <c:pt idx="485">
                  <c:v>9.34</c:v>
                </c:pt>
                <c:pt idx="486">
                  <c:v>8.91</c:v>
                </c:pt>
                <c:pt idx="487">
                  <c:v>8.66</c:v>
                </c:pt>
                <c:pt idx="488">
                  <c:v>8.18</c:v>
                </c:pt>
                <c:pt idx="489">
                  <c:v>8.59</c:v>
                </c:pt>
                <c:pt idx="490">
                  <c:v>8.44</c:v>
                </c:pt>
                <c:pt idx="491">
                  <c:v>7.65</c:v>
                </c:pt>
                <c:pt idx="492">
                  <c:v>7.9</c:v>
                </c:pt>
                <c:pt idx="493">
                  <c:v>7.54</c:v>
                </c:pt>
                <c:pt idx="494">
                  <c:v>6.69</c:v>
                </c:pt>
                <c:pt idx="495">
                  <c:v>7.61</c:v>
                </c:pt>
                <c:pt idx="496">
                  <c:v>8.35</c:v>
                </c:pt>
                <c:pt idx="497">
                  <c:v>8.3000000000000007</c:v>
                </c:pt>
                <c:pt idx="498">
                  <c:v>8.52</c:v>
                </c:pt>
                <c:pt idx="499">
                  <c:v>8.09</c:v>
                </c:pt>
                <c:pt idx="500">
                  <c:v>8.1999999999999993</c:v>
                </c:pt>
                <c:pt idx="501">
                  <c:v>8.4499999999999993</c:v>
                </c:pt>
                <c:pt idx="502">
                  <c:v>8.4</c:v>
                </c:pt>
                <c:pt idx="503">
                  <c:v>8.23</c:v>
                </c:pt>
                <c:pt idx="504">
                  <c:v>7.76</c:v>
                </c:pt>
                <c:pt idx="505">
                  <c:v>7.85</c:v>
                </c:pt>
                <c:pt idx="506">
                  <c:v>7.66</c:v>
                </c:pt>
                <c:pt idx="507">
                  <c:v>7.89</c:v>
                </c:pt>
                <c:pt idx="508">
                  <c:v>7.61</c:v>
                </c:pt>
                <c:pt idx="509">
                  <c:v>7.59</c:v>
                </c:pt>
                <c:pt idx="510">
                  <c:v>7.87</c:v>
                </c:pt>
                <c:pt idx="511">
                  <c:v>7.64</c:v>
                </c:pt>
                <c:pt idx="512">
                  <c:v>7.16</c:v>
                </c:pt>
                <c:pt idx="513">
                  <c:v>7.23</c:v>
                </c:pt>
                <c:pt idx="514">
                  <c:v>7.19</c:v>
                </c:pt>
                <c:pt idx="515">
                  <c:v>7.21</c:v>
                </c:pt>
                <c:pt idx="516">
                  <c:v>7.15</c:v>
                </c:pt>
                <c:pt idx="517">
                  <c:v>7.57</c:v>
                </c:pt>
                <c:pt idx="518">
                  <c:v>8.2100000000000009</c:v>
                </c:pt>
                <c:pt idx="519">
                  <c:v>8.16</c:v>
                </c:pt>
                <c:pt idx="520">
                  <c:v>8.0500000000000007</c:v>
                </c:pt>
                <c:pt idx="521">
                  <c:v>8.14</c:v>
                </c:pt>
                <c:pt idx="522">
                  <c:v>8.33</c:v>
                </c:pt>
                <c:pt idx="523">
                  <c:v>9.59</c:v>
                </c:pt>
                <c:pt idx="524">
                  <c:v>10.88</c:v>
                </c:pt>
                <c:pt idx="525">
                  <c:v>10.199999999999999</c:v>
                </c:pt>
                <c:pt idx="526">
                  <c:v>10.07</c:v>
                </c:pt>
                <c:pt idx="527">
                  <c:v>9.7799999999999994</c:v>
                </c:pt>
                <c:pt idx="528">
                  <c:v>10.27</c:v>
                </c:pt>
                <c:pt idx="529">
                  <c:v>10.199999999999999</c:v>
                </c:pt>
                <c:pt idx="530">
                  <c:v>10.55</c:v>
                </c:pt>
                <c:pt idx="531">
                  <c:v>9.83</c:v>
                </c:pt>
                <c:pt idx="532">
                  <c:v>9.81</c:v>
                </c:pt>
                <c:pt idx="533">
                  <c:v>9.7799999999999994</c:v>
                </c:pt>
                <c:pt idx="534">
                  <c:v>9.7799999999999994</c:v>
                </c:pt>
                <c:pt idx="535">
                  <c:v>9.8800000000000008</c:v>
                </c:pt>
                <c:pt idx="536">
                  <c:v>9.59</c:v>
                </c:pt>
                <c:pt idx="537">
                  <c:v>10.14</c:v>
                </c:pt>
                <c:pt idx="538">
                  <c:v>10.19</c:v>
                </c:pt>
                <c:pt idx="539">
                  <c:v>10.43</c:v>
                </c:pt>
                <c:pt idx="540">
                  <c:v>10.6</c:v>
                </c:pt>
                <c:pt idx="541">
                  <c:v>10.91</c:v>
                </c:pt>
                <c:pt idx="542">
                  <c:v>10.71</c:v>
                </c:pt>
                <c:pt idx="543">
                  <c:v>10.78</c:v>
                </c:pt>
                <c:pt idx="544">
                  <c:v>10.51</c:v>
                </c:pt>
                <c:pt idx="545">
                  <c:v>10.51</c:v>
                </c:pt>
                <c:pt idx="546">
                  <c:v>10.65</c:v>
                </c:pt>
                <c:pt idx="547">
                  <c:v>10.51</c:v>
                </c:pt>
                <c:pt idx="548">
                  <c:v>10.54</c:v>
                </c:pt>
                <c:pt idx="549">
                  <c:v>10.47</c:v>
                </c:pt>
                <c:pt idx="550">
                  <c:v>10.62</c:v>
                </c:pt>
                <c:pt idx="551">
                  <c:v>10.71</c:v>
                </c:pt>
                <c:pt idx="552">
                  <c:v>10.71</c:v>
                </c:pt>
                <c:pt idx="553">
                  <c:v>10.78</c:v>
                </c:pt>
                <c:pt idx="554">
                  <c:v>10.95</c:v>
                </c:pt>
                <c:pt idx="555">
                  <c:v>11.32</c:v>
                </c:pt>
                <c:pt idx="556">
                  <c:v>11.22</c:v>
                </c:pt>
                <c:pt idx="557">
                  <c:v>11.32</c:v>
                </c:pt>
                <c:pt idx="558">
                  <c:v>11.45</c:v>
                </c:pt>
                <c:pt idx="559">
                  <c:v>11.39</c:v>
                </c:pt>
                <c:pt idx="560">
                  <c:v>10.94</c:v>
                </c:pt>
                <c:pt idx="561">
                  <c:v>11.34</c:v>
                </c:pt>
                <c:pt idx="562">
                  <c:v>11.43</c:v>
                </c:pt>
                <c:pt idx="563">
                  <c:v>11.42</c:v>
                </c:pt>
                <c:pt idx="564">
                  <c:v>11.39</c:v>
                </c:pt>
                <c:pt idx="565">
                  <c:v>13</c:v>
                </c:pt>
                <c:pt idx="566">
                  <c:v>12.97</c:v>
                </c:pt>
                <c:pt idx="567">
                  <c:v>12.95</c:v>
                </c:pt>
                <c:pt idx="568">
                  <c:v>12.72</c:v>
                </c:pt>
                <c:pt idx="569">
                  <c:v>12.83</c:v>
                </c:pt>
                <c:pt idx="570">
                  <c:v>12.82</c:v>
                </c:pt>
                <c:pt idx="571">
                  <c:v>12.52</c:v>
                </c:pt>
                <c:pt idx="572">
                  <c:v>12.77</c:v>
                </c:pt>
                <c:pt idx="573">
                  <c:v>12.69</c:v>
                </c:pt>
                <c:pt idx="574">
                  <c:v>13.13</c:v>
                </c:pt>
                <c:pt idx="575">
                  <c:v>13.11</c:v>
                </c:pt>
                <c:pt idx="576">
                  <c:v>13.57</c:v>
                </c:pt>
                <c:pt idx="577">
                  <c:v>14.59</c:v>
                </c:pt>
                <c:pt idx="578">
                  <c:v>15.55</c:v>
                </c:pt>
                <c:pt idx="579">
                  <c:v>16.07</c:v>
                </c:pt>
                <c:pt idx="580">
                  <c:v>17.55</c:v>
                </c:pt>
                <c:pt idx="581">
                  <c:v>19.079999999999998</c:v>
                </c:pt>
                <c:pt idx="582">
                  <c:v>19.48</c:v>
                </c:pt>
                <c:pt idx="583">
                  <c:v>18.61</c:v>
                </c:pt>
                <c:pt idx="584">
                  <c:v>19.22</c:v>
                </c:pt>
                <c:pt idx="585">
                  <c:v>19.75</c:v>
                </c:pt>
                <c:pt idx="586">
                  <c:v>18.91</c:v>
                </c:pt>
                <c:pt idx="587">
                  <c:v>16.54</c:v>
                </c:pt>
                <c:pt idx="588">
                  <c:v>17.71</c:v>
                </c:pt>
                <c:pt idx="589">
                  <c:v>19.13</c:v>
                </c:pt>
                <c:pt idx="590">
                  <c:v>21.45</c:v>
                </c:pt>
                <c:pt idx="591">
                  <c:v>23.31</c:v>
                </c:pt>
                <c:pt idx="592">
                  <c:v>28.45</c:v>
                </c:pt>
                <c:pt idx="593">
                  <c:v>28.58</c:v>
                </c:pt>
                <c:pt idx="594">
                  <c:v>35.18</c:v>
                </c:pt>
                <c:pt idx="595">
                  <c:v>45.51</c:v>
                </c:pt>
                <c:pt idx="596">
                  <c:v>44.48</c:v>
                </c:pt>
                <c:pt idx="597">
                  <c:v>34</c:v>
                </c:pt>
                <c:pt idx="598">
                  <c:v>43.12</c:v>
                </c:pt>
                <c:pt idx="599">
                  <c:v>42.51</c:v>
                </c:pt>
                <c:pt idx="600">
                  <c:v>42.67</c:v>
                </c:pt>
                <c:pt idx="601">
                  <c:v>41.65</c:v>
                </c:pt>
                <c:pt idx="602">
                  <c:v>43.2</c:v>
                </c:pt>
                <c:pt idx="603">
                  <c:v>53.19</c:v>
                </c:pt>
                <c:pt idx="604">
                  <c:v>50.62</c:v>
                </c:pt>
                <c:pt idx="605">
                  <c:v>50.63</c:v>
                </c:pt>
                <c:pt idx="606">
                  <c:v>49.06</c:v>
                </c:pt>
                <c:pt idx="607">
                  <c:v>50.25</c:v>
                </c:pt>
                <c:pt idx="608">
                  <c:v>53.07</c:v>
                </c:pt>
                <c:pt idx="609">
                  <c:v>51.91</c:v>
                </c:pt>
                <c:pt idx="610">
                  <c:v>49.91</c:v>
                </c:pt>
                <c:pt idx="611">
                  <c:v>50.6</c:v>
                </c:pt>
                <c:pt idx="612">
                  <c:v>48.55</c:v>
                </c:pt>
                <c:pt idx="613">
                  <c:v>44.13</c:v>
                </c:pt>
                <c:pt idx="614">
                  <c:v>44.43</c:v>
                </c:pt>
                <c:pt idx="615">
                  <c:v>44.9</c:v>
                </c:pt>
                <c:pt idx="616">
                  <c:v>43.23</c:v>
                </c:pt>
                <c:pt idx="617">
                  <c:v>42.31</c:v>
                </c:pt>
                <c:pt idx="618">
                  <c:v>44.37</c:v>
                </c:pt>
                <c:pt idx="619">
                  <c:v>43.72</c:v>
                </c:pt>
                <c:pt idx="620">
                  <c:v>43.74</c:v>
                </c:pt>
                <c:pt idx="621">
                  <c:v>43.74</c:v>
                </c:pt>
                <c:pt idx="622">
                  <c:v>46.38</c:v>
                </c:pt>
                <c:pt idx="623">
                  <c:v>49.97</c:v>
                </c:pt>
                <c:pt idx="624">
                  <c:v>47.32</c:v>
                </c:pt>
                <c:pt idx="625">
                  <c:v>48.89</c:v>
                </c:pt>
                <c:pt idx="626">
                  <c:v>48.22</c:v>
                </c:pt>
                <c:pt idx="627">
                  <c:v>47.94</c:v>
                </c:pt>
                <c:pt idx="628">
                  <c:v>49.88</c:v>
                </c:pt>
                <c:pt idx="629">
                  <c:v>47.88</c:v>
                </c:pt>
                <c:pt idx="630">
                  <c:v>49.36</c:v>
                </c:pt>
                <c:pt idx="631">
                  <c:v>48.27</c:v>
                </c:pt>
                <c:pt idx="632">
                  <c:v>48.41</c:v>
                </c:pt>
                <c:pt idx="633">
                  <c:v>48.75</c:v>
                </c:pt>
                <c:pt idx="634">
                  <c:v>49.94</c:v>
                </c:pt>
                <c:pt idx="635">
                  <c:v>50.09</c:v>
                </c:pt>
                <c:pt idx="636">
                  <c:v>53.28</c:v>
                </c:pt>
                <c:pt idx="637">
                  <c:v>63.14</c:v>
                </c:pt>
                <c:pt idx="638">
                  <c:v>72.42</c:v>
                </c:pt>
                <c:pt idx="639">
                  <c:v>69.83</c:v>
                </c:pt>
                <c:pt idx="640">
                  <c:v>79.83</c:v>
                </c:pt>
                <c:pt idx="641">
                  <c:v>77.53</c:v>
                </c:pt>
                <c:pt idx="642">
                  <c:v>77.25</c:v>
                </c:pt>
                <c:pt idx="643">
                  <c:v>80.37</c:v>
                </c:pt>
                <c:pt idx="644">
                  <c:v>94.55</c:v>
                </c:pt>
                <c:pt idx="645">
                  <c:v>90.79</c:v>
                </c:pt>
                <c:pt idx="646">
                  <c:v>94.82</c:v>
                </c:pt>
                <c:pt idx="647">
                  <c:v>90.46</c:v>
                </c:pt>
                <c:pt idx="648">
                  <c:v>88.39</c:v>
                </c:pt>
                <c:pt idx="649">
                  <c:v>86.27</c:v>
                </c:pt>
                <c:pt idx="650">
                  <c:v>87.83</c:v>
                </c:pt>
                <c:pt idx="651">
                  <c:v>88.2</c:v>
                </c:pt>
                <c:pt idx="652">
                  <c:v>85.15</c:v>
                </c:pt>
                <c:pt idx="653">
                  <c:v>87.96</c:v>
                </c:pt>
                <c:pt idx="654">
                  <c:v>88.72</c:v>
                </c:pt>
                <c:pt idx="655">
                  <c:v>90.32</c:v>
                </c:pt>
                <c:pt idx="656">
                  <c:v>87.8</c:v>
                </c:pt>
                <c:pt idx="657">
                  <c:v>86.98</c:v>
                </c:pt>
                <c:pt idx="658">
                  <c:v>95.88</c:v>
                </c:pt>
                <c:pt idx="659">
                  <c:v>124.38</c:v>
                </c:pt>
                <c:pt idx="660">
                  <c:v>123.06</c:v>
                </c:pt>
                <c:pt idx="661">
                  <c:v>148</c:v>
                </c:pt>
                <c:pt idx="662">
                  <c:v>160.38999999999999</c:v>
                </c:pt>
                <c:pt idx="663">
                  <c:v>169.5</c:v>
                </c:pt>
                <c:pt idx="664">
                  <c:v>193.03</c:v>
                </c:pt>
                <c:pt idx="665">
                  <c:v>177.33</c:v>
                </c:pt>
                <c:pt idx="666">
                  <c:v>162.83000000000001</c:v>
                </c:pt>
                <c:pt idx="667">
                  <c:v>156.63</c:v>
                </c:pt>
                <c:pt idx="668">
                  <c:v>172.86</c:v>
                </c:pt>
                <c:pt idx="669">
                  <c:v>194.17</c:v>
                </c:pt>
                <c:pt idx="670">
                  <c:v>228.58</c:v>
                </c:pt>
                <c:pt idx="671">
                  <c:v>228.64</c:v>
                </c:pt>
                <c:pt idx="672">
                  <c:v>220.7</c:v>
                </c:pt>
                <c:pt idx="673">
                  <c:v>222.04</c:v>
                </c:pt>
                <c:pt idx="674">
                  <c:v>224.3</c:v>
                </c:pt>
                <c:pt idx="675">
                  <c:v>244.96</c:v>
                </c:pt>
                <c:pt idx="676">
                  <c:v>247.75</c:v>
                </c:pt>
                <c:pt idx="677">
                  <c:v>264.26</c:v>
                </c:pt>
                <c:pt idx="678">
                  <c:v>255.77</c:v>
                </c:pt>
                <c:pt idx="679">
                  <c:v>259.41000000000003</c:v>
                </c:pt>
                <c:pt idx="680">
                  <c:v>279.11</c:v>
                </c:pt>
                <c:pt idx="681">
                  <c:v>335.95</c:v>
                </c:pt>
                <c:pt idx="682">
                  <c:v>339.68</c:v>
                </c:pt>
                <c:pt idx="683">
                  <c:v>394.66</c:v>
                </c:pt>
                <c:pt idx="684">
                  <c:v>388.09</c:v>
                </c:pt>
                <c:pt idx="685">
                  <c:v>343.84</c:v>
                </c:pt>
                <c:pt idx="686">
                  <c:v>344.68</c:v>
                </c:pt>
                <c:pt idx="687">
                  <c:v>353.61</c:v>
                </c:pt>
                <c:pt idx="688">
                  <c:v>368.1</c:v>
                </c:pt>
                <c:pt idx="689">
                  <c:v>351.53</c:v>
                </c:pt>
                <c:pt idx="690">
                  <c:v>358.2</c:v>
                </c:pt>
                <c:pt idx="691">
                  <c:v>350.53</c:v>
                </c:pt>
                <c:pt idx="692">
                  <c:v>325.3</c:v>
                </c:pt>
                <c:pt idx="693">
                  <c:v>320.97000000000003</c:v>
                </c:pt>
                <c:pt idx="694">
                  <c:v>326.85000000000002</c:v>
                </c:pt>
                <c:pt idx="695">
                  <c:v>304.54000000000002</c:v>
                </c:pt>
                <c:pt idx="696">
                  <c:v>279.36</c:v>
                </c:pt>
                <c:pt idx="697">
                  <c:v>253.68</c:v>
                </c:pt>
                <c:pt idx="698">
                  <c:v>286.14</c:v>
                </c:pt>
                <c:pt idx="699">
                  <c:v>315.86</c:v>
                </c:pt>
                <c:pt idx="700">
                  <c:v>292.89999999999998</c:v>
                </c:pt>
                <c:pt idx="701">
                  <c:v>280.68</c:v>
                </c:pt>
                <c:pt idx="702">
                  <c:v>261</c:v>
                </c:pt>
                <c:pt idx="703">
                  <c:v>283.99</c:v>
                </c:pt>
                <c:pt idx="704">
                  <c:v>276.41000000000003</c:v>
                </c:pt>
                <c:pt idx="705">
                  <c:v>269.05</c:v>
                </c:pt>
                <c:pt idx="706">
                  <c:v>266</c:v>
                </c:pt>
                <c:pt idx="707">
                  <c:v>265.88</c:v>
                </c:pt>
                <c:pt idx="708">
                  <c:v>240.94</c:v>
                </c:pt>
                <c:pt idx="709">
                  <c:v>245.67</c:v>
                </c:pt>
                <c:pt idx="710">
                  <c:v>237.72</c:v>
                </c:pt>
                <c:pt idx="711">
                  <c:v>205.76</c:v>
                </c:pt>
                <c:pt idx="712">
                  <c:v>190.55</c:v>
                </c:pt>
                <c:pt idx="713">
                  <c:v>224.15</c:v>
                </c:pt>
                <c:pt idx="714">
                  <c:v>205.41</c:v>
                </c:pt>
                <c:pt idx="715">
                  <c:v>197.14</c:v>
                </c:pt>
                <c:pt idx="716">
                  <c:v>169.1</c:v>
                </c:pt>
                <c:pt idx="717">
                  <c:v>155.41999999999999</c:v>
                </c:pt>
                <c:pt idx="718">
                  <c:v>189.97</c:v>
                </c:pt>
                <c:pt idx="719">
                  <c:v>227.09</c:v>
                </c:pt>
                <c:pt idx="720">
                  <c:v>194.41</c:v>
                </c:pt>
                <c:pt idx="721">
                  <c:v>226.33</c:v>
                </c:pt>
                <c:pt idx="722">
                  <c:v>216.33</c:v>
                </c:pt>
                <c:pt idx="723">
                  <c:v>230.47</c:v>
                </c:pt>
                <c:pt idx="724">
                  <c:v>228.32</c:v>
                </c:pt>
                <c:pt idx="725">
                  <c:v>225.48</c:v>
                </c:pt>
                <c:pt idx="726">
                  <c:v>203.59</c:v>
                </c:pt>
                <c:pt idx="727">
                  <c:v>202.88</c:v>
                </c:pt>
                <c:pt idx="728">
                  <c:v>202.93</c:v>
                </c:pt>
                <c:pt idx="729">
                  <c:v>191.21</c:v>
                </c:pt>
                <c:pt idx="730">
                  <c:v>206.14</c:v>
                </c:pt>
                <c:pt idx="731">
                  <c:v>196.78</c:v>
                </c:pt>
                <c:pt idx="732">
                  <c:v>201.33</c:v>
                </c:pt>
                <c:pt idx="733">
                  <c:v>225.9</c:v>
                </c:pt>
                <c:pt idx="734">
                  <c:v>218.12</c:v>
                </c:pt>
                <c:pt idx="735">
                  <c:v>224.39</c:v>
                </c:pt>
                <c:pt idx="736">
                  <c:v>220.6</c:v>
                </c:pt>
                <c:pt idx="737">
                  <c:v>253.09</c:v>
                </c:pt>
                <c:pt idx="738">
                  <c:v>264.56</c:v>
                </c:pt>
                <c:pt idx="739">
                  <c:v>269.94</c:v>
                </c:pt>
                <c:pt idx="740">
                  <c:v>296.51</c:v>
                </c:pt>
                <c:pt idx="741">
                  <c:v>295.27999999999997</c:v>
                </c:pt>
                <c:pt idx="742">
                  <c:v>298.27999999999997</c:v>
                </c:pt>
                <c:pt idx="743">
                  <c:v>309.32</c:v>
                </c:pt>
                <c:pt idx="744">
                  <c:v>308.02</c:v>
                </c:pt>
                <c:pt idx="745">
                  <c:v>296.62</c:v>
                </c:pt>
                <c:pt idx="746">
                  <c:v>299.16000000000003</c:v>
                </c:pt>
                <c:pt idx="747">
                  <c:v>286.52</c:v>
                </c:pt>
                <c:pt idx="748">
                  <c:v>301.38</c:v>
                </c:pt>
                <c:pt idx="749">
                  <c:v>300.3</c:v>
                </c:pt>
                <c:pt idx="750">
                  <c:v>292.62</c:v>
                </c:pt>
                <c:pt idx="751">
                  <c:v>293.02</c:v>
                </c:pt>
                <c:pt idx="752">
                  <c:v>298.2</c:v>
                </c:pt>
                <c:pt idx="753">
                  <c:v>321.85000000000002</c:v>
                </c:pt>
                <c:pt idx="754">
                  <c:v>313.37</c:v>
                </c:pt>
                <c:pt idx="755">
                  <c:v>317.39999999999998</c:v>
                </c:pt>
                <c:pt idx="756">
                  <c:v>325.27999999999997</c:v>
                </c:pt>
                <c:pt idx="757">
                  <c:v>330.06</c:v>
                </c:pt>
                <c:pt idx="758">
                  <c:v>332.86</c:v>
                </c:pt>
                <c:pt idx="759">
                  <c:v>347.88</c:v>
                </c:pt>
                <c:pt idx="760">
                  <c:v>347.66</c:v>
                </c:pt>
                <c:pt idx="761">
                  <c:v>372.35</c:v>
                </c:pt>
                <c:pt idx="762">
                  <c:v>383.86</c:v>
                </c:pt>
                <c:pt idx="763">
                  <c:v>388.33</c:v>
                </c:pt>
                <c:pt idx="764">
                  <c:v>391.42</c:v>
                </c:pt>
                <c:pt idx="765">
                  <c:v>351.03</c:v>
                </c:pt>
                <c:pt idx="766">
                  <c:v>352.45</c:v>
                </c:pt>
                <c:pt idx="767">
                  <c:v>303.7</c:v>
                </c:pt>
                <c:pt idx="768">
                  <c:v>317.94</c:v>
                </c:pt>
                <c:pt idx="769">
                  <c:v>338.92</c:v>
                </c:pt>
                <c:pt idx="770">
                  <c:v>335.37</c:v>
                </c:pt>
                <c:pt idx="771">
                  <c:v>306.72000000000003</c:v>
                </c:pt>
                <c:pt idx="772">
                  <c:v>303.79000000000002</c:v>
                </c:pt>
                <c:pt idx="773">
                  <c:v>299.20999999999998</c:v>
                </c:pt>
                <c:pt idx="774">
                  <c:v>297.95</c:v>
                </c:pt>
                <c:pt idx="775">
                  <c:v>294.10000000000002</c:v>
                </c:pt>
                <c:pt idx="776">
                  <c:v>275.83999999999997</c:v>
                </c:pt>
                <c:pt idx="777">
                  <c:v>223.14</c:v>
                </c:pt>
                <c:pt idx="778">
                  <c:v>259.57</c:v>
                </c:pt>
                <c:pt idx="779">
                  <c:v>254.49</c:v>
                </c:pt>
                <c:pt idx="780">
                  <c:v>258.39999999999998</c:v>
                </c:pt>
                <c:pt idx="781">
                  <c:v>297.52999999999997</c:v>
                </c:pt>
                <c:pt idx="782">
                  <c:v>283</c:v>
                </c:pt>
                <c:pt idx="783">
                  <c:v>283.56</c:v>
                </c:pt>
                <c:pt idx="784">
                  <c:v>257.77</c:v>
                </c:pt>
                <c:pt idx="785">
                  <c:v>262.94</c:v>
                </c:pt>
                <c:pt idx="786">
                  <c:v>286.14</c:v>
                </c:pt>
                <c:pt idx="787">
                  <c:v>282.60000000000002</c:v>
                </c:pt>
                <c:pt idx="788">
                  <c:v>294.89</c:v>
                </c:pt>
                <c:pt idx="789">
                  <c:v>288.64</c:v>
                </c:pt>
                <c:pt idx="790">
                  <c:v>309.97000000000003</c:v>
                </c:pt>
                <c:pt idx="791">
                  <c:v>302.77</c:v>
                </c:pt>
                <c:pt idx="792">
                  <c:v>292.58</c:v>
                </c:pt>
                <c:pt idx="793">
                  <c:v>302.77</c:v>
                </c:pt>
                <c:pt idx="794">
                  <c:v>303.95</c:v>
                </c:pt>
                <c:pt idx="795">
                  <c:v>296.81</c:v>
                </c:pt>
                <c:pt idx="796">
                  <c:v>291.81</c:v>
                </c:pt>
                <c:pt idx="797">
                  <c:v>291.68</c:v>
                </c:pt>
                <c:pt idx="798">
                  <c:v>294.99</c:v>
                </c:pt>
                <c:pt idx="799">
                  <c:v>308.33</c:v>
                </c:pt>
                <c:pt idx="800">
                  <c:v>311.26</c:v>
                </c:pt>
                <c:pt idx="801">
                  <c:v>309.49</c:v>
                </c:pt>
                <c:pt idx="802">
                  <c:v>296.95</c:v>
                </c:pt>
                <c:pt idx="803">
                  <c:v>298.45999999999998</c:v>
                </c:pt>
                <c:pt idx="804">
                  <c:v>302.86</c:v>
                </c:pt>
                <c:pt idx="805">
                  <c:v>302.89</c:v>
                </c:pt>
                <c:pt idx="806">
                  <c:v>336.83</c:v>
                </c:pt>
                <c:pt idx="807">
                  <c:v>338.81</c:v>
                </c:pt>
                <c:pt idx="808">
                  <c:v>336.58</c:v>
                </c:pt>
                <c:pt idx="809">
                  <c:v>334.23</c:v>
                </c:pt>
                <c:pt idx="810">
                  <c:v>316.14</c:v>
                </c:pt>
                <c:pt idx="811">
                  <c:v>313.54000000000002</c:v>
                </c:pt>
                <c:pt idx="812">
                  <c:v>307.41000000000003</c:v>
                </c:pt>
                <c:pt idx="813">
                  <c:v>303.08</c:v>
                </c:pt>
                <c:pt idx="814">
                  <c:v>299.55</c:v>
                </c:pt>
                <c:pt idx="815">
                  <c:v>294.02999999999997</c:v>
                </c:pt>
                <c:pt idx="816">
                  <c:v>285.27</c:v>
                </c:pt>
                <c:pt idx="817">
                  <c:v>296.5</c:v>
                </c:pt>
                <c:pt idx="818">
                  <c:v>296.35000000000002</c:v>
                </c:pt>
                <c:pt idx="819">
                  <c:v>295.54000000000002</c:v>
                </c:pt>
                <c:pt idx="820">
                  <c:v>296.36</c:v>
                </c:pt>
                <c:pt idx="821">
                  <c:v>293.35000000000002</c:v>
                </c:pt>
                <c:pt idx="822">
                  <c:v>304.04000000000002</c:v>
                </c:pt>
                <c:pt idx="823">
                  <c:v>306.8</c:v>
                </c:pt>
                <c:pt idx="824">
                  <c:v>303.64</c:v>
                </c:pt>
                <c:pt idx="825">
                  <c:v>289.42</c:v>
                </c:pt>
                <c:pt idx="826">
                  <c:v>284.92</c:v>
                </c:pt>
                <c:pt idx="827">
                  <c:v>304.51</c:v>
                </c:pt>
                <c:pt idx="828">
                  <c:v>300.04000000000002</c:v>
                </c:pt>
                <c:pt idx="829">
                  <c:v>296.23</c:v>
                </c:pt>
                <c:pt idx="830">
                  <c:v>296.82</c:v>
                </c:pt>
                <c:pt idx="831">
                  <c:v>291.83999999999997</c:v>
                </c:pt>
                <c:pt idx="832">
                  <c:v>307.35000000000002</c:v>
                </c:pt>
                <c:pt idx="833">
                  <c:v>319.66000000000003</c:v>
                </c:pt>
                <c:pt idx="834">
                  <c:v>296.86</c:v>
                </c:pt>
                <c:pt idx="835">
                  <c:v>314.23</c:v>
                </c:pt>
                <c:pt idx="836">
                  <c:v>306.02</c:v>
                </c:pt>
                <c:pt idx="837">
                  <c:v>314.60000000000002</c:v>
                </c:pt>
                <c:pt idx="838">
                  <c:v>334.72</c:v>
                </c:pt>
                <c:pt idx="839">
                  <c:v>331.2</c:v>
                </c:pt>
                <c:pt idx="840">
                  <c:v>330.32</c:v>
                </c:pt>
                <c:pt idx="841">
                  <c:v>331.72</c:v>
                </c:pt>
                <c:pt idx="842">
                  <c:v>346.65</c:v>
                </c:pt>
                <c:pt idx="843">
                  <c:v>354.6</c:v>
                </c:pt>
                <c:pt idx="844">
                  <c:v>367.71</c:v>
                </c:pt>
                <c:pt idx="845">
                  <c:v>360.52</c:v>
                </c:pt>
                <c:pt idx="846">
                  <c:v>380.84</c:v>
                </c:pt>
                <c:pt idx="847">
                  <c:v>406.57</c:v>
                </c:pt>
                <c:pt idx="848">
                  <c:v>470.43</c:v>
                </c:pt>
                <c:pt idx="849">
                  <c:v>464.61</c:v>
                </c:pt>
                <c:pt idx="850">
                  <c:v>470.54</c:v>
                </c:pt>
                <c:pt idx="851">
                  <c:v>475.24</c:v>
                </c:pt>
                <c:pt idx="852">
                  <c:v>466.27</c:v>
                </c:pt>
                <c:pt idx="853">
                  <c:v>427.42</c:v>
                </c:pt>
                <c:pt idx="854">
                  <c:v>434.85</c:v>
                </c:pt>
                <c:pt idx="855">
                  <c:v>461.58</c:v>
                </c:pt>
                <c:pt idx="856">
                  <c:v>457.96</c:v>
                </c:pt>
                <c:pt idx="857">
                  <c:v>462.81</c:v>
                </c:pt>
                <c:pt idx="858">
                  <c:v>466.93</c:v>
                </c:pt>
                <c:pt idx="859">
                  <c:v>453.96</c:v>
                </c:pt>
                <c:pt idx="860">
                  <c:v>422.48</c:v>
                </c:pt>
                <c:pt idx="861">
                  <c:v>421.15</c:v>
                </c:pt>
                <c:pt idx="862">
                  <c:v>451.74</c:v>
                </c:pt>
                <c:pt idx="863">
                  <c:v>472.86</c:v>
                </c:pt>
                <c:pt idx="864">
                  <c:v>436.49</c:v>
                </c:pt>
                <c:pt idx="865">
                  <c:v>513.29</c:v>
                </c:pt>
                <c:pt idx="866">
                  <c:v>656.52</c:v>
                </c:pt>
                <c:pt idx="867">
                  <c:v>699.09</c:v>
                </c:pt>
                <c:pt idx="868">
                  <c:v>693.58</c:v>
                </c:pt>
                <c:pt idx="869">
                  <c:v>684.27</c:v>
                </c:pt>
                <c:pt idx="870">
                  <c:v>692.83</c:v>
                </c:pt>
                <c:pt idx="871">
                  <c:v>717.71</c:v>
                </c:pt>
                <c:pt idx="872">
                  <c:v>785.99</c:v>
                </c:pt>
                <c:pt idx="873">
                  <c:v>812.5</c:v>
                </c:pt>
                <c:pt idx="874">
                  <c:v>799.17</c:v>
                </c:pt>
                <c:pt idx="875">
                  <c:v>789.39</c:v>
                </c:pt>
                <c:pt idx="876">
                  <c:v>657.83</c:v>
                </c:pt>
                <c:pt idx="877">
                  <c:v>700.44</c:v>
                </c:pt>
                <c:pt idx="878">
                  <c:v>675.91</c:v>
                </c:pt>
                <c:pt idx="879">
                  <c:v>723.14</c:v>
                </c:pt>
                <c:pt idx="880">
                  <c:v>753.4</c:v>
                </c:pt>
                <c:pt idx="881">
                  <c:v>739.94</c:v>
                </c:pt>
                <c:pt idx="882">
                  <c:v>716.69</c:v>
                </c:pt>
                <c:pt idx="883">
                  <c:v>739.6</c:v>
                </c:pt>
                <c:pt idx="884">
                  <c:v>692.99</c:v>
                </c:pt>
                <c:pt idx="885">
                  <c:v>741.13</c:v>
                </c:pt>
                <c:pt idx="886">
                  <c:v>756.2</c:v>
                </c:pt>
                <c:pt idx="887">
                  <c:v>861.97</c:v>
                </c:pt>
                <c:pt idx="888">
                  <c:v>941.1</c:v>
                </c:pt>
                <c:pt idx="889">
                  <c:v>944.83</c:v>
                </c:pt>
                <c:pt idx="890">
                  <c:v>967.13</c:v>
                </c:pt>
                <c:pt idx="891">
                  <c:v>1006.41</c:v>
                </c:pt>
                <c:pt idx="892">
                  <c:v>1117.75</c:v>
                </c:pt>
                <c:pt idx="893">
                  <c:v>1136.1099999999999</c:v>
                </c:pt>
                <c:pt idx="894">
                  <c:v>1289.24</c:v>
                </c:pt>
                <c:pt idx="895">
                  <c:v>1248.99</c:v>
                </c:pt>
                <c:pt idx="896">
                  <c:v>1139.32</c:v>
                </c:pt>
                <c:pt idx="897">
                  <c:v>1261.03</c:v>
                </c:pt>
                <c:pt idx="898">
                  <c:v>1385.02</c:v>
                </c:pt>
                <c:pt idx="899">
                  <c:v>1359.48</c:v>
                </c:pt>
                <c:pt idx="900">
                  <c:v>1278.69</c:v>
                </c:pt>
                <c:pt idx="901">
                  <c:v>1050.26</c:v>
                </c:pt>
                <c:pt idx="902">
                  <c:v>1024.69</c:v>
                </c:pt>
                <c:pt idx="903">
                  <c:v>1012.97</c:v>
                </c:pt>
                <c:pt idx="904">
                  <c:v>1037.3599999999999</c:v>
                </c:pt>
                <c:pt idx="905">
                  <c:v>1150.5</c:v>
                </c:pt>
                <c:pt idx="906">
                  <c:v>1049.0899999999999</c:v>
                </c:pt>
                <c:pt idx="907">
                  <c:v>999.64</c:v>
                </c:pt>
                <c:pt idx="908">
                  <c:v>984.47</c:v>
                </c:pt>
                <c:pt idx="909">
                  <c:v>1061.78</c:v>
                </c:pt>
                <c:pt idx="910">
                  <c:v>1046.3699999999999</c:v>
                </c:pt>
                <c:pt idx="911">
                  <c:v>1048.58</c:v>
                </c:pt>
                <c:pt idx="912">
                  <c:v>1109.08</c:v>
                </c:pt>
                <c:pt idx="913">
                  <c:v>1231.58</c:v>
                </c:pt>
                <c:pt idx="914">
                  <c:v>1169.96</c:v>
                </c:pt>
                <c:pt idx="915">
                  <c:v>1063.75</c:v>
                </c:pt>
                <c:pt idx="916">
                  <c:v>1111.31</c:v>
                </c:pt>
                <c:pt idx="917">
                  <c:v>1026.19</c:v>
                </c:pt>
                <c:pt idx="918">
                  <c:v>917.47</c:v>
                </c:pt>
                <c:pt idx="919">
                  <c:v>970.87</c:v>
                </c:pt>
                <c:pt idx="920">
                  <c:v>827.59</c:v>
                </c:pt>
                <c:pt idx="921">
                  <c:v>695.08</c:v>
                </c:pt>
                <c:pt idx="922">
                  <c:v>785.01</c:v>
                </c:pt>
                <c:pt idx="923">
                  <c:v>751.81</c:v>
                </c:pt>
                <c:pt idx="924">
                  <c:v>813.55</c:v>
                </c:pt>
                <c:pt idx="925">
                  <c:v>877.88</c:v>
                </c:pt>
                <c:pt idx="926">
                  <c:v>850.75</c:v>
                </c:pt>
                <c:pt idx="927">
                  <c:v>811.24</c:v>
                </c:pt>
                <c:pt idx="928">
                  <c:v>865.27</c:v>
                </c:pt>
                <c:pt idx="929">
                  <c:v>840.98</c:v>
                </c:pt>
                <c:pt idx="930">
                  <c:v>920.11</c:v>
                </c:pt>
                <c:pt idx="931">
                  <c:v>927.95</c:v>
                </c:pt>
                <c:pt idx="932">
                  <c:v>938.02</c:v>
                </c:pt>
                <c:pt idx="933">
                  <c:v>974.77</c:v>
                </c:pt>
                <c:pt idx="934">
                  <c:v>913.9</c:v>
                </c:pt>
                <c:pt idx="935">
                  <c:v>939.79</c:v>
                </c:pt>
                <c:pt idx="936">
                  <c:v>885.52</c:v>
                </c:pt>
                <c:pt idx="937">
                  <c:v>840.1</c:v>
                </c:pt>
                <c:pt idx="938">
                  <c:v>804.63</c:v>
                </c:pt>
                <c:pt idx="939">
                  <c:v>854.7</c:v>
                </c:pt>
                <c:pt idx="940">
                  <c:v>833.49</c:v>
                </c:pt>
                <c:pt idx="941">
                  <c:v>840.28</c:v>
                </c:pt>
                <c:pt idx="942">
                  <c:v>867.62</c:v>
                </c:pt>
                <c:pt idx="943">
                  <c:v>871.58</c:v>
                </c:pt>
                <c:pt idx="944">
                  <c:v>851.5</c:v>
                </c:pt>
                <c:pt idx="945">
                  <c:v>869.87</c:v>
                </c:pt>
                <c:pt idx="946">
                  <c:v>855.6</c:v>
                </c:pt>
                <c:pt idx="947">
                  <c:v>855.65</c:v>
                </c:pt>
                <c:pt idx="948">
                  <c:v>864.83</c:v>
                </c:pt>
                <c:pt idx="949">
                  <c:v>849.42</c:v>
                </c:pt>
                <c:pt idx="950">
                  <c:v>815.69</c:v>
                </c:pt>
                <c:pt idx="951">
                  <c:v>751.13</c:v>
                </c:pt>
                <c:pt idx="952">
                  <c:v>698.83</c:v>
                </c:pt>
                <c:pt idx="953">
                  <c:v>726.92</c:v>
                </c:pt>
                <c:pt idx="954">
                  <c:v>682.3</c:v>
                </c:pt>
                <c:pt idx="955">
                  <c:v>720.36</c:v>
                </c:pt>
                <c:pt idx="956">
                  <c:v>697.02</c:v>
                </c:pt>
                <c:pt idx="957">
                  <c:v>689.96</c:v>
                </c:pt>
                <c:pt idx="958">
                  <c:v>613.15</c:v>
                </c:pt>
                <c:pt idx="959">
                  <c:v>610.55999999999995</c:v>
                </c:pt>
                <c:pt idx="960">
                  <c:v>600.53</c:v>
                </c:pt>
                <c:pt idx="961">
                  <c:v>549.79</c:v>
                </c:pt>
                <c:pt idx="962">
                  <c:v>537.38</c:v>
                </c:pt>
                <c:pt idx="963">
                  <c:v>555.54999999999995</c:v>
                </c:pt>
                <c:pt idx="964">
                  <c:v>557.57000000000005</c:v>
                </c:pt>
                <c:pt idx="965">
                  <c:v>559.91</c:v>
                </c:pt>
                <c:pt idx="966">
                  <c:v>539.89</c:v>
                </c:pt>
                <c:pt idx="967">
                  <c:v>543.83000000000004</c:v>
                </c:pt>
                <c:pt idx="968">
                  <c:v>520.16</c:v>
                </c:pt>
                <c:pt idx="969">
                  <c:v>523.01</c:v>
                </c:pt>
                <c:pt idx="970">
                  <c:v>486.25</c:v>
                </c:pt>
                <c:pt idx="971">
                  <c:v>448.78</c:v>
                </c:pt>
                <c:pt idx="972">
                  <c:v>445.93</c:v>
                </c:pt>
                <c:pt idx="973">
                  <c:v>383.9</c:v>
                </c:pt>
                <c:pt idx="974">
                  <c:v>393.82</c:v>
                </c:pt>
                <c:pt idx="975">
                  <c:v>394.07</c:v>
                </c:pt>
                <c:pt idx="976">
                  <c:v>378.85</c:v>
                </c:pt>
                <c:pt idx="977">
                  <c:v>384.68</c:v>
                </c:pt>
                <c:pt idx="978">
                  <c:v>415.93</c:v>
                </c:pt>
                <c:pt idx="979">
                  <c:v>378.65</c:v>
                </c:pt>
                <c:pt idx="980">
                  <c:v>381.36</c:v>
                </c:pt>
                <c:pt idx="981">
                  <c:v>370.35</c:v>
                </c:pt>
                <c:pt idx="982">
                  <c:v>384.98</c:v>
                </c:pt>
                <c:pt idx="983">
                  <c:v>400.72</c:v>
                </c:pt>
                <c:pt idx="984">
                  <c:v>399.02</c:v>
                </c:pt>
                <c:pt idx="985">
                  <c:v>415.65</c:v>
                </c:pt>
                <c:pt idx="986">
                  <c:v>430.42</c:v>
                </c:pt>
                <c:pt idx="987">
                  <c:v>493.95</c:v>
                </c:pt>
                <c:pt idx="988">
                  <c:v>494.96</c:v>
                </c:pt>
                <c:pt idx="989">
                  <c:v>502.79</c:v>
                </c:pt>
                <c:pt idx="990">
                  <c:v>534.15</c:v>
                </c:pt>
                <c:pt idx="991">
                  <c:v>511.67</c:v>
                </c:pt>
                <c:pt idx="992">
                  <c:v>503.03</c:v>
                </c:pt>
                <c:pt idx="993">
                  <c:v>525.78</c:v>
                </c:pt>
                <c:pt idx="994">
                  <c:v>567.25</c:v>
                </c:pt>
                <c:pt idx="995">
                  <c:v>617.16</c:v>
                </c:pt>
                <c:pt idx="996">
                  <c:v>605.16999999999996</c:v>
                </c:pt>
                <c:pt idx="997">
                  <c:v>621.33000000000004</c:v>
                </c:pt>
                <c:pt idx="998">
                  <c:v>644.13</c:v>
                </c:pt>
                <c:pt idx="999">
                  <c:v>703.35</c:v>
                </c:pt>
                <c:pt idx="1000">
                  <c:v>617.73</c:v>
                </c:pt>
                <c:pt idx="1001">
                  <c:v>661.45</c:v>
                </c:pt>
                <c:pt idx="1002">
                  <c:v>643.33000000000004</c:v>
                </c:pt>
                <c:pt idx="1003">
                  <c:v>683.02</c:v>
                </c:pt>
                <c:pt idx="1004">
                  <c:v>689.31</c:v>
                </c:pt>
                <c:pt idx="1005">
                  <c:v>670.04</c:v>
                </c:pt>
                <c:pt idx="1006">
                  <c:v>670.81</c:v>
                </c:pt>
                <c:pt idx="1007">
                  <c:v>686.74</c:v>
                </c:pt>
                <c:pt idx="1008">
                  <c:v>777.62</c:v>
                </c:pt>
                <c:pt idx="1009">
                  <c:v>784.21</c:v>
                </c:pt>
                <c:pt idx="1010">
                  <c:v>816.58</c:v>
                </c:pt>
                <c:pt idx="1011">
                  <c:v>790.39</c:v>
                </c:pt>
                <c:pt idx="1012">
                  <c:v>752.4</c:v>
                </c:pt>
                <c:pt idx="1013">
                  <c:v>747.79</c:v>
                </c:pt>
                <c:pt idx="1014">
                  <c:v>751.27</c:v>
                </c:pt>
                <c:pt idx="1015">
                  <c:v>723.61</c:v>
                </c:pt>
                <c:pt idx="1016">
                  <c:v>677.8</c:v>
                </c:pt>
                <c:pt idx="1017">
                  <c:v>683.64</c:v>
                </c:pt>
                <c:pt idx="1018">
                  <c:v>729.34</c:v>
                </c:pt>
                <c:pt idx="1019">
                  <c:v>727.41</c:v>
                </c:pt>
                <c:pt idx="1020">
                  <c:v>705.64</c:v>
                </c:pt>
                <c:pt idx="1021">
                  <c:v>706.72</c:v>
                </c:pt>
                <c:pt idx="1022">
                  <c:v>668.38</c:v>
                </c:pt>
                <c:pt idx="1023">
                  <c:v>693.57</c:v>
                </c:pt>
                <c:pt idx="1024">
                  <c:v>696.05</c:v>
                </c:pt>
                <c:pt idx="1025">
                  <c:v>715.15</c:v>
                </c:pt>
                <c:pt idx="1026">
                  <c:v>696.73</c:v>
                </c:pt>
                <c:pt idx="1027">
                  <c:v>640.84</c:v>
                </c:pt>
                <c:pt idx="1028">
                  <c:v>577.01</c:v>
                </c:pt>
                <c:pt idx="1029">
                  <c:v>602.59</c:v>
                </c:pt>
                <c:pt idx="1030">
                  <c:v>584.77</c:v>
                </c:pt>
                <c:pt idx="1031">
                  <c:v>585.76</c:v>
                </c:pt>
                <c:pt idx="1032">
                  <c:v>569.64</c:v>
                </c:pt>
                <c:pt idx="1033">
                  <c:v>512.03</c:v>
                </c:pt>
                <c:pt idx="1034">
                  <c:v>566.59</c:v>
                </c:pt>
                <c:pt idx="1035">
                  <c:v>557.12</c:v>
                </c:pt>
                <c:pt idx="1036">
                  <c:v>577.23</c:v>
                </c:pt>
                <c:pt idx="1037">
                  <c:v>579.01</c:v>
                </c:pt>
                <c:pt idx="1038">
                  <c:v>590.53</c:v>
                </c:pt>
                <c:pt idx="1039">
                  <c:v>619.04</c:v>
                </c:pt>
                <c:pt idx="1040">
                  <c:v>591.30999999999995</c:v>
                </c:pt>
                <c:pt idx="1041">
                  <c:v>608.23</c:v>
                </c:pt>
                <c:pt idx="1042">
                  <c:v>606.29999999999995</c:v>
                </c:pt>
                <c:pt idx="1043">
                  <c:v>604.44000000000005</c:v>
                </c:pt>
                <c:pt idx="1044">
                  <c:v>599.54999999999995</c:v>
                </c:pt>
                <c:pt idx="1045">
                  <c:v>593.38</c:v>
                </c:pt>
                <c:pt idx="1046">
                  <c:v>524.74</c:v>
                </c:pt>
                <c:pt idx="1047">
                  <c:v>531.15</c:v>
                </c:pt>
                <c:pt idx="1048">
                  <c:v>494.53</c:v>
                </c:pt>
                <c:pt idx="1049">
                  <c:v>476.3</c:v>
                </c:pt>
                <c:pt idx="1050">
                  <c:v>519.83000000000004</c:v>
                </c:pt>
                <c:pt idx="1051">
                  <c:v>487.51</c:v>
                </c:pt>
                <c:pt idx="1052">
                  <c:v>497.22</c:v>
                </c:pt>
                <c:pt idx="1053">
                  <c:v>496.74</c:v>
                </c:pt>
                <c:pt idx="1054">
                  <c:v>517.63</c:v>
                </c:pt>
                <c:pt idx="1055">
                  <c:v>538.45000000000005</c:v>
                </c:pt>
                <c:pt idx="1056">
                  <c:v>536.16</c:v>
                </c:pt>
                <c:pt idx="1057">
                  <c:v>525.77</c:v>
                </c:pt>
                <c:pt idx="1058">
                  <c:v>462.16</c:v>
                </c:pt>
                <c:pt idx="1059">
                  <c:v>474.18</c:v>
                </c:pt>
                <c:pt idx="1060">
                  <c:v>455.25</c:v>
                </c:pt>
                <c:pt idx="1061">
                  <c:v>458.82</c:v>
                </c:pt>
                <c:pt idx="1062">
                  <c:v>429.58</c:v>
                </c:pt>
                <c:pt idx="1063">
                  <c:v>441.75</c:v>
                </c:pt>
                <c:pt idx="1064">
                  <c:v>420.72</c:v>
                </c:pt>
                <c:pt idx="1065">
                  <c:v>435.25</c:v>
                </c:pt>
                <c:pt idx="1066">
                  <c:v>453.42</c:v>
                </c:pt>
                <c:pt idx="1067">
                  <c:v>451.95</c:v>
                </c:pt>
                <c:pt idx="1068">
                  <c:v>476.58</c:v>
                </c:pt>
                <c:pt idx="1069">
                  <c:v>461.95</c:v>
                </c:pt>
                <c:pt idx="1070">
                  <c:v>467.19</c:v>
                </c:pt>
                <c:pt idx="1071">
                  <c:v>467.55</c:v>
                </c:pt>
                <c:pt idx="1072">
                  <c:v>469.93</c:v>
                </c:pt>
                <c:pt idx="1073">
                  <c:v>485.81</c:v>
                </c:pt>
                <c:pt idx="1074">
                  <c:v>486.19</c:v>
                </c:pt>
                <c:pt idx="1075">
                  <c:v>471.48</c:v>
                </c:pt>
                <c:pt idx="1076">
                  <c:v>432.69</c:v>
                </c:pt>
                <c:pt idx="1077">
                  <c:v>445.59</c:v>
                </c:pt>
                <c:pt idx="1078">
                  <c:v>430.91</c:v>
                </c:pt>
                <c:pt idx="1079">
                  <c:v>432.46</c:v>
                </c:pt>
                <c:pt idx="1080">
                  <c:v>433.74</c:v>
                </c:pt>
                <c:pt idx="1081">
                  <c:v>449.62</c:v>
                </c:pt>
                <c:pt idx="1082">
                  <c:v>478.75</c:v>
                </c:pt>
                <c:pt idx="1083">
                  <c:v>499.06</c:v>
                </c:pt>
                <c:pt idx="1084">
                  <c:v>479.02</c:v>
                </c:pt>
                <c:pt idx="1085">
                  <c:v>468.65</c:v>
                </c:pt>
                <c:pt idx="1086">
                  <c:v>448.84</c:v>
                </c:pt>
                <c:pt idx="1087">
                  <c:v>461.04</c:v>
                </c:pt>
                <c:pt idx="1088">
                  <c:v>457.65</c:v>
                </c:pt>
                <c:pt idx="1089">
                  <c:v>449.63</c:v>
                </c:pt>
                <c:pt idx="1090">
                  <c:v>479.47</c:v>
                </c:pt>
                <c:pt idx="1091">
                  <c:v>471.28</c:v>
                </c:pt>
                <c:pt idx="1092">
                  <c:v>462.03</c:v>
                </c:pt>
                <c:pt idx="1093">
                  <c:v>469.69</c:v>
                </c:pt>
                <c:pt idx="1094">
                  <c:v>468.55</c:v>
                </c:pt>
                <c:pt idx="1095">
                  <c:v>466.2</c:v>
                </c:pt>
                <c:pt idx="1096">
                  <c:v>456.56</c:v>
                </c:pt>
                <c:pt idx="1097">
                  <c:v>431.99</c:v>
                </c:pt>
                <c:pt idx="1098">
                  <c:v>419.87</c:v>
                </c:pt>
                <c:pt idx="1099">
                  <c:v>410.83</c:v>
                </c:pt>
                <c:pt idx="1100">
                  <c:v>417.62</c:v>
                </c:pt>
                <c:pt idx="1101">
                  <c:v>406.91</c:v>
                </c:pt>
                <c:pt idx="1102">
                  <c:v>408.81</c:v>
                </c:pt>
                <c:pt idx="1103">
                  <c:v>404.95</c:v>
                </c:pt>
                <c:pt idx="1104">
                  <c:v>377.94</c:v>
                </c:pt>
                <c:pt idx="1105">
                  <c:v>355.57</c:v>
                </c:pt>
                <c:pt idx="1106">
                  <c:v>363.51</c:v>
                </c:pt>
                <c:pt idx="1107">
                  <c:v>331.57</c:v>
                </c:pt>
                <c:pt idx="1108">
                  <c:v>318.01</c:v>
                </c:pt>
                <c:pt idx="1109">
                  <c:v>318.2</c:v>
                </c:pt>
                <c:pt idx="1110">
                  <c:v>284.02999999999997</c:v>
                </c:pt>
                <c:pt idx="1111">
                  <c:v>278.31</c:v>
                </c:pt>
                <c:pt idx="1112">
                  <c:v>281.24</c:v>
                </c:pt>
                <c:pt idx="1113">
                  <c:v>286.8</c:v>
                </c:pt>
                <c:pt idx="1114">
                  <c:v>317.57</c:v>
                </c:pt>
                <c:pt idx="1115">
                  <c:v>294.85000000000002</c:v>
                </c:pt>
                <c:pt idx="1116">
                  <c:v>299.62</c:v>
                </c:pt>
                <c:pt idx="1117">
                  <c:v>270.81</c:v>
                </c:pt>
                <c:pt idx="1118">
                  <c:v>281.13</c:v>
                </c:pt>
                <c:pt idx="1119">
                  <c:v>270.37</c:v>
                </c:pt>
                <c:pt idx="1120">
                  <c:v>275.83</c:v>
                </c:pt>
                <c:pt idx="1121">
                  <c:v>281.37</c:v>
                </c:pt>
                <c:pt idx="1122">
                  <c:v>277.56</c:v>
                </c:pt>
                <c:pt idx="1123">
                  <c:v>274.3</c:v>
                </c:pt>
                <c:pt idx="1124">
                  <c:v>288.02</c:v>
                </c:pt>
                <c:pt idx="1125">
                  <c:v>295.55</c:v>
                </c:pt>
                <c:pt idx="1126">
                  <c:v>288.67</c:v>
                </c:pt>
                <c:pt idx="1127">
                  <c:v>284.14999999999998</c:v>
                </c:pt>
                <c:pt idx="1128">
                  <c:v>281.66000000000003</c:v>
                </c:pt>
                <c:pt idx="1129">
                  <c:v>295.36</c:v>
                </c:pt>
                <c:pt idx="1130">
                  <c:v>295.02</c:v>
                </c:pt>
                <c:pt idx="1131">
                  <c:v>288.97000000000003</c:v>
                </c:pt>
                <c:pt idx="1132">
                  <c:v>285.23</c:v>
                </c:pt>
                <c:pt idx="1133">
                  <c:v>228.27</c:v>
                </c:pt>
                <c:pt idx="1134">
                  <c:v>229.52</c:v>
                </c:pt>
                <c:pt idx="1135">
                  <c:v>215.14</c:v>
                </c:pt>
                <c:pt idx="1136">
                  <c:v>196.77</c:v>
                </c:pt>
                <c:pt idx="1137">
                  <c:v>195.99</c:v>
                </c:pt>
                <c:pt idx="1138">
                  <c:v>197.14</c:v>
                </c:pt>
                <c:pt idx="1139">
                  <c:v>185.15</c:v>
                </c:pt>
                <c:pt idx="1140">
                  <c:v>183.03</c:v>
                </c:pt>
                <c:pt idx="1141">
                  <c:v>211.27</c:v>
                </c:pt>
                <c:pt idx="1142">
                  <c:v>208.87</c:v>
                </c:pt>
                <c:pt idx="1143">
                  <c:v>221.63</c:v>
                </c:pt>
                <c:pt idx="1144">
                  <c:v>220.12</c:v>
                </c:pt>
                <c:pt idx="1145">
                  <c:v>196.04</c:v>
                </c:pt>
                <c:pt idx="1146">
                  <c:v>208.39</c:v>
                </c:pt>
                <c:pt idx="1147">
                  <c:v>209.78</c:v>
                </c:pt>
                <c:pt idx="1148">
                  <c:v>224.76</c:v>
                </c:pt>
                <c:pt idx="1149">
                  <c:v>247.69</c:v>
                </c:pt>
                <c:pt idx="1150">
                  <c:v>240.78</c:v>
                </c:pt>
                <c:pt idx="1151">
                  <c:v>244.55</c:v>
                </c:pt>
                <c:pt idx="1152">
                  <c:v>227.92</c:v>
                </c:pt>
                <c:pt idx="1153">
                  <c:v>219.2</c:v>
                </c:pt>
                <c:pt idx="1154">
                  <c:v>214.21</c:v>
                </c:pt>
                <c:pt idx="1155">
                  <c:v>229.09</c:v>
                </c:pt>
                <c:pt idx="1156">
                  <c:v>221.56</c:v>
                </c:pt>
                <c:pt idx="1157">
                  <c:v>231.32</c:v>
                </c:pt>
                <c:pt idx="1158">
                  <c:v>232.6</c:v>
                </c:pt>
                <c:pt idx="1159">
                  <c:v>230.89</c:v>
                </c:pt>
                <c:pt idx="1160">
                  <c:v>225.41</c:v>
                </c:pt>
                <c:pt idx="1161">
                  <c:v>219.97</c:v>
                </c:pt>
                <c:pt idx="1162">
                  <c:v>221.76</c:v>
                </c:pt>
                <c:pt idx="1163">
                  <c:v>227.9</c:v>
                </c:pt>
                <c:pt idx="1164">
                  <c:v>224.62</c:v>
                </c:pt>
                <c:pt idx="1165">
                  <c:v>225.65</c:v>
                </c:pt>
                <c:pt idx="1166">
                  <c:v>229.33</c:v>
                </c:pt>
                <c:pt idx="1167">
                  <c:v>227.49</c:v>
                </c:pt>
                <c:pt idx="1168">
                  <c:v>225.26</c:v>
                </c:pt>
                <c:pt idx="1169">
                  <c:v>189.83</c:v>
                </c:pt>
                <c:pt idx="1170">
                  <c:v>195.97</c:v>
                </c:pt>
                <c:pt idx="1171">
                  <c:v>199.45</c:v>
                </c:pt>
                <c:pt idx="1172">
                  <c:v>194.99</c:v>
                </c:pt>
                <c:pt idx="1173">
                  <c:v>210.8</c:v>
                </c:pt>
                <c:pt idx="1174">
                  <c:v>210.22</c:v>
                </c:pt>
                <c:pt idx="1175">
                  <c:v>207.6</c:v>
                </c:pt>
                <c:pt idx="1176">
                  <c:v>202.49</c:v>
                </c:pt>
                <c:pt idx="1177">
                  <c:v>202.86</c:v>
                </c:pt>
                <c:pt idx="1178">
                  <c:v>205.08</c:v>
                </c:pt>
                <c:pt idx="1179">
                  <c:v>204.77</c:v>
                </c:pt>
                <c:pt idx="1180">
                  <c:v>203.6</c:v>
                </c:pt>
                <c:pt idx="1181">
                  <c:v>203.7</c:v>
                </c:pt>
                <c:pt idx="1182">
                  <c:v>202.92</c:v>
                </c:pt>
                <c:pt idx="1183">
                  <c:v>201.23</c:v>
                </c:pt>
                <c:pt idx="1184">
                  <c:v>203.37</c:v>
                </c:pt>
                <c:pt idx="1185">
                  <c:v>202.79</c:v>
                </c:pt>
                <c:pt idx="1186">
                  <c:v>203.72</c:v>
                </c:pt>
                <c:pt idx="1187">
                  <c:v>195.67</c:v>
                </c:pt>
                <c:pt idx="1188">
                  <c:v>196.19</c:v>
                </c:pt>
                <c:pt idx="1189">
                  <c:v>197.85</c:v>
                </c:pt>
                <c:pt idx="1190">
                  <c:v>198.73</c:v>
                </c:pt>
                <c:pt idx="1191">
                  <c:v>201.02</c:v>
                </c:pt>
                <c:pt idx="1192">
                  <c:v>199.47</c:v>
                </c:pt>
                <c:pt idx="1193">
                  <c:v>211.3</c:v>
                </c:pt>
                <c:pt idx="1194">
                  <c:v>209.7</c:v>
                </c:pt>
                <c:pt idx="1195">
                  <c:v>219.56</c:v>
                </c:pt>
                <c:pt idx="1196">
                  <c:v>217.99</c:v>
                </c:pt>
                <c:pt idx="1197">
                  <c:v>211.29</c:v>
                </c:pt>
                <c:pt idx="1198">
                  <c:v>209.39</c:v>
                </c:pt>
                <c:pt idx="1199">
                  <c:v>211.9</c:v>
                </c:pt>
                <c:pt idx="1200">
                  <c:v>211.7</c:v>
                </c:pt>
                <c:pt idx="1201">
                  <c:v>210.81</c:v>
                </c:pt>
                <c:pt idx="1202">
                  <c:v>206.42</c:v>
                </c:pt>
                <c:pt idx="1203">
                  <c:v>182.72</c:v>
                </c:pt>
                <c:pt idx="1204">
                  <c:v>181.53</c:v>
                </c:pt>
                <c:pt idx="1205">
                  <c:v>174.84</c:v>
                </c:pt>
                <c:pt idx="1206">
                  <c:v>174.22</c:v>
                </c:pt>
                <c:pt idx="1207">
                  <c:v>177.53</c:v>
                </c:pt>
                <c:pt idx="1208">
                  <c:v>148.22</c:v>
                </c:pt>
                <c:pt idx="1209">
                  <c:v>130.74</c:v>
                </c:pt>
                <c:pt idx="1210">
                  <c:v>136.5</c:v>
                </c:pt>
                <c:pt idx="1211">
                  <c:v>124.83</c:v>
                </c:pt>
                <c:pt idx="1212">
                  <c:v>123.37</c:v>
                </c:pt>
                <c:pt idx="1213">
                  <c:v>112.75</c:v>
                </c:pt>
                <c:pt idx="1214">
                  <c:v>116.75</c:v>
                </c:pt>
                <c:pt idx="1215">
                  <c:v>108.87</c:v>
                </c:pt>
                <c:pt idx="1216">
                  <c:v>110.19</c:v>
                </c:pt>
                <c:pt idx="1217">
                  <c:v>122.88</c:v>
                </c:pt>
                <c:pt idx="1218">
                  <c:v>117.48</c:v>
                </c:pt>
                <c:pt idx="1219">
                  <c:v>112.87</c:v>
                </c:pt>
                <c:pt idx="1220">
                  <c:v>118.5</c:v>
                </c:pt>
                <c:pt idx="1221">
                  <c:v>115.96</c:v>
                </c:pt>
                <c:pt idx="1222">
                  <c:v>108.23</c:v>
                </c:pt>
                <c:pt idx="1223">
                  <c:v>109.82</c:v>
                </c:pt>
                <c:pt idx="1224">
                  <c:v>101.57</c:v>
                </c:pt>
                <c:pt idx="1225">
                  <c:v>90.43</c:v>
                </c:pt>
                <c:pt idx="1226">
                  <c:v>93.61</c:v>
                </c:pt>
                <c:pt idx="1227">
                  <c:v>91.44</c:v>
                </c:pt>
                <c:pt idx="1228">
                  <c:v>94.42</c:v>
                </c:pt>
                <c:pt idx="1229">
                  <c:v>90.7</c:v>
                </c:pt>
                <c:pt idx="1230">
                  <c:v>88.05</c:v>
                </c:pt>
                <c:pt idx="1231">
                  <c:v>90.52</c:v>
                </c:pt>
                <c:pt idx="1232">
                  <c:v>86.39</c:v>
                </c:pt>
                <c:pt idx="1233">
                  <c:v>83.9</c:v>
                </c:pt>
                <c:pt idx="1234">
                  <c:v>84.27</c:v>
                </c:pt>
                <c:pt idx="1235">
                  <c:v>85.39</c:v>
                </c:pt>
                <c:pt idx="1236">
                  <c:v>95.44</c:v>
                </c:pt>
                <c:pt idx="1237">
                  <c:v>102.44</c:v>
                </c:pt>
                <c:pt idx="1238">
                  <c:v>100.63</c:v>
                </c:pt>
                <c:pt idx="1239">
                  <c:v>116.43</c:v>
                </c:pt>
                <c:pt idx="1240">
                  <c:v>109.44</c:v>
                </c:pt>
                <c:pt idx="1241">
                  <c:v>118.36</c:v>
                </c:pt>
                <c:pt idx="1242">
                  <c:v>131.56</c:v>
                </c:pt>
                <c:pt idx="1243">
                  <c:v>140.87</c:v>
                </c:pt>
                <c:pt idx="1244">
                  <c:v>130.99</c:v>
                </c:pt>
                <c:pt idx="1245">
                  <c:v>132.61000000000001</c:v>
                </c:pt>
                <c:pt idx="1246">
                  <c:v>116.72</c:v>
                </c:pt>
                <c:pt idx="1247">
                  <c:v>139.72999999999999</c:v>
                </c:pt>
                <c:pt idx="1248">
                  <c:v>137.30000000000001</c:v>
                </c:pt>
                <c:pt idx="1249">
                  <c:v>141.33000000000001</c:v>
                </c:pt>
                <c:pt idx="1250">
                  <c:v>133.49</c:v>
                </c:pt>
                <c:pt idx="1251">
                  <c:v>142.66</c:v>
                </c:pt>
                <c:pt idx="1252">
                  <c:v>156.57</c:v>
                </c:pt>
                <c:pt idx="1253">
                  <c:v>149.44</c:v>
                </c:pt>
                <c:pt idx="1254">
                  <c:v>156.04</c:v>
                </c:pt>
                <c:pt idx="1255">
                  <c:v>156.22999999999999</c:v>
                </c:pt>
                <c:pt idx="1256">
                  <c:v>158.61000000000001</c:v>
                </c:pt>
                <c:pt idx="1257">
                  <c:v>152.09</c:v>
                </c:pt>
                <c:pt idx="1258">
                  <c:v>151.1</c:v>
                </c:pt>
                <c:pt idx="1259">
                  <c:v>151.16999999999999</c:v>
                </c:pt>
                <c:pt idx="1260">
                  <c:v>127.96</c:v>
                </c:pt>
                <c:pt idx="1261">
                  <c:v>127.16</c:v>
                </c:pt>
                <c:pt idx="1262">
                  <c:v>125.83</c:v>
                </c:pt>
                <c:pt idx="1263">
                  <c:v>116.56</c:v>
                </c:pt>
                <c:pt idx="1264">
                  <c:v>129.74</c:v>
                </c:pt>
                <c:pt idx="1265">
                  <c:v>121.22</c:v>
                </c:pt>
                <c:pt idx="1266">
                  <c:v>123.12</c:v>
                </c:pt>
                <c:pt idx="1267">
                  <c:v>123.72</c:v>
                </c:pt>
                <c:pt idx="1268">
                  <c:v>120.57</c:v>
                </c:pt>
                <c:pt idx="1269">
                  <c:v>124.85</c:v>
                </c:pt>
                <c:pt idx="1270">
                  <c:v>118.41</c:v>
                </c:pt>
                <c:pt idx="1271">
                  <c:v>116.72</c:v>
                </c:pt>
                <c:pt idx="1272">
                  <c:v>119.12</c:v>
                </c:pt>
                <c:pt idx="1273">
                  <c:v>117.57</c:v>
                </c:pt>
                <c:pt idx="1274">
                  <c:v>117.7</c:v>
                </c:pt>
                <c:pt idx="1275">
                  <c:v>115.92</c:v>
                </c:pt>
                <c:pt idx="1276">
                  <c:v>116.33</c:v>
                </c:pt>
                <c:pt idx="1277">
                  <c:v>112.27</c:v>
                </c:pt>
                <c:pt idx="1278">
                  <c:v>106.36</c:v>
                </c:pt>
                <c:pt idx="1279">
                  <c:v>104.75</c:v>
                </c:pt>
                <c:pt idx="1280">
                  <c:v>109.04</c:v>
                </c:pt>
                <c:pt idx="1281">
                  <c:v>106.89</c:v>
                </c:pt>
                <c:pt idx="1282">
                  <c:v>107.03</c:v>
                </c:pt>
                <c:pt idx="1283">
                  <c:v>111</c:v>
                </c:pt>
                <c:pt idx="1284">
                  <c:v>107.21</c:v>
                </c:pt>
                <c:pt idx="1285">
                  <c:v>106.9</c:v>
                </c:pt>
                <c:pt idx="1286">
                  <c:v>106.93</c:v>
                </c:pt>
                <c:pt idx="1287">
                  <c:v>104.5</c:v>
                </c:pt>
                <c:pt idx="1288">
                  <c:v>104.3</c:v>
                </c:pt>
                <c:pt idx="1289">
                  <c:v>119.49</c:v>
                </c:pt>
                <c:pt idx="1290">
                  <c:v>119.46</c:v>
                </c:pt>
                <c:pt idx="1291">
                  <c:v>125.58</c:v>
                </c:pt>
                <c:pt idx="1292">
                  <c:v>120.76</c:v>
                </c:pt>
                <c:pt idx="1293">
                  <c:v>122.63</c:v>
                </c:pt>
                <c:pt idx="1294">
                  <c:v>122.31</c:v>
                </c:pt>
                <c:pt idx="1295">
                  <c:v>120.85</c:v>
                </c:pt>
                <c:pt idx="1296">
                  <c:v>122.02</c:v>
                </c:pt>
                <c:pt idx="1297">
                  <c:v>123.26</c:v>
                </c:pt>
                <c:pt idx="1298">
                  <c:v>134.28</c:v>
                </c:pt>
                <c:pt idx="1299">
                  <c:v>146.53</c:v>
                </c:pt>
                <c:pt idx="1300">
                  <c:v>144.4</c:v>
                </c:pt>
                <c:pt idx="1301">
                  <c:v>149.22999999999999</c:v>
                </c:pt>
                <c:pt idx="1302">
                  <c:v>146.36000000000001</c:v>
                </c:pt>
                <c:pt idx="1303">
                  <c:v>149.04</c:v>
                </c:pt>
                <c:pt idx="1304">
                  <c:v>159.47999999999999</c:v>
                </c:pt>
                <c:pt idx="1305">
                  <c:v>133.41999999999999</c:v>
                </c:pt>
                <c:pt idx="1306">
                  <c:v>139.02000000000001</c:v>
                </c:pt>
                <c:pt idx="1307">
                  <c:v>137.12</c:v>
                </c:pt>
                <c:pt idx="1308">
                  <c:v>139.25761120000001</c:v>
                </c:pt>
                <c:pt idx="1309">
                  <c:v>135.97236280000001</c:v>
                </c:pt>
                <c:pt idx="1310">
                  <c:v>136.70720349999999</c:v>
                </c:pt>
                <c:pt idx="1311">
                  <c:v>136.5113733</c:v>
                </c:pt>
                <c:pt idx="1312">
                  <c:v>134.59674720000001</c:v>
                </c:pt>
                <c:pt idx="1313">
                  <c:v>131.3225377</c:v>
                </c:pt>
                <c:pt idx="1314">
                  <c:v>126.50877939999999</c:v>
                </c:pt>
                <c:pt idx="1315">
                  <c:v>138.01416979999999</c:v>
                </c:pt>
                <c:pt idx="1316">
                  <c:v>140.17149689999999</c:v>
                </c:pt>
                <c:pt idx="1317">
                  <c:v>137.69344430000001</c:v>
                </c:pt>
                <c:pt idx="1318">
                  <c:v>134.3885995</c:v>
                </c:pt>
                <c:pt idx="1319">
                  <c:v>138.1578083</c:v>
                </c:pt>
                <c:pt idx="1320">
                  <c:v>136.2261168</c:v>
                </c:pt>
                <c:pt idx="1321">
                  <c:v>133.51510390000001</c:v>
                </c:pt>
                <c:pt idx="1322">
                  <c:v>134.54816049999999</c:v>
                </c:pt>
                <c:pt idx="1323">
                  <c:v>132.2857478</c:v>
                </c:pt>
                <c:pt idx="1324">
                  <c:v>132.7787395</c:v>
                </c:pt>
                <c:pt idx="1325">
                  <c:v>137.53180399999999</c:v>
                </c:pt>
                <c:pt idx="1326">
                  <c:v>141.73382799999999</c:v>
                </c:pt>
                <c:pt idx="1327">
                  <c:v>139.51951450000001</c:v>
                </c:pt>
                <c:pt idx="1328">
                  <c:v>138.2544011</c:v>
                </c:pt>
                <c:pt idx="1329">
                  <c:v>139.02783500000001</c:v>
                </c:pt>
                <c:pt idx="1330">
                  <c:v>139.6699745</c:v>
                </c:pt>
                <c:pt idx="1331">
                  <c:v>136.10375540000001</c:v>
                </c:pt>
                <c:pt idx="1332">
                  <c:v>136.25668189999999</c:v>
                </c:pt>
                <c:pt idx="1333">
                  <c:v>137.6597558</c:v>
                </c:pt>
                <c:pt idx="1334">
                  <c:v>136.30214219999999</c:v>
                </c:pt>
                <c:pt idx="1335">
                  <c:v>134.4136274</c:v>
                </c:pt>
                <c:pt idx="1336">
                  <c:v>134.38738470000001</c:v>
                </c:pt>
                <c:pt idx="1337">
                  <c:v>140.26081350000001</c:v>
                </c:pt>
                <c:pt idx="1338">
                  <c:v>138.21227730000001</c:v>
                </c:pt>
                <c:pt idx="1339">
                  <c:v>144.87669450000001</c:v>
                </c:pt>
                <c:pt idx="1340">
                  <c:v>143.6266972</c:v>
                </c:pt>
                <c:pt idx="1341">
                  <c:v>142.4062677</c:v>
                </c:pt>
                <c:pt idx="1342">
                  <c:v>141.73776430000001</c:v>
                </c:pt>
                <c:pt idx="1343">
                  <c:v>164.61886150000001</c:v>
                </c:pt>
                <c:pt idx="1344">
                  <c:v>160.292644</c:v>
                </c:pt>
                <c:pt idx="1345">
                  <c:v>157.7804936</c:v>
                </c:pt>
                <c:pt idx="1346">
                  <c:v>165.3066838</c:v>
                </c:pt>
                <c:pt idx="1347">
                  <c:v>166.0081375</c:v>
                </c:pt>
                <c:pt idx="1348">
                  <c:v>174.78061589999999</c:v>
                </c:pt>
                <c:pt idx="1349">
                  <c:v>179.84049659999999</c:v>
                </c:pt>
                <c:pt idx="1350">
                  <c:v>175.21780079999999</c:v>
                </c:pt>
                <c:pt idx="1351">
                  <c:v>177.3454251</c:v>
                </c:pt>
                <c:pt idx="1352">
                  <c:v>164.80945779999999</c:v>
                </c:pt>
                <c:pt idx="1353">
                  <c:v>164.02266760000001</c:v>
                </c:pt>
                <c:pt idx="1354">
                  <c:v>163.69743969999999</c:v>
                </c:pt>
                <c:pt idx="1355">
                  <c:v>169.34166529999999</c:v>
                </c:pt>
                <c:pt idx="1356">
                  <c:v>160.07982720000001</c:v>
                </c:pt>
                <c:pt idx="1357">
                  <c:v>166.18951809999999</c:v>
                </c:pt>
                <c:pt idx="1358">
                  <c:v>166.45915249999999</c:v>
                </c:pt>
                <c:pt idx="1359">
                  <c:v>174.41230759999999</c:v>
                </c:pt>
                <c:pt idx="1360">
                  <c:v>173.40903130000001</c:v>
                </c:pt>
                <c:pt idx="1361">
                  <c:v>173.22305019999999</c:v>
                </c:pt>
                <c:pt idx="1362">
                  <c:v>170.52729590000001</c:v>
                </c:pt>
                <c:pt idx="1363">
                  <c:v>175.0205771</c:v>
                </c:pt>
                <c:pt idx="1364">
                  <c:v>169.9351886</c:v>
                </c:pt>
                <c:pt idx="1365">
                  <c:v>165.52633159999999</c:v>
                </c:pt>
                <c:pt idx="1366">
                  <c:v>153.7051342</c:v>
                </c:pt>
                <c:pt idx="1367">
                  <c:v>157.99524679999999</c:v>
                </c:pt>
                <c:pt idx="1368">
                  <c:v>159.67116619999999</c:v>
                </c:pt>
                <c:pt idx="1369">
                  <c:v>158.806962</c:v>
                </c:pt>
                <c:pt idx="1370">
                  <c:v>161.37990189999999</c:v>
                </c:pt>
                <c:pt idx="1371">
                  <c:v>163.39243400000001</c:v>
                </c:pt>
                <c:pt idx="1372">
                  <c:v>161.07427989999999</c:v>
                </c:pt>
                <c:pt idx="1373">
                  <c:v>161.46113819999999</c:v>
                </c:pt>
                <c:pt idx="1374">
                  <c:v>168.37471590000001</c:v>
                </c:pt>
                <c:pt idx="1375">
                  <c:v>164.2781765</c:v>
                </c:pt>
                <c:pt idx="1376">
                  <c:v>165.9525515</c:v>
                </c:pt>
                <c:pt idx="1377">
                  <c:v>175.24917830000001</c:v>
                </c:pt>
                <c:pt idx="1378">
                  <c:v>167.7690504</c:v>
                </c:pt>
                <c:pt idx="1379">
                  <c:v>171.5330931</c:v>
                </c:pt>
                <c:pt idx="1380">
                  <c:v>171.30867000000001</c:v>
                </c:pt>
                <c:pt idx="1381">
                  <c:v>173.121937</c:v>
                </c:pt>
                <c:pt idx="1382">
                  <c:v>194.12161180000001</c:v>
                </c:pt>
                <c:pt idx="1383">
                  <c:v>187.9255106</c:v>
                </c:pt>
                <c:pt idx="1384">
                  <c:v>195.8201273</c:v>
                </c:pt>
                <c:pt idx="1385">
                  <c:v>217.7809293</c:v>
                </c:pt>
                <c:pt idx="1386">
                  <c:v>248.47698560000001</c:v>
                </c:pt>
                <c:pt idx="1387">
                  <c:v>263.52824930000003</c:v>
                </c:pt>
                <c:pt idx="1388">
                  <c:v>245.7757058</c:v>
                </c:pt>
                <c:pt idx="1389">
                  <c:v>232.65176779999999</c:v>
                </c:pt>
                <c:pt idx="1390">
                  <c:v>259.78826650000002</c:v>
                </c:pt>
                <c:pt idx="1391">
                  <c:v>252.52906440000001</c:v>
                </c:pt>
                <c:pt idx="1392">
                  <c:v>255.09546349999999</c:v>
                </c:pt>
                <c:pt idx="1393">
                  <c:v>246.42705470000001</c:v>
                </c:pt>
                <c:pt idx="1394">
                  <c:v>249.32291910000001</c:v>
                </c:pt>
                <c:pt idx="1395">
                  <c:v>251.5193204</c:v>
                </c:pt>
                <c:pt idx="1396">
                  <c:v>252.791357</c:v>
                </c:pt>
                <c:pt idx="1397">
                  <c:v>264.9845641</c:v>
                </c:pt>
                <c:pt idx="1398">
                  <c:v>268.64117270000003</c:v>
                </c:pt>
                <c:pt idx="1399">
                  <c:v>267.81551380000002</c:v>
                </c:pt>
                <c:pt idx="1400">
                  <c:v>266.06231059999999</c:v>
                </c:pt>
                <c:pt idx="1401">
                  <c:v>254.31488540000001</c:v>
                </c:pt>
                <c:pt idx="1402">
                  <c:v>267.5789719</c:v>
                </c:pt>
                <c:pt idx="1403">
                  <c:v>264.175838</c:v>
                </c:pt>
                <c:pt idx="1404">
                  <c:v>269.05423739999998</c:v>
                </c:pt>
                <c:pt idx="1405">
                  <c:v>247.1100587</c:v>
                </c:pt>
                <c:pt idx="1406">
                  <c:v>241.67991620000001</c:v>
                </c:pt>
                <c:pt idx="1407">
                  <c:v>245.4286989</c:v>
                </c:pt>
                <c:pt idx="1408">
                  <c:v>250.01106799999999</c:v>
                </c:pt>
                <c:pt idx="1409">
                  <c:v>249.06394040000001</c:v>
                </c:pt>
                <c:pt idx="1410">
                  <c:v>243.8480012</c:v>
                </c:pt>
                <c:pt idx="1411">
                  <c:v>230.82446139999999</c:v>
                </c:pt>
                <c:pt idx="1412">
                  <c:v>248.0451678</c:v>
                </c:pt>
                <c:pt idx="1413">
                  <c:v>245.05236600000001</c:v>
                </c:pt>
                <c:pt idx="1414">
                  <c:v>261.71632599999998</c:v>
                </c:pt>
                <c:pt idx="1415">
                  <c:v>255.6687105</c:v>
                </c:pt>
                <c:pt idx="1416">
                  <c:v>263.920029</c:v>
                </c:pt>
                <c:pt idx="1417">
                  <c:v>268.52383850000001</c:v>
                </c:pt>
                <c:pt idx="1418">
                  <c:v>269.03518969999999</c:v>
                </c:pt>
                <c:pt idx="1419">
                  <c:v>273.9752464</c:v>
                </c:pt>
                <c:pt idx="1420">
                  <c:v>264.6526963</c:v>
                </c:pt>
                <c:pt idx="1421">
                  <c:v>269.02137599999998</c:v>
                </c:pt>
                <c:pt idx="1422">
                  <c:v>272.66482289999999</c:v>
                </c:pt>
                <c:pt idx="1423">
                  <c:v>295.09564330000001</c:v>
                </c:pt>
                <c:pt idx="1424">
                  <c:v>309.83737400000001</c:v>
                </c:pt>
                <c:pt idx="1425">
                  <c:v>306.83639140000002</c:v>
                </c:pt>
                <c:pt idx="1426">
                  <c:v>311.6636153</c:v>
                </c:pt>
                <c:pt idx="1427">
                  <c:v>316.65167559999998</c:v>
                </c:pt>
                <c:pt idx="1428">
                  <c:v>334.05976320000002</c:v>
                </c:pt>
                <c:pt idx="1429">
                  <c:v>293.88714659999999</c:v>
                </c:pt>
                <c:pt idx="1430">
                  <c:v>309.74880680000001</c:v>
                </c:pt>
                <c:pt idx="1431">
                  <c:v>320.13080480000002</c:v>
                </c:pt>
                <c:pt idx="1432">
                  <c:v>292.00061049999999</c:v>
                </c:pt>
                <c:pt idx="1433">
                  <c:v>295.5681017</c:v>
                </c:pt>
                <c:pt idx="1434">
                  <c:v>292.58770550000003</c:v>
                </c:pt>
                <c:pt idx="1435">
                  <c:v>302.67942010000002</c:v>
                </c:pt>
                <c:pt idx="1436">
                  <c:v>281.6187539</c:v>
                </c:pt>
                <c:pt idx="1437">
                  <c:v>287.53473339999999</c:v>
                </c:pt>
                <c:pt idx="1438">
                  <c:v>286.0624272</c:v>
                </c:pt>
                <c:pt idx="1439">
                  <c:v>307.09878550000002</c:v>
                </c:pt>
                <c:pt idx="1440">
                  <c:v>312.40412600000002</c:v>
                </c:pt>
                <c:pt idx="1441">
                  <c:v>306.94052909999999</c:v>
                </c:pt>
                <c:pt idx="1442">
                  <c:v>288.09615539999999</c:v>
                </c:pt>
                <c:pt idx="1443">
                  <c:v>268.15008440000003</c:v>
                </c:pt>
                <c:pt idx="1444">
                  <c:v>275.18058259999998</c:v>
                </c:pt>
                <c:pt idx="1445">
                  <c:v>269.51790590000002</c:v>
                </c:pt>
                <c:pt idx="1446">
                  <c:v>226.61415339999999</c:v>
                </c:pt>
                <c:pt idx="1447">
                  <c:v>229.06063979999999</c:v>
                </c:pt>
                <c:pt idx="1448">
                  <c:v>199.8849807</c:v>
                </c:pt>
                <c:pt idx="1449">
                  <c:v>211.28652819999999</c:v>
                </c:pt>
                <c:pt idx="1450">
                  <c:v>226.12848959999999</c:v>
                </c:pt>
                <c:pt idx="1451">
                  <c:v>222.9516812</c:v>
                </c:pt>
                <c:pt idx="1452">
                  <c:v>227.75298530000001</c:v>
                </c:pt>
                <c:pt idx="1453">
                  <c:v>226.44311049999999</c:v>
                </c:pt>
                <c:pt idx="1454">
                  <c:v>216.7335889</c:v>
                </c:pt>
                <c:pt idx="1455">
                  <c:v>212.33922010000001</c:v>
                </c:pt>
                <c:pt idx="1456">
                  <c:v>215.92553369999999</c:v>
                </c:pt>
                <c:pt idx="1457">
                  <c:v>218.9175601</c:v>
                </c:pt>
                <c:pt idx="1458">
                  <c:v>218.7271494</c:v>
                </c:pt>
                <c:pt idx="1459">
                  <c:v>207.45667520000001</c:v>
                </c:pt>
                <c:pt idx="1460">
                  <c:v>211.49094500000001</c:v>
                </c:pt>
                <c:pt idx="1461">
                  <c:v>211.2146405</c:v>
                </c:pt>
                <c:pt idx="1462">
                  <c:v>209.52861229999999</c:v>
                </c:pt>
                <c:pt idx="1463">
                  <c:v>218.7765953</c:v>
                </c:pt>
                <c:pt idx="1464">
                  <c:v>217.334</c:v>
                </c:pt>
                <c:pt idx="1465">
                  <c:v>217.7830907</c:v>
                </c:pt>
                <c:pt idx="1466">
                  <c:v>222.02083880000001</c:v>
                </c:pt>
                <c:pt idx="1467">
                  <c:v>222.5978752</c:v>
                </c:pt>
                <c:pt idx="1468">
                  <c:v>232.86586629999999</c:v>
                </c:pt>
                <c:pt idx="1469">
                  <c:v>225.73445240000001</c:v>
                </c:pt>
                <c:pt idx="1470">
                  <c:v>226.53244140000001</c:v>
                </c:pt>
                <c:pt idx="1471">
                  <c:v>221.5399486</c:v>
                </c:pt>
                <c:pt idx="1472">
                  <c:v>211.24651470000001</c:v>
                </c:pt>
                <c:pt idx="1473">
                  <c:v>206.2799383</c:v>
                </c:pt>
                <c:pt idx="1474">
                  <c:v>215.623414</c:v>
                </c:pt>
                <c:pt idx="1475">
                  <c:v>211.2726486</c:v>
                </c:pt>
                <c:pt idx="1476">
                  <c:v>208.86644279999999</c:v>
                </c:pt>
                <c:pt idx="1477">
                  <c:v>188.11140069999999</c:v>
                </c:pt>
                <c:pt idx="1478">
                  <c:v>188.0601102</c:v>
                </c:pt>
                <c:pt idx="1479">
                  <c:v>185.15231610000001</c:v>
                </c:pt>
                <c:pt idx="1480">
                  <c:v>186.2743801</c:v>
                </c:pt>
                <c:pt idx="1481">
                  <c:v>194.48767810000001</c:v>
                </c:pt>
                <c:pt idx="1482">
                  <c:v>202.5738461</c:v>
                </c:pt>
                <c:pt idx="1483">
                  <c:v>196.9390056</c:v>
                </c:pt>
                <c:pt idx="1484">
                  <c:v>189.9340291</c:v>
                </c:pt>
                <c:pt idx="1485">
                  <c:v>189.74706140000001</c:v>
                </c:pt>
                <c:pt idx="1486">
                  <c:v>194.2588045</c:v>
                </c:pt>
                <c:pt idx="1487">
                  <c:v>190.83117870000001</c:v>
                </c:pt>
                <c:pt idx="1488">
                  <c:v>186.82337670000001</c:v>
                </c:pt>
                <c:pt idx="1489">
                  <c:v>188.47523369999999</c:v>
                </c:pt>
                <c:pt idx="1490">
                  <c:v>187.2373608</c:v>
                </c:pt>
                <c:pt idx="1491">
                  <c:v>172.8609989</c:v>
                </c:pt>
                <c:pt idx="1492">
                  <c:v>169.3428116</c:v>
                </c:pt>
                <c:pt idx="1493">
                  <c:v>168.4860693</c:v>
                </c:pt>
                <c:pt idx="1494">
                  <c:v>171.89903810000001</c:v>
                </c:pt>
                <c:pt idx="1495">
                  <c:v>171.26931350000001</c:v>
                </c:pt>
                <c:pt idx="1496">
                  <c:v>178.55146300000001</c:v>
                </c:pt>
                <c:pt idx="1497">
                  <c:v>178.53129759999999</c:v>
                </c:pt>
                <c:pt idx="1498">
                  <c:v>174.73026250000001</c:v>
                </c:pt>
                <c:pt idx="1499">
                  <c:v>173.8526196</c:v>
                </c:pt>
                <c:pt idx="1500">
                  <c:v>169.1326262</c:v>
                </c:pt>
                <c:pt idx="1501">
                  <c:v>178.621387</c:v>
                </c:pt>
                <c:pt idx="1502">
                  <c:v>181.27390030000001</c:v>
                </c:pt>
                <c:pt idx="1503">
                  <c:v>180.61829259999999</c:v>
                </c:pt>
                <c:pt idx="1504">
                  <c:v>179.7889563</c:v>
                </c:pt>
                <c:pt idx="1505">
                  <c:v>178.4760268</c:v>
                </c:pt>
                <c:pt idx="1506">
                  <c:v>180.8263785</c:v>
                </c:pt>
                <c:pt idx="1507">
                  <c:v>181.43820070000001</c:v>
                </c:pt>
                <c:pt idx="1508">
                  <c:v>188.58773919999999</c:v>
                </c:pt>
                <c:pt idx="1509">
                  <c:v>189.8302224</c:v>
                </c:pt>
                <c:pt idx="1510">
                  <c:v>198.08298970000001</c:v>
                </c:pt>
                <c:pt idx="1511">
                  <c:v>208.3847715</c:v>
                </c:pt>
                <c:pt idx="1512">
                  <c:v>209.17094420000001</c:v>
                </c:pt>
                <c:pt idx="1513">
                  <c:v>221.78940030000001</c:v>
                </c:pt>
                <c:pt idx="1514">
                  <c:v>218.55272360000001</c:v>
                </c:pt>
                <c:pt idx="1515">
                  <c:v>215.45865219999999</c:v>
                </c:pt>
                <c:pt idx="1516">
                  <c:v>211.65433039999999</c:v>
                </c:pt>
                <c:pt idx="1517">
                  <c:v>200.58480259999999</c:v>
                </c:pt>
                <c:pt idx="1518">
                  <c:v>167.0117711</c:v>
                </c:pt>
                <c:pt idx="1519">
                  <c:v>170.30159689999999</c:v>
                </c:pt>
                <c:pt idx="1520">
                  <c:v>166.35663070000001</c:v>
                </c:pt>
                <c:pt idx="1521">
                  <c:v>173.9008551</c:v>
                </c:pt>
                <c:pt idx="1522">
                  <c:v>173.7797601</c:v>
                </c:pt>
                <c:pt idx="1523">
                  <c:v>169.96773289999999</c:v>
                </c:pt>
                <c:pt idx="1524">
                  <c:v>181.46348760000001</c:v>
                </c:pt>
                <c:pt idx="1525">
                  <c:v>176.0829703</c:v>
                </c:pt>
                <c:pt idx="1526">
                  <c:v>180.86814190000001</c:v>
                </c:pt>
                <c:pt idx="1527">
                  <c:v>175.10315979999999</c:v>
                </c:pt>
                <c:pt idx="1528">
                  <c:v>175.17272560000001</c:v>
                </c:pt>
                <c:pt idx="1529">
                  <c:v>176.35611159999999</c:v>
                </c:pt>
                <c:pt idx="1530">
                  <c:v>170.2276143</c:v>
                </c:pt>
                <c:pt idx="1531">
                  <c:v>180.45181289999999</c:v>
                </c:pt>
                <c:pt idx="1532">
                  <c:v>180.85228119999999</c:v>
                </c:pt>
                <c:pt idx="1533">
                  <c:v>193.82374820000001</c:v>
                </c:pt>
                <c:pt idx="1534">
                  <c:v>191.6490106</c:v>
                </c:pt>
                <c:pt idx="1535">
                  <c:v>180.9018169</c:v>
                </c:pt>
                <c:pt idx="1536">
                  <c:v>179.46587349999999</c:v>
                </c:pt>
                <c:pt idx="1537">
                  <c:v>181.14594170000001</c:v>
                </c:pt>
                <c:pt idx="1538">
                  <c:v>187.7214687</c:v>
                </c:pt>
                <c:pt idx="1539">
                  <c:v>180.4606229</c:v>
                </c:pt>
                <c:pt idx="1540">
                  <c:v>174.52186689999999</c:v>
                </c:pt>
                <c:pt idx="1541">
                  <c:v>177.25794980000001</c:v>
                </c:pt>
                <c:pt idx="1542">
                  <c:v>173.28611710000001</c:v>
                </c:pt>
                <c:pt idx="1543">
                  <c:v>171.84040870000001</c:v>
                </c:pt>
                <c:pt idx="1544">
                  <c:v>174.9856182</c:v>
                </c:pt>
                <c:pt idx="1545">
                  <c:v>174.11557790000001</c:v>
                </c:pt>
                <c:pt idx="1546">
                  <c:v>171.40244329999999</c:v>
                </c:pt>
                <c:pt idx="1547">
                  <c:v>162.40851480000001</c:v>
                </c:pt>
                <c:pt idx="1548">
                  <c:v>160.63665470000001</c:v>
                </c:pt>
                <c:pt idx="1549">
                  <c:v>182.26108619999999</c:v>
                </c:pt>
                <c:pt idx="1550">
                  <c:v>179.67545319999999</c:v>
                </c:pt>
                <c:pt idx="1551">
                  <c:v>183.87608850000001</c:v>
                </c:pt>
                <c:pt idx="1552">
                  <c:v>181.55853870000001</c:v>
                </c:pt>
                <c:pt idx="1553">
                  <c:v>190.70674750000001</c:v>
                </c:pt>
                <c:pt idx="1554">
                  <c:v>183.25056660000001</c:v>
                </c:pt>
                <c:pt idx="1555">
                  <c:v>181.95635920000001</c:v>
                </c:pt>
                <c:pt idx="1556">
                  <c:v>183.6734539</c:v>
                </c:pt>
                <c:pt idx="1557">
                  <c:v>183.18085600000001</c:v>
                </c:pt>
                <c:pt idx="1558">
                  <c:v>181.75412779999999</c:v>
                </c:pt>
                <c:pt idx="1559">
                  <c:v>186.0142591</c:v>
                </c:pt>
                <c:pt idx="1560">
                  <c:v>188.79581719999999</c:v>
                </c:pt>
                <c:pt idx="1561">
                  <c:v>191.4163944</c:v>
                </c:pt>
                <c:pt idx="1562">
                  <c:v>186.67840720000001</c:v>
                </c:pt>
                <c:pt idx="1563">
                  <c:v>183.8651701</c:v>
                </c:pt>
                <c:pt idx="1564">
                  <c:v>184.78258880000001</c:v>
                </c:pt>
                <c:pt idx="1565">
                  <c:v>189.19837380000001</c:v>
                </c:pt>
                <c:pt idx="1566">
                  <c:v>184.8475354</c:v>
                </c:pt>
                <c:pt idx="1567">
                  <c:v>187.1610129</c:v>
                </c:pt>
                <c:pt idx="1568">
                  <c:v>188.1711258</c:v>
                </c:pt>
                <c:pt idx="1569">
                  <c:v>184.7506066</c:v>
                </c:pt>
                <c:pt idx="1570">
                  <c:v>180.14932540000001</c:v>
                </c:pt>
                <c:pt idx="1571">
                  <c:v>182.28872340000001</c:v>
                </c:pt>
                <c:pt idx="1572">
                  <c:v>183.75618059999999</c:v>
                </c:pt>
                <c:pt idx="1573">
                  <c:v>178.0163757</c:v>
                </c:pt>
                <c:pt idx="1574">
                  <c:v>175.783061</c:v>
                </c:pt>
                <c:pt idx="1575">
                  <c:v>174.4389864</c:v>
                </c:pt>
                <c:pt idx="1576">
                  <c:v>161.00219200000001</c:v>
                </c:pt>
                <c:pt idx="1577">
                  <c:v>149.77547010000001</c:v>
                </c:pt>
                <c:pt idx="1578">
                  <c:v>152.274326</c:v>
                </c:pt>
                <c:pt idx="1579">
                  <c:v>140.16832679999999</c:v>
                </c:pt>
                <c:pt idx="1580">
                  <c:v>145.98360339999999</c:v>
                </c:pt>
                <c:pt idx="1581">
                  <c:v>147.37928210000001</c:v>
                </c:pt>
                <c:pt idx="1582">
                  <c:v>152.75030409999999</c:v>
                </c:pt>
                <c:pt idx="1583">
                  <c:v>150.4169756</c:v>
                </c:pt>
                <c:pt idx="1584">
                  <c:v>154.50646750000001</c:v>
                </c:pt>
                <c:pt idx="1585">
                  <c:v>151.33352249999999</c:v>
                </c:pt>
                <c:pt idx="1586">
                  <c:v>151.29904160000001</c:v>
                </c:pt>
                <c:pt idx="1587">
                  <c:v>148.85859239999999</c:v>
                </c:pt>
                <c:pt idx="1588">
                  <c:v>147.28295349999999</c:v>
                </c:pt>
                <c:pt idx="1589">
                  <c:v>145.4772658</c:v>
                </c:pt>
                <c:pt idx="1590">
                  <c:v>148.2188433</c:v>
                </c:pt>
                <c:pt idx="1591">
                  <c:v>148.8138452</c:v>
                </c:pt>
                <c:pt idx="1592">
                  <c:v>147.35636700000001</c:v>
                </c:pt>
                <c:pt idx="1593">
                  <c:v>150.6247114</c:v>
                </c:pt>
                <c:pt idx="1594">
                  <c:v>147.4541534</c:v>
                </c:pt>
                <c:pt idx="1595">
                  <c:v>145.64543599999999</c:v>
                </c:pt>
                <c:pt idx="1596">
                  <c:v>144.04874100000001</c:v>
                </c:pt>
                <c:pt idx="1597">
                  <c:v>144.8679242</c:v>
                </c:pt>
                <c:pt idx="1598">
                  <c:v>144.77280859999999</c:v>
                </c:pt>
                <c:pt idx="1599">
                  <c:v>141.92528530000001</c:v>
                </c:pt>
                <c:pt idx="1600">
                  <c:v>142.50837730000001</c:v>
                </c:pt>
                <c:pt idx="1601">
                  <c:v>132.65818920000001</c:v>
                </c:pt>
                <c:pt idx="1602">
                  <c:v>122.0877132</c:v>
                </c:pt>
                <c:pt idx="1603">
                  <c:v>133.39811520000001</c:v>
                </c:pt>
                <c:pt idx="1604">
                  <c:v>128.1848445</c:v>
                </c:pt>
                <c:pt idx="1605">
                  <c:v>128.32074270000001</c:v>
                </c:pt>
                <c:pt idx="1606">
                  <c:v>127.0436485</c:v>
                </c:pt>
                <c:pt idx="1607">
                  <c:v>132.36099429999999</c:v>
                </c:pt>
                <c:pt idx="1608">
                  <c:v>127.90551929999999</c:v>
                </c:pt>
                <c:pt idx="1609">
                  <c:v>127.72892760000001</c:v>
                </c:pt>
                <c:pt idx="1610">
                  <c:v>125.0878785</c:v>
                </c:pt>
                <c:pt idx="1611">
                  <c:v>125.63896</c:v>
                </c:pt>
                <c:pt idx="1612">
                  <c:v>126.29579819999999</c:v>
                </c:pt>
                <c:pt idx="1613">
                  <c:v>128.07225320000001</c:v>
                </c:pt>
                <c:pt idx="1614">
                  <c:v>134.3617544</c:v>
                </c:pt>
                <c:pt idx="1615">
                  <c:v>131.4453681</c:v>
                </c:pt>
                <c:pt idx="1616">
                  <c:v>128.9040062</c:v>
                </c:pt>
                <c:pt idx="1617">
                  <c:v>130.49649120000001</c:v>
                </c:pt>
                <c:pt idx="1618">
                  <c:v>127.0706028</c:v>
                </c:pt>
                <c:pt idx="1619">
                  <c:v>134.3858864</c:v>
                </c:pt>
                <c:pt idx="1620">
                  <c:v>134.43283579999999</c:v>
                </c:pt>
                <c:pt idx="1621">
                  <c:v>135.27609699999999</c:v>
                </c:pt>
                <c:pt idx="1622">
                  <c:v>144.3169115</c:v>
                </c:pt>
                <c:pt idx="1623">
                  <c:v>142.94689099999999</c:v>
                </c:pt>
                <c:pt idx="1624">
                  <c:v>140.6109716</c:v>
                </c:pt>
                <c:pt idx="1625">
                  <c:v>137.77128529999999</c:v>
                </c:pt>
                <c:pt idx="1626">
                  <c:v>144.79459439999999</c:v>
                </c:pt>
                <c:pt idx="1627">
                  <c:v>142.2728654</c:v>
                </c:pt>
                <c:pt idx="1628">
                  <c:v>146.83859670000001</c:v>
                </c:pt>
                <c:pt idx="1629">
                  <c:v>143.58043000000001</c:v>
                </c:pt>
                <c:pt idx="1630">
                  <c:v>163.41228219999999</c:v>
                </c:pt>
                <c:pt idx="1631">
                  <c:v>166.60532789999999</c:v>
                </c:pt>
                <c:pt idx="1632">
                  <c:v>164.09837630000001</c:v>
                </c:pt>
                <c:pt idx="1633">
                  <c:v>169.446009</c:v>
                </c:pt>
                <c:pt idx="1634">
                  <c:v>174.02265779999999</c:v>
                </c:pt>
                <c:pt idx="1635">
                  <c:v>167.03339249999999</c:v>
                </c:pt>
                <c:pt idx="1636">
                  <c:v>166.79253180000001</c:v>
                </c:pt>
                <c:pt idx="1637">
                  <c:v>169.72956719999999</c:v>
                </c:pt>
                <c:pt idx="1638">
                  <c:v>168.0282546</c:v>
                </c:pt>
                <c:pt idx="1639">
                  <c:v>162.89467149999999</c:v>
                </c:pt>
                <c:pt idx="1640">
                  <c:v>162.54977220000001</c:v>
                </c:pt>
                <c:pt idx="1641">
                  <c:v>159.38918039999999</c:v>
                </c:pt>
                <c:pt idx="1642">
                  <c:v>168.1918125</c:v>
                </c:pt>
                <c:pt idx="1643">
                  <c:v>170.12221299999999</c:v>
                </c:pt>
                <c:pt idx="1644">
                  <c:v>176.08481839999999</c:v>
                </c:pt>
                <c:pt idx="1645">
                  <c:v>173.64827310000001</c:v>
                </c:pt>
                <c:pt idx="1646">
                  <c:v>184.56981020000001</c:v>
                </c:pt>
                <c:pt idx="1647">
                  <c:v>179.83443080000001</c:v>
                </c:pt>
                <c:pt idx="1648">
                  <c:v>183.61890679999999</c:v>
                </c:pt>
                <c:pt idx="1649">
                  <c:v>188.3494106</c:v>
                </c:pt>
                <c:pt idx="1650">
                  <c:v>189.7097503</c:v>
                </c:pt>
                <c:pt idx="1651">
                  <c:v>188.6126472</c:v>
                </c:pt>
                <c:pt idx="1652">
                  <c:v>203.86417950000001</c:v>
                </c:pt>
                <c:pt idx="1653">
                  <c:v>213.227949</c:v>
                </c:pt>
                <c:pt idx="1654">
                  <c:v>223.3407608</c:v>
                </c:pt>
                <c:pt idx="1655">
                  <c:v>223.20540270000001</c:v>
                </c:pt>
                <c:pt idx="1656">
                  <c:v>228.62426550000001</c:v>
                </c:pt>
                <c:pt idx="1657">
                  <c:v>223.12229139999999</c:v>
                </c:pt>
                <c:pt idx="1658">
                  <c:v>237.64721510000001</c:v>
                </c:pt>
                <c:pt idx="1659">
                  <c:v>265.6678594</c:v>
                </c:pt>
                <c:pt idx="1660">
                  <c:v>268.87273750000003</c:v>
                </c:pt>
                <c:pt idx="1661">
                  <c:v>286.0177162</c:v>
                </c:pt>
                <c:pt idx="1662">
                  <c:v>264.55987750000003</c:v>
                </c:pt>
                <c:pt idx="1663">
                  <c:v>258.90261179999999</c:v>
                </c:pt>
                <c:pt idx="1664">
                  <c:v>268.24832809999998</c:v>
                </c:pt>
                <c:pt idx="1665">
                  <c:v>282.55248619999998</c:v>
                </c:pt>
                <c:pt idx="1666">
                  <c:v>258.9455107</c:v>
                </c:pt>
                <c:pt idx="1667">
                  <c:v>257.277489</c:v>
                </c:pt>
                <c:pt idx="1668">
                  <c:v>265.3899179</c:v>
                </c:pt>
                <c:pt idx="1669">
                  <c:v>261.82394749999997</c:v>
                </c:pt>
                <c:pt idx="1670">
                  <c:v>274.96312790000002</c:v>
                </c:pt>
                <c:pt idx="1671">
                  <c:v>265.98968819999999</c:v>
                </c:pt>
                <c:pt idx="1672">
                  <c:v>245.6435372</c:v>
                </c:pt>
                <c:pt idx="1673">
                  <c:v>223.8092072</c:v>
                </c:pt>
                <c:pt idx="1674">
                  <c:v>227.64236940000001</c:v>
                </c:pt>
                <c:pt idx="1675">
                  <c:v>227.42943840000001</c:v>
                </c:pt>
                <c:pt idx="1676">
                  <c:v>218.45629829999999</c:v>
                </c:pt>
                <c:pt idx="1677">
                  <c:v>217.62787370000001</c:v>
                </c:pt>
                <c:pt idx="1678">
                  <c:v>231.86332110000001</c:v>
                </c:pt>
                <c:pt idx="1679">
                  <c:v>223.95274209999999</c:v>
                </c:pt>
                <c:pt idx="1680">
                  <c:v>224.498132</c:v>
                </c:pt>
                <c:pt idx="1681">
                  <c:v>228.1166317</c:v>
                </c:pt>
                <c:pt idx="1682">
                  <c:v>246.07421170000001</c:v>
                </c:pt>
                <c:pt idx="1683">
                  <c:v>236.50226810000001</c:v>
                </c:pt>
                <c:pt idx="1684">
                  <c:v>201.82051849999999</c:v>
                </c:pt>
                <c:pt idx="1685">
                  <c:v>203.74431179999999</c:v>
                </c:pt>
                <c:pt idx="1686">
                  <c:v>200.70250279999999</c:v>
                </c:pt>
                <c:pt idx="1687">
                  <c:v>194.74153039999999</c:v>
                </c:pt>
                <c:pt idx="1688">
                  <c:v>111.2752577</c:v>
                </c:pt>
                <c:pt idx="1689">
                  <c:v>133.96829399999999</c:v>
                </c:pt>
                <c:pt idx="1690">
                  <c:v>122.8399757</c:v>
                </c:pt>
                <c:pt idx="1691">
                  <c:v>123.37050859999999</c:v>
                </c:pt>
                <c:pt idx="1692">
                  <c:v>112.0013191</c:v>
                </c:pt>
                <c:pt idx="1693">
                  <c:v>116.3133077</c:v>
                </c:pt>
                <c:pt idx="1694">
                  <c:v>118.44731880000001</c:v>
                </c:pt>
                <c:pt idx="1695">
                  <c:v>137.19908559999999</c:v>
                </c:pt>
                <c:pt idx="1696">
                  <c:v>133.52571549999999</c:v>
                </c:pt>
                <c:pt idx="1697">
                  <c:v>132.05492050000001</c:v>
                </c:pt>
                <c:pt idx="1698">
                  <c:v>122.3765085</c:v>
                </c:pt>
                <c:pt idx="1699">
                  <c:v>136.4092751</c:v>
                </c:pt>
                <c:pt idx="1700">
                  <c:v>138.38408319999999</c:v>
                </c:pt>
                <c:pt idx="1701">
                  <c:v>137.0011173</c:v>
                </c:pt>
                <c:pt idx="1702">
                  <c:v>139.18088030000001</c:v>
                </c:pt>
                <c:pt idx="1703">
                  <c:v>130.03797789999999</c:v>
                </c:pt>
                <c:pt idx="1704">
                  <c:v>131.28651869999999</c:v>
                </c:pt>
                <c:pt idx="1705">
                  <c:v>124.85548439999999</c:v>
                </c:pt>
                <c:pt idx="1706">
                  <c:v>132.1833949</c:v>
                </c:pt>
                <c:pt idx="1707">
                  <c:v>133.2330686</c:v>
                </c:pt>
                <c:pt idx="1708">
                  <c:v>137.7441723</c:v>
                </c:pt>
                <c:pt idx="1709">
                  <c:v>141.18928769999999</c:v>
                </c:pt>
                <c:pt idx="1710">
                  <c:v>141.46669979999999</c:v>
                </c:pt>
                <c:pt idx="1711">
                  <c:v>144.99180509999999</c:v>
                </c:pt>
                <c:pt idx="1712">
                  <c:v>142.9290637</c:v>
                </c:pt>
                <c:pt idx="1713">
                  <c:v>170.9722668</c:v>
                </c:pt>
                <c:pt idx="1714">
                  <c:v>164.64132280000001</c:v>
                </c:pt>
                <c:pt idx="1715">
                  <c:v>172.63026339999999</c:v>
                </c:pt>
                <c:pt idx="1716">
                  <c:v>169.81610130000001</c:v>
                </c:pt>
                <c:pt idx="1717">
                  <c:v>158.809493</c:v>
                </c:pt>
                <c:pt idx="1718">
                  <c:v>158.44915570000001</c:v>
                </c:pt>
                <c:pt idx="1719">
                  <c:v>157.65953640000001</c:v>
                </c:pt>
                <c:pt idx="1720">
                  <c:v>156.5357052</c:v>
                </c:pt>
                <c:pt idx="1721">
                  <c:v>158.54119449999999</c:v>
                </c:pt>
                <c:pt idx="1722">
                  <c:v>151.45545480000001</c:v>
                </c:pt>
                <c:pt idx="1723">
                  <c:v>172.84036860000001</c:v>
                </c:pt>
                <c:pt idx="1724">
                  <c:v>170.77504529999999</c:v>
                </c:pt>
                <c:pt idx="1725">
                  <c:v>187.74658460000001</c:v>
                </c:pt>
                <c:pt idx="1726">
                  <c:v>180.04358120000001</c:v>
                </c:pt>
                <c:pt idx="1727">
                  <c:v>170.43701229999999</c:v>
                </c:pt>
                <c:pt idx="1728">
                  <c:v>170.47595509999999</c:v>
                </c:pt>
                <c:pt idx="1729">
                  <c:v>183.20840100000001</c:v>
                </c:pt>
                <c:pt idx="1730">
                  <c:v>185.42414919999999</c:v>
                </c:pt>
                <c:pt idx="1731">
                  <c:v>187.44126120000001</c:v>
                </c:pt>
                <c:pt idx="1732">
                  <c:v>193.93396859999999</c:v>
                </c:pt>
                <c:pt idx="1733">
                  <c:v>198.41293569999999</c:v>
                </c:pt>
                <c:pt idx="1734">
                  <c:v>196.5027158</c:v>
                </c:pt>
                <c:pt idx="1735">
                  <c:v>196.58981309999999</c:v>
                </c:pt>
                <c:pt idx="1736">
                  <c:v>215.18275209999999</c:v>
                </c:pt>
                <c:pt idx="1737">
                  <c:v>206.2009189</c:v>
                </c:pt>
                <c:pt idx="1738">
                  <c:v>212.00877929999999</c:v>
                </c:pt>
                <c:pt idx="1739">
                  <c:v>213.90816480000001</c:v>
                </c:pt>
                <c:pt idx="1740">
                  <c:v>209.9109066</c:v>
                </c:pt>
                <c:pt idx="1741">
                  <c:v>207.0236433</c:v>
                </c:pt>
                <c:pt idx="1742">
                  <c:v>205.33293950000001</c:v>
                </c:pt>
                <c:pt idx="1743">
                  <c:v>199.02455140000001</c:v>
                </c:pt>
                <c:pt idx="1744">
                  <c:v>212.30893760000001</c:v>
                </c:pt>
                <c:pt idx="1745">
                  <c:v>211.49432609999999</c:v>
                </c:pt>
                <c:pt idx="1746">
                  <c:v>209.8864298</c:v>
                </c:pt>
                <c:pt idx="1747">
                  <c:v>188.51185179999999</c:v>
                </c:pt>
                <c:pt idx="1748">
                  <c:v>185.7658749</c:v>
                </c:pt>
                <c:pt idx="1749">
                  <c:v>189.8272068</c:v>
                </c:pt>
                <c:pt idx="1750">
                  <c:v>199.94258060000001</c:v>
                </c:pt>
                <c:pt idx="1751">
                  <c:v>203.82554809999999</c:v>
                </c:pt>
                <c:pt idx="1752">
                  <c:v>194.73869730000001</c:v>
                </c:pt>
                <c:pt idx="1753">
                  <c:v>200.564671</c:v>
                </c:pt>
                <c:pt idx="1754">
                  <c:v>207.21785410000001</c:v>
                </c:pt>
                <c:pt idx="1755">
                  <c:v>214.9092608</c:v>
                </c:pt>
                <c:pt idx="1756">
                  <c:v>214.53484220000001</c:v>
                </c:pt>
                <c:pt idx="1757">
                  <c:v>209.8604493</c:v>
                </c:pt>
                <c:pt idx="1758">
                  <c:v>198.23340999999999</c:v>
                </c:pt>
                <c:pt idx="1759">
                  <c:v>207.59632780000001</c:v>
                </c:pt>
                <c:pt idx="1760">
                  <c:v>206.40261319999999</c:v>
                </c:pt>
                <c:pt idx="1761">
                  <c:v>199.29132369999999</c:v>
                </c:pt>
                <c:pt idx="1762">
                  <c:v>203.99296939999999</c:v>
                </c:pt>
                <c:pt idx="1763">
                  <c:v>200.9496221</c:v>
                </c:pt>
                <c:pt idx="1764">
                  <c:v>208.21705180000001</c:v>
                </c:pt>
                <c:pt idx="1765">
                  <c:v>221.37754889999999</c:v>
                </c:pt>
                <c:pt idx="1766">
                  <c:v>220.63117020000001</c:v>
                </c:pt>
                <c:pt idx="1767">
                  <c:v>243.6794069</c:v>
                </c:pt>
                <c:pt idx="1768">
                  <c:v>231.11266749999999</c:v>
                </c:pt>
                <c:pt idx="1769">
                  <c:v>248.1768768</c:v>
                </c:pt>
                <c:pt idx="1770">
                  <c:v>237.4728743</c:v>
                </c:pt>
                <c:pt idx="1771">
                  <c:v>244.70107849999999</c:v>
                </c:pt>
                <c:pt idx="1772">
                  <c:v>243.25640229999999</c:v>
                </c:pt>
                <c:pt idx="1773">
                  <c:v>240.1105187</c:v>
                </c:pt>
                <c:pt idx="1774">
                  <c:v>241.92177749999999</c:v>
                </c:pt>
                <c:pt idx="1775">
                  <c:v>245.0695221</c:v>
                </c:pt>
                <c:pt idx="1776">
                  <c:v>247.63097479999999</c:v>
                </c:pt>
                <c:pt idx="1777">
                  <c:v>243.96562499999999</c:v>
                </c:pt>
                <c:pt idx="1778">
                  <c:v>248.2619402</c:v>
                </c:pt>
                <c:pt idx="1779">
                  <c:v>229.84233040000001</c:v>
                </c:pt>
                <c:pt idx="1780">
                  <c:v>237.6144343</c:v>
                </c:pt>
                <c:pt idx="1781">
                  <c:v>238.18761000000001</c:v>
                </c:pt>
                <c:pt idx="1782">
                  <c:v>231.25444669999999</c:v>
                </c:pt>
                <c:pt idx="1783">
                  <c:v>231.04516090000001</c:v>
                </c:pt>
                <c:pt idx="1784">
                  <c:v>235.33325009999999</c:v>
                </c:pt>
                <c:pt idx="1785">
                  <c:v>233.82001550000001</c:v>
                </c:pt>
                <c:pt idx="1786">
                  <c:v>231.23007419999999</c:v>
                </c:pt>
                <c:pt idx="1787">
                  <c:v>228.82165499999999</c:v>
                </c:pt>
                <c:pt idx="1788">
                  <c:v>228.83907310000001</c:v>
                </c:pt>
                <c:pt idx="1789">
                  <c:v>227.68601749999999</c:v>
                </c:pt>
                <c:pt idx="1790">
                  <c:v>243.65799329999999</c:v>
                </c:pt>
                <c:pt idx="1791">
                  <c:v>243.14916239999999</c:v>
                </c:pt>
                <c:pt idx="1792">
                  <c:v>234.55200819999999</c:v>
                </c:pt>
                <c:pt idx="1793">
                  <c:v>232.13819620000001</c:v>
                </c:pt>
                <c:pt idx="1794">
                  <c:v>229.66150089999999</c:v>
                </c:pt>
                <c:pt idx="1795">
                  <c:v>220.91855380000001</c:v>
                </c:pt>
                <c:pt idx="1796">
                  <c:v>225.07382720000001</c:v>
                </c:pt>
                <c:pt idx="1797">
                  <c:v>227.89510569999999</c:v>
                </c:pt>
                <c:pt idx="1798">
                  <c:v>225.56739160000001</c:v>
                </c:pt>
                <c:pt idx="1799">
                  <c:v>231.06013429999999</c:v>
                </c:pt>
                <c:pt idx="1800">
                  <c:v>226.36406980000001</c:v>
                </c:pt>
                <c:pt idx="1801">
                  <c:v>225.08227539999999</c:v>
                </c:pt>
                <c:pt idx="1802">
                  <c:v>229.21435080000001</c:v>
                </c:pt>
                <c:pt idx="1803">
                  <c:v>227.68670349999999</c:v>
                </c:pt>
                <c:pt idx="1804">
                  <c:v>241.45433370000001</c:v>
                </c:pt>
                <c:pt idx="1805">
                  <c:v>239.43645720000001</c:v>
                </c:pt>
                <c:pt idx="1806">
                  <c:v>246.82417079999999</c:v>
                </c:pt>
                <c:pt idx="1807">
                  <c:v>242.076008</c:v>
                </c:pt>
                <c:pt idx="1808">
                  <c:v>241.439652</c:v>
                </c:pt>
                <c:pt idx="1809">
                  <c:v>239.2211609</c:v>
                </c:pt>
                <c:pt idx="1810">
                  <c:v>243.121534</c:v>
                </c:pt>
                <c:pt idx="1811">
                  <c:v>239.4026441</c:v>
                </c:pt>
                <c:pt idx="1812">
                  <c:v>240.45409889999999</c:v>
                </c:pt>
                <c:pt idx="1813">
                  <c:v>238.4897091</c:v>
                </c:pt>
                <c:pt idx="1814">
                  <c:v>233.5642661</c:v>
                </c:pt>
                <c:pt idx="1815">
                  <c:v>232.7468552</c:v>
                </c:pt>
                <c:pt idx="1816">
                  <c:v>235.7848731</c:v>
                </c:pt>
                <c:pt idx="1817">
                  <c:v>239.52541110000001</c:v>
                </c:pt>
                <c:pt idx="1818">
                  <c:v>236.12987419999999</c:v>
                </c:pt>
                <c:pt idx="1819">
                  <c:v>245.7853547</c:v>
                </c:pt>
                <c:pt idx="1820">
                  <c:v>264.44854070000002</c:v>
                </c:pt>
                <c:pt idx="1821">
                  <c:v>275.59198199999997</c:v>
                </c:pt>
                <c:pt idx="1822">
                  <c:v>279.93696660000001</c:v>
                </c:pt>
                <c:pt idx="1823">
                  <c:v>305.14280330000003</c:v>
                </c:pt>
                <c:pt idx="1824">
                  <c:v>311.57593439999999</c:v>
                </c:pt>
                <c:pt idx="1825">
                  <c:v>321.919646</c:v>
                </c:pt>
                <c:pt idx="1826">
                  <c:v>317.84598390000002</c:v>
                </c:pt>
                <c:pt idx="1827">
                  <c:v>317.6133069</c:v>
                </c:pt>
                <c:pt idx="1828">
                  <c:v>335.16316419999998</c:v>
                </c:pt>
                <c:pt idx="1829">
                  <c:v>346.69593500000002</c:v>
                </c:pt>
                <c:pt idx="1830">
                  <c:v>387.58613559999998</c:v>
                </c:pt>
                <c:pt idx="1831">
                  <c:v>372.1565698</c:v>
                </c:pt>
                <c:pt idx="1832">
                  <c:v>386.558178</c:v>
                </c:pt>
                <c:pt idx="1833">
                  <c:v>389.98489419999999</c:v>
                </c:pt>
                <c:pt idx="1834">
                  <c:v>400.25895800000001</c:v>
                </c:pt>
                <c:pt idx="1835">
                  <c:v>394.8927587</c:v>
                </c:pt>
                <c:pt idx="1836">
                  <c:v>378.9581867</c:v>
                </c:pt>
                <c:pt idx="1837">
                  <c:v>398.42801900000001</c:v>
                </c:pt>
                <c:pt idx="1838">
                  <c:v>390.19070010000002</c:v>
                </c:pt>
                <c:pt idx="1839">
                  <c:v>395.85731729999998</c:v>
                </c:pt>
                <c:pt idx="1840">
                  <c:v>378.4103599</c:v>
                </c:pt>
                <c:pt idx="1841">
                  <c:v>386.76919249999997</c:v>
                </c:pt>
                <c:pt idx="1842">
                  <c:v>424.9314842</c:v>
                </c:pt>
                <c:pt idx="1843">
                  <c:v>438.41011079999998</c:v>
                </c:pt>
                <c:pt idx="1844">
                  <c:v>432.3868812</c:v>
                </c:pt>
                <c:pt idx="1845">
                  <c:v>434.49799810000002</c:v>
                </c:pt>
                <c:pt idx="1846">
                  <c:v>431.01648779999999</c:v>
                </c:pt>
                <c:pt idx="1847">
                  <c:v>423.54431970000002</c:v>
                </c:pt>
                <c:pt idx="1848">
                  <c:v>408.75281699999999</c:v>
                </c:pt>
                <c:pt idx="1849">
                  <c:v>416.03803010000001</c:v>
                </c:pt>
                <c:pt idx="1850">
                  <c:v>388.03054320000001</c:v>
                </c:pt>
                <c:pt idx="1851">
                  <c:v>395.70845300000002</c:v>
                </c:pt>
                <c:pt idx="1852">
                  <c:v>390.72332419999998</c:v>
                </c:pt>
                <c:pt idx="1853">
                  <c:v>407.91970959999998</c:v>
                </c:pt>
                <c:pt idx="1854">
                  <c:v>382.58035840000002</c:v>
                </c:pt>
                <c:pt idx="1855">
                  <c:v>385.82277299999998</c:v>
                </c:pt>
                <c:pt idx="1856">
                  <c:v>383.16484220000001</c:v>
                </c:pt>
                <c:pt idx="1857">
                  <c:v>395.74599790000002</c:v>
                </c:pt>
                <c:pt idx="1858">
                  <c:v>398.59960539999997</c:v>
                </c:pt>
                <c:pt idx="1859">
                  <c:v>429.35723139999999</c:v>
                </c:pt>
                <c:pt idx="1860">
                  <c:v>433.92435760000001</c:v>
                </c:pt>
                <c:pt idx="1861">
                  <c:v>476.06777199999999</c:v>
                </c:pt>
                <c:pt idx="1862">
                  <c:v>439.47485940000001</c:v>
                </c:pt>
                <c:pt idx="1863">
                  <c:v>382.25096200000002</c:v>
                </c:pt>
                <c:pt idx="1864">
                  <c:v>386.06101200000001</c:v>
                </c:pt>
                <c:pt idx="1865">
                  <c:v>335.11217040000002</c:v>
                </c:pt>
                <c:pt idx="1866">
                  <c:v>352.70963690000002</c:v>
                </c:pt>
                <c:pt idx="1867">
                  <c:v>353.68642970000002</c:v>
                </c:pt>
                <c:pt idx="1868">
                  <c:v>336.74298069999998</c:v>
                </c:pt>
                <c:pt idx="1869">
                  <c:v>351.20680950000002</c:v>
                </c:pt>
                <c:pt idx="1870">
                  <c:v>367.97687710000002</c:v>
                </c:pt>
                <c:pt idx="1871">
                  <c:v>373.97401389999999</c:v>
                </c:pt>
                <c:pt idx="1872">
                  <c:v>387.4574677</c:v>
                </c:pt>
                <c:pt idx="1873">
                  <c:v>366.18849310000002</c:v>
                </c:pt>
                <c:pt idx="1874">
                  <c:v>377.21683730000001</c:v>
                </c:pt>
                <c:pt idx="1875">
                  <c:v>364.01657710000001</c:v>
                </c:pt>
                <c:pt idx="1876">
                  <c:v>364.76645380000002</c:v>
                </c:pt>
                <c:pt idx="1877">
                  <c:v>389.36979280000003</c:v>
                </c:pt>
                <c:pt idx="1878">
                  <c:v>384.42898750000001</c:v>
                </c:pt>
                <c:pt idx="1879">
                  <c:v>385.14630870000002</c:v>
                </c:pt>
                <c:pt idx="1880">
                  <c:v>370.7348824</c:v>
                </c:pt>
                <c:pt idx="1881">
                  <c:v>340.0956908</c:v>
                </c:pt>
                <c:pt idx="1882">
                  <c:v>344.18225059999997</c:v>
                </c:pt>
                <c:pt idx="1883">
                  <c:v>320.48199749999998</c:v>
                </c:pt>
                <c:pt idx="1884">
                  <c:v>349.037646</c:v>
                </c:pt>
                <c:pt idx="1885">
                  <c:v>352.00632739999998</c:v>
                </c:pt>
                <c:pt idx="1886">
                  <c:v>354.34325009999998</c:v>
                </c:pt>
                <c:pt idx="1887">
                  <c:v>359.63740039999999</c:v>
                </c:pt>
                <c:pt idx="1888">
                  <c:v>353.78524320000002</c:v>
                </c:pt>
                <c:pt idx="1889">
                  <c:v>359.92439230000002</c:v>
                </c:pt>
                <c:pt idx="1890">
                  <c:v>359.98661629999998</c:v>
                </c:pt>
                <c:pt idx="1891">
                  <c:v>352.81121460000003</c:v>
                </c:pt>
                <c:pt idx="1892">
                  <c:v>345.87062029999998</c:v>
                </c:pt>
                <c:pt idx="1893">
                  <c:v>346.00920430000002</c:v>
                </c:pt>
                <c:pt idx="1894">
                  <c:v>352.35448170000001</c:v>
                </c:pt>
                <c:pt idx="1895">
                  <c:v>355.0406279</c:v>
                </c:pt>
                <c:pt idx="1896">
                  <c:v>340.87089470000001</c:v>
                </c:pt>
                <c:pt idx="1897">
                  <c:v>342.2648926</c:v>
                </c:pt>
                <c:pt idx="1898">
                  <c:v>350.52545780000003</c:v>
                </c:pt>
                <c:pt idx="1899">
                  <c:v>365.0766711</c:v>
                </c:pt>
                <c:pt idx="1900">
                  <c:v>370.714811</c:v>
                </c:pt>
                <c:pt idx="1901">
                  <c:v>374.10364090000002</c:v>
                </c:pt>
                <c:pt idx="1902">
                  <c:v>386.76481510000002</c:v>
                </c:pt>
                <c:pt idx="1903">
                  <c:v>381.07110399999999</c:v>
                </c:pt>
                <c:pt idx="1904">
                  <c:v>378.83691850000002</c:v>
                </c:pt>
                <c:pt idx="1905">
                  <c:v>377.7296748</c:v>
                </c:pt>
                <c:pt idx="1906">
                  <c:v>365.52456169999999</c:v>
                </c:pt>
                <c:pt idx="1907">
                  <c:v>368.51656320000001</c:v>
                </c:pt>
                <c:pt idx="1908">
                  <c:v>378.45630849999998</c:v>
                </c:pt>
                <c:pt idx="1909">
                  <c:v>379.39188530000001</c:v>
                </c:pt>
                <c:pt idx="1910">
                  <c:v>368.3313478</c:v>
                </c:pt>
                <c:pt idx="1911">
                  <c:v>391.93639930000001</c:v>
                </c:pt>
                <c:pt idx="1912">
                  <c:v>414.25043369999997</c:v>
                </c:pt>
                <c:pt idx="1913">
                  <c:v>409.6209159</c:v>
                </c:pt>
                <c:pt idx="1914">
                  <c:v>412.21543739999998</c:v>
                </c:pt>
                <c:pt idx="1915">
                  <c:v>405.30919060000002</c:v>
                </c:pt>
                <c:pt idx="1916">
                  <c:v>393.01844770000002</c:v>
                </c:pt>
                <c:pt idx="1917">
                  <c:v>404.17172290000002</c:v>
                </c:pt>
                <c:pt idx="1918">
                  <c:v>389.03919710000002</c:v>
                </c:pt>
                <c:pt idx="1919">
                  <c:v>381.83639290000002</c:v>
                </c:pt>
                <c:pt idx="1920">
                  <c:v>382.58489680000002</c:v>
                </c:pt>
                <c:pt idx="1921">
                  <c:v>385.2658318</c:v>
                </c:pt>
                <c:pt idx="1922">
                  <c:v>396.9807156</c:v>
                </c:pt>
                <c:pt idx="1923">
                  <c:v>382.95351720000002</c:v>
                </c:pt>
                <c:pt idx="1924">
                  <c:v>387.89078760000001</c:v>
                </c:pt>
                <c:pt idx="1925">
                  <c:v>403.60882429999998</c:v>
                </c:pt>
                <c:pt idx="1926">
                  <c:v>417.46169630000003</c:v>
                </c:pt>
                <c:pt idx="1927">
                  <c:v>456.17492650000003</c:v>
                </c:pt>
                <c:pt idx="1928">
                  <c:v>434.75429530000002</c:v>
                </c:pt>
                <c:pt idx="1929">
                  <c:v>454.48431290000002</c:v>
                </c:pt>
                <c:pt idx="1930">
                  <c:v>443.3888015</c:v>
                </c:pt>
                <c:pt idx="1931">
                  <c:v>451.11442890000001</c:v>
                </c:pt>
                <c:pt idx="1932">
                  <c:v>463.59851320000001</c:v>
                </c:pt>
                <c:pt idx="1933">
                  <c:v>462.99521770000001</c:v>
                </c:pt>
                <c:pt idx="1934">
                  <c:v>473.74376100000001</c:v>
                </c:pt>
                <c:pt idx="1935">
                  <c:v>461.17279450000001</c:v>
                </c:pt>
                <c:pt idx="1936">
                  <c:v>446.06141220000001</c:v>
                </c:pt>
                <c:pt idx="1937">
                  <c:v>460.37570290000002</c:v>
                </c:pt>
                <c:pt idx="1938">
                  <c:v>482.55037529999998</c:v>
                </c:pt>
                <c:pt idx="1939">
                  <c:v>479.63755420000001</c:v>
                </c:pt>
                <c:pt idx="1940">
                  <c:v>471.5353581</c:v>
                </c:pt>
                <c:pt idx="1941">
                  <c:v>510.22090960000003</c:v>
                </c:pt>
                <c:pt idx="1942">
                  <c:v>551.61006139999995</c:v>
                </c:pt>
                <c:pt idx="1943">
                  <c:v>562.29836049999994</c:v>
                </c:pt>
                <c:pt idx="1944">
                  <c:v>608.92482340000004</c:v>
                </c:pt>
                <c:pt idx="1945">
                  <c:v>605.17035759999999</c:v>
                </c:pt>
                <c:pt idx="1946">
                  <c:v>567.96228369999994</c:v>
                </c:pt>
                <c:pt idx="1947">
                  <c:v>520.97138930000006</c:v>
                </c:pt>
                <c:pt idx="1948">
                  <c:v>519.3717901</c:v>
                </c:pt>
                <c:pt idx="1949">
                  <c:v>537.8770581</c:v>
                </c:pt>
                <c:pt idx="1950">
                  <c:v>578.17983349999997</c:v>
                </c:pt>
                <c:pt idx="1951">
                  <c:v>616.37644150000006</c:v>
                </c:pt>
                <c:pt idx="1952">
                  <c:v>585.44570590000001</c:v>
                </c:pt>
                <c:pt idx="1953">
                  <c:v>597.35794310000006</c:v>
                </c:pt>
                <c:pt idx="1954">
                  <c:v>615.70553500000005</c:v>
                </c:pt>
                <c:pt idx="1955">
                  <c:v>567.23300810000001</c:v>
                </c:pt>
                <c:pt idx="1956">
                  <c:v>598.7261542</c:v>
                </c:pt>
                <c:pt idx="1957">
                  <c:v>602.7255864</c:v>
                </c:pt>
                <c:pt idx="1958">
                  <c:v>591.13076260000003</c:v>
                </c:pt>
                <c:pt idx="1959">
                  <c:v>554.81924509999999</c:v>
                </c:pt>
                <c:pt idx="1960">
                  <c:v>573.92901459999996</c:v>
                </c:pt>
                <c:pt idx="1961">
                  <c:v>559.96816879999994</c:v>
                </c:pt>
                <c:pt idx="1962">
                  <c:v>545.83118139999999</c:v>
                </c:pt>
                <c:pt idx="1963">
                  <c:v>568.77906399999995</c:v>
                </c:pt>
                <c:pt idx="1964">
                  <c:v>590.01713989999996</c:v>
                </c:pt>
                <c:pt idx="1965">
                  <c:v>587.05178909999995</c:v>
                </c:pt>
                <c:pt idx="1966">
                  <c:v>589.24562690000005</c:v>
                </c:pt>
                <c:pt idx="1967">
                  <c:v>640.31658879999998</c:v>
                </c:pt>
                <c:pt idx="1968">
                  <c:v>640.98618369999997</c:v>
                </c:pt>
                <c:pt idx="1969">
                  <c:v>655.11252909999996</c:v>
                </c:pt>
                <c:pt idx="1970">
                  <c:v>656.27948739999999</c:v>
                </c:pt>
                <c:pt idx="1971">
                  <c:v>635.15764179999996</c:v>
                </c:pt>
                <c:pt idx="1972">
                  <c:v>609.36504950000005</c:v>
                </c:pt>
                <c:pt idx="1973">
                  <c:v>636.24299399999995</c:v>
                </c:pt>
                <c:pt idx="1974">
                  <c:v>579.69305759999997</c:v>
                </c:pt>
                <c:pt idx="1975">
                  <c:v>615.14738039999997</c:v>
                </c:pt>
                <c:pt idx="1976">
                  <c:v>628.60462099999995</c:v>
                </c:pt>
                <c:pt idx="1977">
                  <c:v>638.50760620000005</c:v>
                </c:pt>
                <c:pt idx="1978">
                  <c:v>687.87910839999995</c:v>
                </c:pt>
                <c:pt idx="1979">
                  <c:v>731.41848019999998</c:v>
                </c:pt>
                <c:pt idx="1980">
                  <c:v>734.20550779999996</c:v>
                </c:pt>
                <c:pt idx="1981">
                  <c:v>753.41257180000002</c:v>
                </c:pt>
                <c:pt idx="1982">
                  <c:v>738.52609170000005</c:v>
                </c:pt>
                <c:pt idx="1983">
                  <c:v>727.56154500000002</c:v>
                </c:pt>
                <c:pt idx="1984">
                  <c:v>778.1925675</c:v>
                </c:pt>
                <c:pt idx="1985">
                  <c:v>988.52382650000004</c:v>
                </c:pt>
                <c:pt idx="1986">
                  <c:v>1048.5543749999999</c:v>
                </c:pt>
                <c:pt idx="1987">
                  <c:v>1109.8623540000001</c:v>
                </c:pt>
                <c:pt idx="1988">
                  <c:v>1216.662681</c:v>
                </c:pt>
                <c:pt idx="1989">
                  <c:v>1222.412176</c:v>
                </c:pt>
                <c:pt idx="1990">
                  <c:v>1231.846963</c:v>
                </c:pt>
                <c:pt idx="1991">
                  <c:v>1289.67</c:v>
                </c:pt>
                <c:pt idx="1992">
                  <c:v>1246.09807</c:v>
                </c:pt>
                <c:pt idx="1993">
                  <c:v>1080.130611</c:v>
                </c:pt>
                <c:pt idx="1994">
                  <c:v>1041.457901</c:v>
                </c:pt>
                <c:pt idx="1995">
                  <c:v>1143.274015</c:v>
                </c:pt>
                <c:pt idx="1996">
                  <c:v>1238.314083</c:v>
                </c:pt>
                <c:pt idx="1997">
                  <c:v>1179.1667090000001</c:v>
                </c:pt>
                <c:pt idx="1998">
                  <c:v>1214.5403510000001</c:v>
                </c:pt>
                <c:pt idx="1999">
                  <c:v>1238.1576640000001</c:v>
                </c:pt>
                <c:pt idx="2000">
                  <c:v>1272.5365200000001</c:v>
                </c:pt>
                <c:pt idx="2001">
                  <c:v>1345.4985999999999</c:v>
                </c:pt>
                <c:pt idx="2002">
                  <c:v>1385.949012</c:v>
                </c:pt>
                <c:pt idx="2003">
                  <c:v>1108.985494</c:v>
                </c:pt>
                <c:pt idx="2004">
                  <c:v>1225.2450409999999</c:v>
                </c:pt>
                <c:pt idx="2005">
                  <c:v>1225.72461</c:v>
                </c:pt>
                <c:pt idx="2006">
                  <c:v>1392.803101</c:v>
                </c:pt>
                <c:pt idx="2007">
                  <c:v>1316.3209979999999</c:v>
                </c:pt>
                <c:pt idx="2008">
                  <c:v>1366.9826889999999</c:v>
                </c:pt>
                <c:pt idx="2009">
                  <c:v>1247.6570469999999</c:v>
                </c:pt>
                <c:pt idx="2010">
                  <c:v>1339.533422</c:v>
                </c:pt>
                <c:pt idx="2011">
                  <c:v>1405.433939</c:v>
                </c:pt>
                <c:pt idx="2012">
                  <c:v>1373.371504</c:v>
                </c:pt>
                <c:pt idx="2013">
                  <c:v>1282.883169</c:v>
                </c:pt>
                <c:pt idx="2014">
                  <c:v>1387.2791589999999</c:v>
                </c:pt>
                <c:pt idx="2015">
                  <c:v>1521.428431</c:v>
                </c:pt>
                <c:pt idx="2016">
                  <c:v>1666.661503</c:v>
                </c:pt>
                <c:pt idx="2017">
                  <c:v>1605.8287640000001</c:v>
                </c:pt>
                <c:pt idx="2018">
                  <c:v>1723.176872</c:v>
                </c:pt>
                <c:pt idx="2019">
                  <c:v>1675.0646819999999</c:v>
                </c:pt>
                <c:pt idx="2020">
                  <c:v>1606.9208080000001</c:v>
                </c:pt>
                <c:pt idx="2021">
                  <c:v>1756.378719</c:v>
                </c:pt>
                <c:pt idx="2022">
                  <c:v>1774.836693</c:v>
                </c:pt>
                <c:pt idx="2023">
                  <c:v>1747.2507700000001</c:v>
                </c:pt>
                <c:pt idx="2024">
                  <c:v>1789.6024420000001</c:v>
                </c:pt>
                <c:pt idx="2025">
                  <c:v>1848.6449279999999</c:v>
                </c:pt>
                <c:pt idx="2026">
                  <c:v>1817.8389110000001</c:v>
                </c:pt>
                <c:pt idx="2027">
                  <c:v>1806.922822</c:v>
                </c:pt>
                <c:pt idx="2028">
                  <c:v>1776.843672</c:v>
                </c:pt>
                <c:pt idx="2029">
                  <c:v>1785.6741930000001</c:v>
                </c:pt>
                <c:pt idx="2030">
                  <c:v>1850.828865</c:v>
                </c:pt>
                <c:pt idx="2031">
                  <c:v>1939.3249109999999</c:v>
                </c:pt>
                <c:pt idx="2032">
                  <c:v>1957.1752759999999</c:v>
                </c:pt>
                <c:pt idx="2033">
                  <c:v>1914.61</c:v>
                </c:pt>
                <c:pt idx="2034">
                  <c:v>1937.39</c:v>
                </c:pt>
                <c:pt idx="2035">
                  <c:v>1779.68</c:v>
                </c:pt>
                <c:pt idx="2036">
                  <c:v>1585</c:v>
                </c:pt>
                <c:pt idx="2037">
                  <c:v>1625.3</c:v>
                </c:pt>
                <c:pt idx="2038">
                  <c:v>1482.518681</c:v>
                </c:pt>
                <c:pt idx="2039">
                  <c:v>1445.2390499999999</c:v>
                </c:pt>
                <c:pt idx="2040">
                  <c:v>1460.425937</c:v>
                </c:pt>
                <c:pt idx="2041">
                  <c:v>1422.393761</c:v>
                </c:pt>
                <c:pt idx="2042">
                  <c:v>1572.9</c:v>
                </c:pt>
                <c:pt idx="2043">
                  <c:v>1485.04</c:v>
                </c:pt>
                <c:pt idx="2044">
                  <c:v>1563.62</c:v>
                </c:pt>
                <c:pt idx="2045">
                  <c:v>1540.86</c:v>
                </c:pt>
                <c:pt idx="2046">
                  <c:v>1534.82</c:v>
                </c:pt>
                <c:pt idx="2047">
                  <c:v>1658.68</c:v>
                </c:pt>
                <c:pt idx="2048">
                  <c:v>1739.33</c:v>
                </c:pt>
                <c:pt idx="2049">
                  <c:v>1839.01</c:v>
                </c:pt>
                <c:pt idx="2050">
                  <c:v>1876.53</c:v>
                </c:pt>
                <c:pt idx="2051">
                  <c:v>1778.04</c:v>
                </c:pt>
                <c:pt idx="2052">
                  <c:v>1833.58</c:v>
                </c:pt>
                <c:pt idx="2053">
                  <c:v>1767.79</c:v>
                </c:pt>
                <c:pt idx="2054">
                  <c:v>1891.4406690000001</c:v>
                </c:pt>
                <c:pt idx="2055">
                  <c:v>1848.412961</c:v>
                </c:pt>
                <c:pt idx="2056">
                  <c:v>1795.3818349999999</c:v>
                </c:pt>
                <c:pt idx="2057">
                  <c:v>1812</c:v>
                </c:pt>
                <c:pt idx="2058">
                  <c:v>1829.11</c:v>
                </c:pt>
                <c:pt idx="2059">
                  <c:v>1776.56</c:v>
                </c:pt>
                <c:pt idx="2060">
                  <c:v>1808.86</c:v>
                </c:pt>
                <c:pt idx="2061">
                  <c:v>1801.15</c:v>
                </c:pt>
                <c:pt idx="2062">
                  <c:v>1784</c:v>
                </c:pt>
                <c:pt idx="2063">
                  <c:v>1683.53</c:v>
                </c:pt>
                <c:pt idx="2064">
                  <c:v>1672.54</c:v>
                </c:pt>
                <c:pt idx="2065">
                  <c:v>1581.79</c:v>
                </c:pt>
                <c:pt idx="2066">
                  <c:v>1587.08</c:v>
                </c:pt>
                <c:pt idx="2067">
                  <c:v>1700.1</c:v>
                </c:pt>
                <c:pt idx="2068">
                  <c:v>1713.88</c:v>
                </c:pt>
                <c:pt idx="2069">
                  <c:v>1684.07</c:v>
                </c:pt>
                <c:pt idx="2070">
                  <c:v>1822.18</c:v>
                </c:pt>
                <c:pt idx="2071">
                  <c:v>1841.606753</c:v>
                </c:pt>
                <c:pt idx="2072">
                  <c:v>1919.7174339999999</c:v>
                </c:pt>
                <c:pt idx="2073">
                  <c:v>1968.130136</c:v>
                </c:pt>
                <c:pt idx="2074">
                  <c:v>2134.34746</c:v>
                </c:pt>
                <c:pt idx="2075">
                  <c:v>2008.9328410000001</c:v>
                </c:pt>
                <c:pt idx="2076">
                  <c:v>2078.46</c:v>
                </c:pt>
                <c:pt idx="2077">
                  <c:v>2115.9699999999998</c:v>
                </c:pt>
                <c:pt idx="2078">
                  <c:v>2113</c:v>
                </c:pt>
                <c:pt idx="2079">
                  <c:v>1967.5</c:v>
                </c:pt>
                <c:pt idx="2080">
                  <c:v>2079.0553380000001</c:v>
                </c:pt>
                <c:pt idx="2081">
                  <c:v>2066.7399999999998</c:v>
                </c:pt>
                <c:pt idx="2082">
                  <c:v>2132.08</c:v>
                </c:pt>
                <c:pt idx="2083">
                  <c:v>2150.54</c:v>
                </c:pt>
                <c:pt idx="2084">
                  <c:v>2138.345296</c:v>
                </c:pt>
                <c:pt idx="2085">
                  <c:v>2301.2458080000001</c:v>
                </c:pt>
                <c:pt idx="2086">
                  <c:v>2431.995543</c:v>
                </c:pt>
                <c:pt idx="2087">
                  <c:v>2516.6453820000002</c:v>
                </c:pt>
                <c:pt idx="2088">
                  <c:v>2421.8917700000002</c:v>
                </c:pt>
                <c:pt idx="2089">
                  <c:v>2326.1799999999998</c:v>
                </c:pt>
                <c:pt idx="2090">
                  <c:v>2250.23</c:v>
                </c:pt>
                <c:pt idx="2091">
                  <c:v>2170.81</c:v>
                </c:pt>
                <c:pt idx="2092">
                  <c:v>2343.2800000000002</c:v>
                </c:pt>
                <c:pt idx="2093">
                  <c:v>2370.46</c:v>
                </c:pt>
                <c:pt idx="2094">
                  <c:v>2414.92</c:v>
                </c:pt>
                <c:pt idx="2095">
                  <c:v>2357.94</c:v>
                </c:pt>
                <c:pt idx="2096">
                  <c:v>2231</c:v>
                </c:pt>
                <c:pt idx="2097">
                  <c:v>2318.42</c:v>
                </c:pt>
                <c:pt idx="2098">
                  <c:v>2534</c:v>
                </c:pt>
                <c:pt idx="2099">
                  <c:v>2667.8621720000001</c:v>
                </c:pt>
                <c:pt idx="2100">
                  <c:v>2750.261825</c:v>
                </c:pt>
                <c:pt idx="2101">
                  <c:v>2758.4390589999998</c:v>
                </c:pt>
                <c:pt idx="2102">
                  <c:v>2776.4438919999998</c:v>
                </c:pt>
                <c:pt idx="2103">
                  <c:v>2948.92</c:v>
                </c:pt>
                <c:pt idx="2104">
                  <c:v>2951.6863800000001</c:v>
                </c:pt>
                <c:pt idx="2105">
                  <c:v>3432.945037</c:v>
                </c:pt>
                <c:pt idx="2106">
                  <c:v>3240.6407450000002</c:v>
                </c:pt>
                <c:pt idx="2107">
                  <c:v>3529.0703819999999</c:v>
                </c:pt>
                <c:pt idx="2108">
                  <c:v>3492.4599779999999</c:v>
                </c:pt>
                <c:pt idx="2109">
                  <c:v>3484.2002229999998</c:v>
                </c:pt>
                <c:pt idx="2110">
                  <c:v>3917.2352489999998</c:v>
                </c:pt>
                <c:pt idx="2111">
                  <c:v>3922.96</c:v>
                </c:pt>
                <c:pt idx="2112">
                  <c:v>3946.96</c:v>
                </c:pt>
                <c:pt idx="2113">
                  <c:v>4172.33</c:v>
                </c:pt>
                <c:pt idx="2114">
                  <c:v>3825</c:v>
                </c:pt>
                <c:pt idx="2115">
                  <c:v>3708.95</c:v>
                </c:pt>
                <c:pt idx="2116">
                  <c:v>4094.99</c:v>
                </c:pt>
                <c:pt idx="2117">
                  <c:v>3627.19</c:v>
                </c:pt>
                <c:pt idx="2118">
                  <c:v>3588.29</c:v>
                </c:pt>
                <c:pt idx="2119">
                  <c:v>3283.29</c:v>
                </c:pt>
                <c:pt idx="2120">
                  <c:v>3386.3124929999999</c:v>
                </c:pt>
                <c:pt idx="2121">
                  <c:v>2442.6141469999998</c:v>
                </c:pt>
                <c:pt idx="2122">
                  <c:v>2774.514776</c:v>
                </c:pt>
                <c:pt idx="2123">
                  <c:v>2441.27</c:v>
                </c:pt>
                <c:pt idx="2124">
                  <c:v>2289.3200000000002</c:v>
                </c:pt>
                <c:pt idx="2125">
                  <c:v>2115.75</c:v>
                </c:pt>
                <c:pt idx="2126">
                  <c:v>2635.6</c:v>
                </c:pt>
                <c:pt idx="2127">
                  <c:v>2704.02</c:v>
                </c:pt>
                <c:pt idx="2128">
                  <c:v>2873.66</c:v>
                </c:pt>
                <c:pt idx="2129">
                  <c:v>2730.02</c:v>
                </c:pt>
                <c:pt idx="2130">
                  <c:v>2406.2800000000002</c:v>
                </c:pt>
                <c:pt idx="2131">
                  <c:v>2284.0300000000002</c:v>
                </c:pt>
                <c:pt idx="2132">
                  <c:v>2373.63</c:v>
                </c:pt>
                <c:pt idx="2133">
                  <c:v>2726.78</c:v>
                </c:pt>
                <c:pt idx="2134">
                  <c:v>2643.82</c:v>
                </c:pt>
                <c:pt idx="2135">
                  <c:v>2706.64</c:v>
                </c:pt>
                <c:pt idx="2136">
                  <c:v>2856.0576879999999</c:v>
                </c:pt>
                <c:pt idx="2137">
                  <c:v>2690.8967280000002</c:v>
                </c:pt>
                <c:pt idx="2138">
                  <c:v>2629.8852360000001</c:v>
                </c:pt>
                <c:pt idx="2139">
                  <c:v>2718.68</c:v>
                </c:pt>
                <c:pt idx="2140">
                  <c:v>2606.9914359999998</c:v>
                </c:pt>
                <c:pt idx="2141">
                  <c:v>2509.0481450000002</c:v>
                </c:pt>
                <c:pt idx="2142">
                  <c:v>2610.6339379999999</c:v>
                </c:pt>
                <c:pt idx="2143">
                  <c:v>2470.9973789999999</c:v>
                </c:pt>
                <c:pt idx="2144">
                  <c:v>2354.8139679999999</c:v>
                </c:pt>
                <c:pt idx="2145">
                  <c:v>2370.724416</c:v>
                </c:pt>
                <c:pt idx="2146">
                  <c:v>2515.9899999999998</c:v>
                </c:pt>
                <c:pt idx="2147">
                  <c:v>2582.4835119999998</c:v>
                </c:pt>
                <c:pt idx="2148">
                  <c:v>2543.3723199999999</c:v>
                </c:pt>
                <c:pt idx="2149">
                  <c:v>2367.73</c:v>
                </c:pt>
                <c:pt idx="2150">
                  <c:v>2371.14</c:v>
                </c:pt>
                <c:pt idx="2151">
                  <c:v>2225.42</c:v>
                </c:pt>
                <c:pt idx="2152">
                  <c:v>2158.15</c:v>
                </c:pt>
                <c:pt idx="2153">
                  <c:v>2257.0700000000002</c:v>
                </c:pt>
                <c:pt idx="2154">
                  <c:v>1893.57</c:v>
                </c:pt>
                <c:pt idx="2155">
                  <c:v>1871.62</c:v>
                </c:pt>
                <c:pt idx="2156">
                  <c:v>1972.6</c:v>
                </c:pt>
                <c:pt idx="2157">
                  <c:v>1989.1746860000001</c:v>
                </c:pt>
                <c:pt idx="2158">
                  <c:v>1809.5367550000001</c:v>
                </c:pt>
                <c:pt idx="2159">
                  <c:v>1830.6482699999999</c:v>
                </c:pt>
                <c:pt idx="2160">
                  <c:v>1983.314762</c:v>
                </c:pt>
                <c:pt idx="2161">
                  <c:v>2083.5539309999999</c:v>
                </c:pt>
                <c:pt idx="2162">
                  <c:v>2166.9352469999999</c:v>
                </c:pt>
                <c:pt idx="2163">
                  <c:v>2276.4546519999999</c:v>
                </c:pt>
                <c:pt idx="2164">
                  <c:v>2107.1780760000001</c:v>
                </c:pt>
                <c:pt idx="2165">
                  <c:v>2159.59</c:v>
                </c:pt>
                <c:pt idx="2166">
                  <c:v>2225.09</c:v>
                </c:pt>
                <c:pt idx="2167">
                  <c:v>2317.36</c:v>
                </c:pt>
                <c:pt idx="2168">
                  <c:v>2201.9299999999998</c:v>
                </c:pt>
                <c:pt idx="2169">
                  <c:v>2317.8000000000002</c:v>
                </c:pt>
                <c:pt idx="2170">
                  <c:v>2316.8200000000002</c:v>
                </c:pt>
                <c:pt idx="2171">
                  <c:v>2116.96</c:v>
                </c:pt>
                <c:pt idx="2172">
                  <c:v>2147.1</c:v>
                </c:pt>
                <c:pt idx="2173">
                  <c:v>2115.9699999999998</c:v>
                </c:pt>
                <c:pt idx="2174">
                  <c:v>2139.16</c:v>
                </c:pt>
                <c:pt idx="2175">
                  <c:v>2030.9373089999999</c:v>
                </c:pt>
                <c:pt idx="2176">
                  <c:v>1940.3789409999999</c:v>
                </c:pt>
                <c:pt idx="2177">
                  <c:v>1994.247241</c:v>
                </c:pt>
                <c:pt idx="2178">
                  <c:v>1921.879079</c:v>
                </c:pt>
                <c:pt idx="2179">
                  <c:v>1877.180032</c:v>
                </c:pt>
                <c:pt idx="2180">
                  <c:v>1900.009305</c:v>
                </c:pt>
                <c:pt idx="2181">
                  <c:v>1889.052484</c:v>
                </c:pt>
                <c:pt idx="2182">
                  <c:v>1818.898025</c:v>
                </c:pt>
                <c:pt idx="2183">
                  <c:v>1791.58</c:v>
                </c:pt>
                <c:pt idx="2184">
                  <c:v>1993.44</c:v>
                </c:pt>
                <c:pt idx="2185">
                  <c:v>2024.75</c:v>
                </c:pt>
                <c:pt idx="2186">
                  <c:v>2113.34</c:v>
                </c:pt>
                <c:pt idx="2187">
                  <c:v>2184.86</c:v>
                </c:pt>
                <c:pt idx="2188">
                  <c:v>2192.9093560000001</c:v>
                </c:pt>
                <c:pt idx="2189">
                  <c:v>2228.5190640000001</c:v>
                </c:pt>
                <c:pt idx="2190">
                  <c:v>2300.6418370000001</c:v>
                </c:pt>
                <c:pt idx="2191">
                  <c:v>2300.5213330000001</c:v>
                </c:pt>
                <c:pt idx="2192">
                  <c:v>2386.87</c:v>
                </c:pt>
                <c:pt idx="2193">
                  <c:v>2453.930754</c:v>
                </c:pt>
                <c:pt idx="2194">
                  <c:v>2524.0100000000002</c:v>
                </c:pt>
                <c:pt idx="2195">
                  <c:v>2562.69</c:v>
                </c:pt>
                <c:pt idx="2196">
                  <c:v>2607.4141730000001</c:v>
                </c:pt>
                <c:pt idx="2197">
                  <c:v>2512.638097</c:v>
                </c:pt>
                <c:pt idx="2198">
                  <c:v>2727.4078129999998</c:v>
                </c:pt>
                <c:pt idx="2199">
                  <c:v>2829.048483</c:v>
                </c:pt>
                <c:pt idx="2200">
                  <c:v>2891.1932379999998</c:v>
                </c:pt>
                <c:pt idx="2201">
                  <c:v>3158.3</c:v>
                </c:pt>
                <c:pt idx="2202">
                  <c:v>3021</c:v>
                </c:pt>
                <c:pt idx="2203">
                  <c:v>3150.6</c:v>
                </c:pt>
                <c:pt idx="2204">
                  <c:v>3141.6823380000001</c:v>
                </c:pt>
                <c:pt idx="2205">
                  <c:v>3162.66129</c:v>
                </c:pt>
                <c:pt idx="2206">
                  <c:v>3048.0692509999999</c:v>
                </c:pt>
                <c:pt idx="2207">
                  <c:v>3319.8172490000002</c:v>
                </c:pt>
                <c:pt idx="2208">
                  <c:v>3272.6877789999999</c:v>
                </c:pt>
                <c:pt idx="2209">
                  <c:v>3317.24</c:v>
                </c:pt>
                <c:pt idx="2210">
                  <c:v>3144.49</c:v>
                </c:pt>
                <c:pt idx="2211">
                  <c:v>3011.01</c:v>
                </c:pt>
                <c:pt idx="2212">
                  <c:v>3024.53</c:v>
                </c:pt>
                <c:pt idx="2213">
                  <c:v>3184.9985029999998</c:v>
                </c:pt>
                <c:pt idx="2214">
                  <c:v>3285.493669</c:v>
                </c:pt>
                <c:pt idx="2215">
                  <c:v>3224.0524289999998</c:v>
                </c:pt>
                <c:pt idx="2216">
                  <c:v>3238.999045</c:v>
                </c:pt>
                <c:pt idx="2217">
                  <c:v>3325.178649</c:v>
                </c:pt>
                <c:pt idx="2218">
                  <c:v>3177.1654109999999</c:v>
                </c:pt>
                <c:pt idx="2219">
                  <c:v>3231.313525</c:v>
                </c:pt>
                <c:pt idx="2220">
                  <c:v>3084.8179420000001</c:v>
                </c:pt>
                <c:pt idx="2221">
                  <c:v>3270.6666810000002</c:v>
                </c:pt>
                <c:pt idx="2222">
                  <c:v>3247.5830099999998</c:v>
                </c:pt>
                <c:pt idx="2223">
                  <c:v>3228.6587340000001</c:v>
                </c:pt>
                <c:pt idx="2224">
                  <c:v>3227.239908</c:v>
                </c:pt>
                <c:pt idx="2225">
                  <c:v>3406.227273</c:v>
                </c:pt>
                <c:pt idx="2226">
                  <c:v>3823.9764220000002</c:v>
                </c:pt>
                <c:pt idx="2227">
                  <c:v>3787.989114</c:v>
                </c:pt>
                <c:pt idx="2228">
                  <c:v>3845.3139759999999</c:v>
                </c:pt>
                <c:pt idx="2229">
                  <c:v>3952.1544789999998</c:v>
                </c:pt>
                <c:pt idx="2230">
                  <c:v>3928.3944590000001</c:v>
                </c:pt>
                <c:pt idx="2231">
                  <c:v>3434.0373850000001</c:v>
                </c:pt>
                <c:pt idx="2232">
                  <c:v>3501.631766</c:v>
                </c:pt>
                <c:pt idx="2233">
                  <c:v>3426.51</c:v>
                </c:pt>
                <c:pt idx="2234">
                  <c:v>3222.85</c:v>
                </c:pt>
                <c:pt idx="2235">
                  <c:v>3263.88</c:v>
                </c:pt>
                <c:pt idx="2236">
                  <c:v>3400.11</c:v>
                </c:pt>
                <c:pt idx="2237">
                  <c:v>3280.73</c:v>
                </c:pt>
                <c:pt idx="2238">
                  <c:v>3438.91</c:v>
                </c:pt>
                <c:pt idx="2239">
                  <c:v>3615.65</c:v>
                </c:pt>
                <c:pt idx="2240">
                  <c:v>3563.86</c:v>
                </c:pt>
                <c:pt idx="2241">
                  <c:v>3392.96</c:v>
                </c:pt>
                <c:pt idx="2242">
                  <c:v>3428.16</c:v>
                </c:pt>
                <c:pt idx="2243">
                  <c:v>3343.34</c:v>
                </c:pt>
                <c:pt idx="2244">
                  <c:v>2971.93</c:v>
                </c:pt>
                <c:pt idx="2245">
                  <c:v>2779.85</c:v>
                </c:pt>
                <c:pt idx="2246">
                  <c:v>3078.3233559999999</c:v>
                </c:pt>
                <c:pt idx="2247">
                  <c:v>3154.360772</c:v>
                </c:pt>
                <c:pt idx="2248">
                  <c:v>2931.0372609999999</c:v>
                </c:pt>
                <c:pt idx="2249">
                  <c:v>2924.081709</c:v>
                </c:pt>
                <c:pt idx="2250">
                  <c:v>3061.9656620000001</c:v>
                </c:pt>
                <c:pt idx="2251">
                  <c:v>2925.7696070000002</c:v>
                </c:pt>
                <c:pt idx="2252">
                  <c:v>2806.269546</c:v>
                </c:pt>
                <c:pt idx="2253">
                  <c:v>2850.14</c:v>
                </c:pt>
                <c:pt idx="2254">
                  <c:v>3000.4658979999999</c:v>
                </c:pt>
                <c:pt idx="2255">
                  <c:v>3310.963182</c:v>
                </c:pt>
                <c:pt idx="2256">
                  <c:v>3395.27</c:v>
                </c:pt>
                <c:pt idx="2257">
                  <c:v>3416.92</c:v>
                </c:pt>
                <c:pt idx="2258">
                  <c:v>3385.32</c:v>
                </c:pt>
                <c:pt idx="2259">
                  <c:v>3515.24</c:v>
                </c:pt>
                <c:pt idx="2260">
                  <c:v>3573.84</c:v>
                </c:pt>
                <c:pt idx="2261">
                  <c:v>3589.74</c:v>
                </c:pt>
                <c:pt idx="2262">
                  <c:v>3556.25</c:v>
                </c:pt>
                <c:pt idx="2263">
                  <c:v>3571.7</c:v>
                </c:pt>
                <c:pt idx="2264">
                  <c:v>3410</c:v>
                </c:pt>
                <c:pt idx="2265">
                  <c:v>3542.701251</c:v>
                </c:pt>
                <c:pt idx="2266">
                  <c:v>3490.6501050000002</c:v>
                </c:pt>
                <c:pt idx="2267">
                  <c:v>3608.1887179999999</c:v>
                </c:pt>
                <c:pt idx="2268">
                  <c:v>3791.66</c:v>
                </c:pt>
                <c:pt idx="2269">
                  <c:v>3868.72</c:v>
                </c:pt>
                <c:pt idx="2270">
                  <c:v>3825.19</c:v>
                </c:pt>
                <c:pt idx="2271">
                  <c:v>3854.37</c:v>
                </c:pt>
                <c:pt idx="2272">
                  <c:v>3748.31</c:v>
                </c:pt>
                <c:pt idx="2273">
                  <c:v>3887.87</c:v>
                </c:pt>
                <c:pt idx="2274">
                  <c:v>4154.42</c:v>
                </c:pt>
                <c:pt idx="2275">
                  <c:v>4053.9646710000002</c:v>
                </c:pt>
                <c:pt idx="2276">
                  <c:v>3971.5042490000001</c:v>
                </c:pt>
                <c:pt idx="2277">
                  <c:v>4168.5077780000001</c:v>
                </c:pt>
                <c:pt idx="2278">
                  <c:v>4082.2778370000001</c:v>
                </c:pt>
                <c:pt idx="2279">
                  <c:v>4220.8171039999997</c:v>
                </c:pt>
                <c:pt idx="2280">
                  <c:v>4131.2479540000004</c:v>
                </c:pt>
                <c:pt idx="2281">
                  <c:v>3923.7357099999999</c:v>
                </c:pt>
                <c:pt idx="2282">
                  <c:v>4287.9456069999997</c:v>
                </c:pt>
                <c:pt idx="2283">
                  <c:v>4426.66</c:v>
                </c:pt>
                <c:pt idx="2284">
                  <c:v>4328.8100000000004</c:v>
                </c:pt>
                <c:pt idx="2285">
                  <c:v>4295.3500000000004</c:v>
                </c:pt>
                <c:pt idx="2286">
                  <c:v>4324.21</c:v>
                </c:pt>
                <c:pt idx="2287">
                  <c:v>4598</c:v>
                </c:pt>
                <c:pt idx="2288">
                  <c:v>4605.6000000000004</c:v>
                </c:pt>
                <c:pt idx="2289">
                  <c:v>4538.2700000000004</c:v>
                </c:pt>
                <c:pt idx="2290">
                  <c:v>4475.88</c:v>
                </c:pt>
                <c:pt idx="2291">
                  <c:v>4511.9799999999996</c:v>
                </c:pt>
                <c:pt idx="2292">
                  <c:v>4620.8100000000004</c:v>
                </c:pt>
                <c:pt idx="2293">
                  <c:v>4805.99</c:v>
                </c:pt>
                <c:pt idx="2294">
                  <c:v>4734.0917149999996</c:v>
                </c:pt>
                <c:pt idx="2295">
                  <c:v>4632.4860980000003</c:v>
                </c:pt>
                <c:pt idx="2296">
                  <c:v>4721.87</c:v>
                </c:pt>
                <c:pt idx="2297">
                  <c:v>4667.4659099999999</c:v>
                </c:pt>
                <c:pt idx="2298">
                  <c:v>4644.7110919999996</c:v>
                </c:pt>
                <c:pt idx="2299">
                  <c:v>4626.8505729999997</c:v>
                </c:pt>
                <c:pt idx="2300">
                  <c:v>4545.67</c:v>
                </c:pt>
                <c:pt idx="2301">
                  <c:v>4222.67</c:v>
                </c:pt>
                <c:pt idx="2302">
                  <c:v>4289.4416019999999</c:v>
                </c:pt>
                <c:pt idx="2303">
                  <c:v>4009.87</c:v>
                </c:pt>
                <c:pt idx="2304">
                  <c:v>4303.6000000000004</c:v>
                </c:pt>
                <c:pt idx="2305">
                  <c:v>4416.3900000000003</c:v>
                </c:pt>
                <c:pt idx="2306">
                  <c:v>4265.87</c:v>
                </c:pt>
                <c:pt idx="2307">
                  <c:v>4083.65</c:v>
                </c:pt>
                <c:pt idx="2308">
                  <c:v>4342.941624</c:v>
                </c:pt>
                <c:pt idx="2309">
                  <c:v>4272.9735739999996</c:v>
                </c:pt>
                <c:pt idx="2310">
                  <c:v>4523.5401089999996</c:v>
                </c:pt>
                <c:pt idx="2311">
                  <c:v>4043.396244</c:v>
                </c:pt>
                <c:pt idx="2312">
                  <c:v>4090.0912539999999</c:v>
                </c:pt>
                <c:pt idx="2313">
                  <c:v>4309.5729890000002</c:v>
                </c:pt>
                <c:pt idx="2314">
                  <c:v>4447.2391260000004</c:v>
                </c:pt>
                <c:pt idx="2315">
                  <c:v>4611.4650739999997</c:v>
                </c:pt>
                <c:pt idx="2316">
                  <c:v>4586.6778249999998</c:v>
                </c:pt>
                <c:pt idx="2317">
                  <c:v>4509.911634</c:v>
                </c:pt>
                <c:pt idx="2318">
                  <c:v>4209.9271070000004</c:v>
                </c:pt>
                <c:pt idx="2319">
                  <c:v>4129.4251830000003</c:v>
                </c:pt>
                <c:pt idx="2320">
                  <c:v>4205.7912939999997</c:v>
                </c:pt>
                <c:pt idx="2321">
                  <c:v>4365.2117120000003</c:v>
                </c:pt>
                <c:pt idx="2322">
                  <c:v>4307.7130450000004</c:v>
                </c:pt>
                <c:pt idx="2323">
                  <c:v>4469.7774509999999</c:v>
                </c:pt>
                <c:pt idx="2324">
                  <c:v>4104.9550369999997</c:v>
                </c:pt>
                <c:pt idx="2325">
                  <c:v>3884.9237800000001</c:v>
                </c:pt>
                <c:pt idx="2326">
                  <c:v>4088.9338579999999</c:v>
                </c:pt>
                <c:pt idx="2327">
                  <c:v>4132.3319460000002</c:v>
                </c:pt>
                <c:pt idx="2328">
                  <c:v>3784.9258789999999</c:v>
                </c:pt>
                <c:pt idx="2329">
                  <c:v>3861.1422969999999</c:v>
                </c:pt>
                <c:pt idx="2330">
                  <c:v>4021.8203010000002</c:v>
                </c:pt>
                <c:pt idx="2331">
                  <c:v>3957.28</c:v>
                </c:pt>
                <c:pt idx="2332">
                  <c:v>3876.5087290000001</c:v>
                </c:pt>
                <c:pt idx="2333">
                  <c:v>3957.2</c:v>
                </c:pt>
                <c:pt idx="2334">
                  <c:v>3929.81</c:v>
                </c:pt>
                <c:pt idx="2335">
                  <c:v>3952.27</c:v>
                </c:pt>
                <c:pt idx="2336">
                  <c:v>4021.41</c:v>
                </c:pt>
                <c:pt idx="2337">
                  <c:v>3986.37</c:v>
                </c:pt>
                <c:pt idx="2338">
                  <c:v>4120.03</c:v>
                </c:pt>
                <c:pt idx="2339">
                  <c:v>4045.15</c:v>
                </c:pt>
                <c:pt idx="2340">
                  <c:v>4093.56</c:v>
                </c:pt>
                <c:pt idx="2341">
                  <c:v>4069.17</c:v>
                </c:pt>
                <c:pt idx="2342">
                  <c:v>4031.6</c:v>
                </c:pt>
                <c:pt idx="2343">
                  <c:v>3797.94</c:v>
                </c:pt>
                <c:pt idx="2344">
                  <c:v>3637.27</c:v>
                </c:pt>
                <c:pt idx="2345">
                  <c:v>3706.97</c:v>
                </c:pt>
                <c:pt idx="2346">
                  <c:v>3691.71</c:v>
                </c:pt>
                <c:pt idx="2347">
                  <c:v>3767.18</c:v>
                </c:pt>
                <c:pt idx="2348">
                  <c:v>3820.22</c:v>
                </c:pt>
                <c:pt idx="2349">
                  <c:v>3762.93</c:v>
                </c:pt>
                <c:pt idx="2350">
                  <c:v>3785.0608269999998</c:v>
                </c:pt>
                <c:pt idx="2351">
                  <c:v>3538.5138459999998</c:v>
                </c:pt>
                <c:pt idx="2352">
                  <c:v>3406.335466</c:v>
                </c:pt>
                <c:pt idx="2353">
                  <c:v>3197.8762889999998</c:v>
                </c:pt>
                <c:pt idx="2354">
                  <c:v>3080.649782</c:v>
                </c:pt>
                <c:pt idx="2355">
                  <c:v>3147.7</c:v>
                </c:pt>
                <c:pt idx="2356">
                  <c:v>3086.95</c:v>
                </c:pt>
                <c:pt idx="2357">
                  <c:v>3246.53</c:v>
                </c:pt>
                <c:pt idx="2358">
                  <c:v>3371.01</c:v>
                </c:pt>
                <c:pt idx="2359">
                  <c:v>3238.59</c:v>
                </c:pt>
                <c:pt idx="2360">
                  <c:v>3310.1847929999999</c:v>
                </c:pt>
                <c:pt idx="2361">
                  <c:v>3331.28</c:v>
                </c:pt>
                <c:pt idx="2362">
                  <c:v>3353.92</c:v>
                </c:pt>
                <c:pt idx="2363">
                  <c:v>3213.3</c:v>
                </c:pt>
                <c:pt idx="2364">
                  <c:v>3159.81</c:v>
                </c:pt>
                <c:pt idx="2365">
                  <c:v>3092.48</c:v>
                </c:pt>
                <c:pt idx="2366">
                  <c:v>2975.02</c:v>
                </c:pt>
                <c:pt idx="2367">
                  <c:v>2569.0088150000001</c:v>
                </c:pt>
                <c:pt idx="2368">
                  <c:v>2411.4990109999999</c:v>
                </c:pt>
                <c:pt idx="2369">
                  <c:v>2541.419531</c:v>
                </c:pt>
                <c:pt idx="2370">
                  <c:v>2441.773682</c:v>
                </c:pt>
                <c:pt idx="2371">
                  <c:v>2460.616994</c:v>
                </c:pt>
                <c:pt idx="2372">
                  <c:v>2460.65</c:v>
                </c:pt>
                <c:pt idx="2373">
                  <c:v>2423.1994020000002</c:v>
                </c:pt>
                <c:pt idx="2374">
                  <c:v>2543.4499999999998</c:v>
                </c:pt>
                <c:pt idx="2375">
                  <c:v>2603.725042</c:v>
                </c:pt>
                <c:pt idx="2376">
                  <c:v>2603.199458</c:v>
                </c:pt>
                <c:pt idx="2377">
                  <c:v>2689.866149</c:v>
                </c:pt>
                <c:pt idx="2378">
                  <c:v>2789.648713</c:v>
                </c:pt>
                <c:pt idx="2379">
                  <c:v>2682.6851780000002</c:v>
                </c:pt>
                <c:pt idx="2380">
                  <c:v>2697.1636010000002</c:v>
                </c:pt>
                <c:pt idx="2381">
                  <c:v>2998.102414</c:v>
                </c:pt>
                <c:pt idx="2382">
                  <c:v>3020.4833779999999</c:v>
                </c:pt>
                <c:pt idx="2383">
                  <c:v>3064.1945820000001</c:v>
                </c:pt>
                <c:pt idx="2384">
                  <c:v>3141.862486</c:v>
                </c:pt>
                <c:pt idx="2385">
                  <c:v>3119.57</c:v>
                </c:pt>
                <c:pt idx="2386">
                  <c:v>3246.5041179999998</c:v>
                </c:pt>
                <c:pt idx="2387">
                  <c:v>3074.9984439999998</c:v>
                </c:pt>
                <c:pt idx="2388">
                  <c:v>2923.61</c:v>
                </c:pt>
                <c:pt idx="2389">
                  <c:v>2919.99</c:v>
                </c:pt>
                <c:pt idx="2390">
                  <c:v>2877.540207</c:v>
                </c:pt>
                <c:pt idx="2391">
                  <c:v>2932.5</c:v>
                </c:pt>
                <c:pt idx="2392">
                  <c:v>3179.37</c:v>
                </c:pt>
                <c:pt idx="2393">
                  <c:v>3126.97</c:v>
                </c:pt>
                <c:pt idx="2394">
                  <c:v>2886.29</c:v>
                </c:pt>
                <c:pt idx="2395">
                  <c:v>2780.08</c:v>
                </c:pt>
                <c:pt idx="2396">
                  <c:v>2764.7571979999998</c:v>
                </c:pt>
                <c:pt idx="2397">
                  <c:v>2622.7392559999998</c:v>
                </c:pt>
                <c:pt idx="2398">
                  <c:v>2569.4479740000002</c:v>
                </c:pt>
                <c:pt idx="2399">
                  <c:v>2637.98641</c:v>
                </c:pt>
                <c:pt idx="2400">
                  <c:v>2581.016282</c:v>
                </c:pt>
                <c:pt idx="2401">
                  <c:v>2595.033903</c:v>
                </c:pt>
                <c:pt idx="2402">
                  <c:v>2769.494275</c:v>
                </c:pt>
                <c:pt idx="2403">
                  <c:v>2780.7296630000001</c:v>
                </c:pt>
                <c:pt idx="2404">
                  <c:v>2618.1602499999999</c:v>
                </c:pt>
                <c:pt idx="2405">
                  <c:v>2923.514373</c:v>
                </c:pt>
                <c:pt idx="2406">
                  <c:v>2977.7265560000001</c:v>
                </c:pt>
                <c:pt idx="2407">
                  <c:v>2948.7595809999998</c:v>
                </c:pt>
                <c:pt idx="2408">
                  <c:v>2830.2926929999999</c:v>
                </c:pt>
                <c:pt idx="2409">
                  <c:v>2623.1835590000001</c:v>
                </c:pt>
                <c:pt idx="2410">
                  <c:v>2665.7929720000002</c:v>
                </c:pt>
                <c:pt idx="2411">
                  <c:v>2550.5425989999999</c:v>
                </c:pt>
                <c:pt idx="2412">
                  <c:v>2492.8145760000002</c:v>
                </c:pt>
                <c:pt idx="2413">
                  <c:v>2577.0652180000002</c:v>
                </c:pt>
                <c:pt idx="2414">
                  <c:v>2727.9496519999998</c:v>
                </c:pt>
                <c:pt idx="2415">
                  <c:v>2611.1538479999999</c:v>
                </c:pt>
                <c:pt idx="2416">
                  <c:v>2556.4359439999998</c:v>
                </c:pt>
                <c:pt idx="2417">
                  <c:v>2569.285582</c:v>
                </c:pt>
                <c:pt idx="2418">
                  <c:v>2516.1878000000002</c:v>
                </c:pt>
                <c:pt idx="2419">
                  <c:v>2591.0262550000002</c:v>
                </c:pt>
                <c:pt idx="2420">
                  <c:v>2619.3053690000002</c:v>
                </c:pt>
                <c:pt idx="2421">
                  <c:v>2775.1082449999999</c:v>
                </c:pt>
                <c:pt idx="2422">
                  <c:v>2814.6713460000001</c:v>
                </c:pt>
                <c:pt idx="2423">
                  <c:v>2939.3916770000001</c:v>
                </c:pt>
                <c:pt idx="2424">
                  <c:v>2952.1318620000002</c:v>
                </c:pt>
                <c:pt idx="2425">
                  <c:v>2862.2407640000001</c:v>
                </c:pt>
                <c:pt idx="2426">
                  <c:v>2890.827178</c:v>
                </c:pt>
                <c:pt idx="2427">
                  <c:v>2970.1965169999999</c:v>
                </c:pt>
                <c:pt idx="2428">
                  <c:v>3037.6858189999998</c:v>
                </c:pt>
                <c:pt idx="2429">
                  <c:v>3112.3752089999998</c:v>
                </c:pt>
                <c:pt idx="2430">
                  <c:v>3104.208478</c:v>
                </c:pt>
                <c:pt idx="2431">
                  <c:v>3148.3640260000002</c:v>
                </c:pt>
                <c:pt idx="2432">
                  <c:v>3296.2768460000002</c:v>
                </c:pt>
                <c:pt idx="2433">
                  <c:v>3339.4932100000001</c:v>
                </c:pt>
                <c:pt idx="2434">
                  <c:v>3399.8848760000001</c:v>
                </c:pt>
                <c:pt idx="2435">
                  <c:v>3386.7090899999998</c:v>
                </c:pt>
                <c:pt idx="2436">
                  <c:v>3282.9012550000002</c:v>
                </c:pt>
                <c:pt idx="2437">
                  <c:v>3456.5190899999998</c:v>
                </c:pt>
                <c:pt idx="2438">
                  <c:v>3449.392374</c:v>
                </c:pt>
                <c:pt idx="2439">
                  <c:v>3522.3779749999999</c:v>
                </c:pt>
                <c:pt idx="2440">
                  <c:v>3520.687234</c:v>
                </c:pt>
                <c:pt idx="2441">
                  <c:v>3406.817141</c:v>
                </c:pt>
                <c:pt idx="2442">
                  <c:v>3168.851369</c:v>
                </c:pt>
                <c:pt idx="2443">
                  <c:v>3227.7089850000002</c:v>
                </c:pt>
                <c:pt idx="2444">
                  <c:v>3192.7024080000001</c:v>
                </c:pt>
                <c:pt idx="2445">
                  <c:v>3259.0049290000002</c:v>
                </c:pt>
                <c:pt idx="2446">
                  <c:v>3203.4404840000002</c:v>
                </c:pt>
                <c:pt idx="2447">
                  <c:v>2979.6504989999999</c:v>
                </c:pt>
                <c:pt idx="2448">
                  <c:v>3027.9621179999999</c:v>
                </c:pt>
                <c:pt idx="2449">
                  <c:v>3118.9863129999999</c:v>
                </c:pt>
                <c:pt idx="2450">
                  <c:v>3021.8453479999998</c:v>
                </c:pt>
                <c:pt idx="2451">
                  <c:v>3040.1923839999999</c:v>
                </c:pt>
                <c:pt idx="2452">
                  <c:v>3060.45498</c:v>
                </c:pt>
                <c:pt idx="2453">
                  <c:v>2988.6833160000001</c:v>
                </c:pt>
                <c:pt idx="2454">
                  <c:v>3056.2207269999999</c:v>
                </c:pt>
                <c:pt idx="2455">
                  <c:v>3098.6566979999998</c:v>
                </c:pt>
                <c:pt idx="2456">
                  <c:v>3075.1531490000002</c:v>
                </c:pt>
                <c:pt idx="2457">
                  <c:v>2983.999961</c:v>
                </c:pt>
                <c:pt idx="2458">
                  <c:v>2963.1133100000002</c:v>
                </c:pt>
                <c:pt idx="2459">
                  <c:v>2933.3683540000002</c:v>
                </c:pt>
                <c:pt idx="2460">
                  <c:v>2922.2345399999999</c:v>
                </c:pt>
                <c:pt idx="2461">
                  <c:v>3007.2868210000001</c:v>
                </c:pt>
                <c:pt idx="2462">
                  <c:v>2809.594462</c:v>
                </c:pt>
                <c:pt idx="2463">
                  <c:v>2883.6876320000001</c:v>
                </c:pt>
                <c:pt idx="2464">
                  <c:v>2935.910511</c:v>
                </c:pt>
                <c:pt idx="2465">
                  <c:v>2817.3055159999999</c:v>
                </c:pt>
                <c:pt idx="2466">
                  <c:v>2726.8007590000002</c:v>
                </c:pt>
                <c:pt idx="2467">
                  <c:v>2825.2216039999998</c:v>
                </c:pt>
                <c:pt idx="2468">
                  <c:v>2855.0381860000002</c:v>
                </c:pt>
                <c:pt idx="2469">
                  <c:v>2780.5579870000001</c:v>
                </c:pt>
                <c:pt idx="2470">
                  <c:v>2780.5579870000001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C30-4E55-92E9-A4D2DDCAB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982575"/>
        <c:axId val="1505966351"/>
      </c:lineChart>
      <c:dateAx>
        <c:axId val="1505982575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1505966351"/>
        <c:crosses val="autoZero"/>
        <c:auto val="1"/>
        <c:lblOffset val="100"/>
        <c:baseTimeUnit val="days"/>
        <c:majorUnit val="2"/>
        <c:majorTimeUnit val="months"/>
      </c:dateAx>
      <c:valAx>
        <c:axId val="1505966351"/>
        <c:scaling>
          <c:orientation val="minMax"/>
          <c:max val="6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1505982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85000"/>
            </a:schemeClr>
          </a:solidFill>
          <a:latin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'2016-04-01 ~ 2016-12-31'!$B$1</c:f>
              <c:strCache>
                <c:ptCount val="1"/>
                <c:pt idx="0">
                  <c:v>Average Block Time</c:v>
                </c:pt>
              </c:strCache>
            </c:strRef>
          </c:tx>
          <c:spPr>
            <a:ln w="16510" cap="rnd">
              <a:solidFill>
                <a:srgbClr val="0071FF"/>
              </a:solidFill>
              <a:round/>
            </a:ln>
            <a:effectLst/>
          </c:spPr>
          <c:marker>
            <c:symbol val="none"/>
          </c:marker>
          <c:cat>
            <c:numRef>
              <c:f>'2016-04-01 ~ 2016-12-31'!$A$2:$A$276</c:f>
              <c:numCache>
                <c:formatCode>yyyy/mm/dd;@</c:formatCode>
                <c:ptCount val="275"/>
                <c:pt idx="0">
                  <c:v>42461</c:v>
                </c:pt>
                <c:pt idx="1">
                  <c:v>42462</c:v>
                </c:pt>
                <c:pt idx="2">
                  <c:v>42463</c:v>
                </c:pt>
                <c:pt idx="3">
                  <c:v>42464</c:v>
                </c:pt>
                <c:pt idx="4">
                  <c:v>42465</c:v>
                </c:pt>
                <c:pt idx="5">
                  <c:v>42466</c:v>
                </c:pt>
                <c:pt idx="6">
                  <c:v>42467</c:v>
                </c:pt>
                <c:pt idx="7">
                  <c:v>42468</c:v>
                </c:pt>
                <c:pt idx="8">
                  <c:v>42469</c:v>
                </c:pt>
                <c:pt idx="9">
                  <c:v>42470</c:v>
                </c:pt>
                <c:pt idx="10">
                  <c:v>42471</c:v>
                </c:pt>
                <c:pt idx="11">
                  <c:v>42472</c:v>
                </c:pt>
                <c:pt idx="12">
                  <c:v>42473</c:v>
                </c:pt>
                <c:pt idx="13">
                  <c:v>42474</c:v>
                </c:pt>
                <c:pt idx="14">
                  <c:v>42475</c:v>
                </c:pt>
                <c:pt idx="15">
                  <c:v>42476</c:v>
                </c:pt>
                <c:pt idx="16">
                  <c:v>42477</c:v>
                </c:pt>
                <c:pt idx="17">
                  <c:v>42478</c:v>
                </c:pt>
                <c:pt idx="18">
                  <c:v>42479</c:v>
                </c:pt>
                <c:pt idx="19">
                  <c:v>42480</c:v>
                </c:pt>
                <c:pt idx="20">
                  <c:v>42481</c:v>
                </c:pt>
                <c:pt idx="21">
                  <c:v>42482</c:v>
                </c:pt>
                <c:pt idx="22">
                  <c:v>42483</c:v>
                </c:pt>
                <c:pt idx="23">
                  <c:v>42484</c:v>
                </c:pt>
                <c:pt idx="24">
                  <c:v>42485</c:v>
                </c:pt>
                <c:pt idx="25">
                  <c:v>42486</c:v>
                </c:pt>
                <c:pt idx="26">
                  <c:v>42487</c:v>
                </c:pt>
                <c:pt idx="27">
                  <c:v>42488</c:v>
                </c:pt>
                <c:pt idx="28">
                  <c:v>42489</c:v>
                </c:pt>
                <c:pt idx="29">
                  <c:v>42490</c:v>
                </c:pt>
                <c:pt idx="30">
                  <c:v>42491</c:v>
                </c:pt>
                <c:pt idx="31">
                  <c:v>42492</c:v>
                </c:pt>
                <c:pt idx="32">
                  <c:v>42493</c:v>
                </c:pt>
                <c:pt idx="33">
                  <c:v>42494</c:v>
                </c:pt>
                <c:pt idx="34">
                  <c:v>42495</c:v>
                </c:pt>
                <c:pt idx="35">
                  <c:v>42496</c:v>
                </c:pt>
                <c:pt idx="36">
                  <c:v>42497</c:v>
                </c:pt>
                <c:pt idx="37">
                  <c:v>42498</c:v>
                </c:pt>
                <c:pt idx="38">
                  <c:v>42499</c:v>
                </c:pt>
                <c:pt idx="39">
                  <c:v>42500</c:v>
                </c:pt>
                <c:pt idx="40">
                  <c:v>42501</c:v>
                </c:pt>
                <c:pt idx="41">
                  <c:v>42502</c:v>
                </c:pt>
                <c:pt idx="42">
                  <c:v>42503</c:v>
                </c:pt>
                <c:pt idx="43">
                  <c:v>42504</c:v>
                </c:pt>
                <c:pt idx="44">
                  <c:v>42505</c:v>
                </c:pt>
                <c:pt idx="45">
                  <c:v>42506</c:v>
                </c:pt>
                <c:pt idx="46">
                  <c:v>42507</c:v>
                </c:pt>
                <c:pt idx="47">
                  <c:v>42508</c:v>
                </c:pt>
                <c:pt idx="48">
                  <c:v>42509</c:v>
                </c:pt>
                <c:pt idx="49">
                  <c:v>42510</c:v>
                </c:pt>
                <c:pt idx="50">
                  <c:v>42511</c:v>
                </c:pt>
                <c:pt idx="51">
                  <c:v>42512</c:v>
                </c:pt>
                <c:pt idx="52">
                  <c:v>42513</c:v>
                </c:pt>
                <c:pt idx="53">
                  <c:v>42514</c:v>
                </c:pt>
                <c:pt idx="54">
                  <c:v>42515</c:v>
                </c:pt>
                <c:pt idx="55">
                  <c:v>42516</c:v>
                </c:pt>
                <c:pt idx="56">
                  <c:v>42517</c:v>
                </c:pt>
                <c:pt idx="57">
                  <c:v>42518</c:v>
                </c:pt>
                <c:pt idx="58">
                  <c:v>42519</c:v>
                </c:pt>
                <c:pt idx="59">
                  <c:v>42520</c:v>
                </c:pt>
                <c:pt idx="60">
                  <c:v>42521</c:v>
                </c:pt>
                <c:pt idx="61">
                  <c:v>42522</c:v>
                </c:pt>
                <c:pt idx="62">
                  <c:v>42523</c:v>
                </c:pt>
                <c:pt idx="63">
                  <c:v>42524</c:v>
                </c:pt>
                <c:pt idx="64">
                  <c:v>42525</c:v>
                </c:pt>
                <c:pt idx="65">
                  <c:v>42526</c:v>
                </c:pt>
                <c:pt idx="66">
                  <c:v>42527</c:v>
                </c:pt>
                <c:pt idx="67">
                  <c:v>42528</c:v>
                </c:pt>
                <c:pt idx="68">
                  <c:v>42529</c:v>
                </c:pt>
                <c:pt idx="69">
                  <c:v>42530</c:v>
                </c:pt>
                <c:pt idx="70">
                  <c:v>42531</c:v>
                </c:pt>
                <c:pt idx="71">
                  <c:v>42532</c:v>
                </c:pt>
                <c:pt idx="72">
                  <c:v>42533</c:v>
                </c:pt>
                <c:pt idx="73">
                  <c:v>42534</c:v>
                </c:pt>
                <c:pt idx="74">
                  <c:v>42535</c:v>
                </c:pt>
                <c:pt idx="75">
                  <c:v>42536</c:v>
                </c:pt>
                <c:pt idx="76">
                  <c:v>42537</c:v>
                </c:pt>
                <c:pt idx="77">
                  <c:v>42538</c:v>
                </c:pt>
                <c:pt idx="78">
                  <c:v>42539</c:v>
                </c:pt>
                <c:pt idx="79">
                  <c:v>42540</c:v>
                </c:pt>
                <c:pt idx="80">
                  <c:v>42541</c:v>
                </c:pt>
                <c:pt idx="81">
                  <c:v>42542</c:v>
                </c:pt>
                <c:pt idx="82">
                  <c:v>42543</c:v>
                </c:pt>
                <c:pt idx="83">
                  <c:v>42544</c:v>
                </c:pt>
                <c:pt idx="84">
                  <c:v>42545</c:v>
                </c:pt>
                <c:pt idx="85">
                  <c:v>42546</c:v>
                </c:pt>
                <c:pt idx="86">
                  <c:v>42547</c:v>
                </c:pt>
                <c:pt idx="87">
                  <c:v>42548</c:v>
                </c:pt>
                <c:pt idx="88">
                  <c:v>42549</c:v>
                </c:pt>
                <c:pt idx="89">
                  <c:v>42550</c:v>
                </c:pt>
                <c:pt idx="90">
                  <c:v>42551</c:v>
                </c:pt>
                <c:pt idx="91">
                  <c:v>42552</c:v>
                </c:pt>
                <c:pt idx="92">
                  <c:v>42553</c:v>
                </c:pt>
                <c:pt idx="93">
                  <c:v>42554</c:v>
                </c:pt>
                <c:pt idx="94">
                  <c:v>42555</c:v>
                </c:pt>
                <c:pt idx="95">
                  <c:v>42556</c:v>
                </c:pt>
                <c:pt idx="96">
                  <c:v>42557</c:v>
                </c:pt>
                <c:pt idx="97">
                  <c:v>42558</c:v>
                </c:pt>
                <c:pt idx="98">
                  <c:v>42559</c:v>
                </c:pt>
                <c:pt idx="99">
                  <c:v>42560</c:v>
                </c:pt>
                <c:pt idx="100">
                  <c:v>42561</c:v>
                </c:pt>
                <c:pt idx="101">
                  <c:v>42562</c:v>
                </c:pt>
                <c:pt idx="102">
                  <c:v>42563</c:v>
                </c:pt>
                <c:pt idx="103">
                  <c:v>42564</c:v>
                </c:pt>
                <c:pt idx="104">
                  <c:v>42565</c:v>
                </c:pt>
                <c:pt idx="105">
                  <c:v>42566</c:v>
                </c:pt>
                <c:pt idx="106">
                  <c:v>42567</c:v>
                </c:pt>
                <c:pt idx="107">
                  <c:v>42568</c:v>
                </c:pt>
                <c:pt idx="108">
                  <c:v>42569</c:v>
                </c:pt>
                <c:pt idx="109">
                  <c:v>42570</c:v>
                </c:pt>
                <c:pt idx="110">
                  <c:v>42571</c:v>
                </c:pt>
                <c:pt idx="111">
                  <c:v>42572</c:v>
                </c:pt>
                <c:pt idx="112">
                  <c:v>42573</c:v>
                </c:pt>
                <c:pt idx="113">
                  <c:v>42574</c:v>
                </c:pt>
                <c:pt idx="114">
                  <c:v>42575</c:v>
                </c:pt>
                <c:pt idx="115">
                  <c:v>42576</c:v>
                </c:pt>
                <c:pt idx="116">
                  <c:v>42577</c:v>
                </c:pt>
                <c:pt idx="117">
                  <c:v>42578</c:v>
                </c:pt>
                <c:pt idx="118">
                  <c:v>42579</c:v>
                </c:pt>
                <c:pt idx="119">
                  <c:v>42580</c:v>
                </c:pt>
                <c:pt idx="120">
                  <c:v>42581</c:v>
                </c:pt>
                <c:pt idx="121">
                  <c:v>42582</c:v>
                </c:pt>
                <c:pt idx="122">
                  <c:v>42583</c:v>
                </c:pt>
                <c:pt idx="123">
                  <c:v>42584</c:v>
                </c:pt>
                <c:pt idx="124">
                  <c:v>42585</c:v>
                </c:pt>
                <c:pt idx="125">
                  <c:v>42586</c:v>
                </c:pt>
                <c:pt idx="126">
                  <c:v>42587</c:v>
                </c:pt>
                <c:pt idx="127">
                  <c:v>42588</c:v>
                </c:pt>
                <c:pt idx="128">
                  <c:v>42589</c:v>
                </c:pt>
                <c:pt idx="129">
                  <c:v>42590</c:v>
                </c:pt>
                <c:pt idx="130">
                  <c:v>42591</c:v>
                </c:pt>
                <c:pt idx="131">
                  <c:v>42592</c:v>
                </c:pt>
                <c:pt idx="132">
                  <c:v>42593</c:v>
                </c:pt>
                <c:pt idx="133">
                  <c:v>42594</c:v>
                </c:pt>
                <c:pt idx="134">
                  <c:v>42595</c:v>
                </c:pt>
                <c:pt idx="135">
                  <c:v>42596</c:v>
                </c:pt>
                <c:pt idx="136">
                  <c:v>42597</c:v>
                </c:pt>
                <c:pt idx="137">
                  <c:v>42598</c:v>
                </c:pt>
                <c:pt idx="138">
                  <c:v>42599</c:v>
                </c:pt>
                <c:pt idx="139">
                  <c:v>42600</c:v>
                </c:pt>
                <c:pt idx="140">
                  <c:v>42601</c:v>
                </c:pt>
                <c:pt idx="141">
                  <c:v>42602</c:v>
                </c:pt>
                <c:pt idx="142">
                  <c:v>42603</c:v>
                </c:pt>
                <c:pt idx="143">
                  <c:v>42604</c:v>
                </c:pt>
                <c:pt idx="144">
                  <c:v>42605</c:v>
                </c:pt>
                <c:pt idx="145">
                  <c:v>42606</c:v>
                </c:pt>
                <c:pt idx="146">
                  <c:v>42607</c:v>
                </c:pt>
                <c:pt idx="147">
                  <c:v>42608</c:v>
                </c:pt>
                <c:pt idx="148">
                  <c:v>42609</c:v>
                </c:pt>
                <c:pt idx="149">
                  <c:v>42610</c:v>
                </c:pt>
                <c:pt idx="150">
                  <c:v>42611</c:v>
                </c:pt>
                <c:pt idx="151">
                  <c:v>42612</c:v>
                </c:pt>
                <c:pt idx="152">
                  <c:v>42613</c:v>
                </c:pt>
                <c:pt idx="153">
                  <c:v>42614</c:v>
                </c:pt>
                <c:pt idx="154">
                  <c:v>42615</c:v>
                </c:pt>
                <c:pt idx="155">
                  <c:v>42616</c:v>
                </c:pt>
                <c:pt idx="156">
                  <c:v>42617</c:v>
                </c:pt>
                <c:pt idx="157">
                  <c:v>42618</c:v>
                </c:pt>
                <c:pt idx="158">
                  <c:v>42619</c:v>
                </c:pt>
                <c:pt idx="159">
                  <c:v>42620</c:v>
                </c:pt>
                <c:pt idx="160">
                  <c:v>42621</c:v>
                </c:pt>
                <c:pt idx="161">
                  <c:v>42622</c:v>
                </c:pt>
                <c:pt idx="162">
                  <c:v>42623</c:v>
                </c:pt>
                <c:pt idx="163">
                  <c:v>42624</c:v>
                </c:pt>
                <c:pt idx="164">
                  <c:v>42625</c:v>
                </c:pt>
                <c:pt idx="165">
                  <c:v>42626</c:v>
                </c:pt>
                <c:pt idx="166">
                  <c:v>42627</c:v>
                </c:pt>
                <c:pt idx="167">
                  <c:v>42628</c:v>
                </c:pt>
                <c:pt idx="168">
                  <c:v>42629</c:v>
                </c:pt>
                <c:pt idx="169">
                  <c:v>42630</c:v>
                </c:pt>
                <c:pt idx="170">
                  <c:v>42631</c:v>
                </c:pt>
                <c:pt idx="171">
                  <c:v>42632</c:v>
                </c:pt>
                <c:pt idx="172">
                  <c:v>42633</c:v>
                </c:pt>
                <c:pt idx="173">
                  <c:v>42634</c:v>
                </c:pt>
                <c:pt idx="174">
                  <c:v>42635</c:v>
                </c:pt>
                <c:pt idx="175">
                  <c:v>42636</c:v>
                </c:pt>
                <c:pt idx="176">
                  <c:v>42637</c:v>
                </c:pt>
                <c:pt idx="177">
                  <c:v>42638</c:v>
                </c:pt>
                <c:pt idx="178">
                  <c:v>42639</c:v>
                </c:pt>
                <c:pt idx="179">
                  <c:v>42640</c:v>
                </c:pt>
                <c:pt idx="180">
                  <c:v>42641</c:v>
                </c:pt>
                <c:pt idx="181">
                  <c:v>42642</c:v>
                </c:pt>
                <c:pt idx="182">
                  <c:v>42643</c:v>
                </c:pt>
                <c:pt idx="183">
                  <c:v>42644</c:v>
                </c:pt>
                <c:pt idx="184">
                  <c:v>42645</c:v>
                </c:pt>
                <c:pt idx="185">
                  <c:v>42646</c:v>
                </c:pt>
                <c:pt idx="186">
                  <c:v>42647</c:v>
                </c:pt>
                <c:pt idx="187">
                  <c:v>42648</c:v>
                </c:pt>
                <c:pt idx="188">
                  <c:v>42649</c:v>
                </c:pt>
                <c:pt idx="189">
                  <c:v>42650</c:v>
                </c:pt>
                <c:pt idx="190">
                  <c:v>42651</c:v>
                </c:pt>
                <c:pt idx="191">
                  <c:v>42652</c:v>
                </c:pt>
                <c:pt idx="192">
                  <c:v>42653</c:v>
                </c:pt>
                <c:pt idx="193">
                  <c:v>42654</c:v>
                </c:pt>
                <c:pt idx="194">
                  <c:v>42655</c:v>
                </c:pt>
                <c:pt idx="195">
                  <c:v>42656</c:v>
                </c:pt>
                <c:pt idx="196">
                  <c:v>42657</c:v>
                </c:pt>
                <c:pt idx="197">
                  <c:v>42658</c:v>
                </c:pt>
                <c:pt idx="198">
                  <c:v>42659</c:v>
                </c:pt>
                <c:pt idx="199">
                  <c:v>42660</c:v>
                </c:pt>
                <c:pt idx="200">
                  <c:v>42661</c:v>
                </c:pt>
                <c:pt idx="201">
                  <c:v>42662</c:v>
                </c:pt>
                <c:pt idx="202">
                  <c:v>42663</c:v>
                </c:pt>
                <c:pt idx="203">
                  <c:v>42664</c:v>
                </c:pt>
                <c:pt idx="204">
                  <c:v>42665</c:v>
                </c:pt>
                <c:pt idx="205">
                  <c:v>42666</c:v>
                </c:pt>
                <c:pt idx="206">
                  <c:v>42667</c:v>
                </c:pt>
                <c:pt idx="207">
                  <c:v>42668</c:v>
                </c:pt>
                <c:pt idx="208">
                  <c:v>42669</c:v>
                </c:pt>
                <c:pt idx="209">
                  <c:v>42670</c:v>
                </c:pt>
                <c:pt idx="210">
                  <c:v>42671</c:v>
                </c:pt>
                <c:pt idx="211">
                  <c:v>42672</c:v>
                </c:pt>
                <c:pt idx="212">
                  <c:v>42673</c:v>
                </c:pt>
                <c:pt idx="213">
                  <c:v>42674</c:v>
                </c:pt>
                <c:pt idx="214">
                  <c:v>42675</c:v>
                </c:pt>
                <c:pt idx="215">
                  <c:v>42676</c:v>
                </c:pt>
                <c:pt idx="216">
                  <c:v>42677</c:v>
                </c:pt>
                <c:pt idx="217">
                  <c:v>42678</c:v>
                </c:pt>
                <c:pt idx="218">
                  <c:v>42679</c:v>
                </c:pt>
                <c:pt idx="219">
                  <c:v>42680</c:v>
                </c:pt>
                <c:pt idx="220">
                  <c:v>42681</c:v>
                </c:pt>
                <c:pt idx="221">
                  <c:v>42682</c:v>
                </c:pt>
                <c:pt idx="222">
                  <c:v>42683</c:v>
                </c:pt>
                <c:pt idx="223">
                  <c:v>42684</c:v>
                </c:pt>
                <c:pt idx="224">
                  <c:v>42685</c:v>
                </c:pt>
                <c:pt idx="225">
                  <c:v>42686</c:v>
                </c:pt>
                <c:pt idx="226">
                  <c:v>42687</c:v>
                </c:pt>
                <c:pt idx="227">
                  <c:v>42688</c:v>
                </c:pt>
                <c:pt idx="228">
                  <c:v>42689</c:v>
                </c:pt>
                <c:pt idx="229">
                  <c:v>42690</c:v>
                </c:pt>
                <c:pt idx="230">
                  <c:v>42691</c:v>
                </c:pt>
                <c:pt idx="231">
                  <c:v>42692</c:v>
                </c:pt>
                <c:pt idx="232">
                  <c:v>42693</c:v>
                </c:pt>
                <c:pt idx="233">
                  <c:v>42694</c:v>
                </c:pt>
                <c:pt idx="234">
                  <c:v>42695</c:v>
                </c:pt>
                <c:pt idx="235">
                  <c:v>42696</c:v>
                </c:pt>
                <c:pt idx="236">
                  <c:v>42697</c:v>
                </c:pt>
                <c:pt idx="237">
                  <c:v>42698</c:v>
                </c:pt>
                <c:pt idx="238">
                  <c:v>42699</c:v>
                </c:pt>
                <c:pt idx="239">
                  <c:v>42700</c:v>
                </c:pt>
                <c:pt idx="240">
                  <c:v>42701</c:v>
                </c:pt>
                <c:pt idx="241">
                  <c:v>42702</c:v>
                </c:pt>
                <c:pt idx="242">
                  <c:v>42703</c:v>
                </c:pt>
                <c:pt idx="243">
                  <c:v>42704</c:v>
                </c:pt>
                <c:pt idx="244">
                  <c:v>42705</c:v>
                </c:pt>
                <c:pt idx="245">
                  <c:v>42706</c:v>
                </c:pt>
                <c:pt idx="246">
                  <c:v>42707</c:v>
                </c:pt>
                <c:pt idx="247">
                  <c:v>42708</c:v>
                </c:pt>
                <c:pt idx="248">
                  <c:v>42709</c:v>
                </c:pt>
                <c:pt idx="249">
                  <c:v>42710</c:v>
                </c:pt>
                <c:pt idx="250">
                  <c:v>42711</c:v>
                </c:pt>
                <c:pt idx="251">
                  <c:v>42712</c:v>
                </c:pt>
                <c:pt idx="252">
                  <c:v>42713</c:v>
                </c:pt>
                <c:pt idx="253">
                  <c:v>42714</c:v>
                </c:pt>
                <c:pt idx="254">
                  <c:v>42715</c:v>
                </c:pt>
                <c:pt idx="255">
                  <c:v>42716</c:v>
                </c:pt>
                <c:pt idx="256">
                  <c:v>42717</c:v>
                </c:pt>
                <c:pt idx="257">
                  <c:v>42718</c:v>
                </c:pt>
                <c:pt idx="258">
                  <c:v>42719</c:v>
                </c:pt>
                <c:pt idx="259">
                  <c:v>42720</c:v>
                </c:pt>
                <c:pt idx="260">
                  <c:v>42721</c:v>
                </c:pt>
                <c:pt idx="261">
                  <c:v>42722</c:v>
                </c:pt>
                <c:pt idx="262">
                  <c:v>42723</c:v>
                </c:pt>
                <c:pt idx="263">
                  <c:v>42724</c:v>
                </c:pt>
                <c:pt idx="264">
                  <c:v>42725</c:v>
                </c:pt>
                <c:pt idx="265">
                  <c:v>42726</c:v>
                </c:pt>
                <c:pt idx="266">
                  <c:v>42727</c:v>
                </c:pt>
                <c:pt idx="267">
                  <c:v>42728</c:v>
                </c:pt>
                <c:pt idx="268">
                  <c:v>42729</c:v>
                </c:pt>
                <c:pt idx="269">
                  <c:v>42730</c:v>
                </c:pt>
                <c:pt idx="270">
                  <c:v>42731</c:v>
                </c:pt>
                <c:pt idx="271">
                  <c:v>42732</c:v>
                </c:pt>
                <c:pt idx="272">
                  <c:v>42733</c:v>
                </c:pt>
                <c:pt idx="273">
                  <c:v>42734</c:v>
                </c:pt>
                <c:pt idx="274">
                  <c:v>42735</c:v>
                </c:pt>
              </c:numCache>
            </c:numRef>
          </c:cat>
          <c:val>
            <c:numRef>
              <c:f>'2016-04-01 ~ 2016-12-31'!$B$2:$B$276</c:f>
              <c:numCache>
                <c:formatCode>General</c:formatCode>
                <c:ptCount val="275"/>
                <c:pt idx="0">
                  <c:v>13.75</c:v>
                </c:pt>
                <c:pt idx="1">
                  <c:v>14.12</c:v>
                </c:pt>
                <c:pt idx="2">
                  <c:v>13.91</c:v>
                </c:pt>
                <c:pt idx="3">
                  <c:v>13.8</c:v>
                </c:pt>
                <c:pt idx="4">
                  <c:v>13.94</c:v>
                </c:pt>
                <c:pt idx="5">
                  <c:v>14.07</c:v>
                </c:pt>
                <c:pt idx="6">
                  <c:v>14.16</c:v>
                </c:pt>
                <c:pt idx="7">
                  <c:v>13.81</c:v>
                </c:pt>
                <c:pt idx="8">
                  <c:v>14.12</c:v>
                </c:pt>
                <c:pt idx="9">
                  <c:v>13.82</c:v>
                </c:pt>
                <c:pt idx="10">
                  <c:v>14.14</c:v>
                </c:pt>
                <c:pt idx="11">
                  <c:v>13.91</c:v>
                </c:pt>
                <c:pt idx="12">
                  <c:v>13.95</c:v>
                </c:pt>
                <c:pt idx="13">
                  <c:v>13.91</c:v>
                </c:pt>
                <c:pt idx="14">
                  <c:v>13.86</c:v>
                </c:pt>
                <c:pt idx="15">
                  <c:v>13.93</c:v>
                </c:pt>
                <c:pt idx="16">
                  <c:v>13.91</c:v>
                </c:pt>
                <c:pt idx="17">
                  <c:v>13.79</c:v>
                </c:pt>
                <c:pt idx="18">
                  <c:v>14</c:v>
                </c:pt>
                <c:pt idx="19">
                  <c:v>13.88</c:v>
                </c:pt>
                <c:pt idx="20">
                  <c:v>14</c:v>
                </c:pt>
                <c:pt idx="21">
                  <c:v>13.94</c:v>
                </c:pt>
                <c:pt idx="22">
                  <c:v>13.89</c:v>
                </c:pt>
                <c:pt idx="23">
                  <c:v>13.95</c:v>
                </c:pt>
                <c:pt idx="24">
                  <c:v>13.7</c:v>
                </c:pt>
                <c:pt idx="25">
                  <c:v>14.05</c:v>
                </c:pt>
                <c:pt idx="26">
                  <c:v>13.87</c:v>
                </c:pt>
                <c:pt idx="27">
                  <c:v>13.88</c:v>
                </c:pt>
                <c:pt idx="28">
                  <c:v>13.88</c:v>
                </c:pt>
                <c:pt idx="29">
                  <c:v>13.84</c:v>
                </c:pt>
                <c:pt idx="30">
                  <c:v>14.09</c:v>
                </c:pt>
                <c:pt idx="31">
                  <c:v>13.86</c:v>
                </c:pt>
                <c:pt idx="32">
                  <c:v>13.78</c:v>
                </c:pt>
                <c:pt idx="33">
                  <c:v>14.04</c:v>
                </c:pt>
                <c:pt idx="34">
                  <c:v>13.92</c:v>
                </c:pt>
                <c:pt idx="35">
                  <c:v>13.91</c:v>
                </c:pt>
                <c:pt idx="36">
                  <c:v>13.97</c:v>
                </c:pt>
                <c:pt idx="37">
                  <c:v>13.83</c:v>
                </c:pt>
                <c:pt idx="38">
                  <c:v>13.96</c:v>
                </c:pt>
                <c:pt idx="39">
                  <c:v>13.85</c:v>
                </c:pt>
                <c:pt idx="40">
                  <c:v>14.22</c:v>
                </c:pt>
                <c:pt idx="41">
                  <c:v>13.69</c:v>
                </c:pt>
                <c:pt idx="42">
                  <c:v>13.65</c:v>
                </c:pt>
                <c:pt idx="43">
                  <c:v>13.93</c:v>
                </c:pt>
                <c:pt idx="44">
                  <c:v>13.94</c:v>
                </c:pt>
                <c:pt idx="45">
                  <c:v>14.03</c:v>
                </c:pt>
                <c:pt idx="46">
                  <c:v>13.74</c:v>
                </c:pt>
                <c:pt idx="47">
                  <c:v>13.85</c:v>
                </c:pt>
                <c:pt idx="48">
                  <c:v>13.96</c:v>
                </c:pt>
                <c:pt idx="49">
                  <c:v>13.9</c:v>
                </c:pt>
                <c:pt idx="50">
                  <c:v>14.02</c:v>
                </c:pt>
                <c:pt idx="51">
                  <c:v>13.8</c:v>
                </c:pt>
                <c:pt idx="52">
                  <c:v>13.91</c:v>
                </c:pt>
                <c:pt idx="53">
                  <c:v>14</c:v>
                </c:pt>
                <c:pt idx="54">
                  <c:v>13.91</c:v>
                </c:pt>
                <c:pt idx="55">
                  <c:v>13.89</c:v>
                </c:pt>
                <c:pt idx="56">
                  <c:v>13.8</c:v>
                </c:pt>
                <c:pt idx="57">
                  <c:v>13.85</c:v>
                </c:pt>
                <c:pt idx="58">
                  <c:v>13.91</c:v>
                </c:pt>
                <c:pt idx="59">
                  <c:v>13.92</c:v>
                </c:pt>
                <c:pt idx="60">
                  <c:v>14.14</c:v>
                </c:pt>
                <c:pt idx="61">
                  <c:v>13.88</c:v>
                </c:pt>
                <c:pt idx="62">
                  <c:v>13.86</c:v>
                </c:pt>
                <c:pt idx="63">
                  <c:v>13.81</c:v>
                </c:pt>
                <c:pt idx="64">
                  <c:v>13.85</c:v>
                </c:pt>
                <c:pt idx="65">
                  <c:v>13.99</c:v>
                </c:pt>
                <c:pt idx="66">
                  <c:v>13.69</c:v>
                </c:pt>
                <c:pt idx="67">
                  <c:v>13.95</c:v>
                </c:pt>
                <c:pt idx="68">
                  <c:v>13.79</c:v>
                </c:pt>
                <c:pt idx="69">
                  <c:v>13.75</c:v>
                </c:pt>
                <c:pt idx="70">
                  <c:v>14.21</c:v>
                </c:pt>
                <c:pt idx="71">
                  <c:v>13.68</c:v>
                </c:pt>
                <c:pt idx="72">
                  <c:v>13.86</c:v>
                </c:pt>
                <c:pt idx="73">
                  <c:v>13.85</c:v>
                </c:pt>
                <c:pt idx="74">
                  <c:v>13.82</c:v>
                </c:pt>
                <c:pt idx="75">
                  <c:v>13.91</c:v>
                </c:pt>
                <c:pt idx="76">
                  <c:v>13.97</c:v>
                </c:pt>
                <c:pt idx="77">
                  <c:v>14.03</c:v>
                </c:pt>
                <c:pt idx="78">
                  <c:v>13.76</c:v>
                </c:pt>
                <c:pt idx="79">
                  <c:v>13.43</c:v>
                </c:pt>
                <c:pt idx="80">
                  <c:v>14.03</c:v>
                </c:pt>
                <c:pt idx="81">
                  <c:v>13.97</c:v>
                </c:pt>
                <c:pt idx="82">
                  <c:v>13.65</c:v>
                </c:pt>
                <c:pt idx="83">
                  <c:v>14.01</c:v>
                </c:pt>
                <c:pt idx="84">
                  <c:v>13.84</c:v>
                </c:pt>
                <c:pt idx="85">
                  <c:v>13.98</c:v>
                </c:pt>
                <c:pt idx="86">
                  <c:v>13.85</c:v>
                </c:pt>
                <c:pt idx="87">
                  <c:v>13.89</c:v>
                </c:pt>
                <c:pt idx="88">
                  <c:v>13.8</c:v>
                </c:pt>
                <c:pt idx="89">
                  <c:v>14.01</c:v>
                </c:pt>
                <c:pt idx="90">
                  <c:v>13.97</c:v>
                </c:pt>
                <c:pt idx="91">
                  <c:v>13.71</c:v>
                </c:pt>
                <c:pt idx="92">
                  <c:v>13.95</c:v>
                </c:pt>
                <c:pt idx="93">
                  <c:v>13.91</c:v>
                </c:pt>
                <c:pt idx="94">
                  <c:v>13.85</c:v>
                </c:pt>
                <c:pt idx="95">
                  <c:v>14.11</c:v>
                </c:pt>
                <c:pt idx="96">
                  <c:v>13.75</c:v>
                </c:pt>
                <c:pt idx="97">
                  <c:v>13.93</c:v>
                </c:pt>
                <c:pt idx="98">
                  <c:v>14.01</c:v>
                </c:pt>
                <c:pt idx="99">
                  <c:v>13.71</c:v>
                </c:pt>
                <c:pt idx="100">
                  <c:v>13.92</c:v>
                </c:pt>
                <c:pt idx="101">
                  <c:v>13.87</c:v>
                </c:pt>
                <c:pt idx="102">
                  <c:v>13.99</c:v>
                </c:pt>
                <c:pt idx="103">
                  <c:v>13.85</c:v>
                </c:pt>
                <c:pt idx="104">
                  <c:v>13.96</c:v>
                </c:pt>
                <c:pt idx="105">
                  <c:v>14.04</c:v>
                </c:pt>
                <c:pt idx="106">
                  <c:v>13.78</c:v>
                </c:pt>
                <c:pt idx="107">
                  <c:v>13.94</c:v>
                </c:pt>
                <c:pt idx="108">
                  <c:v>13.69</c:v>
                </c:pt>
                <c:pt idx="109">
                  <c:v>14</c:v>
                </c:pt>
                <c:pt idx="110">
                  <c:v>14.05</c:v>
                </c:pt>
                <c:pt idx="111">
                  <c:v>13.65</c:v>
                </c:pt>
                <c:pt idx="112">
                  <c:v>14.08</c:v>
                </c:pt>
                <c:pt idx="113">
                  <c:v>13.84</c:v>
                </c:pt>
                <c:pt idx="114">
                  <c:v>14.16</c:v>
                </c:pt>
                <c:pt idx="115">
                  <c:v>13.94</c:v>
                </c:pt>
                <c:pt idx="116">
                  <c:v>14.42</c:v>
                </c:pt>
                <c:pt idx="117">
                  <c:v>13.79</c:v>
                </c:pt>
                <c:pt idx="118">
                  <c:v>14.21</c:v>
                </c:pt>
                <c:pt idx="119">
                  <c:v>14.45</c:v>
                </c:pt>
                <c:pt idx="120">
                  <c:v>14.44</c:v>
                </c:pt>
                <c:pt idx="121">
                  <c:v>14.33</c:v>
                </c:pt>
                <c:pt idx="122">
                  <c:v>14.49</c:v>
                </c:pt>
                <c:pt idx="123">
                  <c:v>14.66</c:v>
                </c:pt>
                <c:pt idx="124">
                  <c:v>14.44</c:v>
                </c:pt>
                <c:pt idx="125">
                  <c:v>13.95</c:v>
                </c:pt>
                <c:pt idx="126">
                  <c:v>14.24</c:v>
                </c:pt>
                <c:pt idx="127">
                  <c:v>14.46</c:v>
                </c:pt>
                <c:pt idx="128">
                  <c:v>14.22</c:v>
                </c:pt>
                <c:pt idx="129">
                  <c:v>14.26</c:v>
                </c:pt>
                <c:pt idx="130">
                  <c:v>14.1</c:v>
                </c:pt>
                <c:pt idx="131">
                  <c:v>14.27</c:v>
                </c:pt>
                <c:pt idx="132">
                  <c:v>14.24</c:v>
                </c:pt>
                <c:pt idx="133">
                  <c:v>14.37</c:v>
                </c:pt>
                <c:pt idx="134">
                  <c:v>14.32</c:v>
                </c:pt>
                <c:pt idx="135">
                  <c:v>14.32</c:v>
                </c:pt>
                <c:pt idx="136">
                  <c:v>14.19</c:v>
                </c:pt>
                <c:pt idx="137">
                  <c:v>14.27</c:v>
                </c:pt>
                <c:pt idx="138">
                  <c:v>14.38</c:v>
                </c:pt>
                <c:pt idx="139">
                  <c:v>14.16</c:v>
                </c:pt>
                <c:pt idx="140">
                  <c:v>14.37</c:v>
                </c:pt>
                <c:pt idx="141">
                  <c:v>14.27</c:v>
                </c:pt>
                <c:pt idx="142">
                  <c:v>14.2</c:v>
                </c:pt>
                <c:pt idx="143">
                  <c:v>14.22</c:v>
                </c:pt>
                <c:pt idx="144">
                  <c:v>14.36</c:v>
                </c:pt>
                <c:pt idx="145">
                  <c:v>14.28</c:v>
                </c:pt>
                <c:pt idx="146">
                  <c:v>14.18</c:v>
                </c:pt>
                <c:pt idx="147">
                  <c:v>14.39</c:v>
                </c:pt>
                <c:pt idx="148">
                  <c:v>14.22</c:v>
                </c:pt>
                <c:pt idx="149">
                  <c:v>14.32</c:v>
                </c:pt>
                <c:pt idx="150">
                  <c:v>14.37</c:v>
                </c:pt>
                <c:pt idx="151">
                  <c:v>14.34</c:v>
                </c:pt>
                <c:pt idx="152">
                  <c:v>14.22</c:v>
                </c:pt>
                <c:pt idx="153">
                  <c:v>14.43</c:v>
                </c:pt>
                <c:pt idx="154">
                  <c:v>14.18</c:v>
                </c:pt>
                <c:pt idx="155">
                  <c:v>14.53</c:v>
                </c:pt>
                <c:pt idx="156">
                  <c:v>14.34</c:v>
                </c:pt>
                <c:pt idx="157">
                  <c:v>14.22</c:v>
                </c:pt>
                <c:pt idx="158">
                  <c:v>14.42</c:v>
                </c:pt>
                <c:pt idx="159">
                  <c:v>14.11</c:v>
                </c:pt>
                <c:pt idx="160">
                  <c:v>14.37</c:v>
                </c:pt>
                <c:pt idx="161">
                  <c:v>14.23</c:v>
                </c:pt>
                <c:pt idx="162">
                  <c:v>14.4</c:v>
                </c:pt>
                <c:pt idx="163">
                  <c:v>14.18</c:v>
                </c:pt>
                <c:pt idx="164">
                  <c:v>14.25</c:v>
                </c:pt>
                <c:pt idx="165">
                  <c:v>14.39</c:v>
                </c:pt>
                <c:pt idx="166">
                  <c:v>14.18</c:v>
                </c:pt>
                <c:pt idx="167">
                  <c:v>14.32</c:v>
                </c:pt>
                <c:pt idx="168">
                  <c:v>14.25</c:v>
                </c:pt>
                <c:pt idx="169">
                  <c:v>14.3</c:v>
                </c:pt>
                <c:pt idx="170">
                  <c:v>15.43</c:v>
                </c:pt>
                <c:pt idx="171">
                  <c:v>13.48</c:v>
                </c:pt>
                <c:pt idx="172">
                  <c:v>14.01</c:v>
                </c:pt>
                <c:pt idx="173">
                  <c:v>14.25</c:v>
                </c:pt>
                <c:pt idx="174">
                  <c:v>15.04</c:v>
                </c:pt>
                <c:pt idx="175">
                  <c:v>13.87</c:v>
                </c:pt>
                <c:pt idx="176">
                  <c:v>14.71</c:v>
                </c:pt>
                <c:pt idx="177">
                  <c:v>13.79</c:v>
                </c:pt>
                <c:pt idx="178">
                  <c:v>14.79</c:v>
                </c:pt>
                <c:pt idx="179">
                  <c:v>14.27</c:v>
                </c:pt>
                <c:pt idx="180">
                  <c:v>14.15</c:v>
                </c:pt>
                <c:pt idx="181">
                  <c:v>14.11</c:v>
                </c:pt>
                <c:pt idx="182">
                  <c:v>14.37</c:v>
                </c:pt>
                <c:pt idx="183">
                  <c:v>14.96</c:v>
                </c:pt>
                <c:pt idx="184">
                  <c:v>14.04</c:v>
                </c:pt>
                <c:pt idx="185">
                  <c:v>13.85</c:v>
                </c:pt>
                <c:pt idx="186">
                  <c:v>14.13</c:v>
                </c:pt>
                <c:pt idx="187">
                  <c:v>14.69</c:v>
                </c:pt>
                <c:pt idx="188">
                  <c:v>14.44</c:v>
                </c:pt>
                <c:pt idx="189">
                  <c:v>14.4</c:v>
                </c:pt>
                <c:pt idx="190">
                  <c:v>13.73</c:v>
                </c:pt>
                <c:pt idx="191">
                  <c:v>14.17</c:v>
                </c:pt>
                <c:pt idx="192">
                  <c:v>14.16</c:v>
                </c:pt>
                <c:pt idx="193">
                  <c:v>14.2</c:v>
                </c:pt>
                <c:pt idx="194">
                  <c:v>14.48</c:v>
                </c:pt>
                <c:pt idx="195">
                  <c:v>13.94</c:v>
                </c:pt>
                <c:pt idx="196">
                  <c:v>14.13</c:v>
                </c:pt>
                <c:pt idx="197">
                  <c:v>14.25</c:v>
                </c:pt>
                <c:pt idx="198">
                  <c:v>14.2</c:v>
                </c:pt>
                <c:pt idx="199">
                  <c:v>14.39</c:v>
                </c:pt>
                <c:pt idx="200">
                  <c:v>14</c:v>
                </c:pt>
                <c:pt idx="201">
                  <c:v>14.74</c:v>
                </c:pt>
                <c:pt idx="202">
                  <c:v>13.65</c:v>
                </c:pt>
                <c:pt idx="203">
                  <c:v>14.11</c:v>
                </c:pt>
                <c:pt idx="204">
                  <c:v>14.24</c:v>
                </c:pt>
                <c:pt idx="205">
                  <c:v>14.38</c:v>
                </c:pt>
                <c:pt idx="206">
                  <c:v>14.15</c:v>
                </c:pt>
                <c:pt idx="207">
                  <c:v>14.26</c:v>
                </c:pt>
                <c:pt idx="208">
                  <c:v>14.13</c:v>
                </c:pt>
                <c:pt idx="209">
                  <c:v>14.29</c:v>
                </c:pt>
                <c:pt idx="210">
                  <c:v>14.49</c:v>
                </c:pt>
                <c:pt idx="211">
                  <c:v>15.16</c:v>
                </c:pt>
                <c:pt idx="212">
                  <c:v>14.18</c:v>
                </c:pt>
                <c:pt idx="213">
                  <c:v>14.12</c:v>
                </c:pt>
                <c:pt idx="214">
                  <c:v>14.75</c:v>
                </c:pt>
                <c:pt idx="215">
                  <c:v>14.46</c:v>
                </c:pt>
                <c:pt idx="216">
                  <c:v>14.46</c:v>
                </c:pt>
                <c:pt idx="217">
                  <c:v>14.58</c:v>
                </c:pt>
                <c:pt idx="218">
                  <c:v>14.33</c:v>
                </c:pt>
                <c:pt idx="219">
                  <c:v>14.17</c:v>
                </c:pt>
                <c:pt idx="220">
                  <c:v>13.6</c:v>
                </c:pt>
                <c:pt idx="221">
                  <c:v>13.97</c:v>
                </c:pt>
                <c:pt idx="222">
                  <c:v>14.49</c:v>
                </c:pt>
                <c:pt idx="223">
                  <c:v>14.4</c:v>
                </c:pt>
                <c:pt idx="224">
                  <c:v>14.37</c:v>
                </c:pt>
                <c:pt idx="225">
                  <c:v>14.12</c:v>
                </c:pt>
                <c:pt idx="226">
                  <c:v>13.85</c:v>
                </c:pt>
                <c:pt idx="227">
                  <c:v>14.13</c:v>
                </c:pt>
                <c:pt idx="228">
                  <c:v>14.33</c:v>
                </c:pt>
                <c:pt idx="229">
                  <c:v>14.21</c:v>
                </c:pt>
                <c:pt idx="230">
                  <c:v>14.61</c:v>
                </c:pt>
                <c:pt idx="231">
                  <c:v>13.67</c:v>
                </c:pt>
                <c:pt idx="232">
                  <c:v>13.92</c:v>
                </c:pt>
                <c:pt idx="233">
                  <c:v>13.87</c:v>
                </c:pt>
                <c:pt idx="234">
                  <c:v>14.12</c:v>
                </c:pt>
                <c:pt idx="235">
                  <c:v>14.47</c:v>
                </c:pt>
                <c:pt idx="236">
                  <c:v>14.5</c:v>
                </c:pt>
                <c:pt idx="237">
                  <c:v>14.44</c:v>
                </c:pt>
                <c:pt idx="238">
                  <c:v>14.13</c:v>
                </c:pt>
                <c:pt idx="239">
                  <c:v>14.56</c:v>
                </c:pt>
                <c:pt idx="240">
                  <c:v>14.53</c:v>
                </c:pt>
                <c:pt idx="241">
                  <c:v>14.3</c:v>
                </c:pt>
                <c:pt idx="242">
                  <c:v>14.43</c:v>
                </c:pt>
                <c:pt idx="243">
                  <c:v>14.26</c:v>
                </c:pt>
                <c:pt idx="244">
                  <c:v>14.27</c:v>
                </c:pt>
                <c:pt idx="245">
                  <c:v>14.22</c:v>
                </c:pt>
                <c:pt idx="246">
                  <c:v>14</c:v>
                </c:pt>
                <c:pt idx="247">
                  <c:v>14.4</c:v>
                </c:pt>
                <c:pt idx="248">
                  <c:v>14.34</c:v>
                </c:pt>
                <c:pt idx="249">
                  <c:v>14.09</c:v>
                </c:pt>
                <c:pt idx="250">
                  <c:v>14.17</c:v>
                </c:pt>
                <c:pt idx="251">
                  <c:v>14.03</c:v>
                </c:pt>
                <c:pt idx="252">
                  <c:v>14.22</c:v>
                </c:pt>
                <c:pt idx="253">
                  <c:v>14.16</c:v>
                </c:pt>
                <c:pt idx="254">
                  <c:v>14.11</c:v>
                </c:pt>
                <c:pt idx="255">
                  <c:v>14.35</c:v>
                </c:pt>
                <c:pt idx="256">
                  <c:v>14.17</c:v>
                </c:pt>
                <c:pt idx="257">
                  <c:v>14.14</c:v>
                </c:pt>
                <c:pt idx="258">
                  <c:v>14.33</c:v>
                </c:pt>
                <c:pt idx="259">
                  <c:v>14.15</c:v>
                </c:pt>
                <c:pt idx="260">
                  <c:v>14.07</c:v>
                </c:pt>
                <c:pt idx="261">
                  <c:v>14.13</c:v>
                </c:pt>
                <c:pt idx="262">
                  <c:v>14.27</c:v>
                </c:pt>
                <c:pt idx="263">
                  <c:v>14.19</c:v>
                </c:pt>
                <c:pt idx="264">
                  <c:v>14.19</c:v>
                </c:pt>
                <c:pt idx="265">
                  <c:v>14.42</c:v>
                </c:pt>
                <c:pt idx="266">
                  <c:v>14.43</c:v>
                </c:pt>
                <c:pt idx="267">
                  <c:v>14.33</c:v>
                </c:pt>
                <c:pt idx="268">
                  <c:v>14.07</c:v>
                </c:pt>
                <c:pt idx="269">
                  <c:v>14.18</c:v>
                </c:pt>
                <c:pt idx="270">
                  <c:v>14.38</c:v>
                </c:pt>
                <c:pt idx="271">
                  <c:v>14.19</c:v>
                </c:pt>
                <c:pt idx="272">
                  <c:v>14.12</c:v>
                </c:pt>
                <c:pt idx="273">
                  <c:v>14.17</c:v>
                </c:pt>
                <c:pt idx="274">
                  <c:v>14.34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C8-4347-8B36-7C7F82BFC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2863439"/>
        <c:axId val="1362864271"/>
      </c:lineChart>
      <c:dateAx>
        <c:axId val="1362863439"/>
        <c:scaling>
          <c:orientation val="minMax"/>
        </c:scaling>
        <c:delete val="0"/>
        <c:axPos val="b"/>
        <c:numFmt formatCode="yyyy/mm/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2864271"/>
        <c:crosses val="autoZero"/>
        <c:auto val="1"/>
        <c:lblOffset val="100"/>
        <c:baseTimeUnit val="days"/>
      </c:dateAx>
      <c:valAx>
        <c:axId val="1362864271"/>
        <c:scaling>
          <c:orientation val="minMax"/>
          <c:max val="15.5"/>
          <c:min val="1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286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atin typeface="Arial" panose="020B0604020202020204" pitchFamily="34" charset="0"/>
              </a:rPr>
              <a:t>Average Gas Price (</a:t>
            </a:r>
            <a:r>
              <a:rPr lang="en-US" sz="2000" baseline="0" dirty="0" err="1">
                <a:latin typeface="Arial" panose="020B0604020202020204" pitchFamily="34" charset="0"/>
              </a:rPr>
              <a:t>Gwei</a:t>
            </a:r>
            <a:r>
              <a:rPr lang="en-US" sz="2000" baseline="0" dirty="0">
                <a:latin typeface="Arial" panose="020B0604020202020204" pitchFamily="34" charset="0"/>
              </a:rPr>
              <a:t>)</a:t>
            </a:r>
          </a:p>
        </c:rich>
      </c:tx>
      <c:layout>
        <c:manualLayout>
          <c:xMode val="edge"/>
          <c:yMode val="edge"/>
          <c:x val="0.371925650311024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'~ 2019-04-13 (Final)'!$B$1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'~ 2019-04-13 (Final)'!$A$2:$A$1355</c:f>
              <c:numCache>
                <c:formatCode>yyyy\-mm\-dd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'~ 2019-04-13 (Final)'!$B$2:$B$1355</c:f>
              <c:numCache>
                <c:formatCode>General</c:formatCode>
                <c:ptCount val="1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605</c:v>
                </c:pt>
                <c:pt idx="9">
                  <c:v>323</c:v>
                </c:pt>
                <c:pt idx="10">
                  <c:v>475</c:v>
                </c:pt>
                <c:pt idx="11">
                  <c:v>422</c:v>
                </c:pt>
                <c:pt idx="12">
                  <c:v>78</c:v>
                </c:pt>
                <c:pt idx="13">
                  <c:v>445</c:v>
                </c:pt>
                <c:pt idx="14">
                  <c:v>269</c:v>
                </c:pt>
                <c:pt idx="15">
                  <c:v>193</c:v>
                </c:pt>
                <c:pt idx="16">
                  <c:v>144</c:v>
                </c:pt>
                <c:pt idx="17">
                  <c:v>121</c:v>
                </c:pt>
                <c:pt idx="18">
                  <c:v>132</c:v>
                </c:pt>
                <c:pt idx="19">
                  <c:v>147</c:v>
                </c:pt>
                <c:pt idx="20">
                  <c:v>195</c:v>
                </c:pt>
                <c:pt idx="21">
                  <c:v>99</c:v>
                </c:pt>
                <c:pt idx="22">
                  <c:v>80</c:v>
                </c:pt>
                <c:pt idx="23">
                  <c:v>553</c:v>
                </c:pt>
                <c:pt idx="24">
                  <c:v>73</c:v>
                </c:pt>
                <c:pt idx="25">
                  <c:v>92</c:v>
                </c:pt>
                <c:pt idx="26">
                  <c:v>76</c:v>
                </c:pt>
                <c:pt idx="27">
                  <c:v>60</c:v>
                </c:pt>
                <c:pt idx="28">
                  <c:v>59</c:v>
                </c:pt>
                <c:pt idx="29">
                  <c:v>93</c:v>
                </c:pt>
                <c:pt idx="30">
                  <c:v>56</c:v>
                </c:pt>
                <c:pt idx="31">
                  <c:v>55</c:v>
                </c:pt>
                <c:pt idx="32">
                  <c:v>58</c:v>
                </c:pt>
                <c:pt idx="33">
                  <c:v>57</c:v>
                </c:pt>
                <c:pt idx="34">
                  <c:v>59</c:v>
                </c:pt>
                <c:pt idx="35">
                  <c:v>55</c:v>
                </c:pt>
                <c:pt idx="36">
                  <c:v>59</c:v>
                </c:pt>
                <c:pt idx="37">
                  <c:v>55</c:v>
                </c:pt>
                <c:pt idx="38">
                  <c:v>55</c:v>
                </c:pt>
                <c:pt idx="39">
                  <c:v>54</c:v>
                </c:pt>
                <c:pt idx="40">
                  <c:v>65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62</c:v>
                </c:pt>
                <c:pt idx="45">
                  <c:v>52</c:v>
                </c:pt>
                <c:pt idx="46">
                  <c:v>54</c:v>
                </c:pt>
                <c:pt idx="47">
                  <c:v>53</c:v>
                </c:pt>
                <c:pt idx="48">
                  <c:v>112</c:v>
                </c:pt>
                <c:pt idx="49">
                  <c:v>56</c:v>
                </c:pt>
                <c:pt idx="50">
                  <c:v>56</c:v>
                </c:pt>
                <c:pt idx="51">
                  <c:v>52</c:v>
                </c:pt>
                <c:pt idx="52">
                  <c:v>53</c:v>
                </c:pt>
                <c:pt idx="53">
                  <c:v>51</c:v>
                </c:pt>
                <c:pt idx="54">
                  <c:v>51</c:v>
                </c:pt>
                <c:pt idx="55">
                  <c:v>52</c:v>
                </c:pt>
                <c:pt idx="56">
                  <c:v>54</c:v>
                </c:pt>
                <c:pt idx="57">
                  <c:v>52</c:v>
                </c:pt>
                <c:pt idx="58">
                  <c:v>55</c:v>
                </c:pt>
                <c:pt idx="59">
                  <c:v>51</c:v>
                </c:pt>
                <c:pt idx="60">
                  <c:v>53</c:v>
                </c:pt>
                <c:pt idx="61">
                  <c:v>55</c:v>
                </c:pt>
                <c:pt idx="62">
                  <c:v>51</c:v>
                </c:pt>
                <c:pt idx="63">
                  <c:v>51</c:v>
                </c:pt>
                <c:pt idx="64">
                  <c:v>53</c:v>
                </c:pt>
                <c:pt idx="65">
                  <c:v>53</c:v>
                </c:pt>
                <c:pt idx="66">
                  <c:v>51</c:v>
                </c:pt>
                <c:pt idx="67">
                  <c:v>51</c:v>
                </c:pt>
                <c:pt idx="68">
                  <c:v>51</c:v>
                </c:pt>
                <c:pt idx="69">
                  <c:v>51</c:v>
                </c:pt>
                <c:pt idx="70">
                  <c:v>57</c:v>
                </c:pt>
                <c:pt idx="71">
                  <c:v>62</c:v>
                </c:pt>
                <c:pt idx="72">
                  <c:v>65</c:v>
                </c:pt>
                <c:pt idx="73">
                  <c:v>56</c:v>
                </c:pt>
                <c:pt idx="74">
                  <c:v>51</c:v>
                </c:pt>
                <c:pt idx="75">
                  <c:v>53</c:v>
                </c:pt>
                <c:pt idx="76">
                  <c:v>58</c:v>
                </c:pt>
                <c:pt idx="77">
                  <c:v>55</c:v>
                </c:pt>
                <c:pt idx="78">
                  <c:v>53</c:v>
                </c:pt>
                <c:pt idx="79">
                  <c:v>54</c:v>
                </c:pt>
                <c:pt idx="80">
                  <c:v>52</c:v>
                </c:pt>
                <c:pt idx="81">
                  <c:v>52</c:v>
                </c:pt>
                <c:pt idx="82">
                  <c:v>54</c:v>
                </c:pt>
                <c:pt idx="83">
                  <c:v>54</c:v>
                </c:pt>
                <c:pt idx="84">
                  <c:v>57</c:v>
                </c:pt>
                <c:pt idx="85">
                  <c:v>51</c:v>
                </c:pt>
                <c:pt idx="86">
                  <c:v>51</c:v>
                </c:pt>
                <c:pt idx="87">
                  <c:v>52</c:v>
                </c:pt>
                <c:pt idx="88">
                  <c:v>55</c:v>
                </c:pt>
                <c:pt idx="89">
                  <c:v>54</c:v>
                </c:pt>
                <c:pt idx="90">
                  <c:v>55</c:v>
                </c:pt>
                <c:pt idx="91">
                  <c:v>52</c:v>
                </c:pt>
                <c:pt idx="92">
                  <c:v>54</c:v>
                </c:pt>
                <c:pt idx="93">
                  <c:v>54</c:v>
                </c:pt>
                <c:pt idx="94">
                  <c:v>51</c:v>
                </c:pt>
                <c:pt idx="95">
                  <c:v>53</c:v>
                </c:pt>
                <c:pt idx="96">
                  <c:v>52</c:v>
                </c:pt>
                <c:pt idx="97">
                  <c:v>52</c:v>
                </c:pt>
                <c:pt idx="98">
                  <c:v>53</c:v>
                </c:pt>
                <c:pt idx="99">
                  <c:v>52</c:v>
                </c:pt>
                <c:pt idx="100">
                  <c:v>52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59</c:v>
                </c:pt>
                <c:pt idx="106">
                  <c:v>52</c:v>
                </c:pt>
                <c:pt idx="107">
                  <c:v>51</c:v>
                </c:pt>
                <c:pt idx="108">
                  <c:v>52</c:v>
                </c:pt>
                <c:pt idx="109">
                  <c:v>57</c:v>
                </c:pt>
                <c:pt idx="110">
                  <c:v>56</c:v>
                </c:pt>
                <c:pt idx="111">
                  <c:v>54</c:v>
                </c:pt>
                <c:pt idx="112">
                  <c:v>54</c:v>
                </c:pt>
                <c:pt idx="113">
                  <c:v>54</c:v>
                </c:pt>
                <c:pt idx="114">
                  <c:v>54</c:v>
                </c:pt>
                <c:pt idx="115">
                  <c:v>54</c:v>
                </c:pt>
                <c:pt idx="116">
                  <c:v>56</c:v>
                </c:pt>
                <c:pt idx="117">
                  <c:v>58</c:v>
                </c:pt>
                <c:pt idx="118">
                  <c:v>54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53</c:v>
                </c:pt>
                <c:pt idx="123">
                  <c:v>55</c:v>
                </c:pt>
                <c:pt idx="124">
                  <c:v>55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58</c:v>
                </c:pt>
                <c:pt idx="135">
                  <c:v>59</c:v>
                </c:pt>
                <c:pt idx="136">
                  <c:v>57</c:v>
                </c:pt>
                <c:pt idx="137">
                  <c:v>53</c:v>
                </c:pt>
                <c:pt idx="138">
                  <c:v>63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54</c:v>
                </c:pt>
                <c:pt idx="143">
                  <c:v>53</c:v>
                </c:pt>
                <c:pt idx="144">
                  <c:v>53</c:v>
                </c:pt>
                <c:pt idx="145">
                  <c:v>54</c:v>
                </c:pt>
                <c:pt idx="146">
                  <c:v>56</c:v>
                </c:pt>
                <c:pt idx="147">
                  <c:v>53</c:v>
                </c:pt>
                <c:pt idx="148">
                  <c:v>54</c:v>
                </c:pt>
                <c:pt idx="149">
                  <c:v>54</c:v>
                </c:pt>
                <c:pt idx="150">
                  <c:v>67</c:v>
                </c:pt>
                <c:pt idx="151">
                  <c:v>53</c:v>
                </c:pt>
                <c:pt idx="152">
                  <c:v>54</c:v>
                </c:pt>
                <c:pt idx="153">
                  <c:v>57</c:v>
                </c:pt>
                <c:pt idx="154">
                  <c:v>58</c:v>
                </c:pt>
                <c:pt idx="155">
                  <c:v>55</c:v>
                </c:pt>
                <c:pt idx="156">
                  <c:v>53</c:v>
                </c:pt>
                <c:pt idx="157">
                  <c:v>53</c:v>
                </c:pt>
                <c:pt idx="158">
                  <c:v>54</c:v>
                </c:pt>
                <c:pt idx="159">
                  <c:v>57</c:v>
                </c:pt>
                <c:pt idx="160">
                  <c:v>54</c:v>
                </c:pt>
                <c:pt idx="161">
                  <c:v>53</c:v>
                </c:pt>
                <c:pt idx="162">
                  <c:v>54</c:v>
                </c:pt>
                <c:pt idx="163">
                  <c:v>53</c:v>
                </c:pt>
                <c:pt idx="164">
                  <c:v>53</c:v>
                </c:pt>
                <c:pt idx="165">
                  <c:v>54</c:v>
                </c:pt>
                <c:pt idx="166">
                  <c:v>55</c:v>
                </c:pt>
                <c:pt idx="167">
                  <c:v>58</c:v>
                </c:pt>
                <c:pt idx="168">
                  <c:v>55</c:v>
                </c:pt>
                <c:pt idx="169">
                  <c:v>58</c:v>
                </c:pt>
                <c:pt idx="170">
                  <c:v>55</c:v>
                </c:pt>
                <c:pt idx="171">
                  <c:v>53</c:v>
                </c:pt>
                <c:pt idx="172">
                  <c:v>54</c:v>
                </c:pt>
                <c:pt idx="173">
                  <c:v>54</c:v>
                </c:pt>
                <c:pt idx="174">
                  <c:v>56</c:v>
                </c:pt>
                <c:pt idx="175">
                  <c:v>61</c:v>
                </c:pt>
                <c:pt idx="176">
                  <c:v>56</c:v>
                </c:pt>
                <c:pt idx="177">
                  <c:v>56</c:v>
                </c:pt>
                <c:pt idx="178">
                  <c:v>59</c:v>
                </c:pt>
                <c:pt idx="179">
                  <c:v>57</c:v>
                </c:pt>
                <c:pt idx="180">
                  <c:v>59</c:v>
                </c:pt>
                <c:pt idx="181">
                  <c:v>59</c:v>
                </c:pt>
                <c:pt idx="182">
                  <c:v>56</c:v>
                </c:pt>
                <c:pt idx="183">
                  <c:v>60</c:v>
                </c:pt>
                <c:pt idx="184">
                  <c:v>67</c:v>
                </c:pt>
                <c:pt idx="185">
                  <c:v>67</c:v>
                </c:pt>
                <c:pt idx="186">
                  <c:v>66</c:v>
                </c:pt>
                <c:pt idx="187">
                  <c:v>66</c:v>
                </c:pt>
                <c:pt idx="188">
                  <c:v>64</c:v>
                </c:pt>
                <c:pt idx="189">
                  <c:v>73</c:v>
                </c:pt>
                <c:pt idx="190">
                  <c:v>68</c:v>
                </c:pt>
                <c:pt idx="191">
                  <c:v>132</c:v>
                </c:pt>
                <c:pt idx="192">
                  <c:v>82</c:v>
                </c:pt>
                <c:pt idx="193">
                  <c:v>80</c:v>
                </c:pt>
                <c:pt idx="194">
                  <c:v>125</c:v>
                </c:pt>
                <c:pt idx="195">
                  <c:v>141</c:v>
                </c:pt>
                <c:pt idx="196">
                  <c:v>66</c:v>
                </c:pt>
                <c:pt idx="197">
                  <c:v>63</c:v>
                </c:pt>
                <c:pt idx="198">
                  <c:v>58</c:v>
                </c:pt>
                <c:pt idx="199">
                  <c:v>53</c:v>
                </c:pt>
                <c:pt idx="200">
                  <c:v>57</c:v>
                </c:pt>
                <c:pt idx="201">
                  <c:v>56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54</c:v>
                </c:pt>
                <c:pt idx="206">
                  <c:v>54</c:v>
                </c:pt>
                <c:pt idx="207">
                  <c:v>60</c:v>
                </c:pt>
                <c:pt idx="208">
                  <c:v>61</c:v>
                </c:pt>
                <c:pt idx="209">
                  <c:v>58</c:v>
                </c:pt>
                <c:pt idx="210">
                  <c:v>57</c:v>
                </c:pt>
                <c:pt idx="211">
                  <c:v>55</c:v>
                </c:pt>
                <c:pt idx="212">
                  <c:v>54</c:v>
                </c:pt>
                <c:pt idx="213">
                  <c:v>54</c:v>
                </c:pt>
                <c:pt idx="214">
                  <c:v>58</c:v>
                </c:pt>
                <c:pt idx="215">
                  <c:v>60</c:v>
                </c:pt>
                <c:pt idx="216">
                  <c:v>67</c:v>
                </c:pt>
                <c:pt idx="217">
                  <c:v>57</c:v>
                </c:pt>
                <c:pt idx="218">
                  <c:v>54</c:v>
                </c:pt>
                <c:pt idx="219">
                  <c:v>47</c:v>
                </c:pt>
                <c:pt idx="220">
                  <c:v>47</c:v>
                </c:pt>
                <c:pt idx="221">
                  <c:v>50</c:v>
                </c:pt>
                <c:pt idx="222">
                  <c:v>54</c:v>
                </c:pt>
                <c:pt idx="223">
                  <c:v>38</c:v>
                </c:pt>
                <c:pt idx="224">
                  <c:v>30</c:v>
                </c:pt>
                <c:pt idx="225">
                  <c:v>29</c:v>
                </c:pt>
                <c:pt idx="226">
                  <c:v>29</c:v>
                </c:pt>
                <c:pt idx="227">
                  <c:v>31</c:v>
                </c:pt>
                <c:pt idx="228">
                  <c:v>29</c:v>
                </c:pt>
                <c:pt idx="229">
                  <c:v>26</c:v>
                </c:pt>
                <c:pt idx="230">
                  <c:v>26</c:v>
                </c:pt>
                <c:pt idx="231">
                  <c:v>28</c:v>
                </c:pt>
                <c:pt idx="232">
                  <c:v>26</c:v>
                </c:pt>
                <c:pt idx="233">
                  <c:v>29</c:v>
                </c:pt>
                <c:pt idx="234">
                  <c:v>27</c:v>
                </c:pt>
                <c:pt idx="235">
                  <c:v>26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28</c:v>
                </c:pt>
                <c:pt idx="240">
                  <c:v>25</c:v>
                </c:pt>
                <c:pt idx="241">
                  <c:v>23</c:v>
                </c:pt>
                <c:pt idx="242">
                  <c:v>23</c:v>
                </c:pt>
                <c:pt idx="243">
                  <c:v>25</c:v>
                </c:pt>
                <c:pt idx="244">
                  <c:v>29</c:v>
                </c:pt>
                <c:pt idx="245">
                  <c:v>24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23</c:v>
                </c:pt>
                <c:pt idx="250">
                  <c:v>23</c:v>
                </c:pt>
                <c:pt idx="251">
                  <c:v>24</c:v>
                </c:pt>
                <c:pt idx="252">
                  <c:v>23</c:v>
                </c:pt>
                <c:pt idx="253">
                  <c:v>24</c:v>
                </c:pt>
                <c:pt idx="254">
                  <c:v>23</c:v>
                </c:pt>
                <c:pt idx="255">
                  <c:v>24</c:v>
                </c:pt>
                <c:pt idx="256">
                  <c:v>24</c:v>
                </c:pt>
                <c:pt idx="257">
                  <c:v>23</c:v>
                </c:pt>
                <c:pt idx="258">
                  <c:v>25</c:v>
                </c:pt>
                <c:pt idx="259">
                  <c:v>26</c:v>
                </c:pt>
                <c:pt idx="260">
                  <c:v>23</c:v>
                </c:pt>
                <c:pt idx="261">
                  <c:v>23</c:v>
                </c:pt>
                <c:pt idx="262">
                  <c:v>23</c:v>
                </c:pt>
                <c:pt idx="263">
                  <c:v>23</c:v>
                </c:pt>
                <c:pt idx="264">
                  <c:v>23</c:v>
                </c:pt>
                <c:pt idx="265">
                  <c:v>23</c:v>
                </c:pt>
                <c:pt idx="266">
                  <c:v>25</c:v>
                </c:pt>
                <c:pt idx="267">
                  <c:v>23</c:v>
                </c:pt>
                <c:pt idx="268">
                  <c:v>23</c:v>
                </c:pt>
                <c:pt idx="269">
                  <c:v>23</c:v>
                </c:pt>
                <c:pt idx="270">
                  <c:v>23</c:v>
                </c:pt>
                <c:pt idx="271">
                  <c:v>24</c:v>
                </c:pt>
                <c:pt idx="272">
                  <c:v>23</c:v>
                </c:pt>
                <c:pt idx="273">
                  <c:v>23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23</c:v>
                </c:pt>
                <c:pt idx="282">
                  <c:v>23</c:v>
                </c:pt>
                <c:pt idx="283">
                  <c:v>23</c:v>
                </c:pt>
                <c:pt idx="284">
                  <c:v>23</c:v>
                </c:pt>
                <c:pt idx="285">
                  <c:v>24</c:v>
                </c:pt>
                <c:pt idx="286">
                  <c:v>24</c:v>
                </c:pt>
                <c:pt idx="287">
                  <c:v>25</c:v>
                </c:pt>
                <c:pt idx="288">
                  <c:v>28</c:v>
                </c:pt>
                <c:pt idx="289">
                  <c:v>24</c:v>
                </c:pt>
                <c:pt idx="290">
                  <c:v>22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24</c:v>
                </c:pt>
                <c:pt idx="295">
                  <c:v>24</c:v>
                </c:pt>
                <c:pt idx="296">
                  <c:v>23</c:v>
                </c:pt>
                <c:pt idx="297">
                  <c:v>23</c:v>
                </c:pt>
                <c:pt idx="298">
                  <c:v>23</c:v>
                </c:pt>
                <c:pt idx="299">
                  <c:v>23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27</c:v>
                </c:pt>
                <c:pt idx="304">
                  <c:v>24</c:v>
                </c:pt>
                <c:pt idx="305">
                  <c:v>23</c:v>
                </c:pt>
                <c:pt idx="306">
                  <c:v>23</c:v>
                </c:pt>
                <c:pt idx="307">
                  <c:v>23</c:v>
                </c:pt>
                <c:pt idx="308">
                  <c:v>23</c:v>
                </c:pt>
                <c:pt idx="309">
                  <c:v>23</c:v>
                </c:pt>
                <c:pt idx="310">
                  <c:v>23</c:v>
                </c:pt>
                <c:pt idx="311">
                  <c:v>23</c:v>
                </c:pt>
                <c:pt idx="312">
                  <c:v>23</c:v>
                </c:pt>
                <c:pt idx="313">
                  <c:v>24</c:v>
                </c:pt>
                <c:pt idx="314">
                  <c:v>23</c:v>
                </c:pt>
                <c:pt idx="315">
                  <c:v>23</c:v>
                </c:pt>
                <c:pt idx="316">
                  <c:v>23</c:v>
                </c:pt>
                <c:pt idx="317">
                  <c:v>22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25</c:v>
                </c:pt>
                <c:pt idx="324">
                  <c:v>25</c:v>
                </c:pt>
                <c:pt idx="325">
                  <c:v>23</c:v>
                </c:pt>
                <c:pt idx="326">
                  <c:v>23</c:v>
                </c:pt>
                <c:pt idx="327">
                  <c:v>25</c:v>
                </c:pt>
                <c:pt idx="328">
                  <c:v>23</c:v>
                </c:pt>
                <c:pt idx="329">
                  <c:v>23</c:v>
                </c:pt>
                <c:pt idx="330">
                  <c:v>22</c:v>
                </c:pt>
                <c:pt idx="331">
                  <c:v>22</c:v>
                </c:pt>
                <c:pt idx="332">
                  <c:v>22</c:v>
                </c:pt>
                <c:pt idx="333">
                  <c:v>22</c:v>
                </c:pt>
                <c:pt idx="334">
                  <c:v>23</c:v>
                </c:pt>
                <c:pt idx="335">
                  <c:v>23</c:v>
                </c:pt>
                <c:pt idx="336">
                  <c:v>22</c:v>
                </c:pt>
                <c:pt idx="337">
                  <c:v>23</c:v>
                </c:pt>
                <c:pt idx="338">
                  <c:v>22</c:v>
                </c:pt>
                <c:pt idx="339">
                  <c:v>22</c:v>
                </c:pt>
                <c:pt idx="340">
                  <c:v>22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22</c:v>
                </c:pt>
                <c:pt idx="346">
                  <c:v>22</c:v>
                </c:pt>
                <c:pt idx="347">
                  <c:v>23</c:v>
                </c:pt>
                <c:pt idx="348">
                  <c:v>22</c:v>
                </c:pt>
                <c:pt idx="349">
                  <c:v>22</c:v>
                </c:pt>
                <c:pt idx="350">
                  <c:v>22</c:v>
                </c:pt>
                <c:pt idx="351">
                  <c:v>22</c:v>
                </c:pt>
                <c:pt idx="352">
                  <c:v>22</c:v>
                </c:pt>
                <c:pt idx="353">
                  <c:v>22</c:v>
                </c:pt>
                <c:pt idx="354">
                  <c:v>22</c:v>
                </c:pt>
                <c:pt idx="355">
                  <c:v>22</c:v>
                </c:pt>
                <c:pt idx="356">
                  <c:v>23</c:v>
                </c:pt>
                <c:pt idx="357">
                  <c:v>22</c:v>
                </c:pt>
                <c:pt idx="358">
                  <c:v>22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24</c:v>
                </c:pt>
                <c:pt idx="363">
                  <c:v>23</c:v>
                </c:pt>
                <c:pt idx="364">
                  <c:v>24</c:v>
                </c:pt>
                <c:pt idx="365">
                  <c:v>23</c:v>
                </c:pt>
                <c:pt idx="366">
                  <c:v>22</c:v>
                </c:pt>
                <c:pt idx="367">
                  <c:v>23</c:v>
                </c:pt>
                <c:pt idx="368">
                  <c:v>23</c:v>
                </c:pt>
                <c:pt idx="369">
                  <c:v>23</c:v>
                </c:pt>
                <c:pt idx="370">
                  <c:v>23</c:v>
                </c:pt>
                <c:pt idx="371">
                  <c:v>22</c:v>
                </c:pt>
                <c:pt idx="372">
                  <c:v>23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23</c:v>
                </c:pt>
                <c:pt idx="377">
                  <c:v>23</c:v>
                </c:pt>
                <c:pt idx="378">
                  <c:v>22</c:v>
                </c:pt>
                <c:pt idx="379">
                  <c:v>23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23</c:v>
                </c:pt>
                <c:pt idx="387">
                  <c:v>22</c:v>
                </c:pt>
                <c:pt idx="388">
                  <c:v>23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23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23</c:v>
                </c:pt>
                <c:pt idx="407">
                  <c:v>22</c:v>
                </c:pt>
                <c:pt idx="408">
                  <c:v>23</c:v>
                </c:pt>
                <c:pt idx="409">
                  <c:v>23</c:v>
                </c:pt>
                <c:pt idx="410">
                  <c:v>23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23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37</c:v>
                </c:pt>
                <c:pt idx="422">
                  <c:v>33</c:v>
                </c:pt>
                <c:pt idx="423">
                  <c:v>39</c:v>
                </c:pt>
                <c:pt idx="424">
                  <c:v>43</c:v>
                </c:pt>
                <c:pt idx="425">
                  <c:v>36</c:v>
                </c:pt>
                <c:pt idx="426">
                  <c:v>31</c:v>
                </c:pt>
                <c:pt idx="427">
                  <c:v>31</c:v>
                </c:pt>
                <c:pt idx="428">
                  <c:v>30</c:v>
                </c:pt>
                <c:pt idx="429">
                  <c:v>28</c:v>
                </c:pt>
                <c:pt idx="430">
                  <c:v>29</c:v>
                </c:pt>
                <c:pt idx="431">
                  <c:v>29</c:v>
                </c:pt>
                <c:pt idx="432">
                  <c:v>26</c:v>
                </c:pt>
                <c:pt idx="433">
                  <c:v>25</c:v>
                </c:pt>
                <c:pt idx="434">
                  <c:v>23</c:v>
                </c:pt>
                <c:pt idx="435">
                  <c:v>23</c:v>
                </c:pt>
                <c:pt idx="436">
                  <c:v>23</c:v>
                </c:pt>
                <c:pt idx="437">
                  <c:v>24</c:v>
                </c:pt>
                <c:pt idx="438">
                  <c:v>24</c:v>
                </c:pt>
                <c:pt idx="439">
                  <c:v>24</c:v>
                </c:pt>
                <c:pt idx="440">
                  <c:v>26</c:v>
                </c:pt>
                <c:pt idx="441">
                  <c:v>75</c:v>
                </c:pt>
                <c:pt idx="442">
                  <c:v>47</c:v>
                </c:pt>
                <c:pt idx="443">
                  <c:v>67</c:v>
                </c:pt>
                <c:pt idx="444">
                  <c:v>65</c:v>
                </c:pt>
                <c:pt idx="445">
                  <c:v>63</c:v>
                </c:pt>
                <c:pt idx="446">
                  <c:v>56</c:v>
                </c:pt>
                <c:pt idx="447">
                  <c:v>27</c:v>
                </c:pt>
                <c:pt idx="448">
                  <c:v>28</c:v>
                </c:pt>
                <c:pt idx="449">
                  <c:v>27</c:v>
                </c:pt>
                <c:pt idx="450">
                  <c:v>26</c:v>
                </c:pt>
                <c:pt idx="451">
                  <c:v>27</c:v>
                </c:pt>
                <c:pt idx="452">
                  <c:v>27</c:v>
                </c:pt>
                <c:pt idx="453">
                  <c:v>25</c:v>
                </c:pt>
                <c:pt idx="454">
                  <c:v>25</c:v>
                </c:pt>
                <c:pt idx="455">
                  <c:v>25</c:v>
                </c:pt>
                <c:pt idx="456">
                  <c:v>26</c:v>
                </c:pt>
                <c:pt idx="457">
                  <c:v>27</c:v>
                </c:pt>
                <c:pt idx="458">
                  <c:v>26</c:v>
                </c:pt>
                <c:pt idx="459">
                  <c:v>25</c:v>
                </c:pt>
                <c:pt idx="460">
                  <c:v>27</c:v>
                </c:pt>
                <c:pt idx="461">
                  <c:v>24</c:v>
                </c:pt>
                <c:pt idx="462">
                  <c:v>25</c:v>
                </c:pt>
                <c:pt idx="463">
                  <c:v>24</c:v>
                </c:pt>
                <c:pt idx="464">
                  <c:v>24</c:v>
                </c:pt>
                <c:pt idx="465">
                  <c:v>24</c:v>
                </c:pt>
                <c:pt idx="466">
                  <c:v>25</c:v>
                </c:pt>
                <c:pt idx="467">
                  <c:v>24</c:v>
                </c:pt>
                <c:pt idx="468">
                  <c:v>26</c:v>
                </c:pt>
                <c:pt idx="469">
                  <c:v>25</c:v>
                </c:pt>
                <c:pt idx="470">
                  <c:v>29</c:v>
                </c:pt>
                <c:pt idx="471">
                  <c:v>25</c:v>
                </c:pt>
                <c:pt idx="472">
                  <c:v>25</c:v>
                </c:pt>
                <c:pt idx="473">
                  <c:v>25</c:v>
                </c:pt>
                <c:pt idx="474">
                  <c:v>25</c:v>
                </c:pt>
                <c:pt idx="475">
                  <c:v>25</c:v>
                </c:pt>
                <c:pt idx="476">
                  <c:v>24</c:v>
                </c:pt>
                <c:pt idx="477">
                  <c:v>25</c:v>
                </c:pt>
                <c:pt idx="478">
                  <c:v>24</c:v>
                </c:pt>
                <c:pt idx="479">
                  <c:v>24</c:v>
                </c:pt>
                <c:pt idx="480">
                  <c:v>25</c:v>
                </c:pt>
                <c:pt idx="481">
                  <c:v>23</c:v>
                </c:pt>
                <c:pt idx="482">
                  <c:v>25</c:v>
                </c:pt>
                <c:pt idx="483">
                  <c:v>28</c:v>
                </c:pt>
                <c:pt idx="484">
                  <c:v>24</c:v>
                </c:pt>
                <c:pt idx="485">
                  <c:v>25</c:v>
                </c:pt>
                <c:pt idx="486">
                  <c:v>25</c:v>
                </c:pt>
                <c:pt idx="487">
                  <c:v>26</c:v>
                </c:pt>
                <c:pt idx="488">
                  <c:v>25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24</c:v>
                </c:pt>
                <c:pt idx="495">
                  <c:v>24</c:v>
                </c:pt>
                <c:pt idx="496">
                  <c:v>23</c:v>
                </c:pt>
                <c:pt idx="497">
                  <c:v>940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24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24</c:v>
                </c:pt>
                <c:pt idx="507">
                  <c:v>24</c:v>
                </c:pt>
                <c:pt idx="508">
                  <c:v>23</c:v>
                </c:pt>
                <c:pt idx="509">
                  <c:v>24</c:v>
                </c:pt>
                <c:pt idx="510">
                  <c:v>24</c:v>
                </c:pt>
                <c:pt idx="511">
                  <c:v>20</c:v>
                </c:pt>
                <c:pt idx="512">
                  <c:v>22</c:v>
                </c:pt>
                <c:pt idx="513">
                  <c:v>23</c:v>
                </c:pt>
                <c:pt idx="514">
                  <c:v>23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</c:v>
                </c:pt>
                <c:pt idx="521">
                  <c:v>23</c:v>
                </c:pt>
                <c:pt idx="522">
                  <c:v>23</c:v>
                </c:pt>
                <c:pt idx="523">
                  <c:v>23</c:v>
                </c:pt>
                <c:pt idx="524">
                  <c:v>23</c:v>
                </c:pt>
                <c:pt idx="525">
                  <c:v>23</c:v>
                </c:pt>
                <c:pt idx="526">
                  <c:v>23</c:v>
                </c:pt>
                <c:pt idx="527">
                  <c:v>23</c:v>
                </c:pt>
                <c:pt idx="528">
                  <c:v>23</c:v>
                </c:pt>
                <c:pt idx="529">
                  <c:v>23</c:v>
                </c:pt>
                <c:pt idx="530">
                  <c:v>23</c:v>
                </c:pt>
                <c:pt idx="531">
                  <c:v>23</c:v>
                </c:pt>
                <c:pt idx="532">
                  <c:v>23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23</c:v>
                </c:pt>
                <c:pt idx="538">
                  <c:v>22</c:v>
                </c:pt>
                <c:pt idx="539">
                  <c:v>22</c:v>
                </c:pt>
                <c:pt idx="540">
                  <c:v>22</c:v>
                </c:pt>
                <c:pt idx="541">
                  <c:v>22</c:v>
                </c:pt>
                <c:pt idx="542">
                  <c:v>22</c:v>
                </c:pt>
                <c:pt idx="543">
                  <c:v>22</c:v>
                </c:pt>
                <c:pt idx="544">
                  <c:v>22</c:v>
                </c:pt>
                <c:pt idx="545">
                  <c:v>22</c:v>
                </c:pt>
                <c:pt idx="546">
                  <c:v>22</c:v>
                </c:pt>
                <c:pt idx="547">
                  <c:v>22</c:v>
                </c:pt>
                <c:pt idx="548">
                  <c:v>22</c:v>
                </c:pt>
                <c:pt idx="549">
                  <c:v>22</c:v>
                </c:pt>
                <c:pt idx="550">
                  <c:v>22</c:v>
                </c:pt>
                <c:pt idx="551">
                  <c:v>23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22</c:v>
                </c:pt>
                <c:pt idx="557">
                  <c:v>22</c:v>
                </c:pt>
                <c:pt idx="558">
                  <c:v>22</c:v>
                </c:pt>
                <c:pt idx="559">
                  <c:v>23</c:v>
                </c:pt>
                <c:pt idx="560">
                  <c:v>23</c:v>
                </c:pt>
                <c:pt idx="561">
                  <c:v>22</c:v>
                </c:pt>
                <c:pt idx="562">
                  <c:v>22</c:v>
                </c:pt>
                <c:pt idx="563">
                  <c:v>23</c:v>
                </c:pt>
                <c:pt idx="564">
                  <c:v>23</c:v>
                </c:pt>
                <c:pt idx="565">
                  <c:v>23</c:v>
                </c:pt>
                <c:pt idx="566">
                  <c:v>32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22</c:v>
                </c:pt>
                <c:pt idx="571">
                  <c:v>22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24</c:v>
                </c:pt>
                <c:pt idx="580">
                  <c:v>27</c:v>
                </c:pt>
                <c:pt idx="581">
                  <c:v>24</c:v>
                </c:pt>
                <c:pt idx="582">
                  <c:v>23</c:v>
                </c:pt>
                <c:pt idx="583">
                  <c:v>23</c:v>
                </c:pt>
                <c:pt idx="584">
                  <c:v>22</c:v>
                </c:pt>
                <c:pt idx="585">
                  <c:v>23</c:v>
                </c:pt>
                <c:pt idx="586">
                  <c:v>22</c:v>
                </c:pt>
                <c:pt idx="587">
                  <c:v>23</c:v>
                </c:pt>
                <c:pt idx="588">
                  <c:v>22</c:v>
                </c:pt>
                <c:pt idx="589">
                  <c:v>26</c:v>
                </c:pt>
                <c:pt idx="590">
                  <c:v>23</c:v>
                </c:pt>
                <c:pt idx="591">
                  <c:v>23</c:v>
                </c:pt>
                <c:pt idx="592">
                  <c:v>24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27</c:v>
                </c:pt>
                <c:pt idx="597">
                  <c:v>23</c:v>
                </c:pt>
                <c:pt idx="598">
                  <c:v>23</c:v>
                </c:pt>
                <c:pt idx="599">
                  <c:v>22</c:v>
                </c:pt>
                <c:pt idx="600">
                  <c:v>22</c:v>
                </c:pt>
                <c:pt idx="601">
                  <c:v>23</c:v>
                </c:pt>
                <c:pt idx="602">
                  <c:v>23</c:v>
                </c:pt>
                <c:pt idx="603">
                  <c:v>27</c:v>
                </c:pt>
                <c:pt idx="604">
                  <c:v>23</c:v>
                </c:pt>
                <c:pt idx="605">
                  <c:v>22</c:v>
                </c:pt>
                <c:pt idx="606">
                  <c:v>22</c:v>
                </c:pt>
                <c:pt idx="607">
                  <c:v>22</c:v>
                </c:pt>
                <c:pt idx="608">
                  <c:v>22</c:v>
                </c:pt>
                <c:pt idx="609">
                  <c:v>22</c:v>
                </c:pt>
                <c:pt idx="610">
                  <c:v>22</c:v>
                </c:pt>
                <c:pt idx="611">
                  <c:v>22</c:v>
                </c:pt>
                <c:pt idx="612">
                  <c:v>22</c:v>
                </c:pt>
                <c:pt idx="613">
                  <c:v>22</c:v>
                </c:pt>
                <c:pt idx="614">
                  <c:v>22</c:v>
                </c:pt>
                <c:pt idx="615">
                  <c:v>22</c:v>
                </c:pt>
                <c:pt idx="616">
                  <c:v>23</c:v>
                </c:pt>
                <c:pt idx="617">
                  <c:v>22</c:v>
                </c:pt>
                <c:pt idx="618">
                  <c:v>22</c:v>
                </c:pt>
                <c:pt idx="619">
                  <c:v>22</c:v>
                </c:pt>
                <c:pt idx="620">
                  <c:v>22</c:v>
                </c:pt>
                <c:pt idx="621">
                  <c:v>22</c:v>
                </c:pt>
                <c:pt idx="622">
                  <c:v>23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23</c:v>
                </c:pt>
                <c:pt idx="629">
                  <c:v>23</c:v>
                </c:pt>
                <c:pt idx="630">
                  <c:v>22</c:v>
                </c:pt>
                <c:pt idx="631">
                  <c:v>23</c:v>
                </c:pt>
                <c:pt idx="632">
                  <c:v>23</c:v>
                </c:pt>
                <c:pt idx="633">
                  <c:v>22</c:v>
                </c:pt>
                <c:pt idx="634">
                  <c:v>23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23</c:v>
                </c:pt>
                <c:pt idx="640">
                  <c:v>23</c:v>
                </c:pt>
                <c:pt idx="641">
                  <c:v>23</c:v>
                </c:pt>
                <c:pt idx="642">
                  <c:v>23</c:v>
                </c:pt>
                <c:pt idx="643">
                  <c:v>22</c:v>
                </c:pt>
                <c:pt idx="644">
                  <c:v>23</c:v>
                </c:pt>
                <c:pt idx="645">
                  <c:v>23</c:v>
                </c:pt>
                <c:pt idx="646">
                  <c:v>22</c:v>
                </c:pt>
                <c:pt idx="647">
                  <c:v>23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27</c:v>
                </c:pt>
                <c:pt idx="658">
                  <c:v>23</c:v>
                </c:pt>
                <c:pt idx="659">
                  <c:v>23</c:v>
                </c:pt>
                <c:pt idx="660">
                  <c:v>23</c:v>
                </c:pt>
                <c:pt idx="661">
                  <c:v>22</c:v>
                </c:pt>
                <c:pt idx="662">
                  <c:v>23</c:v>
                </c:pt>
                <c:pt idx="663">
                  <c:v>23</c:v>
                </c:pt>
                <c:pt idx="664">
                  <c:v>24</c:v>
                </c:pt>
                <c:pt idx="665">
                  <c:v>23</c:v>
                </c:pt>
                <c:pt idx="666">
                  <c:v>23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25</c:v>
                </c:pt>
                <c:pt idx="671">
                  <c:v>38</c:v>
                </c:pt>
                <c:pt idx="672">
                  <c:v>24</c:v>
                </c:pt>
                <c:pt idx="673">
                  <c:v>23</c:v>
                </c:pt>
                <c:pt idx="674">
                  <c:v>23</c:v>
                </c:pt>
                <c:pt idx="675">
                  <c:v>24</c:v>
                </c:pt>
                <c:pt idx="676">
                  <c:v>23</c:v>
                </c:pt>
                <c:pt idx="677">
                  <c:v>24</c:v>
                </c:pt>
                <c:pt idx="678">
                  <c:v>24</c:v>
                </c:pt>
                <c:pt idx="679">
                  <c:v>24</c:v>
                </c:pt>
                <c:pt idx="680">
                  <c:v>23</c:v>
                </c:pt>
                <c:pt idx="681">
                  <c:v>22</c:v>
                </c:pt>
                <c:pt idx="682">
                  <c:v>24</c:v>
                </c:pt>
                <c:pt idx="683">
                  <c:v>30</c:v>
                </c:pt>
                <c:pt idx="684">
                  <c:v>25</c:v>
                </c:pt>
                <c:pt idx="685">
                  <c:v>23</c:v>
                </c:pt>
                <c:pt idx="686">
                  <c:v>23</c:v>
                </c:pt>
                <c:pt idx="687">
                  <c:v>22</c:v>
                </c:pt>
                <c:pt idx="688">
                  <c:v>21</c:v>
                </c:pt>
                <c:pt idx="689">
                  <c:v>20</c:v>
                </c:pt>
                <c:pt idx="690">
                  <c:v>21</c:v>
                </c:pt>
                <c:pt idx="691">
                  <c:v>36</c:v>
                </c:pt>
                <c:pt idx="692">
                  <c:v>58</c:v>
                </c:pt>
                <c:pt idx="693">
                  <c:v>41</c:v>
                </c:pt>
                <c:pt idx="694">
                  <c:v>41</c:v>
                </c:pt>
                <c:pt idx="695">
                  <c:v>47</c:v>
                </c:pt>
                <c:pt idx="696">
                  <c:v>35</c:v>
                </c:pt>
                <c:pt idx="697">
                  <c:v>50</c:v>
                </c:pt>
                <c:pt idx="698">
                  <c:v>32</c:v>
                </c:pt>
                <c:pt idx="699">
                  <c:v>43</c:v>
                </c:pt>
                <c:pt idx="700">
                  <c:v>35</c:v>
                </c:pt>
                <c:pt idx="701">
                  <c:v>27</c:v>
                </c:pt>
                <c:pt idx="702">
                  <c:v>27</c:v>
                </c:pt>
                <c:pt idx="703">
                  <c:v>26</c:v>
                </c:pt>
                <c:pt idx="704">
                  <c:v>28</c:v>
                </c:pt>
                <c:pt idx="705">
                  <c:v>25</c:v>
                </c:pt>
                <c:pt idx="706">
                  <c:v>26</c:v>
                </c:pt>
                <c:pt idx="707">
                  <c:v>25</c:v>
                </c:pt>
                <c:pt idx="708">
                  <c:v>27</c:v>
                </c:pt>
                <c:pt idx="709">
                  <c:v>26</c:v>
                </c:pt>
                <c:pt idx="710">
                  <c:v>27</c:v>
                </c:pt>
                <c:pt idx="711">
                  <c:v>23</c:v>
                </c:pt>
                <c:pt idx="712">
                  <c:v>25</c:v>
                </c:pt>
                <c:pt idx="713">
                  <c:v>24</c:v>
                </c:pt>
                <c:pt idx="714">
                  <c:v>24</c:v>
                </c:pt>
                <c:pt idx="715">
                  <c:v>23</c:v>
                </c:pt>
                <c:pt idx="716">
                  <c:v>27</c:v>
                </c:pt>
                <c:pt idx="717">
                  <c:v>24</c:v>
                </c:pt>
                <c:pt idx="718">
                  <c:v>25</c:v>
                </c:pt>
                <c:pt idx="719">
                  <c:v>27</c:v>
                </c:pt>
                <c:pt idx="720">
                  <c:v>26</c:v>
                </c:pt>
                <c:pt idx="721">
                  <c:v>24</c:v>
                </c:pt>
                <c:pt idx="722">
                  <c:v>34</c:v>
                </c:pt>
                <c:pt idx="723">
                  <c:v>25</c:v>
                </c:pt>
                <c:pt idx="724">
                  <c:v>24</c:v>
                </c:pt>
                <c:pt idx="725">
                  <c:v>25</c:v>
                </c:pt>
                <c:pt idx="726">
                  <c:v>27</c:v>
                </c:pt>
                <c:pt idx="727">
                  <c:v>27</c:v>
                </c:pt>
                <c:pt idx="728">
                  <c:v>26</c:v>
                </c:pt>
                <c:pt idx="729">
                  <c:v>25</c:v>
                </c:pt>
                <c:pt idx="730">
                  <c:v>24</c:v>
                </c:pt>
                <c:pt idx="731">
                  <c:v>24</c:v>
                </c:pt>
                <c:pt idx="732">
                  <c:v>22</c:v>
                </c:pt>
                <c:pt idx="733">
                  <c:v>25</c:v>
                </c:pt>
                <c:pt idx="734">
                  <c:v>25</c:v>
                </c:pt>
                <c:pt idx="735">
                  <c:v>25</c:v>
                </c:pt>
                <c:pt idx="736">
                  <c:v>23</c:v>
                </c:pt>
                <c:pt idx="737">
                  <c:v>24</c:v>
                </c:pt>
                <c:pt idx="738">
                  <c:v>24</c:v>
                </c:pt>
                <c:pt idx="739">
                  <c:v>25</c:v>
                </c:pt>
                <c:pt idx="740">
                  <c:v>24</c:v>
                </c:pt>
                <c:pt idx="741">
                  <c:v>24</c:v>
                </c:pt>
                <c:pt idx="742">
                  <c:v>24</c:v>
                </c:pt>
                <c:pt idx="743">
                  <c:v>25</c:v>
                </c:pt>
                <c:pt idx="744">
                  <c:v>25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35</c:v>
                </c:pt>
                <c:pt idx="749">
                  <c:v>29</c:v>
                </c:pt>
                <c:pt idx="750">
                  <c:v>45</c:v>
                </c:pt>
                <c:pt idx="751">
                  <c:v>26</c:v>
                </c:pt>
                <c:pt idx="752">
                  <c:v>23</c:v>
                </c:pt>
                <c:pt idx="753">
                  <c:v>23</c:v>
                </c:pt>
                <c:pt idx="754">
                  <c:v>23</c:v>
                </c:pt>
                <c:pt idx="755">
                  <c:v>23</c:v>
                </c:pt>
                <c:pt idx="756">
                  <c:v>24</c:v>
                </c:pt>
                <c:pt idx="757">
                  <c:v>25</c:v>
                </c:pt>
                <c:pt idx="758">
                  <c:v>23</c:v>
                </c:pt>
                <c:pt idx="759">
                  <c:v>22</c:v>
                </c:pt>
                <c:pt idx="760">
                  <c:v>23</c:v>
                </c:pt>
                <c:pt idx="761">
                  <c:v>26</c:v>
                </c:pt>
                <c:pt idx="762">
                  <c:v>26</c:v>
                </c:pt>
                <c:pt idx="763">
                  <c:v>36</c:v>
                </c:pt>
                <c:pt idx="764">
                  <c:v>29</c:v>
                </c:pt>
                <c:pt idx="765">
                  <c:v>63</c:v>
                </c:pt>
                <c:pt idx="766">
                  <c:v>25</c:v>
                </c:pt>
                <c:pt idx="767">
                  <c:v>28</c:v>
                </c:pt>
                <c:pt idx="768">
                  <c:v>30</c:v>
                </c:pt>
                <c:pt idx="769">
                  <c:v>37</c:v>
                </c:pt>
                <c:pt idx="770">
                  <c:v>36</c:v>
                </c:pt>
                <c:pt idx="771">
                  <c:v>42</c:v>
                </c:pt>
                <c:pt idx="772">
                  <c:v>30</c:v>
                </c:pt>
                <c:pt idx="773">
                  <c:v>36</c:v>
                </c:pt>
                <c:pt idx="774">
                  <c:v>26</c:v>
                </c:pt>
                <c:pt idx="775">
                  <c:v>28</c:v>
                </c:pt>
                <c:pt idx="776">
                  <c:v>27</c:v>
                </c:pt>
                <c:pt idx="777">
                  <c:v>28</c:v>
                </c:pt>
                <c:pt idx="778">
                  <c:v>36</c:v>
                </c:pt>
                <c:pt idx="779">
                  <c:v>35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30</c:v>
                </c:pt>
                <c:pt idx="784">
                  <c:v>24</c:v>
                </c:pt>
                <c:pt idx="785">
                  <c:v>24</c:v>
                </c:pt>
                <c:pt idx="786">
                  <c:v>24</c:v>
                </c:pt>
                <c:pt idx="787">
                  <c:v>28</c:v>
                </c:pt>
                <c:pt idx="788">
                  <c:v>26</c:v>
                </c:pt>
                <c:pt idx="789">
                  <c:v>25</c:v>
                </c:pt>
                <c:pt idx="790">
                  <c:v>27</c:v>
                </c:pt>
                <c:pt idx="791">
                  <c:v>25</c:v>
                </c:pt>
                <c:pt idx="792">
                  <c:v>23</c:v>
                </c:pt>
                <c:pt idx="793">
                  <c:v>26</c:v>
                </c:pt>
                <c:pt idx="794">
                  <c:v>24</c:v>
                </c:pt>
                <c:pt idx="795">
                  <c:v>25</c:v>
                </c:pt>
                <c:pt idx="796">
                  <c:v>24</c:v>
                </c:pt>
                <c:pt idx="797">
                  <c:v>24</c:v>
                </c:pt>
                <c:pt idx="798">
                  <c:v>24</c:v>
                </c:pt>
                <c:pt idx="799">
                  <c:v>26</c:v>
                </c:pt>
                <c:pt idx="800">
                  <c:v>23</c:v>
                </c:pt>
                <c:pt idx="801">
                  <c:v>24</c:v>
                </c:pt>
                <c:pt idx="802">
                  <c:v>24</c:v>
                </c:pt>
                <c:pt idx="803">
                  <c:v>25</c:v>
                </c:pt>
                <c:pt idx="804">
                  <c:v>30</c:v>
                </c:pt>
                <c:pt idx="805">
                  <c:v>25</c:v>
                </c:pt>
                <c:pt idx="806">
                  <c:v>26</c:v>
                </c:pt>
                <c:pt idx="807">
                  <c:v>24</c:v>
                </c:pt>
                <c:pt idx="808">
                  <c:v>24</c:v>
                </c:pt>
                <c:pt idx="809">
                  <c:v>17</c:v>
                </c:pt>
                <c:pt idx="810">
                  <c:v>14</c:v>
                </c:pt>
                <c:pt idx="811">
                  <c:v>14</c:v>
                </c:pt>
                <c:pt idx="812">
                  <c:v>12</c:v>
                </c:pt>
                <c:pt idx="813">
                  <c:v>15</c:v>
                </c:pt>
                <c:pt idx="814">
                  <c:v>12</c:v>
                </c:pt>
                <c:pt idx="815">
                  <c:v>11</c:v>
                </c:pt>
                <c:pt idx="816">
                  <c:v>14</c:v>
                </c:pt>
                <c:pt idx="817">
                  <c:v>14</c:v>
                </c:pt>
                <c:pt idx="818">
                  <c:v>13</c:v>
                </c:pt>
                <c:pt idx="819">
                  <c:v>12</c:v>
                </c:pt>
                <c:pt idx="820">
                  <c:v>12</c:v>
                </c:pt>
                <c:pt idx="821">
                  <c:v>10</c:v>
                </c:pt>
                <c:pt idx="822">
                  <c:v>10</c:v>
                </c:pt>
                <c:pt idx="823">
                  <c:v>12</c:v>
                </c:pt>
                <c:pt idx="824">
                  <c:v>14</c:v>
                </c:pt>
                <c:pt idx="825">
                  <c:v>15</c:v>
                </c:pt>
                <c:pt idx="826">
                  <c:v>16</c:v>
                </c:pt>
                <c:pt idx="827">
                  <c:v>13</c:v>
                </c:pt>
                <c:pt idx="828">
                  <c:v>12</c:v>
                </c:pt>
                <c:pt idx="829">
                  <c:v>11</c:v>
                </c:pt>
                <c:pt idx="830">
                  <c:v>10</c:v>
                </c:pt>
                <c:pt idx="831">
                  <c:v>13</c:v>
                </c:pt>
                <c:pt idx="832">
                  <c:v>16</c:v>
                </c:pt>
                <c:pt idx="833">
                  <c:v>16</c:v>
                </c:pt>
                <c:pt idx="834">
                  <c:v>15</c:v>
                </c:pt>
                <c:pt idx="835">
                  <c:v>15</c:v>
                </c:pt>
                <c:pt idx="836">
                  <c:v>18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13</c:v>
                </c:pt>
                <c:pt idx="843">
                  <c:v>14</c:v>
                </c:pt>
                <c:pt idx="844">
                  <c:v>16</c:v>
                </c:pt>
                <c:pt idx="845">
                  <c:v>18</c:v>
                </c:pt>
                <c:pt idx="846">
                  <c:v>16</c:v>
                </c:pt>
                <c:pt idx="847">
                  <c:v>16</c:v>
                </c:pt>
                <c:pt idx="848">
                  <c:v>15</c:v>
                </c:pt>
                <c:pt idx="849">
                  <c:v>13</c:v>
                </c:pt>
                <c:pt idx="850">
                  <c:v>15</c:v>
                </c:pt>
                <c:pt idx="851">
                  <c:v>16</c:v>
                </c:pt>
                <c:pt idx="852">
                  <c:v>17</c:v>
                </c:pt>
                <c:pt idx="853">
                  <c:v>17</c:v>
                </c:pt>
                <c:pt idx="854">
                  <c:v>16</c:v>
                </c:pt>
                <c:pt idx="855">
                  <c:v>15</c:v>
                </c:pt>
                <c:pt idx="856">
                  <c:v>13</c:v>
                </c:pt>
                <c:pt idx="857">
                  <c:v>14</c:v>
                </c:pt>
                <c:pt idx="858">
                  <c:v>22</c:v>
                </c:pt>
                <c:pt idx="859">
                  <c:v>31</c:v>
                </c:pt>
                <c:pt idx="860">
                  <c:v>42</c:v>
                </c:pt>
                <c:pt idx="861">
                  <c:v>60</c:v>
                </c:pt>
                <c:pt idx="862">
                  <c:v>61</c:v>
                </c:pt>
                <c:pt idx="863">
                  <c:v>56</c:v>
                </c:pt>
                <c:pt idx="864">
                  <c:v>44</c:v>
                </c:pt>
                <c:pt idx="865">
                  <c:v>35</c:v>
                </c:pt>
                <c:pt idx="866">
                  <c:v>38</c:v>
                </c:pt>
                <c:pt idx="867">
                  <c:v>39</c:v>
                </c:pt>
                <c:pt idx="868">
                  <c:v>42</c:v>
                </c:pt>
                <c:pt idx="869">
                  <c:v>35</c:v>
                </c:pt>
                <c:pt idx="870">
                  <c:v>35</c:v>
                </c:pt>
                <c:pt idx="871">
                  <c:v>29</c:v>
                </c:pt>
                <c:pt idx="872">
                  <c:v>27</c:v>
                </c:pt>
                <c:pt idx="873">
                  <c:v>34</c:v>
                </c:pt>
                <c:pt idx="874">
                  <c:v>42</c:v>
                </c:pt>
                <c:pt idx="875">
                  <c:v>42</c:v>
                </c:pt>
                <c:pt idx="876">
                  <c:v>41</c:v>
                </c:pt>
                <c:pt idx="877">
                  <c:v>33</c:v>
                </c:pt>
                <c:pt idx="878">
                  <c:v>30</c:v>
                </c:pt>
                <c:pt idx="879">
                  <c:v>26</c:v>
                </c:pt>
                <c:pt idx="880">
                  <c:v>26</c:v>
                </c:pt>
                <c:pt idx="881">
                  <c:v>25</c:v>
                </c:pt>
                <c:pt idx="882">
                  <c:v>24</c:v>
                </c:pt>
                <c:pt idx="883">
                  <c:v>25</c:v>
                </c:pt>
                <c:pt idx="884">
                  <c:v>24</c:v>
                </c:pt>
                <c:pt idx="885">
                  <c:v>25</c:v>
                </c:pt>
                <c:pt idx="886">
                  <c:v>23</c:v>
                </c:pt>
                <c:pt idx="887">
                  <c:v>26</c:v>
                </c:pt>
                <c:pt idx="888">
                  <c:v>28</c:v>
                </c:pt>
                <c:pt idx="889">
                  <c:v>33</c:v>
                </c:pt>
                <c:pt idx="890">
                  <c:v>84</c:v>
                </c:pt>
                <c:pt idx="891">
                  <c:v>96</c:v>
                </c:pt>
                <c:pt idx="892">
                  <c:v>75</c:v>
                </c:pt>
                <c:pt idx="893">
                  <c:v>74</c:v>
                </c:pt>
                <c:pt idx="894">
                  <c:v>77</c:v>
                </c:pt>
                <c:pt idx="895">
                  <c:v>95</c:v>
                </c:pt>
                <c:pt idx="896">
                  <c:v>83</c:v>
                </c:pt>
                <c:pt idx="897">
                  <c:v>60</c:v>
                </c:pt>
                <c:pt idx="898">
                  <c:v>64</c:v>
                </c:pt>
                <c:pt idx="899">
                  <c:v>58</c:v>
                </c:pt>
                <c:pt idx="900">
                  <c:v>54</c:v>
                </c:pt>
                <c:pt idx="901">
                  <c:v>55</c:v>
                </c:pt>
                <c:pt idx="902">
                  <c:v>52</c:v>
                </c:pt>
                <c:pt idx="903">
                  <c:v>54</c:v>
                </c:pt>
                <c:pt idx="904">
                  <c:v>51</c:v>
                </c:pt>
                <c:pt idx="905">
                  <c:v>51</c:v>
                </c:pt>
                <c:pt idx="906">
                  <c:v>40</c:v>
                </c:pt>
                <c:pt idx="907">
                  <c:v>34</c:v>
                </c:pt>
                <c:pt idx="908">
                  <c:v>39</c:v>
                </c:pt>
                <c:pt idx="909">
                  <c:v>38</c:v>
                </c:pt>
                <c:pt idx="910">
                  <c:v>34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37</c:v>
                </c:pt>
                <c:pt idx="915">
                  <c:v>30</c:v>
                </c:pt>
                <c:pt idx="916">
                  <c:v>29</c:v>
                </c:pt>
                <c:pt idx="917">
                  <c:v>40</c:v>
                </c:pt>
                <c:pt idx="918">
                  <c:v>35</c:v>
                </c:pt>
                <c:pt idx="919">
                  <c:v>29</c:v>
                </c:pt>
                <c:pt idx="920">
                  <c:v>29</c:v>
                </c:pt>
                <c:pt idx="921">
                  <c:v>27</c:v>
                </c:pt>
                <c:pt idx="922">
                  <c:v>28</c:v>
                </c:pt>
                <c:pt idx="923">
                  <c:v>27</c:v>
                </c:pt>
                <c:pt idx="924">
                  <c:v>25</c:v>
                </c:pt>
                <c:pt idx="925">
                  <c:v>23</c:v>
                </c:pt>
                <c:pt idx="926">
                  <c:v>24</c:v>
                </c:pt>
                <c:pt idx="927">
                  <c:v>22</c:v>
                </c:pt>
                <c:pt idx="928">
                  <c:v>21</c:v>
                </c:pt>
                <c:pt idx="929">
                  <c:v>22</c:v>
                </c:pt>
                <c:pt idx="930">
                  <c:v>23</c:v>
                </c:pt>
                <c:pt idx="931">
                  <c:v>22</c:v>
                </c:pt>
                <c:pt idx="932">
                  <c:v>22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20</c:v>
                </c:pt>
                <c:pt idx="937">
                  <c:v>19</c:v>
                </c:pt>
                <c:pt idx="938">
                  <c:v>18</c:v>
                </c:pt>
                <c:pt idx="939">
                  <c:v>19</c:v>
                </c:pt>
                <c:pt idx="940">
                  <c:v>19</c:v>
                </c:pt>
                <c:pt idx="941">
                  <c:v>17</c:v>
                </c:pt>
                <c:pt idx="942">
                  <c:v>18</c:v>
                </c:pt>
                <c:pt idx="943">
                  <c:v>18</c:v>
                </c:pt>
                <c:pt idx="944">
                  <c:v>20</c:v>
                </c:pt>
                <c:pt idx="945">
                  <c:v>18</c:v>
                </c:pt>
                <c:pt idx="946">
                  <c:v>20</c:v>
                </c:pt>
                <c:pt idx="947">
                  <c:v>16</c:v>
                </c:pt>
                <c:pt idx="948">
                  <c:v>17</c:v>
                </c:pt>
                <c:pt idx="949">
                  <c:v>20</c:v>
                </c:pt>
                <c:pt idx="950">
                  <c:v>18</c:v>
                </c:pt>
                <c:pt idx="951">
                  <c:v>20</c:v>
                </c:pt>
                <c:pt idx="952">
                  <c:v>18</c:v>
                </c:pt>
                <c:pt idx="953">
                  <c:v>18</c:v>
                </c:pt>
                <c:pt idx="954">
                  <c:v>15</c:v>
                </c:pt>
                <c:pt idx="955">
                  <c:v>14</c:v>
                </c:pt>
                <c:pt idx="956">
                  <c:v>15</c:v>
                </c:pt>
                <c:pt idx="957">
                  <c:v>13</c:v>
                </c:pt>
                <c:pt idx="958">
                  <c:v>14</c:v>
                </c:pt>
                <c:pt idx="959">
                  <c:v>14</c:v>
                </c:pt>
                <c:pt idx="960">
                  <c:v>16</c:v>
                </c:pt>
                <c:pt idx="961">
                  <c:v>12</c:v>
                </c:pt>
                <c:pt idx="962">
                  <c:v>13</c:v>
                </c:pt>
                <c:pt idx="963">
                  <c:v>13</c:v>
                </c:pt>
                <c:pt idx="964">
                  <c:v>13</c:v>
                </c:pt>
                <c:pt idx="965">
                  <c:v>14</c:v>
                </c:pt>
                <c:pt idx="966">
                  <c:v>14</c:v>
                </c:pt>
                <c:pt idx="967">
                  <c:v>16</c:v>
                </c:pt>
                <c:pt idx="968">
                  <c:v>14</c:v>
                </c:pt>
                <c:pt idx="969">
                  <c:v>14</c:v>
                </c:pt>
                <c:pt idx="970">
                  <c:v>18</c:v>
                </c:pt>
                <c:pt idx="971">
                  <c:v>14</c:v>
                </c:pt>
                <c:pt idx="972">
                  <c:v>15</c:v>
                </c:pt>
                <c:pt idx="973">
                  <c:v>16</c:v>
                </c:pt>
                <c:pt idx="974">
                  <c:v>13</c:v>
                </c:pt>
                <c:pt idx="975">
                  <c:v>11</c:v>
                </c:pt>
                <c:pt idx="976">
                  <c:v>11</c:v>
                </c:pt>
                <c:pt idx="977">
                  <c:v>12</c:v>
                </c:pt>
                <c:pt idx="978">
                  <c:v>12</c:v>
                </c:pt>
                <c:pt idx="979">
                  <c:v>11</c:v>
                </c:pt>
                <c:pt idx="980">
                  <c:v>15</c:v>
                </c:pt>
                <c:pt idx="981">
                  <c:v>14</c:v>
                </c:pt>
                <c:pt idx="982">
                  <c:v>11</c:v>
                </c:pt>
                <c:pt idx="983">
                  <c:v>10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13</c:v>
                </c:pt>
                <c:pt idx="988">
                  <c:v>16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14</c:v>
                </c:pt>
                <c:pt idx="994">
                  <c:v>13</c:v>
                </c:pt>
                <c:pt idx="995">
                  <c:v>13</c:v>
                </c:pt>
                <c:pt idx="996">
                  <c:v>11</c:v>
                </c:pt>
                <c:pt idx="997">
                  <c:v>12</c:v>
                </c:pt>
                <c:pt idx="998">
                  <c:v>12</c:v>
                </c:pt>
                <c:pt idx="999">
                  <c:v>14</c:v>
                </c:pt>
                <c:pt idx="1000">
                  <c:v>14</c:v>
                </c:pt>
                <c:pt idx="1001">
                  <c:v>14</c:v>
                </c:pt>
                <c:pt idx="1002">
                  <c:v>15</c:v>
                </c:pt>
                <c:pt idx="1003">
                  <c:v>18</c:v>
                </c:pt>
                <c:pt idx="1004">
                  <c:v>15</c:v>
                </c:pt>
                <c:pt idx="1005">
                  <c:v>16</c:v>
                </c:pt>
                <c:pt idx="1006">
                  <c:v>14</c:v>
                </c:pt>
                <c:pt idx="1007">
                  <c:v>15</c:v>
                </c:pt>
                <c:pt idx="1008">
                  <c:v>16</c:v>
                </c:pt>
                <c:pt idx="1009">
                  <c:v>15</c:v>
                </c:pt>
                <c:pt idx="1010">
                  <c:v>13</c:v>
                </c:pt>
                <c:pt idx="1011">
                  <c:v>14</c:v>
                </c:pt>
                <c:pt idx="1012">
                  <c:v>14</c:v>
                </c:pt>
                <c:pt idx="1013">
                  <c:v>16</c:v>
                </c:pt>
                <c:pt idx="1014">
                  <c:v>15</c:v>
                </c:pt>
                <c:pt idx="1015">
                  <c:v>18</c:v>
                </c:pt>
                <c:pt idx="1016">
                  <c:v>19</c:v>
                </c:pt>
                <c:pt idx="1017">
                  <c:v>13</c:v>
                </c:pt>
                <c:pt idx="1018">
                  <c:v>14</c:v>
                </c:pt>
                <c:pt idx="1019">
                  <c:v>18</c:v>
                </c:pt>
                <c:pt idx="1020">
                  <c:v>18</c:v>
                </c:pt>
                <c:pt idx="1021">
                  <c:v>18</c:v>
                </c:pt>
                <c:pt idx="1022">
                  <c:v>19</c:v>
                </c:pt>
                <c:pt idx="1023">
                  <c:v>19</c:v>
                </c:pt>
                <c:pt idx="1024">
                  <c:v>18</c:v>
                </c:pt>
                <c:pt idx="1025">
                  <c:v>17</c:v>
                </c:pt>
                <c:pt idx="1026">
                  <c:v>18</c:v>
                </c:pt>
                <c:pt idx="1027">
                  <c:v>19</c:v>
                </c:pt>
                <c:pt idx="1028">
                  <c:v>20</c:v>
                </c:pt>
                <c:pt idx="1029">
                  <c:v>19</c:v>
                </c:pt>
                <c:pt idx="1030">
                  <c:v>18</c:v>
                </c:pt>
                <c:pt idx="1031">
                  <c:v>16</c:v>
                </c:pt>
                <c:pt idx="1032">
                  <c:v>15</c:v>
                </c:pt>
                <c:pt idx="1033">
                  <c:v>21</c:v>
                </c:pt>
                <c:pt idx="1034">
                  <c:v>21</c:v>
                </c:pt>
                <c:pt idx="1035">
                  <c:v>21</c:v>
                </c:pt>
                <c:pt idx="1036">
                  <c:v>26</c:v>
                </c:pt>
                <c:pt idx="1037">
                  <c:v>22</c:v>
                </c:pt>
                <c:pt idx="1038">
                  <c:v>16</c:v>
                </c:pt>
                <c:pt idx="1039">
                  <c:v>15</c:v>
                </c:pt>
                <c:pt idx="1040">
                  <c:v>19</c:v>
                </c:pt>
                <c:pt idx="1041">
                  <c:v>17</c:v>
                </c:pt>
                <c:pt idx="1042">
                  <c:v>20</c:v>
                </c:pt>
                <c:pt idx="1043">
                  <c:v>17</c:v>
                </c:pt>
                <c:pt idx="1044">
                  <c:v>16</c:v>
                </c:pt>
                <c:pt idx="1045">
                  <c:v>13</c:v>
                </c:pt>
                <c:pt idx="1046">
                  <c:v>13</c:v>
                </c:pt>
                <c:pt idx="1047">
                  <c:v>14</c:v>
                </c:pt>
                <c:pt idx="1048">
                  <c:v>14</c:v>
                </c:pt>
                <c:pt idx="1049">
                  <c:v>14</c:v>
                </c:pt>
                <c:pt idx="1050">
                  <c:v>16</c:v>
                </c:pt>
                <c:pt idx="1051">
                  <c:v>17</c:v>
                </c:pt>
                <c:pt idx="1052">
                  <c:v>25</c:v>
                </c:pt>
                <c:pt idx="1053">
                  <c:v>11</c:v>
                </c:pt>
                <c:pt idx="1054">
                  <c:v>12</c:v>
                </c:pt>
                <c:pt idx="1055">
                  <c:v>14</c:v>
                </c:pt>
                <c:pt idx="1056">
                  <c:v>13</c:v>
                </c:pt>
                <c:pt idx="1057">
                  <c:v>13</c:v>
                </c:pt>
                <c:pt idx="1058">
                  <c:v>39</c:v>
                </c:pt>
                <c:pt idx="1059">
                  <c:v>14</c:v>
                </c:pt>
                <c:pt idx="1060">
                  <c:v>16</c:v>
                </c:pt>
                <c:pt idx="1061">
                  <c:v>16</c:v>
                </c:pt>
                <c:pt idx="1062">
                  <c:v>12</c:v>
                </c:pt>
                <c:pt idx="1063">
                  <c:v>12</c:v>
                </c:pt>
                <c:pt idx="1064">
                  <c:v>12</c:v>
                </c:pt>
                <c:pt idx="1065">
                  <c:v>12</c:v>
                </c:pt>
                <c:pt idx="1066">
                  <c:v>34</c:v>
                </c:pt>
                <c:pt idx="1067">
                  <c:v>60</c:v>
                </c:pt>
                <c:pt idx="1068">
                  <c:v>86</c:v>
                </c:pt>
                <c:pt idx="1069">
                  <c:v>82</c:v>
                </c:pt>
                <c:pt idx="1070">
                  <c:v>59</c:v>
                </c:pt>
                <c:pt idx="1071">
                  <c:v>49</c:v>
                </c:pt>
                <c:pt idx="1072">
                  <c:v>70</c:v>
                </c:pt>
                <c:pt idx="1073">
                  <c:v>60</c:v>
                </c:pt>
                <c:pt idx="1074">
                  <c:v>36</c:v>
                </c:pt>
                <c:pt idx="1075">
                  <c:v>26</c:v>
                </c:pt>
                <c:pt idx="1076">
                  <c:v>21</c:v>
                </c:pt>
                <c:pt idx="1077">
                  <c:v>19</c:v>
                </c:pt>
                <c:pt idx="1078">
                  <c:v>29</c:v>
                </c:pt>
                <c:pt idx="1079">
                  <c:v>30</c:v>
                </c:pt>
                <c:pt idx="1080">
                  <c:v>58</c:v>
                </c:pt>
                <c:pt idx="1081">
                  <c:v>48</c:v>
                </c:pt>
                <c:pt idx="1082">
                  <c:v>19</c:v>
                </c:pt>
                <c:pt idx="1083">
                  <c:v>18</c:v>
                </c:pt>
                <c:pt idx="1084">
                  <c:v>15</c:v>
                </c:pt>
                <c:pt idx="1085">
                  <c:v>13</c:v>
                </c:pt>
                <c:pt idx="1086">
                  <c:v>16</c:v>
                </c:pt>
                <c:pt idx="1087">
                  <c:v>16</c:v>
                </c:pt>
                <c:pt idx="1088">
                  <c:v>11</c:v>
                </c:pt>
                <c:pt idx="1089">
                  <c:v>16</c:v>
                </c:pt>
                <c:pt idx="1090">
                  <c:v>15</c:v>
                </c:pt>
                <c:pt idx="1091">
                  <c:v>13</c:v>
                </c:pt>
                <c:pt idx="1092">
                  <c:v>12</c:v>
                </c:pt>
                <c:pt idx="1093">
                  <c:v>11</c:v>
                </c:pt>
                <c:pt idx="1094">
                  <c:v>12</c:v>
                </c:pt>
                <c:pt idx="1095">
                  <c:v>9</c:v>
                </c:pt>
                <c:pt idx="1096">
                  <c:v>11</c:v>
                </c:pt>
                <c:pt idx="1097">
                  <c:v>11</c:v>
                </c:pt>
                <c:pt idx="1098">
                  <c:v>37</c:v>
                </c:pt>
                <c:pt idx="1099">
                  <c:v>10</c:v>
                </c:pt>
                <c:pt idx="1100">
                  <c:v>11</c:v>
                </c:pt>
                <c:pt idx="1101">
                  <c:v>10</c:v>
                </c:pt>
                <c:pt idx="1102">
                  <c:v>8</c:v>
                </c:pt>
                <c:pt idx="1103">
                  <c:v>13</c:v>
                </c:pt>
                <c:pt idx="1104">
                  <c:v>25</c:v>
                </c:pt>
                <c:pt idx="1105">
                  <c:v>57</c:v>
                </c:pt>
                <c:pt idx="1106">
                  <c:v>53</c:v>
                </c:pt>
                <c:pt idx="1107">
                  <c:v>34</c:v>
                </c:pt>
                <c:pt idx="1108">
                  <c:v>15</c:v>
                </c:pt>
                <c:pt idx="1109">
                  <c:v>11</c:v>
                </c:pt>
                <c:pt idx="1110">
                  <c:v>15</c:v>
                </c:pt>
                <c:pt idx="1111">
                  <c:v>16</c:v>
                </c:pt>
                <c:pt idx="1112">
                  <c:v>15</c:v>
                </c:pt>
                <c:pt idx="1113">
                  <c:v>13</c:v>
                </c:pt>
                <c:pt idx="1114">
                  <c:v>39</c:v>
                </c:pt>
                <c:pt idx="1115">
                  <c:v>16</c:v>
                </c:pt>
                <c:pt idx="1116">
                  <c:v>14</c:v>
                </c:pt>
                <c:pt idx="1117">
                  <c:v>12</c:v>
                </c:pt>
                <c:pt idx="1118">
                  <c:v>13</c:v>
                </c:pt>
                <c:pt idx="1119">
                  <c:v>17</c:v>
                </c:pt>
                <c:pt idx="1120">
                  <c:v>14</c:v>
                </c:pt>
                <c:pt idx="1121">
                  <c:v>22</c:v>
                </c:pt>
                <c:pt idx="1122">
                  <c:v>11</c:v>
                </c:pt>
                <c:pt idx="1123">
                  <c:v>16</c:v>
                </c:pt>
                <c:pt idx="1124">
                  <c:v>12</c:v>
                </c:pt>
                <c:pt idx="1125">
                  <c:v>13</c:v>
                </c:pt>
                <c:pt idx="1126">
                  <c:v>17</c:v>
                </c:pt>
                <c:pt idx="1127">
                  <c:v>14</c:v>
                </c:pt>
                <c:pt idx="1128">
                  <c:v>14</c:v>
                </c:pt>
                <c:pt idx="1129">
                  <c:v>11</c:v>
                </c:pt>
                <c:pt idx="1130">
                  <c:v>10</c:v>
                </c:pt>
                <c:pt idx="1131">
                  <c:v>12</c:v>
                </c:pt>
                <c:pt idx="1132">
                  <c:v>14</c:v>
                </c:pt>
                <c:pt idx="1133">
                  <c:v>13</c:v>
                </c:pt>
                <c:pt idx="1134">
                  <c:v>15</c:v>
                </c:pt>
                <c:pt idx="1135">
                  <c:v>15</c:v>
                </c:pt>
                <c:pt idx="1136">
                  <c:v>12</c:v>
                </c:pt>
                <c:pt idx="1137">
                  <c:v>13</c:v>
                </c:pt>
                <c:pt idx="1138">
                  <c:v>13</c:v>
                </c:pt>
                <c:pt idx="1139">
                  <c:v>16</c:v>
                </c:pt>
                <c:pt idx="1140">
                  <c:v>16</c:v>
                </c:pt>
                <c:pt idx="1141">
                  <c:v>17</c:v>
                </c:pt>
                <c:pt idx="1142">
                  <c:v>15</c:v>
                </c:pt>
                <c:pt idx="1143">
                  <c:v>13</c:v>
                </c:pt>
                <c:pt idx="1144">
                  <c:v>13</c:v>
                </c:pt>
                <c:pt idx="1145">
                  <c:v>15</c:v>
                </c:pt>
                <c:pt idx="1146">
                  <c:v>25</c:v>
                </c:pt>
                <c:pt idx="1147">
                  <c:v>20</c:v>
                </c:pt>
                <c:pt idx="1148">
                  <c:v>16</c:v>
                </c:pt>
                <c:pt idx="1149">
                  <c:v>18</c:v>
                </c:pt>
                <c:pt idx="1150">
                  <c:v>14</c:v>
                </c:pt>
                <c:pt idx="1151">
                  <c:v>13</c:v>
                </c:pt>
                <c:pt idx="1152">
                  <c:v>17</c:v>
                </c:pt>
                <c:pt idx="1153">
                  <c:v>17</c:v>
                </c:pt>
                <c:pt idx="1154">
                  <c:v>16</c:v>
                </c:pt>
                <c:pt idx="1155">
                  <c:v>17</c:v>
                </c:pt>
                <c:pt idx="1156">
                  <c:v>18</c:v>
                </c:pt>
                <c:pt idx="1157">
                  <c:v>22</c:v>
                </c:pt>
                <c:pt idx="1158">
                  <c:v>17</c:v>
                </c:pt>
                <c:pt idx="1159">
                  <c:v>19</c:v>
                </c:pt>
                <c:pt idx="1160">
                  <c:v>19</c:v>
                </c:pt>
                <c:pt idx="1161">
                  <c:v>13</c:v>
                </c:pt>
                <c:pt idx="1162">
                  <c:v>13</c:v>
                </c:pt>
                <c:pt idx="1163">
                  <c:v>14</c:v>
                </c:pt>
                <c:pt idx="1164">
                  <c:v>9</c:v>
                </c:pt>
                <c:pt idx="1165">
                  <c:v>12</c:v>
                </c:pt>
                <c:pt idx="1166">
                  <c:v>15</c:v>
                </c:pt>
                <c:pt idx="1167">
                  <c:v>13</c:v>
                </c:pt>
                <c:pt idx="1168">
                  <c:v>16</c:v>
                </c:pt>
                <c:pt idx="1169">
                  <c:v>15</c:v>
                </c:pt>
                <c:pt idx="1170">
                  <c:v>29</c:v>
                </c:pt>
                <c:pt idx="1171">
                  <c:v>12</c:v>
                </c:pt>
                <c:pt idx="1172">
                  <c:v>12</c:v>
                </c:pt>
                <c:pt idx="1173">
                  <c:v>16</c:v>
                </c:pt>
                <c:pt idx="1174">
                  <c:v>13</c:v>
                </c:pt>
                <c:pt idx="1175">
                  <c:v>13</c:v>
                </c:pt>
                <c:pt idx="1176">
                  <c:v>13</c:v>
                </c:pt>
                <c:pt idx="1177">
                  <c:v>14</c:v>
                </c:pt>
                <c:pt idx="1178">
                  <c:v>13</c:v>
                </c:pt>
                <c:pt idx="1179">
                  <c:v>12</c:v>
                </c:pt>
                <c:pt idx="1180">
                  <c:v>13</c:v>
                </c:pt>
                <c:pt idx="1181">
                  <c:v>15</c:v>
                </c:pt>
                <c:pt idx="1182">
                  <c:v>15</c:v>
                </c:pt>
                <c:pt idx="1183">
                  <c:v>16</c:v>
                </c:pt>
                <c:pt idx="1184">
                  <c:v>16</c:v>
                </c:pt>
                <c:pt idx="1185">
                  <c:v>14</c:v>
                </c:pt>
                <c:pt idx="1186">
                  <c:v>13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14</c:v>
                </c:pt>
                <c:pt idx="1191">
                  <c:v>15</c:v>
                </c:pt>
                <c:pt idx="1192">
                  <c:v>16</c:v>
                </c:pt>
                <c:pt idx="1193">
                  <c:v>13</c:v>
                </c:pt>
                <c:pt idx="1194">
                  <c:v>17</c:v>
                </c:pt>
                <c:pt idx="1195">
                  <c:v>17</c:v>
                </c:pt>
                <c:pt idx="1196">
                  <c:v>16</c:v>
                </c:pt>
                <c:pt idx="1197">
                  <c:v>19</c:v>
                </c:pt>
                <c:pt idx="1198">
                  <c:v>16</c:v>
                </c:pt>
                <c:pt idx="1199">
                  <c:v>12</c:v>
                </c:pt>
                <c:pt idx="1200">
                  <c:v>11</c:v>
                </c:pt>
                <c:pt idx="1201">
                  <c:v>14</c:v>
                </c:pt>
                <c:pt idx="1202">
                  <c:v>15</c:v>
                </c:pt>
                <c:pt idx="1203">
                  <c:v>17</c:v>
                </c:pt>
                <c:pt idx="1204">
                  <c:v>18</c:v>
                </c:pt>
                <c:pt idx="1205">
                  <c:v>16</c:v>
                </c:pt>
                <c:pt idx="1206">
                  <c:v>13</c:v>
                </c:pt>
                <c:pt idx="1207">
                  <c:v>15</c:v>
                </c:pt>
                <c:pt idx="1208">
                  <c:v>17</c:v>
                </c:pt>
                <c:pt idx="1209">
                  <c:v>18</c:v>
                </c:pt>
                <c:pt idx="1210">
                  <c:v>15</c:v>
                </c:pt>
                <c:pt idx="1211">
                  <c:v>15</c:v>
                </c:pt>
                <c:pt idx="1212">
                  <c:v>16</c:v>
                </c:pt>
                <c:pt idx="1213">
                  <c:v>15</c:v>
                </c:pt>
                <c:pt idx="1214">
                  <c:v>16</c:v>
                </c:pt>
                <c:pt idx="1215">
                  <c:v>16</c:v>
                </c:pt>
                <c:pt idx="1216">
                  <c:v>15</c:v>
                </c:pt>
                <c:pt idx="1217">
                  <c:v>16</c:v>
                </c:pt>
                <c:pt idx="1218">
                  <c:v>20</c:v>
                </c:pt>
                <c:pt idx="1219">
                  <c:v>23</c:v>
                </c:pt>
                <c:pt idx="1220">
                  <c:v>17</c:v>
                </c:pt>
                <c:pt idx="1221">
                  <c:v>16</c:v>
                </c:pt>
                <c:pt idx="1222">
                  <c:v>17</c:v>
                </c:pt>
                <c:pt idx="1223">
                  <c:v>17</c:v>
                </c:pt>
                <c:pt idx="1224">
                  <c:v>18</c:v>
                </c:pt>
                <c:pt idx="1225">
                  <c:v>16</c:v>
                </c:pt>
                <c:pt idx="1226">
                  <c:v>17</c:v>
                </c:pt>
                <c:pt idx="1227">
                  <c:v>12</c:v>
                </c:pt>
                <c:pt idx="1228">
                  <c:v>12</c:v>
                </c:pt>
                <c:pt idx="1229">
                  <c:v>14</c:v>
                </c:pt>
                <c:pt idx="1230">
                  <c:v>15</c:v>
                </c:pt>
                <c:pt idx="1231">
                  <c:v>14</c:v>
                </c:pt>
                <c:pt idx="1232">
                  <c:v>18</c:v>
                </c:pt>
                <c:pt idx="1233">
                  <c:v>29</c:v>
                </c:pt>
                <c:pt idx="1234">
                  <c:v>13</c:v>
                </c:pt>
                <c:pt idx="1235">
                  <c:v>12</c:v>
                </c:pt>
                <c:pt idx="1236">
                  <c:v>14</c:v>
                </c:pt>
                <c:pt idx="1237">
                  <c:v>32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14</c:v>
                </c:pt>
                <c:pt idx="1242">
                  <c:v>15</c:v>
                </c:pt>
                <c:pt idx="1243">
                  <c:v>17</c:v>
                </c:pt>
                <c:pt idx="1244">
                  <c:v>15</c:v>
                </c:pt>
                <c:pt idx="1245">
                  <c:v>24</c:v>
                </c:pt>
                <c:pt idx="1246">
                  <c:v>14</c:v>
                </c:pt>
                <c:pt idx="1247">
                  <c:v>14</c:v>
                </c:pt>
                <c:pt idx="1248">
                  <c:v>13</c:v>
                </c:pt>
                <c:pt idx="1249">
                  <c:v>16</c:v>
                </c:pt>
                <c:pt idx="1250">
                  <c:v>14</c:v>
                </c:pt>
                <c:pt idx="1251">
                  <c:v>14</c:v>
                </c:pt>
                <c:pt idx="1252">
                  <c:v>14</c:v>
                </c:pt>
                <c:pt idx="1253">
                  <c:v>13</c:v>
                </c:pt>
                <c:pt idx="1254">
                  <c:v>14</c:v>
                </c:pt>
                <c:pt idx="1255">
                  <c:v>24</c:v>
                </c:pt>
                <c:pt idx="1256">
                  <c:v>13</c:v>
                </c:pt>
                <c:pt idx="1257">
                  <c:v>16</c:v>
                </c:pt>
                <c:pt idx="1258">
                  <c:v>14</c:v>
                </c:pt>
                <c:pt idx="1259">
                  <c:v>14</c:v>
                </c:pt>
                <c:pt idx="1260">
                  <c:v>15</c:v>
                </c:pt>
                <c:pt idx="1261">
                  <c:v>14</c:v>
                </c:pt>
                <c:pt idx="1262">
                  <c:v>12</c:v>
                </c:pt>
                <c:pt idx="1263">
                  <c:v>12</c:v>
                </c:pt>
                <c:pt idx="1264">
                  <c:v>19</c:v>
                </c:pt>
                <c:pt idx="1265">
                  <c:v>18</c:v>
                </c:pt>
                <c:pt idx="1266">
                  <c:v>21</c:v>
                </c:pt>
                <c:pt idx="1267">
                  <c:v>14</c:v>
                </c:pt>
                <c:pt idx="1268">
                  <c:v>14</c:v>
                </c:pt>
                <c:pt idx="1269">
                  <c:v>12</c:v>
                </c:pt>
                <c:pt idx="1270">
                  <c:v>12</c:v>
                </c:pt>
                <c:pt idx="1271">
                  <c:v>14</c:v>
                </c:pt>
                <c:pt idx="1272">
                  <c:v>19</c:v>
                </c:pt>
                <c:pt idx="1273">
                  <c:v>13</c:v>
                </c:pt>
                <c:pt idx="1274">
                  <c:v>14</c:v>
                </c:pt>
                <c:pt idx="1275">
                  <c:v>14</c:v>
                </c:pt>
                <c:pt idx="1276">
                  <c:v>13</c:v>
                </c:pt>
                <c:pt idx="1277">
                  <c:v>12</c:v>
                </c:pt>
                <c:pt idx="1278">
                  <c:v>15</c:v>
                </c:pt>
                <c:pt idx="1279">
                  <c:v>12</c:v>
                </c:pt>
                <c:pt idx="1280">
                  <c:v>13</c:v>
                </c:pt>
                <c:pt idx="1281">
                  <c:v>14</c:v>
                </c:pt>
                <c:pt idx="1282">
                  <c:v>13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13</c:v>
                </c:pt>
                <c:pt idx="1287">
                  <c:v>13</c:v>
                </c:pt>
                <c:pt idx="1288">
                  <c:v>14</c:v>
                </c:pt>
                <c:pt idx="1289">
                  <c:v>13</c:v>
                </c:pt>
                <c:pt idx="1290">
                  <c:v>12</c:v>
                </c:pt>
                <c:pt idx="1291">
                  <c:v>13</c:v>
                </c:pt>
                <c:pt idx="1292">
                  <c:v>14</c:v>
                </c:pt>
                <c:pt idx="1293">
                  <c:v>13</c:v>
                </c:pt>
                <c:pt idx="1294">
                  <c:v>14</c:v>
                </c:pt>
                <c:pt idx="1295">
                  <c:v>19</c:v>
                </c:pt>
                <c:pt idx="1296">
                  <c:v>15</c:v>
                </c:pt>
                <c:pt idx="1297">
                  <c:v>14</c:v>
                </c:pt>
                <c:pt idx="1298">
                  <c:v>14</c:v>
                </c:pt>
                <c:pt idx="1299">
                  <c:v>17</c:v>
                </c:pt>
                <c:pt idx="1300">
                  <c:v>374</c:v>
                </c:pt>
                <c:pt idx="1301">
                  <c:v>16</c:v>
                </c:pt>
                <c:pt idx="1302">
                  <c:v>15</c:v>
                </c:pt>
                <c:pt idx="1303">
                  <c:v>15</c:v>
                </c:pt>
                <c:pt idx="1304">
                  <c:v>14</c:v>
                </c:pt>
                <c:pt idx="1305">
                  <c:v>16</c:v>
                </c:pt>
                <c:pt idx="1306">
                  <c:v>17</c:v>
                </c:pt>
                <c:pt idx="1307">
                  <c:v>17</c:v>
                </c:pt>
                <c:pt idx="1308">
                  <c:v>16</c:v>
                </c:pt>
                <c:pt idx="1309">
                  <c:v>19</c:v>
                </c:pt>
                <c:pt idx="1310">
                  <c:v>13</c:v>
                </c:pt>
                <c:pt idx="1311">
                  <c:v>12</c:v>
                </c:pt>
                <c:pt idx="1312">
                  <c:v>12</c:v>
                </c:pt>
                <c:pt idx="1313">
                  <c:v>13</c:v>
                </c:pt>
                <c:pt idx="1314">
                  <c:v>13</c:v>
                </c:pt>
                <c:pt idx="1315">
                  <c:v>14</c:v>
                </c:pt>
                <c:pt idx="1316">
                  <c:v>14</c:v>
                </c:pt>
                <c:pt idx="1317">
                  <c:v>13</c:v>
                </c:pt>
                <c:pt idx="1318">
                  <c:v>12</c:v>
                </c:pt>
                <c:pt idx="1319">
                  <c:v>12</c:v>
                </c:pt>
                <c:pt idx="1320">
                  <c:v>12</c:v>
                </c:pt>
                <c:pt idx="1321">
                  <c:v>12</c:v>
                </c:pt>
                <c:pt idx="1322">
                  <c:v>12</c:v>
                </c:pt>
                <c:pt idx="1323">
                  <c:v>11</c:v>
                </c:pt>
                <c:pt idx="1324">
                  <c:v>11</c:v>
                </c:pt>
                <c:pt idx="1325">
                  <c:v>10</c:v>
                </c:pt>
                <c:pt idx="1326">
                  <c:v>15</c:v>
                </c:pt>
                <c:pt idx="1327">
                  <c:v>196</c:v>
                </c:pt>
                <c:pt idx="1328">
                  <c:v>13</c:v>
                </c:pt>
                <c:pt idx="1329">
                  <c:v>12</c:v>
                </c:pt>
                <c:pt idx="1330">
                  <c:v>14</c:v>
                </c:pt>
                <c:pt idx="1331">
                  <c:v>13</c:v>
                </c:pt>
                <c:pt idx="1332">
                  <c:v>11</c:v>
                </c:pt>
                <c:pt idx="1333">
                  <c:v>11</c:v>
                </c:pt>
                <c:pt idx="1334">
                  <c:v>13</c:v>
                </c:pt>
                <c:pt idx="1335">
                  <c:v>13</c:v>
                </c:pt>
                <c:pt idx="1336">
                  <c:v>14</c:v>
                </c:pt>
                <c:pt idx="1337">
                  <c:v>12</c:v>
                </c:pt>
                <c:pt idx="1338">
                  <c:v>13</c:v>
                </c:pt>
                <c:pt idx="1339">
                  <c:v>10</c:v>
                </c:pt>
                <c:pt idx="1340">
                  <c:v>11</c:v>
                </c:pt>
                <c:pt idx="1341">
                  <c:v>13</c:v>
                </c:pt>
                <c:pt idx="1342">
                  <c:v>14</c:v>
                </c:pt>
                <c:pt idx="1343">
                  <c:v>17</c:v>
                </c:pt>
                <c:pt idx="1344">
                  <c:v>14</c:v>
                </c:pt>
                <c:pt idx="1345">
                  <c:v>12</c:v>
                </c:pt>
                <c:pt idx="1346">
                  <c:v>11</c:v>
                </c:pt>
                <c:pt idx="1347">
                  <c:v>11</c:v>
                </c:pt>
                <c:pt idx="1348">
                  <c:v>13</c:v>
                </c:pt>
                <c:pt idx="1349">
                  <c:v>12</c:v>
                </c:pt>
                <c:pt idx="1350">
                  <c:v>15</c:v>
                </c:pt>
                <c:pt idx="1351">
                  <c:v>12</c:v>
                </c:pt>
                <c:pt idx="1352">
                  <c:v>12</c:v>
                </c:pt>
                <c:pt idx="135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B-4273-8363-70B612DEF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125279"/>
        <c:axId val="2131124031"/>
      </c:areaChart>
      <c:dateAx>
        <c:axId val="2131125279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1124031"/>
        <c:crosses val="autoZero"/>
        <c:auto val="1"/>
        <c:lblOffset val="100"/>
        <c:baseTimeUnit val="days"/>
      </c:dateAx>
      <c:valAx>
        <c:axId val="2131124031"/>
        <c:scaling>
          <c:orientation val="minMax"/>
          <c:max val="1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1125279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2000" dirty="0"/>
              <a:t>Average Gas Price (</a:t>
            </a:r>
            <a:r>
              <a:rPr lang="en-US" sz="2000" dirty="0" err="1"/>
              <a:t>Gwei</a:t>
            </a:r>
            <a:r>
              <a:rPr lang="en-US" sz="2000" dirty="0"/>
              <a:t>)</a:t>
            </a:r>
          </a:p>
        </c:rich>
      </c:tx>
      <c:layout>
        <c:manualLayout>
          <c:xMode val="edge"/>
          <c:yMode val="edge"/>
          <c:x val="0.3760702919947506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'~ 2019-04-13 (Final)'!$B$1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'~ 2019-04-13 (Final)'!$A$2:$A$1355</c:f>
              <c:numCache>
                <c:formatCode>yyyy\-mm\-dd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'~ 2019-04-13 (Final)'!$B$2:$B$1355</c:f>
              <c:numCache>
                <c:formatCode>General</c:formatCode>
                <c:ptCount val="1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605</c:v>
                </c:pt>
                <c:pt idx="9">
                  <c:v>323</c:v>
                </c:pt>
                <c:pt idx="10">
                  <c:v>475</c:v>
                </c:pt>
                <c:pt idx="11">
                  <c:v>422</c:v>
                </c:pt>
                <c:pt idx="12">
                  <c:v>78</c:v>
                </c:pt>
                <c:pt idx="13">
                  <c:v>445</c:v>
                </c:pt>
                <c:pt idx="14">
                  <c:v>269</c:v>
                </c:pt>
                <c:pt idx="15">
                  <c:v>193</c:v>
                </c:pt>
                <c:pt idx="16">
                  <c:v>144</c:v>
                </c:pt>
                <c:pt idx="17">
                  <c:v>121</c:v>
                </c:pt>
                <c:pt idx="18">
                  <c:v>132</c:v>
                </c:pt>
                <c:pt idx="19">
                  <c:v>147</c:v>
                </c:pt>
                <c:pt idx="20">
                  <c:v>195</c:v>
                </c:pt>
                <c:pt idx="21">
                  <c:v>99</c:v>
                </c:pt>
                <c:pt idx="22">
                  <c:v>80</c:v>
                </c:pt>
                <c:pt idx="23">
                  <c:v>553</c:v>
                </c:pt>
                <c:pt idx="24">
                  <c:v>73</c:v>
                </c:pt>
                <c:pt idx="25">
                  <c:v>92</c:v>
                </c:pt>
                <c:pt idx="26">
                  <c:v>76</c:v>
                </c:pt>
                <c:pt idx="27">
                  <c:v>60</c:v>
                </c:pt>
                <c:pt idx="28">
                  <c:v>59</c:v>
                </c:pt>
                <c:pt idx="29">
                  <c:v>93</c:v>
                </c:pt>
                <c:pt idx="30">
                  <c:v>56</c:v>
                </c:pt>
                <c:pt idx="31">
                  <c:v>55</c:v>
                </c:pt>
                <c:pt idx="32">
                  <c:v>58</c:v>
                </c:pt>
                <c:pt idx="33">
                  <c:v>57</c:v>
                </c:pt>
                <c:pt idx="34">
                  <c:v>59</c:v>
                </c:pt>
                <c:pt idx="35">
                  <c:v>55</c:v>
                </c:pt>
                <c:pt idx="36">
                  <c:v>59</c:v>
                </c:pt>
                <c:pt idx="37">
                  <c:v>55</c:v>
                </c:pt>
                <c:pt idx="38">
                  <c:v>55</c:v>
                </c:pt>
                <c:pt idx="39">
                  <c:v>54</c:v>
                </c:pt>
                <c:pt idx="40">
                  <c:v>65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62</c:v>
                </c:pt>
                <c:pt idx="45">
                  <c:v>52</c:v>
                </c:pt>
                <c:pt idx="46">
                  <c:v>54</c:v>
                </c:pt>
                <c:pt idx="47">
                  <c:v>53</c:v>
                </c:pt>
                <c:pt idx="48">
                  <c:v>112</c:v>
                </c:pt>
                <c:pt idx="49">
                  <c:v>56</c:v>
                </c:pt>
                <c:pt idx="50">
                  <c:v>56</c:v>
                </c:pt>
                <c:pt idx="51">
                  <c:v>52</c:v>
                </c:pt>
                <c:pt idx="52">
                  <c:v>53</c:v>
                </c:pt>
                <c:pt idx="53">
                  <c:v>51</c:v>
                </c:pt>
                <c:pt idx="54">
                  <c:v>51</c:v>
                </c:pt>
                <c:pt idx="55">
                  <c:v>52</c:v>
                </c:pt>
                <c:pt idx="56">
                  <c:v>54</c:v>
                </c:pt>
                <c:pt idx="57">
                  <c:v>52</c:v>
                </c:pt>
                <c:pt idx="58">
                  <c:v>55</c:v>
                </c:pt>
                <c:pt idx="59">
                  <c:v>51</c:v>
                </c:pt>
                <c:pt idx="60">
                  <c:v>53</c:v>
                </c:pt>
                <c:pt idx="61">
                  <c:v>55</c:v>
                </c:pt>
                <c:pt idx="62">
                  <c:v>51</c:v>
                </c:pt>
                <c:pt idx="63">
                  <c:v>51</c:v>
                </c:pt>
                <c:pt idx="64">
                  <c:v>53</c:v>
                </c:pt>
                <c:pt idx="65">
                  <c:v>53</c:v>
                </c:pt>
                <c:pt idx="66">
                  <c:v>51</c:v>
                </c:pt>
                <c:pt idx="67">
                  <c:v>51</c:v>
                </c:pt>
                <c:pt idx="68">
                  <c:v>51</c:v>
                </c:pt>
                <c:pt idx="69">
                  <c:v>51</c:v>
                </c:pt>
                <c:pt idx="70">
                  <c:v>57</c:v>
                </c:pt>
                <c:pt idx="71">
                  <c:v>62</c:v>
                </c:pt>
                <c:pt idx="72">
                  <c:v>65</c:v>
                </c:pt>
                <c:pt idx="73">
                  <c:v>56</c:v>
                </c:pt>
                <c:pt idx="74">
                  <c:v>51</c:v>
                </c:pt>
                <c:pt idx="75">
                  <c:v>53</c:v>
                </c:pt>
                <c:pt idx="76">
                  <c:v>58</c:v>
                </c:pt>
                <c:pt idx="77">
                  <c:v>55</c:v>
                </c:pt>
                <c:pt idx="78">
                  <c:v>53</c:v>
                </c:pt>
                <c:pt idx="79">
                  <c:v>54</c:v>
                </c:pt>
                <c:pt idx="80">
                  <c:v>52</c:v>
                </c:pt>
                <c:pt idx="81">
                  <c:v>52</c:v>
                </c:pt>
                <c:pt idx="82">
                  <c:v>54</c:v>
                </c:pt>
                <c:pt idx="83">
                  <c:v>54</c:v>
                </c:pt>
                <c:pt idx="84">
                  <c:v>57</c:v>
                </c:pt>
                <c:pt idx="85">
                  <c:v>51</c:v>
                </c:pt>
                <c:pt idx="86">
                  <c:v>51</c:v>
                </c:pt>
                <c:pt idx="87">
                  <c:v>52</c:v>
                </c:pt>
                <c:pt idx="88">
                  <c:v>55</c:v>
                </c:pt>
                <c:pt idx="89">
                  <c:v>54</c:v>
                </c:pt>
                <c:pt idx="90">
                  <c:v>55</c:v>
                </c:pt>
                <c:pt idx="91">
                  <c:v>52</c:v>
                </c:pt>
                <c:pt idx="92">
                  <c:v>54</c:v>
                </c:pt>
                <c:pt idx="93">
                  <c:v>54</c:v>
                </c:pt>
                <c:pt idx="94">
                  <c:v>51</c:v>
                </c:pt>
                <c:pt idx="95">
                  <c:v>53</c:v>
                </c:pt>
                <c:pt idx="96">
                  <c:v>52</c:v>
                </c:pt>
                <c:pt idx="97">
                  <c:v>52</c:v>
                </c:pt>
                <c:pt idx="98">
                  <c:v>53</c:v>
                </c:pt>
                <c:pt idx="99">
                  <c:v>52</c:v>
                </c:pt>
                <c:pt idx="100">
                  <c:v>52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59</c:v>
                </c:pt>
                <c:pt idx="106">
                  <c:v>52</c:v>
                </c:pt>
                <c:pt idx="107">
                  <c:v>51</c:v>
                </c:pt>
                <c:pt idx="108">
                  <c:v>52</c:v>
                </c:pt>
                <c:pt idx="109">
                  <c:v>57</c:v>
                </c:pt>
                <c:pt idx="110">
                  <c:v>56</c:v>
                </c:pt>
                <c:pt idx="111">
                  <c:v>54</c:v>
                </c:pt>
                <c:pt idx="112">
                  <c:v>54</c:v>
                </c:pt>
                <c:pt idx="113">
                  <c:v>54</c:v>
                </c:pt>
                <c:pt idx="114">
                  <c:v>54</c:v>
                </c:pt>
                <c:pt idx="115">
                  <c:v>54</c:v>
                </c:pt>
                <c:pt idx="116">
                  <c:v>56</c:v>
                </c:pt>
                <c:pt idx="117">
                  <c:v>58</c:v>
                </c:pt>
                <c:pt idx="118">
                  <c:v>54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53</c:v>
                </c:pt>
                <c:pt idx="123">
                  <c:v>55</c:v>
                </c:pt>
                <c:pt idx="124">
                  <c:v>55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58</c:v>
                </c:pt>
                <c:pt idx="135">
                  <c:v>59</c:v>
                </c:pt>
                <c:pt idx="136">
                  <c:v>57</c:v>
                </c:pt>
                <c:pt idx="137">
                  <c:v>53</c:v>
                </c:pt>
                <c:pt idx="138">
                  <c:v>63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54</c:v>
                </c:pt>
                <c:pt idx="143">
                  <c:v>53</c:v>
                </c:pt>
                <c:pt idx="144">
                  <c:v>53</c:v>
                </c:pt>
                <c:pt idx="145">
                  <c:v>54</c:v>
                </c:pt>
                <c:pt idx="146">
                  <c:v>56</c:v>
                </c:pt>
                <c:pt idx="147">
                  <c:v>53</c:v>
                </c:pt>
                <c:pt idx="148">
                  <c:v>54</c:v>
                </c:pt>
                <c:pt idx="149">
                  <c:v>54</c:v>
                </c:pt>
                <c:pt idx="150">
                  <c:v>67</c:v>
                </c:pt>
                <c:pt idx="151">
                  <c:v>53</c:v>
                </c:pt>
                <c:pt idx="152">
                  <c:v>54</c:v>
                </c:pt>
                <c:pt idx="153">
                  <c:v>57</c:v>
                </c:pt>
                <c:pt idx="154">
                  <c:v>58</c:v>
                </c:pt>
                <c:pt idx="155">
                  <c:v>55</c:v>
                </c:pt>
                <c:pt idx="156">
                  <c:v>53</c:v>
                </c:pt>
                <c:pt idx="157">
                  <c:v>53</c:v>
                </c:pt>
                <c:pt idx="158">
                  <c:v>54</c:v>
                </c:pt>
                <c:pt idx="159">
                  <c:v>57</c:v>
                </c:pt>
                <c:pt idx="160">
                  <c:v>54</c:v>
                </c:pt>
                <c:pt idx="161">
                  <c:v>53</c:v>
                </c:pt>
                <c:pt idx="162">
                  <c:v>54</c:v>
                </c:pt>
                <c:pt idx="163">
                  <c:v>53</c:v>
                </c:pt>
                <c:pt idx="164">
                  <c:v>53</c:v>
                </c:pt>
                <c:pt idx="165">
                  <c:v>54</c:v>
                </c:pt>
                <c:pt idx="166">
                  <c:v>55</c:v>
                </c:pt>
                <c:pt idx="167">
                  <c:v>58</c:v>
                </c:pt>
                <c:pt idx="168">
                  <c:v>55</c:v>
                </c:pt>
                <c:pt idx="169">
                  <c:v>58</c:v>
                </c:pt>
                <c:pt idx="170">
                  <c:v>55</c:v>
                </c:pt>
                <c:pt idx="171">
                  <c:v>53</c:v>
                </c:pt>
                <c:pt idx="172">
                  <c:v>54</c:v>
                </c:pt>
                <c:pt idx="173">
                  <c:v>54</c:v>
                </c:pt>
                <c:pt idx="174">
                  <c:v>56</c:v>
                </c:pt>
                <c:pt idx="175">
                  <c:v>61</c:v>
                </c:pt>
                <c:pt idx="176">
                  <c:v>56</c:v>
                </c:pt>
                <c:pt idx="177">
                  <c:v>56</c:v>
                </c:pt>
                <c:pt idx="178">
                  <c:v>59</c:v>
                </c:pt>
                <c:pt idx="179">
                  <c:v>57</c:v>
                </c:pt>
                <c:pt idx="180">
                  <c:v>59</c:v>
                </c:pt>
                <c:pt idx="181">
                  <c:v>59</c:v>
                </c:pt>
                <c:pt idx="182">
                  <c:v>56</c:v>
                </c:pt>
                <c:pt idx="183">
                  <c:v>60</c:v>
                </c:pt>
                <c:pt idx="184">
                  <c:v>67</c:v>
                </c:pt>
                <c:pt idx="185">
                  <c:v>67</c:v>
                </c:pt>
                <c:pt idx="186">
                  <c:v>66</c:v>
                </c:pt>
                <c:pt idx="187">
                  <c:v>66</c:v>
                </c:pt>
                <c:pt idx="188">
                  <c:v>64</c:v>
                </c:pt>
                <c:pt idx="189">
                  <c:v>73</c:v>
                </c:pt>
                <c:pt idx="190">
                  <c:v>68</c:v>
                </c:pt>
                <c:pt idx="191">
                  <c:v>132</c:v>
                </c:pt>
                <c:pt idx="192">
                  <c:v>82</c:v>
                </c:pt>
                <c:pt idx="193">
                  <c:v>80</c:v>
                </c:pt>
                <c:pt idx="194">
                  <c:v>125</c:v>
                </c:pt>
                <c:pt idx="195">
                  <c:v>141</c:v>
                </c:pt>
                <c:pt idx="196">
                  <c:v>66</c:v>
                </c:pt>
                <c:pt idx="197">
                  <c:v>63</c:v>
                </c:pt>
                <c:pt idx="198">
                  <c:v>58</c:v>
                </c:pt>
                <c:pt idx="199">
                  <c:v>53</c:v>
                </c:pt>
                <c:pt idx="200">
                  <c:v>57</c:v>
                </c:pt>
                <c:pt idx="201">
                  <c:v>56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54</c:v>
                </c:pt>
                <c:pt idx="206">
                  <c:v>54</c:v>
                </c:pt>
                <c:pt idx="207">
                  <c:v>60</c:v>
                </c:pt>
                <c:pt idx="208">
                  <c:v>61</c:v>
                </c:pt>
                <c:pt idx="209">
                  <c:v>58</c:v>
                </c:pt>
                <c:pt idx="210">
                  <c:v>57</c:v>
                </c:pt>
                <c:pt idx="211">
                  <c:v>55</c:v>
                </c:pt>
                <c:pt idx="212">
                  <c:v>54</c:v>
                </c:pt>
                <c:pt idx="213">
                  <c:v>54</c:v>
                </c:pt>
                <c:pt idx="214">
                  <c:v>58</c:v>
                </c:pt>
                <c:pt idx="215">
                  <c:v>60</c:v>
                </c:pt>
                <c:pt idx="216">
                  <c:v>67</c:v>
                </c:pt>
                <c:pt idx="217">
                  <c:v>57</c:v>
                </c:pt>
                <c:pt idx="218">
                  <c:v>54</c:v>
                </c:pt>
                <c:pt idx="219">
                  <c:v>47</c:v>
                </c:pt>
                <c:pt idx="220">
                  <c:v>47</c:v>
                </c:pt>
                <c:pt idx="221">
                  <c:v>50</c:v>
                </c:pt>
                <c:pt idx="222">
                  <c:v>54</c:v>
                </c:pt>
                <c:pt idx="223">
                  <c:v>38</c:v>
                </c:pt>
                <c:pt idx="224">
                  <c:v>30</c:v>
                </c:pt>
                <c:pt idx="225">
                  <c:v>29</c:v>
                </c:pt>
                <c:pt idx="226">
                  <c:v>29</c:v>
                </c:pt>
                <c:pt idx="227">
                  <c:v>31</c:v>
                </c:pt>
                <c:pt idx="228">
                  <c:v>29</c:v>
                </c:pt>
                <c:pt idx="229">
                  <c:v>26</c:v>
                </c:pt>
                <c:pt idx="230">
                  <c:v>26</c:v>
                </c:pt>
                <c:pt idx="231">
                  <c:v>28</c:v>
                </c:pt>
                <c:pt idx="232">
                  <c:v>26</c:v>
                </c:pt>
                <c:pt idx="233">
                  <c:v>29</c:v>
                </c:pt>
                <c:pt idx="234">
                  <c:v>27</c:v>
                </c:pt>
                <c:pt idx="235">
                  <c:v>26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28</c:v>
                </c:pt>
                <c:pt idx="240">
                  <c:v>25</c:v>
                </c:pt>
                <c:pt idx="241">
                  <c:v>23</c:v>
                </c:pt>
                <c:pt idx="242">
                  <c:v>23</c:v>
                </c:pt>
                <c:pt idx="243">
                  <c:v>25</c:v>
                </c:pt>
                <c:pt idx="244">
                  <c:v>29</c:v>
                </c:pt>
                <c:pt idx="245">
                  <c:v>24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23</c:v>
                </c:pt>
                <c:pt idx="250">
                  <c:v>23</c:v>
                </c:pt>
                <c:pt idx="251">
                  <c:v>24</c:v>
                </c:pt>
                <c:pt idx="252">
                  <c:v>23</c:v>
                </c:pt>
                <c:pt idx="253">
                  <c:v>24</c:v>
                </c:pt>
                <c:pt idx="254">
                  <c:v>23</c:v>
                </c:pt>
                <c:pt idx="255">
                  <c:v>24</c:v>
                </c:pt>
                <c:pt idx="256">
                  <c:v>24</c:v>
                </c:pt>
                <c:pt idx="257">
                  <c:v>23</c:v>
                </c:pt>
                <c:pt idx="258">
                  <c:v>25</c:v>
                </c:pt>
                <c:pt idx="259">
                  <c:v>26</c:v>
                </c:pt>
                <c:pt idx="260">
                  <c:v>23</c:v>
                </c:pt>
                <c:pt idx="261">
                  <c:v>23</c:v>
                </c:pt>
                <c:pt idx="262">
                  <c:v>23</c:v>
                </c:pt>
                <c:pt idx="263">
                  <c:v>23</c:v>
                </c:pt>
                <c:pt idx="264">
                  <c:v>23</c:v>
                </c:pt>
                <c:pt idx="265">
                  <c:v>23</c:v>
                </c:pt>
                <c:pt idx="266">
                  <c:v>25</c:v>
                </c:pt>
                <c:pt idx="267">
                  <c:v>23</c:v>
                </c:pt>
                <c:pt idx="268">
                  <c:v>23</c:v>
                </c:pt>
                <c:pt idx="269">
                  <c:v>23</c:v>
                </c:pt>
                <c:pt idx="270">
                  <c:v>23</c:v>
                </c:pt>
                <c:pt idx="271">
                  <c:v>24</c:v>
                </c:pt>
                <c:pt idx="272">
                  <c:v>23</c:v>
                </c:pt>
                <c:pt idx="273">
                  <c:v>23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23</c:v>
                </c:pt>
                <c:pt idx="282">
                  <c:v>23</c:v>
                </c:pt>
                <c:pt idx="283">
                  <c:v>23</c:v>
                </c:pt>
                <c:pt idx="284">
                  <c:v>23</c:v>
                </c:pt>
                <c:pt idx="285">
                  <c:v>24</c:v>
                </c:pt>
                <c:pt idx="286">
                  <c:v>24</c:v>
                </c:pt>
                <c:pt idx="287">
                  <c:v>25</c:v>
                </c:pt>
                <c:pt idx="288">
                  <c:v>28</c:v>
                </c:pt>
                <c:pt idx="289">
                  <c:v>24</c:v>
                </c:pt>
                <c:pt idx="290">
                  <c:v>22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24</c:v>
                </c:pt>
                <c:pt idx="295">
                  <c:v>24</c:v>
                </c:pt>
                <c:pt idx="296">
                  <c:v>23</c:v>
                </c:pt>
                <c:pt idx="297">
                  <c:v>23</c:v>
                </c:pt>
                <c:pt idx="298">
                  <c:v>23</c:v>
                </c:pt>
                <c:pt idx="299">
                  <c:v>23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27</c:v>
                </c:pt>
                <c:pt idx="304">
                  <c:v>24</c:v>
                </c:pt>
                <c:pt idx="305">
                  <c:v>23</c:v>
                </c:pt>
                <c:pt idx="306">
                  <c:v>23</c:v>
                </c:pt>
                <c:pt idx="307">
                  <c:v>23</c:v>
                </c:pt>
                <c:pt idx="308">
                  <c:v>23</c:v>
                </c:pt>
                <c:pt idx="309">
                  <c:v>23</c:v>
                </c:pt>
                <c:pt idx="310">
                  <c:v>23</c:v>
                </c:pt>
                <c:pt idx="311">
                  <c:v>23</c:v>
                </c:pt>
                <c:pt idx="312">
                  <c:v>23</c:v>
                </c:pt>
                <c:pt idx="313">
                  <c:v>24</c:v>
                </c:pt>
                <c:pt idx="314">
                  <c:v>23</c:v>
                </c:pt>
                <c:pt idx="315">
                  <c:v>23</c:v>
                </c:pt>
                <c:pt idx="316">
                  <c:v>23</c:v>
                </c:pt>
                <c:pt idx="317">
                  <c:v>22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25</c:v>
                </c:pt>
                <c:pt idx="324">
                  <c:v>25</c:v>
                </c:pt>
                <c:pt idx="325">
                  <c:v>23</c:v>
                </c:pt>
                <c:pt idx="326">
                  <c:v>23</c:v>
                </c:pt>
                <c:pt idx="327">
                  <c:v>25</c:v>
                </c:pt>
                <c:pt idx="328">
                  <c:v>23</c:v>
                </c:pt>
                <c:pt idx="329">
                  <c:v>23</c:v>
                </c:pt>
                <c:pt idx="330">
                  <c:v>22</c:v>
                </c:pt>
                <c:pt idx="331">
                  <c:v>22</c:v>
                </c:pt>
                <c:pt idx="332">
                  <c:v>22</c:v>
                </c:pt>
                <c:pt idx="333">
                  <c:v>22</c:v>
                </c:pt>
                <c:pt idx="334">
                  <c:v>23</c:v>
                </c:pt>
                <c:pt idx="335">
                  <c:v>23</c:v>
                </c:pt>
                <c:pt idx="336">
                  <c:v>22</c:v>
                </c:pt>
                <c:pt idx="337">
                  <c:v>23</c:v>
                </c:pt>
                <c:pt idx="338">
                  <c:v>22</c:v>
                </c:pt>
                <c:pt idx="339">
                  <c:v>22</c:v>
                </c:pt>
                <c:pt idx="340">
                  <c:v>22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22</c:v>
                </c:pt>
                <c:pt idx="346">
                  <c:v>22</c:v>
                </c:pt>
                <c:pt idx="347">
                  <c:v>23</c:v>
                </c:pt>
                <c:pt idx="348">
                  <c:v>22</c:v>
                </c:pt>
                <c:pt idx="349">
                  <c:v>22</c:v>
                </c:pt>
                <c:pt idx="350">
                  <c:v>22</c:v>
                </c:pt>
                <c:pt idx="351">
                  <c:v>22</c:v>
                </c:pt>
                <c:pt idx="352">
                  <c:v>22</c:v>
                </c:pt>
                <c:pt idx="353">
                  <c:v>22</c:v>
                </c:pt>
                <c:pt idx="354">
                  <c:v>22</c:v>
                </c:pt>
                <c:pt idx="355">
                  <c:v>22</c:v>
                </c:pt>
                <c:pt idx="356">
                  <c:v>23</c:v>
                </c:pt>
                <c:pt idx="357">
                  <c:v>22</c:v>
                </c:pt>
                <c:pt idx="358">
                  <c:v>22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24</c:v>
                </c:pt>
                <c:pt idx="363">
                  <c:v>23</c:v>
                </c:pt>
                <c:pt idx="364">
                  <c:v>24</c:v>
                </c:pt>
                <c:pt idx="365">
                  <c:v>23</c:v>
                </c:pt>
                <c:pt idx="366">
                  <c:v>22</c:v>
                </c:pt>
                <c:pt idx="367">
                  <c:v>23</c:v>
                </c:pt>
                <c:pt idx="368">
                  <c:v>23</c:v>
                </c:pt>
                <c:pt idx="369">
                  <c:v>23</c:v>
                </c:pt>
                <c:pt idx="370">
                  <c:v>23</c:v>
                </c:pt>
                <c:pt idx="371">
                  <c:v>22</c:v>
                </c:pt>
                <c:pt idx="372">
                  <c:v>23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23</c:v>
                </c:pt>
                <c:pt idx="377">
                  <c:v>23</c:v>
                </c:pt>
                <c:pt idx="378">
                  <c:v>22</c:v>
                </c:pt>
                <c:pt idx="379">
                  <c:v>23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23</c:v>
                </c:pt>
                <c:pt idx="387">
                  <c:v>22</c:v>
                </c:pt>
                <c:pt idx="388">
                  <c:v>23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23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23</c:v>
                </c:pt>
                <c:pt idx="407">
                  <c:v>22</c:v>
                </c:pt>
                <c:pt idx="408">
                  <c:v>23</c:v>
                </c:pt>
                <c:pt idx="409">
                  <c:v>23</c:v>
                </c:pt>
                <c:pt idx="410">
                  <c:v>23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23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37</c:v>
                </c:pt>
                <c:pt idx="422">
                  <c:v>33</c:v>
                </c:pt>
                <c:pt idx="423">
                  <c:v>39</c:v>
                </c:pt>
                <c:pt idx="424">
                  <c:v>43</c:v>
                </c:pt>
                <c:pt idx="425">
                  <c:v>36</c:v>
                </c:pt>
                <c:pt idx="426">
                  <c:v>31</c:v>
                </c:pt>
                <c:pt idx="427">
                  <c:v>31</c:v>
                </c:pt>
                <c:pt idx="428">
                  <c:v>30</c:v>
                </c:pt>
                <c:pt idx="429">
                  <c:v>28</c:v>
                </c:pt>
                <c:pt idx="430">
                  <c:v>29</c:v>
                </c:pt>
                <c:pt idx="431">
                  <c:v>29</c:v>
                </c:pt>
                <c:pt idx="432">
                  <c:v>26</c:v>
                </c:pt>
                <c:pt idx="433">
                  <c:v>25</c:v>
                </c:pt>
                <c:pt idx="434">
                  <c:v>23</c:v>
                </c:pt>
                <c:pt idx="435">
                  <c:v>23</c:v>
                </c:pt>
                <c:pt idx="436">
                  <c:v>23</c:v>
                </c:pt>
                <c:pt idx="437">
                  <c:v>24</c:v>
                </c:pt>
                <c:pt idx="438">
                  <c:v>24</c:v>
                </c:pt>
                <c:pt idx="439">
                  <c:v>24</c:v>
                </c:pt>
                <c:pt idx="440">
                  <c:v>26</c:v>
                </c:pt>
                <c:pt idx="441">
                  <c:v>75</c:v>
                </c:pt>
                <c:pt idx="442">
                  <c:v>47</c:v>
                </c:pt>
                <c:pt idx="443">
                  <c:v>67</c:v>
                </c:pt>
                <c:pt idx="444">
                  <c:v>65</c:v>
                </c:pt>
                <c:pt idx="445">
                  <c:v>63</c:v>
                </c:pt>
                <c:pt idx="446">
                  <c:v>56</c:v>
                </c:pt>
                <c:pt idx="447">
                  <c:v>27</c:v>
                </c:pt>
                <c:pt idx="448">
                  <c:v>28</c:v>
                </c:pt>
                <c:pt idx="449">
                  <c:v>27</c:v>
                </c:pt>
                <c:pt idx="450">
                  <c:v>26</c:v>
                </c:pt>
                <c:pt idx="451">
                  <c:v>27</c:v>
                </c:pt>
                <c:pt idx="452">
                  <c:v>27</c:v>
                </c:pt>
                <c:pt idx="453">
                  <c:v>25</c:v>
                </c:pt>
                <c:pt idx="454">
                  <c:v>25</c:v>
                </c:pt>
                <c:pt idx="455">
                  <c:v>25</c:v>
                </c:pt>
                <c:pt idx="456">
                  <c:v>26</c:v>
                </c:pt>
                <c:pt idx="457">
                  <c:v>27</c:v>
                </c:pt>
                <c:pt idx="458">
                  <c:v>26</c:v>
                </c:pt>
                <c:pt idx="459">
                  <c:v>25</c:v>
                </c:pt>
                <c:pt idx="460">
                  <c:v>27</c:v>
                </c:pt>
                <c:pt idx="461">
                  <c:v>24</c:v>
                </c:pt>
                <c:pt idx="462">
                  <c:v>25</c:v>
                </c:pt>
                <c:pt idx="463">
                  <c:v>24</c:v>
                </c:pt>
                <c:pt idx="464">
                  <c:v>24</c:v>
                </c:pt>
                <c:pt idx="465">
                  <c:v>24</c:v>
                </c:pt>
                <c:pt idx="466">
                  <c:v>25</c:v>
                </c:pt>
                <c:pt idx="467">
                  <c:v>24</c:v>
                </c:pt>
                <c:pt idx="468">
                  <c:v>26</c:v>
                </c:pt>
                <c:pt idx="469">
                  <c:v>25</c:v>
                </c:pt>
                <c:pt idx="470">
                  <c:v>29</c:v>
                </c:pt>
                <c:pt idx="471">
                  <c:v>25</c:v>
                </c:pt>
                <c:pt idx="472">
                  <c:v>25</c:v>
                </c:pt>
                <c:pt idx="473">
                  <c:v>25</c:v>
                </c:pt>
                <c:pt idx="474">
                  <c:v>25</c:v>
                </c:pt>
                <c:pt idx="475">
                  <c:v>25</c:v>
                </c:pt>
                <c:pt idx="476">
                  <c:v>24</c:v>
                </c:pt>
                <c:pt idx="477">
                  <c:v>25</c:v>
                </c:pt>
                <c:pt idx="478">
                  <c:v>24</c:v>
                </c:pt>
                <c:pt idx="479">
                  <c:v>24</c:v>
                </c:pt>
                <c:pt idx="480">
                  <c:v>25</c:v>
                </c:pt>
                <c:pt idx="481">
                  <c:v>23</c:v>
                </c:pt>
                <c:pt idx="482">
                  <c:v>25</c:v>
                </c:pt>
                <c:pt idx="483">
                  <c:v>28</c:v>
                </c:pt>
                <c:pt idx="484">
                  <c:v>24</c:v>
                </c:pt>
                <c:pt idx="485">
                  <c:v>25</c:v>
                </c:pt>
                <c:pt idx="486">
                  <c:v>25</c:v>
                </c:pt>
                <c:pt idx="487">
                  <c:v>26</c:v>
                </c:pt>
                <c:pt idx="488">
                  <c:v>25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24</c:v>
                </c:pt>
                <c:pt idx="495">
                  <c:v>24</c:v>
                </c:pt>
                <c:pt idx="496">
                  <c:v>23</c:v>
                </c:pt>
                <c:pt idx="497">
                  <c:v>940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24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24</c:v>
                </c:pt>
                <c:pt idx="507">
                  <c:v>24</c:v>
                </c:pt>
                <c:pt idx="508">
                  <c:v>23</c:v>
                </c:pt>
                <c:pt idx="509">
                  <c:v>24</c:v>
                </c:pt>
                <c:pt idx="510">
                  <c:v>24</c:v>
                </c:pt>
                <c:pt idx="511">
                  <c:v>20</c:v>
                </c:pt>
                <c:pt idx="512">
                  <c:v>22</c:v>
                </c:pt>
                <c:pt idx="513">
                  <c:v>23</c:v>
                </c:pt>
                <c:pt idx="514">
                  <c:v>23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</c:v>
                </c:pt>
                <c:pt idx="521">
                  <c:v>23</c:v>
                </c:pt>
                <c:pt idx="522">
                  <c:v>23</c:v>
                </c:pt>
                <c:pt idx="523">
                  <c:v>23</c:v>
                </c:pt>
                <c:pt idx="524">
                  <c:v>23</c:v>
                </c:pt>
                <c:pt idx="525">
                  <c:v>23</c:v>
                </c:pt>
                <c:pt idx="526">
                  <c:v>23</c:v>
                </c:pt>
                <c:pt idx="527">
                  <c:v>23</c:v>
                </c:pt>
                <c:pt idx="528">
                  <c:v>23</c:v>
                </c:pt>
                <c:pt idx="529">
                  <c:v>23</c:v>
                </c:pt>
                <c:pt idx="530">
                  <c:v>23</c:v>
                </c:pt>
                <c:pt idx="531">
                  <c:v>23</c:v>
                </c:pt>
                <c:pt idx="532">
                  <c:v>23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23</c:v>
                </c:pt>
                <c:pt idx="538">
                  <c:v>22</c:v>
                </c:pt>
                <c:pt idx="539">
                  <c:v>22</c:v>
                </c:pt>
                <c:pt idx="540">
                  <c:v>22</c:v>
                </c:pt>
                <c:pt idx="541">
                  <c:v>22</c:v>
                </c:pt>
                <c:pt idx="542">
                  <c:v>22</c:v>
                </c:pt>
                <c:pt idx="543">
                  <c:v>22</c:v>
                </c:pt>
                <c:pt idx="544">
                  <c:v>22</c:v>
                </c:pt>
                <c:pt idx="545">
                  <c:v>22</c:v>
                </c:pt>
                <c:pt idx="546">
                  <c:v>22</c:v>
                </c:pt>
                <c:pt idx="547">
                  <c:v>22</c:v>
                </c:pt>
                <c:pt idx="548">
                  <c:v>22</c:v>
                </c:pt>
                <c:pt idx="549">
                  <c:v>22</c:v>
                </c:pt>
                <c:pt idx="550">
                  <c:v>22</c:v>
                </c:pt>
                <c:pt idx="551">
                  <c:v>23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22</c:v>
                </c:pt>
                <c:pt idx="557">
                  <c:v>22</c:v>
                </c:pt>
                <c:pt idx="558">
                  <c:v>22</c:v>
                </c:pt>
                <c:pt idx="559">
                  <c:v>23</c:v>
                </c:pt>
                <c:pt idx="560">
                  <c:v>23</c:v>
                </c:pt>
                <c:pt idx="561">
                  <c:v>22</c:v>
                </c:pt>
                <c:pt idx="562">
                  <c:v>22</c:v>
                </c:pt>
                <c:pt idx="563">
                  <c:v>23</c:v>
                </c:pt>
                <c:pt idx="564">
                  <c:v>23</c:v>
                </c:pt>
                <c:pt idx="565">
                  <c:v>23</c:v>
                </c:pt>
                <c:pt idx="566">
                  <c:v>32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22</c:v>
                </c:pt>
                <c:pt idx="571">
                  <c:v>22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24</c:v>
                </c:pt>
                <c:pt idx="580">
                  <c:v>27</c:v>
                </c:pt>
                <c:pt idx="581">
                  <c:v>24</c:v>
                </c:pt>
                <c:pt idx="582">
                  <c:v>23</c:v>
                </c:pt>
                <c:pt idx="583">
                  <c:v>23</c:v>
                </c:pt>
                <c:pt idx="584">
                  <c:v>22</c:v>
                </c:pt>
                <c:pt idx="585">
                  <c:v>23</c:v>
                </c:pt>
                <c:pt idx="586">
                  <c:v>22</c:v>
                </c:pt>
                <c:pt idx="587">
                  <c:v>23</c:v>
                </c:pt>
                <c:pt idx="588">
                  <c:v>22</c:v>
                </c:pt>
                <c:pt idx="589">
                  <c:v>26</c:v>
                </c:pt>
                <c:pt idx="590">
                  <c:v>23</c:v>
                </c:pt>
                <c:pt idx="591">
                  <c:v>23</c:v>
                </c:pt>
                <c:pt idx="592">
                  <c:v>24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27</c:v>
                </c:pt>
                <c:pt idx="597">
                  <c:v>23</c:v>
                </c:pt>
                <c:pt idx="598">
                  <c:v>23</c:v>
                </c:pt>
                <c:pt idx="599">
                  <c:v>22</c:v>
                </c:pt>
                <c:pt idx="600">
                  <c:v>22</c:v>
                </c:pt>
                <c:pt idx="601">
                  <c:v>23</c:v>
                </c:pt>
                <c:pt idx="602">
                  <c:v>23</c:v>
                </c:pt>
                <c:pt idx="603">
                  <c:v>27</c:v>
                </c:pt>
                <c:pt idx="604">
                  <c:v>23</c:v>
                </c:pt>
                <c:pt idx="605">
                  <c:v>22</c:v>
                </c:pt>
                <c:pt idx="606">
                  <c:v>22</c:v>
                </c:pt>
                <c:pt idx="607">
                  <c:v>22</c:v>
                </c:pt>
                <c:pt idx="608">
                  <c:v>22</c:v>
                </c:pt>
                <c:pt idx="609">
                  <c:v>22</c:v>
                </c:pt>
                <c:pt idx="610">
                  <c:v>22</c:v>
                </c:pt>
                <c:pt idx="611">
                  <c:v>22</c:v>
                </c:pt>
                <c:pt idx="612">
                  <c:v>22</c:v>
                </c:pt>
                <c:pt idx="613">
                  <c:v>22</c:v>
                </c:pt>
                <c:pt idx="614">
                  <c:v>22</c:v>
                </c:pt>
                <c:pt idx="615">
                  <c:v>22</c:v>
                </c:pt>
                <c:pt idx="616">
                  <c:v>23</c:v>
                </c:pt>
                <c:pt idx="617">
                  <c:v>22</c:v>
                </c:pt>
                <c:pt idx="618">
                  <c:v>22</c:v>
                </c:pt>
                <c:pt idx="619">
                  <c:v>22</c:v>
                </c:pt>
                <c:pt idx="620">
                  <c:v>22</c:v>
                </c:pt>
                <c:pt idx="621">
                  <c:v>22</c:v>
                </c:pt>
                <c:pt idx="622">
                  <c:v>23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23</c:v>
                </c:pt>
                <c:pt idx="629">
                  <c:v>23</c:v>
                </c:pt>
                <c:pt idx="630">
                  <c:v>22</c:v>
                </c:pt>
                <c:pt idx="631">
                  <c:v>23</c:v>
                </c:pt>
                <c:pt idx="632">
                  <c:v>23</c:v>
                </c:pt>
                <c:pt idx="633">
                  <c:v>22</c:v>
                </c:pt>
                <c:pt idx="634">
                  <c:v>23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23</c:v>
                </c:pt>
                <c:pt idx="640">
                  <c:v>23</c:v>
                </c:pt>
                <c:pt idx="641">
                  <c:v>23</c:v>
                </c:pt>
                <c:pt idx="642">
                  <c:v>23</c:v>
                </c:pt>
                <c:pt idx="643">
                  <c:v>22</c:v>
                </c:pt>
                <c:pt idx="644">
                  <c:v>23</c:v>
                </c:pt>
                <c:pt idx="645">
                  <c:v>23</c:v>
                </c:pt>
                <c:pt idx="646">
                  <c:v>22</c:v>
                </c:pt>
                <c:pt idx="647">
                  <c:v>23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27</c:v>
                </c:pt>
                <c:pt idx="658">
                  <c:v>23</c:v>
                </c:pt>
                <c:pt idx="659">
                  <c:v>23</c:v>
                </c:pt>
                <c:pt idx="660">
                  <c:v>23</c:v>
                </c:pt>
                <c:pt idx="661">
                  <c:v>22</c:v>
                </c:pt>
                <c:pt idx="662">
                  <c:v>23</c:v>
                </c:pt>
                <c:pt idx="663">
                  <c:v>23</c:v>
                </c:pt>
                <c:pt idx="664">
                  <c:v>24</c:v>
                </c:pt>
                <c:pt idx="665">
                  <c:v>23</c:v>
                </c:pt>
                <c:pt idx="666">
                  <c:v>23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25</c:v>
                </c:pt>
                <c:pt idx="671">
                  <c:v>38</c:v>
                </c:pt>
                <c:pt idx="672">
                  <c:v>24</c:v>
                </c:pt>
                <c:pt idx="673">
                  <c:v>23</c:v>
                </c:pt>
                <c:pt idx="674">
                  <c:v>23</c:v>
                </c:pt>
                <c:pt idx="675">
                  <c:v>24</c:v>
                </c:pt>
                <c:pt idx="676">
                  <c:v>23</c:v>
                </c:pt>
                <c:pt idx="677">
                  <c:v>24</c:v>
                </c:pt>
                <c:pt idx="678">
                  <c:v>24</c:v>
                </c:pt>
                <c:pt idx="679">
                  <c:v>24</c:v>
                </c:pt>
                <c:pt idx="680">
                  <c:v>23</c:v>
                </c:pt>
                <c:pt idx="681">
                  <c:v>22</c:v>
                </c:pt>
                <c:pt idx="682">
                  <c:v>24</c:v>
                </c:pt>
                <c:pt idx="683">
                  <c:v>30</c:v>
                </c:pt>
                <c:pt idx="684">
                  <c:v>25</c:v>
                </c:pt>
                <c:pt idx="685">
                  <c:v>23</c:v>
                </c:pt>
                <c:pt idx="686">
                  <c:v>23</c:v>
                </c:pt>
                <c:pt idx="687">
                  <c:v>22</c:v>
                </c:pt>
                <c:pt idx="688">
                  <c:v>21</c:v>
                </c:pt>
                <c:pt idx="689">
                  <c:v>20</c:v>
                </c:pt>
                <c:pt idx="690">
                  <c:v>21</c:v>
                </c:pt>
                <c:pt idx="691">
                  <c:v>36</c:v>
                </c:pt>
                <c:pt idx="692">
                  <c:v>58</c:v>
                </c:pt>
                <c:pt idx="693">
                  <c:v>41</c:v>
                </c:pt>
                <c:pt idx="694">
                  <c:v>41</c:v>
                </c:pt>
                <c:pt idx="695">
                  <c:v>47</c:v>
                </c:pt>
                <c:pt idx="696">
                  <c:v>35</c:v>
                </c:pt>
                <c:pt idx="697">
                  <c:v>50</c:v>
                </c:pt>
                <c:pt idx="698">
                  <c:v>32</c:v>
                </c:pt>
                <c:pt idx="699">
                  <c:v>43</c:v>
                </c:pt>
                <c:pt idx="700">
                  <c:v>35</c:v>
                </c:pt>
                <c:pt idx="701">
                  <c:v>27</c:v>
                </c:pt>
                <c:pt idx="702">
                  <c:v>27</c:v>
                </c:pt>
                <c:pt idx="703">
                  <c:v>26</c:v>
                </c:pt>
                <c:pt idx="704">
                  <c:v>28</c:v>
                </c:pt>
                <c:pt idx="705">
                  <c:v>25</c:v>
                </c:pt>
                <c:pt idx="706">
                  <c:v>26</c:v>
                </c:pt>
                <c:pt idx="707">
                  <c:v>25</c:v>
                </c:pt>
                <c:pt idx="708">
                  <c:v>27</c:v>
                </c:pt>
                <c:pt idx="709">
                  <c:v>26</c:v>
                </c:pt>
                <c:pt idx="710">
                  <c:v>27</c:v>
                </c:pt>
                <c:pt idx="711">
                  <c:v>23</c:v>
                </c:pt>
                <c:pt idx="712">
                  <c:v>25</c:v>
                </c:pt>
                <c:pt idx="713">
                  <c:v>24</c:v>
                </c:pt>
                <c:pt idx="714">
                  <c:v>24</c:v>
                </c:pt>
                <c:pt idx="715">
                  <c:v>23</c:v>
                </c:pt>
                <c:pt idx="716">
                  <c:v>27</c:v>
                </c:pt>
                <c:pt idx="717">
                  <c:v>24</c:v>
                </c:pt>
                <c:pt idx="718">
                  <c:v>25</c:v>
                </c:pt>
                <c:pt idx="719">
                  <c:v>27</c:v>
                </c:pt>
                <c:pt idx="720">
                  <c:v>26</c:v>
                </c:pt>
                <c:pt idx="721">
                  <c:v>24</c:v>
                </c:pt>
                <c:pt idx="722">
                  <c:v>34</c:v>
                </c:pt>
                <c:pt idx="723">
                  <c:v>25</c:v>
                </c:pt>
                <c:pt idx="724">
                  <c:v>24</c:v>
                </c:pt>
                <c:pt idx="725">
                  <c:v>25</c:v>
                </c:pt>
                <c:pt idx="726">
                  <c:v>27</c:v>
                </c:pt>
                <c:pt idx="727">
                  <c:v>27</c:v>
                </c:pt>
                <c:pt idx="728">
                  <c:v>26</c:v>
                </c:pt>
                <c:pt idx="729">
                  <c:v>25</c:v>
                </c:pt>
                <c:pt idx="730">
                  <c:v>24</c:v>
                </c:pt>
                <c:pt idx="731">
                  <c:v>24</c:v>
                </c:pt>
                <c:pt idx="732">
                  <c:v>22</c:v>
                </c:pt>
                <c:pt idx="733">
                  <c:v>25</c:v>
                </c:pt>
                <c:pt idx="734">
                  <c:v>25</c:v>
                </c:pt>
                <c:pt idx="735">
                  <c:v>25</c:v>
                </c:pt>
                <c:pt idx="736">
                  <c:v>23</c:v>
                </c:pt>
                <c:pt idx="737">
                  <c:v>24</c:v>
                </c:pt>
                <c:pt idx="738">
                  <c:v>24</c:v>
                </c:pt>
                <c:pt idx="739">
                  <c:v>25</c:v>
                </c:pt>
                <c:pt idx="740">
                  <c:v>24</c:v>
                </c:pt>
                <c:pt idx="741">
                  <c:v>24</c:v>
                </c:pt>
                <c:pt idx="742">
                  <c:v>24</c:v>
                </c:pt>
                <c:pt idx="743">
                  <c:v>25</c:v>
                </c:pt>
                <c:pt idx="744">
                  <c:v>25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35</c:v>
                </c:pt>
                <c:pt idx="749">
                  <c:v>29</c:v>
                </c:pt>
                <c:pt idx="750">
                  <c:v>45</c:v>
                </c:pt>
                <c:pt idx="751">
                  <c:v>26</c:v>
                </c:pt>
                <c:pt idx="752">
                  <c:v>23</c:v>
                </c:pt>
                <c:pt idx="753">
                  <c:v>23</c:v>
                </c:pt>
                <c:pt idx="754">
                  <c:v>23</c:v>
                </c:pt>
                <c:pt idx="755">
                  <c:v>23</c:v>
                </c:pt>
                <c:pt idx="756">
                  <c:v>24</c:v>
                </c:pt>
                <c:pt idx="757">
                  <c:v>25</c:v>
                </c:pt>
                <c:pt idx="758">
                  <c:v>23</c:v>
                </c:pt>
                <c:pt idx="759">
                  <c:v>22</c:v>
                </c:pt>
                <c:pt idx="760">
                  <c:v>23</c:v>
                </c:pt>
                <c:pt idx="761">
                  <c:v>26</c:v>
                </c:pt>
                <c:pt idx="762">
                  <c:v>26</c:v>
                </c:pt>
                <c:pt idx="763">
                  <c:v>36</c:v>
                </c:pt>
                <c:pt idx="764">
                  <c:v>29</c:v>
                </c:pt>
                <c:pt idx="765">
                  <c:v>63</c:v>
                </c:pt>
                <c:pt idx="766">
                  <c:v>25</c:v>
                </c:pt>
                <c:pt idx="767">
                  <c:v>28</c:v>
                </c:pt>
                <c:pt idx="768">
                  <c:v>30</c:v>
                </c:pt>
                <c:pt idx="769">
                  <c:v>37</c:v>
                </c:pt>
                <c:pt idx="770">
                  <c:v>36</c:v>
                </c:pt>
                <c:pt idx="771">
                  <c:v>42</c:v>
                </c:pt>
                <c:pt idx="772">
                  <c:v>30</c:v>
                </c:pt>
                <c:pt idx="773">
                  <c:v>36</c:v>
                </c:pt>
                <c:pt idx="774">
                  <c:v>26</c:v>
                </c:pt>
                <c:pt idx="775">
                  <c:v>28</c:v>
                </c:pt>
                <c:pt idx="776">
                  <c:v>27</c:v>
                </c:pt>
                <c:pt idx="777">
                  <c:v>28</c:v>
                </c:pt>
                <c:pt idx="778">
                  <c:v>36</c:v>
                </c:pt>
                <c:pt idx="779">
                  <c:v>35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30</c:v>
                </c:pt>
                <c:pt idx="784">
                  <c:v>24</c:v>
                </c:pt>
                <c:pt idx="785">
                  <c:v>24</c:v>
                </c:pt>
                <c:pt idx="786">
                  <c:v>24</c:v>
                </c:pt>
                <c:pt idx="787">
                  <c:v>28</c:v>
                </c:pt>
                <c:pt idx="788">
                  <c:v>26</c:v>
                </c:pt>
                <c:pt idx="789">
                  <c:v>25</c:v>
                </c:pt>
                <c:pt idx="790">
                  <c:v>27</c:v>
                </c:pt>
                <c:pt idx="791">
                  <c:v>25</c:v>
                </c:pt>
                <c:pt idx="792">
                  <c:v>23</c:v>
                </c:pt>
                <c:pt idx="793">
                  <c:v>26</c:v>
                </c:pt>
                <c:pt idx="794">
                  <c:v>24</c:v>
                </c:pt>
                <c:pt idx="795">
                  <c:v>25</c:v>
                </c:pt>
                <c:pt idx="796">
                  <c:v>24</c:v>
                </c:pt>
                <c:pt idx="797">
                  <c:v>24</c:v>
                </c:pt>
                <c:pt idx="798">
                  <c:v>24</c:v>
                </c:pt>
                <c:pt idx="799">
                  <c:v>26</c:v>
                </c:pt>
                <c:pt idx="800">
                  <c:v>23</c:v>
                </c:pt>
                <c:pt idx="801">
                  <c:v>24</c:v>
                </c:pt>
                <c:pt idx="802">
                  <c:v>24</c:v>
                </c:pt>
                <c:pt idx="803">
                  <c:v>25</c:v>
                </c:pt>
                <c:pt idx="804">
                  <c:v>30</c:v>
                </c:pt>
                <c:pt idx="805">
                  <c:v>25</c:v>
                </c:pt>
                <c:pt idx="806">
                  <c:v>26</c:v>
                </c:pt>
                <c:pt idx="807">
                  <c:v>24</c:v>
                </c:pt>
                <c:pt idx="808">
                  <c:v>24</c:v>
                </c:pt>
                <c:pt idx="809">
                  <c:v>17</c:v>
                </c:pt>
                <c:pt idx="810">
                  <c:v>14</c:v>
                </c:pt>
                <c:pt idx="811">
                  <c:v>14</c:v>
                </c:pt>
                <c:pt idx="812">
                  <c:v>12</c:v>
                </c:pt>
                <c:pt idx="813">
                  <c:v>15</c:v>
                </c:pt>
                <c:pt idx="814">
                  <c:v>12</c:v>
                </c:pt>
                <c:pt idx="815">
                  <c:v>11</c:v>
                </c:pt>
                <c:pt idx="816">
                  <c:v>14</c:v>
                </c:pt>
                <c:pt idx="817">
                  <c:v>14</c:v>
                </c:pt>
                <c:pt idx="818">
                  <c:v>13</c:v>
                </c:pt>
                <c:pt idx="819">
                  <c:v>12</c:v>
                </c:pt>
                <c:pt idx="820">
                  <c:v>12</c:v>
                </c:pt>
                <c:pt idx="821">
                  <c:v>10</c:v>
                </c:pt>
                <c:pt idx="822">
                  <c:v>10</c:v>
                </c:pt>
                <c:pt idx="823">
                  <c:v>12</c:v>
                </c:pt>
                <c:pt idx="824">
                  <c:v>14</c:v>
                </c:pt>
                <c:pt idx="825">
                  <c:v>15</c:v>
                </c:pt>
                <c:pt idx="826">
                  <c:v>16</c:v>
                </c:pt>
                <c:pt idx="827">
                  <c:v>13</c:v>
                </c:pt>
                <c:pt idx="828">
                  <c:v>12</c:v>
                </c:pt>
                <c:pt idx="829">
                  <c:v>11</c:v>
                </c:pt>
                <c:pt idx="830">
                  <c:v>10</c:v>
                </c:pt>
                <c:pt idx="831">
                  <c:v>13</c:v>
                </c:pt>
                <c:pt idx="832">
                  <c:v>16</c:v>
                </c:pt>
                <c:pt idx="833">
                  <c:v>16</c:v>
                </c:pt>
                <c:pt idx="834">
                  <c:v>15</c:v>
                </c:pt>
                <c:pt idx="835">
                  <c:v>15</c:v>
                </c:pt>
                <c:pt idx="836">
                  <c:v>18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13</c:v>
                </c:pt>
                <c:pt idx="843">
                  <c:v>14</c:v>
                </c:pt>
                <c:pt idx="844">
                  <c:v>16</c:v>
                </c:pt>
                <c:pt idx="845">
                  <c:v>18</c:v>
                </c:pt>
                <c:pt idx="846">
                  <c:v>16</c:v>
                </c:pt>
                <c:pt idx="847">
                  <c:v>16</c:v>
                </c:pt>
                <c:pt idx="848">
                  <c:v>15</c:v>
                </c:pt>
                <c:pt idx="849">
                  <c:v>13</c:v>
                </c:pt>
                <c:pt idx="850">
                  <c:v>15</c:v>
                </c:pt>
                <c:pt idx="851">
                  <c:v>16</c:v>
                </c:pt>
                <c:pt idx="852">
                  <c:v>17</c:v>
                </c:pt>
                <c:pt idx="853">
                  <c:v>17</c:v>
                </c:pt>
                <c:pt idx="854">
                  <c:v>16</c:v>
                </c:pt>
                <c:pt idx="855">
                  <c:v>15</c:v>
                </c:pt>
                <c:pt idx="856">
                  <c:v>13</c:v>
                </c:pt>
                <c:pt idx="857">
                  <c:v>14</c:v>
                </c:pt>
                <c:pt idx="858">
                  <c:v>22</c:v>
                </c:pt>
                <c:pt idx="859">
                  <c:v>31</c:v>
                </c:pt>
                <c:pt idx="860">
                  <c:v>42</c:v>
                </c:pt>
                <c:pt idx="861">
                  <c:v>60</c:v>
                </c:pt>
                <c:pt idx="862">
                  <c:v>61</c:v>
                </c:pt>
                <c:pt idx="863">
                  <c:v>56</c:v>
                </c:pt>
                <c:pt idx="864">
                  <c:v>44</c:v>
                </c:pt>
                <c:pt idx="865">
                  <c:v>35</c:v>
                </c:pt>
                <c:pt idx="866">
                  <c:v>38</c:v>
                </c:pt>
                <c:pt idx="867">
                  <c:v>39</c:v>
                </c:pt>
                <c:pt idx="868">
                  <c:v>42</c:v>
                </c:pt>
                <c:pt idx="869">
                  <c:v>35</c:v>
                </c:pt>
                <c:pt idx="870">
                  <c:v>35</c:v>
                </c:pt>
                <c:pt idx="871">
                  <c:v>29</c:v>
                </c:pt>
                <c:pt idx="872">
                  <c:v>27</c:v>
                </c:pt>
                <c:pt idx="873">
                  <c:v>34</c:v>
                </c:pt>
                <c:pt idx="874">
                  <c:v>42</c:v>
                </c:pt>
                <c:pt idx="875">
                  <c:v>42</c:v>
                </c:pt>
                <c:pt idx="876">
                  <c:v>41</c:v>
                </c:pt>
                <c:pt idx="877">
                  <c:v>33</c:v>
                </c:pt>
                <c:pt idx="878">
                  <c:v>30</c:v>
                </c:pt>
                <c:pt idx="879">
                  <c:v>26</c:v>
                </c:pt>
                <c:pt idx="880">
                  <c:v>26</c:v>
                </c:pt>
                <c:pt idx="881">
                  <c:v>25</c:v>
                </c:pt>
                <c:pt idx="882">
                  <c:v>24</c:v>
                </c:pt>
                <c:pt idx="883">
                  <c:v>25</c:v>
                </c:pt>
                <c:pt idx="884">
                  <c:v>24</c:v>
                </c:pt>
                <c:pt idx="885">
                  <c:v>25</c:v>
                </c:pt>
                <c:pt idx="886">
                  <c:v>23</c:v>
                </c:pt>
                <c:pt idx="887">
                  <c:v>26</c:v>
                </c:pt>
                <c:pt idx="888">
                  <c:v>28</c:v>
                </c:pt>
                <c:pt idx="889">
                  <c:v>33</c:v>
                </c:pt>
                <c:pt idx="890">
                  <c:v>84</c:v>
                </c:pt>
                <c:pt idx="891">
                  <c:v>96</c:v>
                </c:pt>
                <c:pt idx="892">
                  <c:v>75</c:v>
                </c:pt>
                <c:pt idx="893">
                  <c:v>74</c:v>
                </c:pt>
                <c:pt idx="894">
                  <c:v>77</c:v>
                </c:pt>
                <c:pt idx="895">
                  <c:v>95</c:v>
                </c:pt>
                <c:pt idx="896">
                  <c:v>83</c:v>
                </c:pt>
                <c:pt idx="897">
                  <c:v>60</c:v>
                </c:pt>
                <c:pt idx="898">
                  <c:v>64</c:v>
                </c:pt>
                <c:pt idx="899">
                  <c:v>58</c:v>
                </c:pt>
                <c:pt idx="900">
                  <c:v>54</c:v>
                </c:pt>
                <c:pt idx="901">
                  <c:v>55</c:v>
                </c:pt>
                <c:pt idx="902">
                  <c:v>52</c:v>
                </c:pt>
                <c:pt idx="903">
                  <c:v>54</c:v>
                </c:pt>
                <c:pt idx="904">
                  <c:v>51</c:v>
                </c:pt>
                <c:pt idx="905">
                  <c:v>51</c:v>
                </c:pt>
                <c:pt idx="906">
                  <c:v>40</c:v>
                </c:pt>
                <c:pt idx="907">
                  <c:v>34</c:v>
                </c:pt>
                <c:pt idx="908">
                  <c:v>39</c:v>
                </c:pt>
                <c:pt idx="909">
                  <c:v>38</c:v>
                </c:pt>
                <c:pt idx="910">
                  <c:v>34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37</c:v>
                </c:pt>
                <c:pt idx="915">
                  <c:v>30</c:v>
                </c:pt>
                <c:pt idx="916">
                  <c:v>29</c:v>
                </c:pt>
                <c:pt idx="917">
                  <c:v>40</c:v>
                </c:pt>
                <c:pt idx="918">
                  <c:v>35</c:v>
                </c:pt>
                <c:pt idx="919">
                  <c:v>29</c:v>
                </c:pt>
                <c:pt idx="920">
                  <c:v>29</c:v>
                </c:pt>
                <c:pt idx="921">
                  <c:v>27</c:v>
                </c:pt>
                <c:pt idx="922">
                  <c:v>28</c:v>
                </c:pt>
                <c:pt idx="923">
                  <c:v>27</c:v>
                </c:pt>
                <c:pt idx="924">
                  <c:v>25</c:v>
                </c:pt>
                <c:pt idx="925">
                  <c:v>23</c:v>
                </c:pt>
                <c:pt idx="926">
                  <c:v>24</c:v>
                </c:pt>
                <c:pt idx="927">
                  <c:v>22</c:v>
                </c:pt>
                <c:pt idx="928">
                  <c:v>21</c:v>
                </c:pt>
                <c:pt idx="929">
                  <c:v>22</c:v>
                </c:pt>
                <c:pt idx="930">
                  <c:v>23</c:v>
                </c:pt>
                <c:pt idx="931">
                  <c:v>22</c:v>
                </c:pt>
                <c:pt idx="932">
                  <c:v>22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20</c:v>
                </c:pt>
                <c:pt idx="937">
                  <c:v>19</c:v>
                </c:pt>
                <c:pt idx="938">
                  <c:v>18</c:v>
                </c:pt>
                <c:pt idx="939">
                  <c:v>19</c:v>
                </c:pt>
                <c:pt idx="940">
                  <c:v>19</c:v>
                </c:pt>
                <c:pt idx="941">
                  <c:v>17</c:v>
                </c:pt>
                <c:pt idx="942">
                  <c:v>18</c:v>
                </c:pt>
                <c:pt idx="943">
                  <c:v>18</c:v>
                </c:pt>
                <c:pt idx="944">
                  <c:v>20</c:v>
                </c:pt>
                <c:pt idx="945">
                  <c:v>18</c:v>
                </c:pt>
                <c:pt idx="946">
                  <c:v>20</c:v>
                </c:pt>
                <c:pt idx="947">
                  <c:v>16</c:v>
                </c:pt>
                <c:pt idx="948">
                  <c:v>17</c:v>
                </c:pt>
                <c:pt idx="949">
                  <c:v>20</c:v>
                </c:pt>
                <c:pt idx="950">
                  <c:v>18</c:v>
                </c:pt>
                <c:pt idx="951">
                  <c:v>20</c:v>
                </c:pt>
                <c:pt idx="952">
                  <c:v>18</c:v>
                </c:pt>
                <c:pt idx="953">
                  <c:v>18</c:v>
                </c:pt>
                <c:pt idx="954">
                  <c:v>15</c:v>
                </c:pt>
                <c:pt idx="955">
                  <c:v>14</c:v>
                </c:pt>
                <c:pt idx="956">
                  <c:v>15</c:v>
                </c:pt>
                <c:pt idx="957">
                  <c:v>13</c:v>
                </c:pt>
                <c:pt idx="958">
                  <c:v>14</c:v>
                </c:pt>
                <c:pt idx="959">
                  <c:v>14</c:v>
                </c:pt>
                <c:pt idx="960">
                  <c:v>16</c:v>
                </c:pt>
                <c:pt idx="961">
                  <c:v>12</c:v>
                </c:pt>
                <c:pt idx="962">
                  <c:v>13</c:v>
                </c:pt>
                <c:pt idx="963">
                  <c:v>13</c:v>
                </c:pt>
                <c:pt idx="964">
                  <c:v>13</c:v>
                </c:pt>
                <c:pt idx="965">
                  <c:v>14</c:v>
                </c:pt>
                <c:pt idx="966">
                  <c:v>14</c:v>
                </c:pt>
                <c:pt idx="967">
                  <c:v>16</c:v>
                </c:pt>
                <c:pt idx="968">
                  <c:v>14</c:v>
                </c:pt>
                <c:pt idx="969">
                  <c:v>14</c:v>
                </c:pt>
                <c:pt idx="970">
                  <c:v>18</c:v>
                </c:pt>
                <c:pt idx="971">
                  <c:v>14</c:v>
                </c:pt>
                <c:pt idx="972">
                  <c:v>15</c:v>
                </c:pt>
                <c:pt idx="973">
                  <c:v>16</c:v>
                </c:pt>
                <c:pt idx="974">
                  <c:v>13</c:v>
                </c:pt>
                <c:pt idx="975">
                  <c:v>11</c:v>
                </c:pt>
                <c:pt idx="976">
                  <c:v>11</c:v>
                </c:pt>
                <c:pt idx="977">
                  <c:v>12</c:v>
                </c:pt>
                <c:pt idx="978">
                  <c:v>12</c:v>
                </c:pt>
                <c:pt idx="979">
                  <c:v>11</c:v>
                </c:pt>
                <c:pt idx="980">
                  <c:v>15</c:v>
                </c:pt>
                <c:pt idx="981">
                  <c:v>14</c:v>
                </c:pt>
                <c:pt idx="982">
                  <c:v>11</c:v>
                </c:pt>
                <c:pt idx="983">
                  <c:v>10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13</c:v>
                </c:pt>
                <c:pt idx="988">
                  <c:v>16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14</c:v>
                </c:pt>
                <c:pt idx="994">
                  <c:v>13</c:v>
                </c:pt>
                <c:pt idx="995">
                  <c:v>13</c:v>
                </c:pt>
                <c:pt idx="996">
                  <c:v>11</c:v>
                </c:pt>
                <c:pt idx="997">
                  <c:v>12</c:v>
                </c:pt>
                <c:pt idx="998">
                  <c:v>12</c:v>
                </c:pt>
                <c:pt idx="999">
                  <c:v>14</c:v>
                </c:pt>
                <c:pt idx="1000">
                  <c:v>14</c:v>
                </c:pt>
                <c:pt idx="1001">
                  <c:v>14</c:v>
                </c:pt>
                <c:pt idx="1002">
                  <c:v>15</c:v>
                </c:pt>
                <c:pt idx="1003">
                  <c:v>18</c:v>
                </c:pt>
                <c:pt idx="1004">
                  <c:v>15</c:v>
                </c:pt>
                <c:pt idx="1005">
                  <c:v>16</c:v>
                </c:pt>
                <c:pt idx="1006">
                  <c:v>14</c:v>
                </c:pt>
                <c:pt idx="1007">
                  <c:v>15</c:v>
                </c:pt>
                <c:pt idx="1008">
                  <c:v>16</c:v>
                </c:pt>
                <c:pt idx="1009">
                  <c:v>15</c:v>
                </c:pt>
                <c:pt idx="1010">
                  <c:v>13</c:v>
                </c:pt>
                <c:pt idx="1011">
                  <c:v>14</c:v>
                </c:pt>
                <c:pt idx="1012">
                  <c:v>14</c:v>
                </c:pt>
                <c:pt idx="1013">
                  <c:v>16</c:v>
                </c:pt>
                <c:pt idx="1014">
                  <c:v>15</c:v>
                </c:pt>
                <c:pt idx="1015">
                  <c:v>18</c:v>
                </c:pt>
                <c:pt idx="1016">
                  <c:v>19</c:v>
                </c:pt>
                <c:pt idx="1017">
                  <c:v>13</c:v>
                </c:pt>
                <c:pt idx="1018">
                  <c:v>14</c:v>
                </c:pt>
                <c:pt idx="1019">
                  <c:v>18</c:v>
                </c:pt>
                <c:pt idx="1020">
                  <c:v>18</c:v>
                </c:pt>
                <c:pt idx="1021">
                  <c:v>18</c:v>
                </c:pt>
                <c:pt idx="1022">
                  <c:v>19</c:v>
                </c:pt>
                <c:pt idx="1023">
                  <c:v>19</c:v>
                </c:pt>
                <c:pt idx="1024">
                  <c:v>18</c:v>
                </c:pt>
                <c:pt idx="1025">
                  <c:v>17</c:v>
                </c:pt>
                <c:pt idx="1026">
                  <c:v>18</c:v>
                </c:pt>
                <c:pt idx="1027">
                  <c:v>19</c:v>
                </c:pt>
                <c:pt idx="1028">
                  <c:v>20</c:v>
                </c:pt>
                <c:pt idx="1029">
                  <c:v>19</c:v>
                </c:pt>
                <c:pt idx="1030">
                  <c:v>18</c:v>
                </c:pt>
                <c:pt idx="1031">
                  <c:v>16</c:v>
                </c:pt>
                <c:pt idx="1032">
                  <c:v>15</c:v>
                </c:pt>
                <c:pt idx="1033">
                  <c:v>21</c:v>
                </c:pt>
                <c:pt idx="1034">
                  <c:v>21</c:v>
                </c:pt>
                <c:pt idx="1035">
                  <c:v>21</c:v>
                </c:pt>
                <c:pt idx="1036">
                  <c:v>26</c:v>
                </c:pt>
                <c:pt idx="1037">
                  <c:v>22</c:v>
                </c:pt>
                <c:pt idx="1038">
                  <c:v>16</c:v>
                </c:pt>
                <c:pt idx="1039">
                  <c:v>15</c:v>
                </c:pt>
                <c:pt idx="1040">
                  <c:v>19</c:v>
                </c:pt>
                <c:pt idx="1041">
                  <c:v>17</c:v>
                </c:pt>
                <c:pt idx="1042">
                  <c:v>20</c:v>
                </c:pt>
                <c:pt idx="1043">
                  <c:v>17</c:v>
                </c:pt>
                <c:pt idx="1044">
                  <c:v>16</c:v>
                </c:pt>
                <c:pt idx="1045">
                  <c:v>13</c:v>
                </c:pt>
                <c:pt idx="1046">
                  <c:v>13</c:v>
                </c:pt>
                <c:pt idx="1047">
                  <c:v>14</c:v>
                </c:pt>
                <c:pt idx="1048">
                  <c:v>14</c:v>
                </c:pt>
                <c:pt idx="1049">
                  <c:v>14</c:v>
                </c:pt>
                <c:pt idx="1050">
                  <c:v>16</c:v>
                </c:pt>
                <c:pt idx="1051">
                  <c:v>17</c:v>
                </c:pt>
                <c:pt idx="1052">
                  <c:v>25</c:v>
                </c:pt>
                <c:pt idx="1053">
                  <c:v>11</c:v>
                </c:pt>
                <c:pt idx="1054">
                  <c:v>12</c:v>
                </c:pt>
                <c:pt idx="1055">
                  <c:v>14</c:v>
                </c:pt>
                <c:pt idx="1056">
                  <c:v>13</c:v>
                </c:pt>
                <c:pt idx="1057">
                  <c:v>13</c:v>
                </c:pt>
                <c:pt idx="1058">
                  <c:v>39</c:v>
                </c:pt>
                <c:pt idx="1059">
                  <c:v>14</c:v>
                </c:pt>
                <c:pt idx="1060">
                  <c:v>16</c:v>
                </c:pt>
                <c:pt idx="1061">
                  <c:v>16</c:v>
                </c:pt>
                <c:pt idx="1062">
                  <c:v>12</c:v>
                </c:pt>
                <c:pt idx="1063">
                  <c:v>12</c:v>
                </c:pt>
                <c:pt idx="1064">
                  <c:v>12</c:v>
                </c:pt>
                <c:pt idx="1065">
                  <c:v>12</c:v>
                </c:pt>
                <c:pt idx="1066">
                  <c:v>34</c:v>
                </c:pt>
                <c:pt idx="1067">
                  <c:v>60</c:v>
                </c:pt>
                <c:pt idx="1068">
                  <c:v>86</c:v>
                </c:pt>
                <c:pt idx="1069">
                  <c:v>82</c:v>
                </c:pt>
                <c:pt idx="1070">
                  <c:v>59</c:v>
                </c:pt>
                <c:pt idx="1071">
                  <c:v>49</c:v>
                </c:pt>
                <c:pt idx="1072">
                  <c:v>70</c:v>
                </c:pt>
                <c:pt idx="1073">
                  <c:v>60</c:v>
                </c:pt>
                <c:pt idx="1074">
                  <c:v>36</c:v>
                </c:pt>
                <c:pt idx="1075">
                  <c:v>26</c:v>
                </c:pt>
                <c:pt idx="1076">
                  <c:v>21</c:v>
                </c:pt>
                <c:pt idx="1077">
                  <c:v>19</c:v>
                </c:pt>
                <c:pt idx="1078">
                  <c:v>29</c:v>
                </c:pt>
                <c:pt idx="1079">
                  <c:v>30</c:v>
                </c:pt>
                <c:pt idx="1080">
                  <c:v>58</c:v>
                </c:pt>
                <c:pt idx="1081">
                  <c:v>48</c:v>
                </c:pt>
                <c:pt idx="1082">
                  <c:v>19</c:v>
                </c:pt>
                <c:pt idx="1083">
                  <c:v>18</c:v>
                </c:pt>
                <c:pt idx="1084">
                  <c:v>15</c:v>
                </c:pt>
                <c:pt idx="1085">
                  <c:v>13</c:v>
                </c:pt>
                <c:pt idx="1086">
                  <c:v>16</c:v>
                </c:pt>
                <c:pt idx="1087">
                  <c:v>16</c:v>
                </c:pt>
                <c:pt idx="1088">
                  <c:v>11</c:v>
                </c:pt>
                <c:pt idx="1089">
                  <c:v>16</c:v>
                </c:pt>
                <c:pt idx="1090">
                  <c:v>15</c:v>
                </c:pt>
                <c:pt idx="1091">
                  <c:v>13</c:v>
                </c:pt>
                <c:pt idx="1092">
                  <c:v>12</c:v>
                </c:pt>
                <c:pt idx="1093">
                  <c:v>11</c:v>
                </c:pt>
                <c:pt idx="1094">
                  <c:v>12</c:v>
                </c:pt>
                <c:pt idx="1095">
                  <c:v>9</c:v>
                </c:pt>
                <c:pt idx="1096">
                  <c:v>11</c:v>
                </c:pt>
                <c:pt idx="1097">
                  <c:v>11</c:v>
                </c:pt>
                <c:pt idx="1098">
                  <c:v>37</c:v>
                </c:pt>
                <c:pt idx="1099">
                  <c:v>10</c:v>
                </c:pt>
                <c:pt idx="1100">
                  <c:v>11</c:v>
                </c:pt>
                <c:pt idx="1101">
                  <c:v>10</c:v>
                </c:pt>
                <c:pt idx="1102">
                  <c:v>8</c:v>
                </c:pt>
                <c:pt idx="1103">
                  <c:v>13</c:v>
                </c:pt>
                <c:pt idx="1104">
                  <c:v>25</c:v>
                </c:pt>
                <c:pt idx="1105">
                  <c:v>57</c:v>
                </c:pt>
                <c:pt idx="1106">
                  <c:v>53</c:v>
                </c:pt>
                <c:pt idx="1107">
                  <c:v>34</c:v>
                </c:pt>
                <c:pt idx="1108">
                  <c:v>15</c:v>
                </c:pt>
                <c:pt idx="1109">
                  <c:v>11</c:v>
                </c:pt>
                <c:pt idx="1110">
                  <c:v>15</c:v>
                </c:pt>
                <c:pt idx="1111">
                  <c:v>16</c:v>
                </c:pt>
                <c:pt idx="1112">
                  <c:v>15</c:v>
                </c:pt>
                <c:pt idx="1113">
                  <c:v>13</c:v>
                </c:pt>
                <c:pt idx="1114">
                  <c:v>39</c:v>
                </c:pt>
                <c:pt idx="1115">
                  <c:v>16</c:v>
                </c:pt>
                <c:pt idx="1116">
                  <c:v>14</c:v>
                </c:pt>
                <c:pt idx="1117">
                  <c:v>12</c:v>
                </c:pt>
                <c:pt idx="1118">
                  <c:v>13</c:v>
                </c:pt>
                <c:pt idx="1119">
                  <c:v>17</c:v>
                </c:pt>
                <c:pt idx="1120">
                  <c:v>14</c:v>
                </c:pt>
                <c:pt idx="1121">
                  <c:v>22</c:v>
                </c:pt>
                <c:pt idx="1122">
                  <c:v>11</c:v>
                </c:pt>
                <c:pt idx="1123">
                  <c:v>16</c:v>
                </c:pt>
                <c:pt idx="1124">
                  <c:v>12</c:v>
                </c:pt>
                <c:pt idx="1125">
                  <c:v>13</c:v>
                </c:pt>
                <c:pt idx="1126">
                  <c:v>17</c:v>
                </c:pt>
                <c:pt idx="1127">
                  <c:v>14</c:v>
                </c:pt>
                <c:pt idx="1128">
                  <c:v>14</c:v>
                </c:pt>
                <c:pt idx="1129">
                  <c:v>11</c:v>
                </c:pt>
                <c:pt idx="1130">
                  <c:v>10</c:v>
                </c:pt>
                <c:pt idx="1131">
                  <c:v>12</c:v>
                </c:pt>
                <c:pt idx="1132">
                  <c:v>14</c:v>
                </c:pt>
                <c:pt idx="1133">
                  <c:v>13</c:v>
                </c:pt>
                <c:pt idx="1134">
                  <c:v>15</c:v>
                </c:pt>
                <c:pt idx="1135">
                  <c:v>15</c:v>
                </c:pt>
                <c:pt idx="1136">
                  <c:v>12</c:v>
                </c:pt>
                <c:pt idx="1137">
                  <c:v>13</c:v>
                </c:pt>
                <c:pt idx="1138">
                  <c:v>13</c:v>
                </c:pt>
                <c:pt idx="1139">
                  <c:v>16</c:v>
                </c:pt>
                <c:pt idx="1140">
                  <c:v>16</c:v>
                </c:pt>
                <c:pt idx="1141">
                  <c:v>17</c:v>
                </c:pt>
                <c:pt idx="1142">
                  <c:v>15</c:v>
                </c:pt>
                <c:pt idx="1143">
                  <c:v>13</c:v>
                </c:pt>
                <c:pt idx="1144">
                  <c:v>13</c:v>
                </c:pt>
                <c:pt idx="1145">
                  <c:v>15</c:v>
                </c:pt>
                <c:pt idx="1146">
                  <c:v>25</c:v>
                </c:pt>
                <c:pt idx="1147">
                  <c:v>20</c:v>
                </c:pt>
                <c:pt idx="1148">
                  <c:v>16</c:v>
                </c:pt>
                <c:pt idx="1149">
                  <c:v>18</c:v>
                </c:pt>
                <c:pt idx="1150">
                  <c:v>14</c:v>
                </c:pt>
                <c:pt idx="1151">
                  <c:v>13</c:v>
                </c:pt>
                <c:pt idx="1152">
                  <c:v>17</c:v>
                </c:pt>
                <c:pt idx="1153">
                  <c:v>17</c:v>
                </c:pt>
                <c:pt idx="1154">
                  <c:v>16</c:v>
                </c:pt>
                <c:pt idx="1155">
                  <c:v>17</c:v>
                </c:pt>
                <c:pt idx="1156">
                  <c:v>18</c:v>
                </c:pt>
                <c:pt idx="1157">
                  <c:v>22</c:v>
                </c:pt>
                <c:pt idx="1158">
                  <c:v>17</c:v>
                </c:pt>
                <c:pt idx="1159">
                  <c:v>19</c:v>
                </c:pt>
                <c:pt idx="1160">
                  <c:v>19</c:v>
                </c:pt>
                <c:pt idx="1161">
                  <c:v>13</c:v>
                </c:pt>
                <c:pt idx="1162">
                  <c:v>13</c:v>
                </c:pt>
                <c:pt idx="1163">
                  <c:v>14</c:v>
                </c:pt>
                <c:pt idx="1164">
                  <c:v>9</c:v>
                </c:pt>
                <c:pt idx="1165">
                  <c:v>12</c:v>
                </c:pt>
                <c:pt idx="1166">
                  <c:v>15</c:v>
                </c:pt>
                <c:pt idx="1167">
                  <c:v>13</c:v>
                </c:pt>
                <c:pt idx="1168">
                  <c:v>16</c:v>
                </c:pt>
                <c:pt idx="1169">
                  <c:v>15</c:v>
                </c:pt>
                <c:pt idx="1170">
                  <c:v>29</c:v>
                </c:pt>
                <c:pt idx="1171">
                  <c:v>12</c:v>
                </c:pt>
                <c:pt idx="1172">
                  <c:v>12</c:v>
                </c:pt>
                <c:pt idx="1173">
                  <c:v>16</c:v>
                </c:pt>
                <c:pt idx="1174">
                  <c:v>13</c:v>
                </c:pt>
                <c:pt idx="1175">
                  <c:v>13</c:v>
                </c:pt>
                <c:pt idx="1176">
                  <c:v>13</c:v>
                </c:pt>
                <c:pt idx="1177">
                  <c:v>14</c:v>
                </c:pt>
                <c:pt idx="1178">
                  <c:v>13</c:v>
                </c:pt>
                <c:pt idx="1179">
                  <c:v>12</c:v>
                </c:pt>
                <c:pt idx="1180">
                  <c:v>13</c:v>
                </c:pt>
                <c:pt idx="1181">
                  <c:v>15</c:v>
                </c:pt>
                <c:pt idx="1182">
                  <c:v>15</c:v>
                </c:pt>
                <c:pt idx="1183">
                  <c:v>16</c:v>
                </c:pt>
                <c:pt idx="1184">
                  <c:v>16</c:v>
                </c:pt>
                <c:pt idx="1185">
                  <c:v>14</c:v>
                </c:pt>
                <c:pt idx="1186">
                  <c:v>13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14</c:v>
                </c:pt>
                <c:pt idx="1191">
                  <c:v>15</c:v>
                </c:pt>
                <c:pt idx="1192">
                  <c:v>16</c:v>
                </c:pt>
                <c:pt idx="1193">
                  <c:v>13</c:v>
                </c:pt>
                <c:pt idx="1194">
                  <c:v>17</c:v>
                </c:pt>
                <c:pt idx="1195">
                  <c:v>17</c:v>
                </c:pt>
                <c:pt idx="1196">
                  <c:v>16</c:v>
                </c:pt>
                <c:pt idx="1197">
                  <c:v>19</c:v>
                </c:pt>
                <c:pt idx="1198">
                  <c:v>16</c:v>
                </c:pt>
                <c:pt idx="1199">
                  <c:v>12</c:v>
                </c:pt>
                <c:pt idx="1200">
                  <c:v>11</c:v>
                </c:pt>
                <c:pt idx="1201">
                  <c:v>14</c:v>
                </c:pt>
                <c:pt idx="1202">
                  <c:v>15</c:v>
                </c:pt>
                <c:pt idx="1203">
                  <c:v>17</c:v>
                </c:pt>
                <c:pt idx="1204">
                  <c:v>18</c:v>
                </c:pt>
                <c:pt idx="1205">
                  <c:v>16</c:v>
                </c:pt>
                <c:pt idx="1206">
                  <c:v>13</c:v>
                </c:pt>
                <c:pt idx="1207">
                  <c:v>15</c:v>
                </c:pt>
                <c:pt idx="1208">
                  <c:v>17</c:v>
                </c:pt>
                <c:pt idx="1209">
                  <c:v>18</c:v>
                </c:pt>
                <c:pt idx="1210">
                  <c:v>15</c:v>
                </c:pt>
                <c:pt idx="1211">
                  <c:v>15</c:v>
                </c:pt>
                <c:pt idx="1212">
                  <c:v>16</c:v>
                </c:pt>
                <c:pt idx="1213">
                  <c:v>15</c:v>
                </c:pt>
                <c:pt idx="1214">
                  <c:v>16</c:v>
                </c:pt>
                <c:pt idx="1215">
                  <c:v>16</c:v>
                </c:pt>
                <c:pt idx="1216">
                  <c:v>15</c:v>
                </c:pt>
                <c:pt idx="1217">
                  <c:v>16</c:v>
                </c:pt>
                <c:pt idx="1218">
                  <c:v>20</c:v>
                </c:pt>
                <c:pt idx="1219">
                  <c:v>23</c:v>
                </c:pt>
                <c:pt idx="1220">
                  <c:v>17</c:v>
                </c:pt>
                <c:pt idx="1221">
                  <c:v>16</c:v>
                </c:pt>
                <c:pt idx="1222">
                  <c:v>17</c:v>
                </c:pt>
                <c:pt idx="1223">
                  <c:v>17</c:v>
                </c:pt>
                <c:pt idx="1224">
                  <c:v>18</c:v>
                </c:pt>
                <c:pt idx="1225">
                  <c:v>16</c:v>
                </c:pt>
                <c:pt idx="1226">
                  <c:v>17</c:v>
                </c:pt>
                <c:pt idx="1227">
                  <c:v>12</c:v>
                </c:pt>
                <c:pt idx="1228">
                  <c:v>12</c:v>
                </c:pt>
                <c:pt idx="1229">
                  <c:v>14</c:v>
                </c:pt>
                <c:pt idx="1230">
                  <c:v>15</c:v>
                </c:pt>
                <c:pt idx="1231">
                  <c:v>14</c:v>
                </c:pt>
                <c:pt idx="1232">
                  <c:v>18</c:v>
                </c:pt>
                <c:pt idx="1233">
                  <c:v>29</c:v>
                </c:pt>
                <c:pt idx="1234">
                  <c:v>13</c:v>
                </c:pt>
                <c:pt idx="1235">
                  <c:v>12</c:v>
                </c:pt>
                <c:pt idx="1236">
                  <c:v>14</c:v>
                </c:pt>
                <c:pt idx="1237">
                  <c:v>32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14</c:v>
                </c:pt>
                <c:pt idx="1242">
                  <c:v>15</c:v>
                </c:pt>
                <c:pt idx="1243">
                  <c:v>17</c:v>
                </c:pt>
                <c:pt idx="1244">
                  <c:v>15</c:v>
                </c:pt>
                <c:pt idx="1245">
                  <c:v>24</c:v>
                </c:pt>
                <c:pt idx="1246">
                  <c:v>14</c:v>
                </c:pt>
                <c:pt idx="1247">
                  <c:v>14</c:v>
                </c:pt>
                <c:pt idx="1248">
                  <c:v>13</c:v>
                </c:pt>
                <c:pt idx="1249">
                  <c:v>16</c:v>
                </c:pt>
                <c:pt idx="1250">
                  <c:v>14</c:v>
                </c:pt>
                <c:pt idx="1251">
                  <c:v>14</c:v>
                </c:pt>
                <c:pt idx="1252">
                  <c:v>14</c:v>
                </c:pt>
                <c:pt idx="1253">
                  <c:v>13</c:v>
                </c:pt>
                <c:pt idx="1254">
                  <c:v>14</c:v>
                </c:pt>
                <c:pt idx="1255">
                  <c:v>24</c:v>
                </c:pt>
                <c:pt idx="1256">
                  <c:v>13</c:v>
                </c:pt>
                <c:pt idx="1257">
                  <c:v>16</c:v>
                </c:pt>
                <c:pt idx="1258">
                  <c:v>14</c:v>
                </c:pt>
                <c:pt idx="1259">
                  <c:v>14</c:v>
                </c:pt>
                <c:pt idx="1260">
                  <c:v>15</c:v>
                </c:pt>
                <c:pt idx="1261">
                  <c:v>14</c:v>
                </c:pt>
                <c:pt idx="1262">
                  <c:v>12</c:v>
                </c:pt>
                <c:pt idx="1263">
                  <c:v>12</c:v>
                </c:pt>
                <c:pt idx="1264">
                  <c:v>19</c:v>
                </c:pt>
                <c:pt idx="1265">
                  <c:v>18</c:v>
                </c:pt>
                <c:pt idx="1266">
                  <c:v>21</c:v>
                </c:pt>
                <c:pt idx="1267">
                  <c:v>14</c:v>
                </c:pt>
                <c:pt idx="1268">
                  <c:v>14</c:v>
                </c:pt>
                <c:pt idx="1269">
                  <c:v>12</c:v>
                </c:pt>
                <c:pt idx="1270">
                  <c:v>12</c:v>
                </c:pt>
                <c:pt idx="1271">
                  <c:v>14</c:v>
                </c:pt>
                <c:pt idx="1272">
                  <c:v>19</c:v>
                </c:pt>
                <c:pt idx="1273">
                  <c:v>13</c:v>
                </c:pt>
                <c:pt idx="1274">
                  <c:v>14</c:v>
                </c:pt>
                <c:pt idx="1275">
                  <c:v>14</c:v>
                </c:pt>
                <c:pt idx="1276">
                  <c:v>13</c:v>
                </c:pt>
                <c:pt idx="1277">
                  <c:v>12</c:v>
                </c:pt>
                <c:pt idx="1278">
                  <c:v>15</c:v>
                </c:pt>
                <c:pt idx="1279">
                  <c:v>12</c:v>
                </c:pt>
                <c:pt idx="1280">
                  <c:v>13</c:v>
                </c:pt>
                <c:pt idx="1281">
                  <c:v>14</c:v>
                </c:pt>
                <c:pt idx="1282">
                  <c:v>13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13</c:v>
                </c:pt>
                <c:pt idx="1287">
                  <c:v>13</c:v>
                </c:pt>
                <c:pt idx="1288">
                  <c:v>14</c:v>
                </c:pt>
                <c:pt idx="1289">
                  <c:v>13</c:v>
                </c:pt>
                <c:pt idx="1290">
                  <c:v>12</c:v>
                </c:pt>
                <c:pt idx="1291">
                  <c:v>13</c:v>
                </c:pt>
                <c:pt idx="1292">
                  <c:v>14</c:v>
                </c:pt>
                <c:pt idx="1293">
                  <c:v>13</c:v>
                </c:pt>
                <c:pt idx="1294">
                  <c:v>14</c:v>
                </c:pt>
                <c:pt idx="1295">
                  <c:v>19</c:v>
                </c:pt>
                <c:pt idx="1296">
                  <c:v>15</c:v>
                </c:pt>
                <c:pt idx="1297">
                  <c:v>14</c:v>
                </c:pt>
                <c:pt idx="1298">
                  <c:v>14</c:v>
                </c:pt>
                <c:pt idx="1299">
                  <c:v>17</c:v>
                </c:pt>
                <c:pt idx="1300">
                  <c:v>374</c:v>
                </c:pt>
                <c:pt idx="1301">
                  <c:v>16</c:v>
                </c:pt>
                <c:pt idx="1302">
                  <c:v>15</c:v>
                </c:pt>
                <c:pt idx="1303">
                  <c:v>15</c:v>
                </c:pt>
                <c:pt idx="1304">
                  <c:v>14</c:v>
                </c:pt>
                <c:pt idx="1305">
                  <c:v>16</c:v>
                </c:pt>
                <c:pt idx="1306">
                  <c:v>17</c:v>
                </c:pt>
                <c:pt idx="1307">
                  <c:v>17</c:v>
                </c:pt>
                <c:pt idx="1308">
                  <c:v>16</c:v>
                </c:pt>
                <c:pt idx="1309">
                  <c:v>19</c:v>
                </c:pt>
                <c:pt idx="1310">
                  <c:v>13</c:v>
                </c:pt>
                <c:pt idx="1311">
                  <c:v>12</c:v>
                </c:pt>
                <c:pt idx="1312">
                  <c:v>12</c:v>
                </c:pt>
                <c:pt idx="1313">
                  <c:v>13</c:v>
                </c:pt>
                <c:pt idx="1314">
                  <c:v>13</c:v>
                </c:pt>
                <c:pt idx="1315">
                  <c:v>14</c:v>
                </c:pt>
                <c:pt idx="1316">
                  <c:v>14</c:v>
                </c:pt>
                <c:pt idx="1317">
                  <c:v>13</c:v>
                </c:pt>
                <c:pt idx="1318">
                  <c:v>12</c:v>
                </c:pt>
                <c:pt idx="1319">
                  <c:v>12</c:v>
                </c:pt>
                <c:pt idx="1320">
                  <c:v>12</c:v>
                </c:pt>
                <c:pt idx="1321">
                  <c:v>12</c:v>
                </c:pt>
                <c:pt idx="1322">
                  <c:v>12</c:v>
                </c:pt>
                <c:pt idx="1323">
                  <c:v>11</c:v>
                </c:pt>
                <c:pt idx="1324">
                  <c:v>11</c:v>
                </c:pt>
                <c:pt idx="1325">
                  <c:v>10</c:v>
                </c:pt>
                <c:pt idx="1326">
                  <c:v>15</c:v>
                </c:pt>
                <c:pt idx="1327">
                  <c:v>196</c:v>
                </c:pt>
                <c:pt idx="1328">
                  <c:v>13</c:v>
                </c:pt>
                <c:pt idx="1329">
                  <c:v>12</c:v>
                </c:pt>
                <c:pt idx="1330">
                  <c:v>14</c:v>
                </c:pt>
                <c:pt idx="1331">
                  <c:v>13</c:v>
                </c:pt>
                <c:pt idx="1332">
                  <c:v>11</c:v>
                </c:pt>
                <c:pt idx="1333">
                  <c:v>11</c:v>
                </c:pt>
                <c:pt idx="1334">
                  <c:v>13</c:v>
                </c:pt>
                <c:pt idx="1335">
                  <c:v>13</c:v>
                </c:pt>
                <c:pt idx="1336">
                  <c:v>14</c:v>
                </c:pt>
                <c:pt idx="1337">
                  <c:v>12</c:v>
                </c:pt>
                <c:pt idx="1338">
                  <c:v>13</c:v>
                </c:pt>
                <c:pt idx="1339">
                  <c:v>10</c:v>
                </c:pt>
                <c:pt idx="1340">
                  <c:v>11</c:v>
                </c:pt>
                <c:pt idx="1341">
                  <c:v>13</c:v>
                </c:pt>
                <c:pt idx="1342">
                  <c:v>14</c:v>
                </c:pt>
                <c:pt idx="1343">
                  <c:v>17</c:v>
                </c:pt>
                <c:pt idx="1344">
                  <c:v>14</c:v>
                </c:pt>
                <c:pt idx="1345">
                  <c:v>12</c:v>
                </c:pt>
                <c:pt idx="1346">
                  <c:v>11</c:v>
                </c:pt>
                <c:pt idx="1347">
                  <c:v>11</c:v>
                </c:pt>
                <c:pt idx="1348">
                  <c:v>13</c:v>
                </c:pt>
                <c:pt idx="1349">
                  <c:v>12</c:v>
                </c:pt>
                <c:pt idx="1350">
                  <c:v>15</c:v>
                </c:pt>
                <c:pt idx="1351">
                  <c:v>12</c:v>
                </c:pt>
                <c:pt idx="1352">
                  <c:v>12</c:v>
                </c:pt>
                <c:pt idx="135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B-4273-8363-70B612DEF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125279"/>
        <c:axId val="2131124031"/>
      </c:areaChart>
      <c:dateAx>
        <c:axId val="2131125279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2131124031"/>
        <c:crosses val="autoZero"/>
        <c:auto val="1"/>
        <c:lblOffset val="100"/>
        <c:baseTimeUnit val="days"/>
      </c:dateAx>
      <c:valAx>
        <c:axId val="2131124031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2131125279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85000"/>
            </a:schemeClr>
          </a:solidFill>
          <a:latin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2000" dirty="0"/>
              <a:t>Adjust Gas Price(</a:t>
            </a:r>
            <a:r>
              <a:rPr lang="en-US" sz="2000" dirty="0" err="1"/>
              <a:t>Gwei</a:t>
            </a:r>
            <a:r>
              <a:rPr lang="en-US" sz="2000" dirty="0"/>
              <a:t>) , USD/ETH</a:t>
            </a:r>
            <a:endParaRPr lang="ko-KR" sz="2000" dirty="0"/>
          </a:p>
        </c:rich>
      </c:tx>
      <c:layout>
        <c:manualLayout>
          <c:xMode val="edge"/>
          <c:yMode val="edge"/>
          <c:x val="0.330561618312483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599967724289987E-2"/>
          <c:y val="0.10140001385393951"/>
          <c:w val="0.91752424345945316"/>
          <c:h val="0.78951236797129043"/>
        </c:manualLayout>
      </c:layout>
      <c:lineChart>
        <c:grouping val="standard"/>
        <c:varyColors val="0"/>
        <c:ser>
          <c:idx val="0"/>
          <c:order val="0"/>
          <c:tx>
            <c:strRef>
              <c:f>'~ 19-04-13'!$D$1</c:f>
              <c:strCache>
                <c:ptCount val="1"/>
                <c:pt idx="0">
                  <c:v>Adjust Gas Price(Gwei)</c:v>
                </c:pt>
              </c:strCache>
            </c:strRef>
          </c:tx>
          <c:spPr>
            <a:ln w="15240" cap="rnd">
              <a:solidFill>
                <a:srgbClr val="0071FF"/>
              </a:solidFill>
              <a:round/>
            </a:ln>
            <a:effectLst/>
          </c:spPr>
          <c:marker>
            <c:symbol val="none"/>
          </c:marker>
          <c:dPt>
            <c:idx val="30"/>
            <c:marker>
              <c:symbol val="none"/>
            </c:marker>
            <c:bubble3D val="0"/>
            <c:spPr>
              <a:ln w="15240" cap="rnd">
                <a:solidFill>
                  <a:srgbClr val="0071FF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F2-42DD-B5EB-AA36756A2DDE}"/>
              </c:ext>
            </c:extLst>
          </c:dPt>
          <c:cat>
            <c:numRef>
              <c:f>'~ 19-04-13'!$A$2:$A$1355</c:f>
              <c:numCache>
                <c:formatCode>yyyy\-mm\-dd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'~ 19-04-13'!$D$2:$D$1355</c:f>
              <c:numCache>
                <c:formatCode>General</c:formatCode>
                <c:ptCount val="1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46.142857142857146</c:v>
                </c:pt>
                <c:pt idx="9">
                  <c:v>60.295918367346943</c:v>
                </c:pt>
                <c:pt idx="10">
                  <c:v>66.034985422740533</c:v>
                </c:pt>
                <c:pt idx="11">
                  <c:v>155.0262390670554</c:v>
                </c:pt>
                <c:pt idx="12">
                  <c:v>53.700381251401659</c:v>
                </c:pt>
                <c:pt idx="13">
                  <c:v>81.650354019158684</c:v>
                </c:pt>
                <c:pt idx="14">
                  <c:v>100.86463973344439</c:v>
                </c:pt>
                <c:pt idx="15">
                  <c:v>114.65035401915868</c:v>
                </c:pt>
                <c:pt idx="16">
                  <c:v>124.93606830487296</c:v>
                </c:pt>
                <c:pt idx="17">
                  <c:v>133.57892544773011</c:v>
                </c:pt>
                <c:pt idx="18">
                  <c:v>143.00749687630153</c:v>
                </c:pt>
                <c:pt idx="19">
                  <c:v>153.50749687630153</c:v>
                </c:pt>
                <c:pt idx="20">
                  <c:v>167.43606830487298</c:v>
                </c:pt>
                <c:pt idx="21">
                  <c:v>174.50749687630153</c:v>
                </c:pt>
                <c:pt idx="22">
                  <c:v>176.9258642232403</c:v>
                </c:pt>
                <c:pt idx="23">
                  <c:v>180.25093710953772</c:v>
                </c:pt>
                <c:pt idx="24">
                  <c:v>179.92857142857142</c:v>
                </c:pt>
                <c:pt idx="25">
                  <c:v>156.35714285714286</c:v>
                </c:pt>
                <c:pt idx="26">
                  <c:v>156.21428571428572</c:v>
                </c:pt>
                <c:pt idx="27">
                  <c:v>128.71428571428572</c:v>
                </c:pt>
                <c:pt idx="28">
                  <c:v>113.71428571428571</c:v>
                </c:pt>
                <c:pt idx="29">
                  <c:v>106.57142857142857</c:v>
                </c:pt>
                <c:pt idx="30">
                  <c:v>100.28571428571429</c:v>
                </c:pt>
                <c:pt idx="31">
                  <c:v>95.571428571428569</c:v>
                </c:pt>
                <c:pt idx="32">
                  <c:v>90.285714285714292</c:v>
                </c:pt>
                <c:pt idx="33">
                  <c:v>83.857142857142861</c:v>
                </c:pt>
                <c:pt idx="34">
                  <c:v>74.142857142857139</c:v>
                </c:pt>
                <c:pt idx="35">
                  <c:v>71</c:v>
                </c:pt>
                <c:pt idx="36">
                  <c:v>69.5</c:v>
                </c:pt>
                <c:pt idx="37">
                  <c:v>64.785714285714292</c:v>
                </c:pt>
                <c:pt idx="38">
                  <c:v>63.5</c:v>
                </c:pt>
                <c:pt idx="39">
                  <c:v>60.785714285714285</c:v>
                </c:pt>
                <c:pt idx="40">
                  <c:v>60</c:v>
                </c:pt>
                <c:pt idx="41">
                  <c:v>59.571428571428569</c:v>
                </c:pt>
                <c:pt idx="42">
                  <c:v>59.285714285714285</c:v>
                </c:pt>
                <c:pt idx="43">
                  <c:v>56.642857142857146</c:v>
                </c:pt>
                <c:pt idx="44">
                  <c:v>57.071428571428569</c:v>
                </c:pt>
                <c:pt idx="45">
                  <c:v>56.857142857142854</c:v>
                </c:pt>
                <c:pt idx="46">
                  <c:v>56.571428571428569</c:v>
                </c:pt>
                <c:pt idx="47">
                  <c:v>56.285714285714285</c:v>
                </c:pt>
                <c:pt idx="48">
                  <c:v>60.071428571428569</c:v>
                </c:pt>
                <c:pt idx="49">
                  <c:v>60.142857142857146</c:v>
                </c:pt>
                <c:pt idx="50">
                  <c:v>59.928571428571431</c:v>
                </c:pt>
                <c:pt idx="51">
                  <c:v>59.714285714285715</c:v>
                </c:pt>
                <c:pt idx="52">
                  <c:v>59.571428571428569</c:v>
                </c:pt>
                <c:pt idx="53">
                  <c:v>59.357142857142854</c:v>
                </c:pt>
                <c:pt idx="54">
                  <c:v>58.357142857142854</c:v>
                </c:pt>
                <c:pt idx="55">
                  <c:v>58.214285714285715</c:v>
                </c:pt>
                <c:pt idx="56">
                  <c:v>58.142857142857146</c:v>
                </c:pt>
                <c:pt idx="57">
                  <c:v>57.857142857142854</c:v>
                </c:pt>
                <c:pt idx="58">
                  <c:v>57.357142857142854</c:v>
                </c:pt>
                <c:pt idx="59">
                  <c:v>57.285714285714285</c:v>
                </c:pt>
                <c:pt idx="60">
                  <c:v>57.214285714285715</c:v>
                </c:pt>
                <c:pt idx="61">
                  <c:v>57.357142857142854</c:v>
                </c:pt>
                <c:pt idx="62">
                  <c:v>53</c:v>
                </c:pt>
                <c:pt idx="63">
                  <c:v>52.642857142857146</c:v>
                </c:pt>
                <c:pt idx="64">
                  <c:v>52.428571428571431</c:v>
                </c:pt>
                <c:pt idx="65">
                  <c:v>52.5</c:v>
                </c:pt>
                <c:pt idx="66">
                  <c:v>52.357142857142854</c:v>
                </c:pt>
                <c:pt idx="67">
                  <c:v>52.357142857142854</c:v>
                </c:pt>
                <c:pt idx="68">
                  <c:v>52.357142857142854</c:v>
                </c:pt>
                <c:pt idx="69">
                  <c:v>52.285714285714285</c:v>
                </c:pt>
                <c:pt idx="70">
                  <c:v>52.5</c:v>
                </c:pt>
                <c:pt idx="71">
                  <c:v>53.214285714285715</c:v>
                </c:pt>
                <c:pt idx="72">
                  <c:v>53.928571428571431</c:v>
                </c:pt>
                <c:pt idx="73">
                  <c:v>54.285714285714285</c:v>
                </c:pt>
                <c:pt idx="74">
                  <c:v>54.142857142857146</c:v>
                </c:pt>
                <c:pt idx="75">
                  <c:v>54</c:v>
                </c:pt>
                <c:pt idx="76">
                  <c:v>54.5</c:v>
                </c:pt>
                <c:pt idx="77">
                  <c:v>54.785714285714285</c:v>
                </c:pt>
                <c:pt idx="78">
                  <c:v>54.785714285714285</c:v>
                </c:pt>
                <c:pt idx="79">
                  <c:v>54.857142857142854</c:v>
                </c:pt>
                <c:pt idx="80">
                  <c:v>54.928571428571431</c:v>
                </c:pt>
                <c:pt idx="81">
                  <c:v>55</c:v>
                </c:pt>
                <c:pt idx="82">
                  <c:v>55.214285714285715</c:v>
                </c:pt>
                <c:pt idx="83">
                  <c:v>55.428571428571431</c:v>
                </c:pt>
                <c:pt idx="84">
                  <c:v>55.428571428571431</c:v>
                </c:pt>
                <c:pt idx="85">
                  <c:v>54.642857142857146</c:v>
                </c:pt>
                <c:pt idx="86">
                  <c:v>53.642857142857146</c:v>
                </c:pt>
                <c:pt idx="87">
                  <c:v>53.357142857142854</c:v>
                </c:pt>
                <c:pt idx="88">
                  <c:v>53.642857142857146</c:v>
                </c:pt>
                <c:pt idx="89">
                  <c:v>53.714285714285715</c:v>
                </c:pt>
                <c:pt idx="90">
                  <c:v>53.5</c:v>
                </c:pt>
                <c:pt idx="91">
                  <c:v>53.285714285714285</c:v>
                </c:pt>
                <c:pt idx="92">
                  <c:v>53.357142857142854</c:v>
                </c:pt>
                <c:pt idx="93">
                  <c:v>53.357142857142854</c:v>
                </c:pt>
                <c:pt idx="94">
                  <c:v>53.285714285714285</c:v>
                </c:pt>
                <c:pt idx="95">
                  <c:v>53.357142857142854</c:v>
                </c:pt>
                <c:pt idx="96">
                  <c:v>53.214285714285715</c:v>
                </c:pt>
                <c:pt idx="97">
                  <c:v>53.071428571428569</c:v>
                </c:pt>
                <c:pt idx="98">
                  <c:v>52.785714285714285</c:v>
                </c:pt>
                <c:pt idx="99">
                  <c:v>52.857142857142854</c:v>
                </c:pt>
                <c:pt idx="100">
                  <c:v>52.928571428571431</c:v>
                </c:pt>
                <c:pt idx="101">
                  <c:v>52.928571428571431</c:v>
                </c:pt>
                <c:pt idx="102">
                  <c:v>52.714285714285715</c:v>
                </c:pt>
                <c:pt idx="103">
                  <c:v>52.571428571428569</c:v>
                </c:pt>
                <c:pt idx="104">
                  <c:v>52.428571428571431</c:v>
                </c:pt>
                <c:pt idx="105">
                  <c:v>52.928571428571431</c:v>
                </c:pt>
                <c:pt idx="106">
                  <c:v>52.785714285714285</c:v>
                </c:pt>
                <c:pt idx="107">
                  <c:v>52.571428571428569</c:v>
                </c:pt>
                <c:pt idx="108">
                  <c:v>52.642857142857146</c:v>
                </c:pt>
                <c:pt idx="109">
                  <c:v>52.928571428571431</c:v>
                </c:pt>
                <c:pt idx="110">
                  <c:v>53.214285714285715</c:v>
                </c:pt>
                <c:pt idx="111">
                  <c:v>53.357142857142854</c:v>
                </c:pt>
                <c:pt idx="112">
                  <c:v>53.428571428571431</c:v>
                </c:pt>
                <c:pt idx="113">
                  <c:v>53.571428571428569</c:v>
                </c:pt>
                <c:pt idx="114">
                  <c:v>53.714285714285715</c:v>
                </c:pt>
                <c:pt idx="115">
                  <c:v>53.857142857142854</c:v>
                </c:pt>
                <c:pt idx="116">
                  <c:v>54.142857142857146</c:v>
                </c:pt>
                <c:pt idx="117">
                  <c:v>54.571428571428569</c:v>
                </c:pt>
                <c:pt idx="118">
                  <c:v>54.642857142857146</c:v>
                </c:pt>
                <c:pt idx="119">
                  <c:v>54.285714285714285</c:v>
                </c:pt>
                <c:pt idx="120">
                  <c:v>54.357142857142854</c:v>
                </c:pt>
                <c:pt idx="121">
                  <c:v>54.571428571428569</c:v>
                </c:pt>
                <c:pt idx="122">
                  <c:v>54.642857142857146</c:v>
                </c:pt>
                <c:pt idx="123">
                  <c:v>54.5</c:v>
                </c:pt>
                <c:pt idx="124">
                  <c:v>54.428571428571431</c:v>
                </c:pt>
                <c:pt idx="125">
                  <c:v>54.428571428571431</c:v>
                </c:pt>
                <c:pt idx="126">
                  <c:v>54.428571428571431</c:v>
                </c:pt>
                <c:pt idx="127">
                  <c:v>54.428571428571431</c:v>
                </c:pt>
                <c:pt idx="128">
                  <c:v>54.428571428571431</c:v>
                </c:pt>
                <c:pt idx="129">
                  <c:v>54.428571428571431</c:v>
                </c:pt>
                <c:pt idx="130">
                  <c:v>54.285714285714285</c:v>
                </c:pt>
                <c:pt idx="131">
                  <c:v>54</c:v>
                </c:pt>
                <c:pt idx="132">
                  <c:v>54.071428571428569</c:v>
                </c:pt>
                <c:pt idx="133">
                  <c:v>54.142857142857146</c:v>
                </c:pt>
                <c:pt idx="134">
                  <c:v>54.5</c:v>
                </c:pt>
                <c:pt idx="135">
                  <c:v>54.857142857142854</c:v>
                </c:pt>
                <c:pt idx="136">
                  <c:v>55.142857142857146</c:v>
                </c:pt>
                <c:pt idx="137">
                  <c:v>55</c:v>
                </c:pt>
                <c:pt idx="138">
                  <c:v>55.571428571428569</c:v>
                </c:pt>
                <c:pt idx="139">
                  <c:v>55.571428571428569</c:v>
                </c:pt>
                <c:pt idx="140">
                  <c:v>55.642857142857146</c:v>
                </c:pt>
                <c:pt idx="141">
                  <c:v>55.714285714285715</c:v>
                </c:pt>
                <c:pt idx="142">
                  <c:v>55.714285714285715</c:v>
                </c:pt>
                <c:pt idx="143">
                  <c:v>55.642857142857146</c:v>
                </c:pt>
                <c:pt idx="144">
                  <c:v>55.571428571428569</c:v>
                </c:pt>
                <c:pt idx="145">
                  <c:v>55.571428571428569</c:v>
                </c:pt>
                <c:pt idx="146">
                  <c:v>55.642857142857146</c:v>
                </c:pt>
                <c:pt idx="147">
                  <c:v>55.5</c:v>
                </c:pt>
                <c:pt idx="148">
                  <c:v>55.214285714285715</c:v>
                </c:pt>
                <c:pt idx="149">
                  <c:v>54.857142857142854</c:v>
                </c:pt>
                <c:pt idx="150">
                  <c:v>55.571428571428569</c:v>
                </c:pt>
                <c:pt idx="151">
                  <c:v>55.571428571428569</c:v>
                </c:pt>
                <c:pt idx="152">
                  <c:v>54.928571428571431</c:v>
                </c:pt>
                <c:pt idx="153">
                  <c:v>55.142857142857146</c:v>
                </c:pt>
                <c:pt idx="154">
                  <c:v>55.357142857142854</c:v>
                </c:pt>
                <c:pt idx="155">
                  <c:v>55.357142857142854</c:v>
                </c:pt>
                <c:pt idx="156">
                  <c:v>55.285714285714285</c:v>
                </c:pt>
                <c:pt idx="157">
                  <c:v>55.285714285714285</c:v>
                </c:pt>
                <c:pt idx="158">
                  <c:v>55.357142857142854</c:v>
                </c:pt>
                <c:pt idx="159">
                  <c:v>55.571428571428569</c:v>
                </c:pt>
                <c:pt idx="160">
                  <c:v>55.428571428571431</c:v>
                </c:pt>
                <c:pt idx="161">
                  <c:v>55.428571428571431</c:v>
                </c:pt>
                <c:pt idx="162">
                  <c:v>55.428571428571431</c:v>
                </c:pt>
                <c:pt idx="163">
                  <c:v>55.357142857142854</c:v>
                </c:pt>
                <c:pt idx="164">
                  <c:v>54.357142857142854</c:v>
                </c:pt>
                <c:pt idx="165">
                  <c:v>54.428571428571431</c:v>
                </c:pt>
                <c:pt idx="166">
                  <c:v>54.5</c:v>
                </c:pt>
                <c:pt idx="167">
                  <c:v>54.571428571428569</c:v>
                </c:pt>
                <c:pt idx="168">
                  <c:v>54.357142857142854</c:v>
                </c:pt>
                <c:pt idx="169">
                  <c:v>54.571428571428569</c:v>
                </c:pt>
                <c:pt idx="170">
                  <c:v>54.714285714285715</c:v>
                </c:pt>
                <c:pt idx="171">
                  <c:v>54.714285714285715</c:v>
                </c:pt>
                <c:pt idx="172">
                  <c:v>54.714285714285715</c:v>
                </c:pt>
                <c:pt idx="173">
                  <c:v>54.5</c:v>
                </c:pt>
                <c:pt idx="174">
                  <c:v>54.642857142857146</c:v>
                </c:pt>
                <c:pt idx="175">
                  <c:v>55.214285714285715</c:v>
                </c:pt>
                <c:pt idx="176">
                  <c:v>55.357142857142854</c:v>
                </c:pt>
                <c:pt idx="177">
                  <c:v>55.571428571428569</c:v>
                </c:pt>
                <c:pt idx="178">
                  <c:v>56</c:v>
                </c:pt>
                <c:pt idx="179">
                  <c:v>56.214285714285715</c:v>
                </c:pt>
                <c:pt idx="180">
                  <c:v>56.5</c:v>
                </c:pt>
                <c:pt idx="181">
                  <c:v>56.571428571428569</c:v>
                </c:pt>
                <c:pt idx="182">
                  <c:v>56.642857142857146</c:v>
                </c:pt>
                <c:pt idx="183">
                  <c:v>56.785714285714285</c:v>
                </c:pt>
                <c:pt idx="184">
                  <c:v>57.642857142857146</c:v>
                </c:pt>
                <c:pt idx="185">
                  <c:v>58.642857142857146</c:v>
                </c:pt>
                <c:pt idx="186">
                  <c:v>59.5</c:v>
                </c:pt>
                <c:pt idx="187">
                  <c:v>60.357142857142854</c:v>
                </c:pt>
                <c:pt idx="188">
                  <c:v>60.928571428571431</c:v>
                </c:pt>
                <c:pt idx="189">
                  <c:v>61.785714285714285</c:v>
                </c:pt>
                <c:pt idx="190">
                  <c:v>62.642857142857146</c:v>
                </c:pt>
                <c:pt idx="191">
                  <c:v>68.071428571428569</c:v>
                </c:pt>
                <c:pt idx="192">
                  <c:v>69.714285714285708</c:v>
                </c:pt>
                <c:pt idx="193">
                  <c:v>71.357142857142861</c:v>
                </c:pt>
                <c:pt idx="194">
                  <c:v>76.071428571428569</c:v>
                </c:pt>
                <c:pt idx="195">
                  <c:v>81.928571428571431</c:v>
                </c:pt>
                <c:pt idx="196">
                  <c:v>82.642857142857139</c:v>
                </c:pt>
                <c:pt idx="197">
                  <c:v>82.857142857142861</c:v>
                </c:pt>
                <c:pt idx="198">
                  <c:v>82.214285714285708</c:v>
                </c:pt>
                <c:pt idx="199">
                  <c:v>81.214285714285708</c:v>
                </c:pt>
                <c:pt idx="200">
                  <c:v>80.571428571428569</c:v>
                </c:pt>
                <c:pt idx="201">
                  <c:v>79.857142857142861</c:v>
                </c:pt>
                <c:pt idx="202">
                  <c:v>79.214285714285708</c:v>
                </c:pt>
                <c:pt idx="203">
                  <c:v>77.928571428571431</c:v>
                </c:pt>
                <c:pt idx="204">
                  <c:v>77</c:v>
                </c:pt>
                <c:pt idx="205">
                  <c:v>71.428571428571431</c:v>
                </c:pt>
                <c:pt idx="206">
                  <c:v>69.428571428571431</c:v>
                </c:pt>
                <c:pt idx="207">
                  <c:v>68</c:v>
                </c:pt>
                <c:pt idx="208">
                  <c:v>63.428571428571431</c:v>
                </c:pt>
                <c:pt idx="209">
                  <c:v>57.5</c:v>
                </c:pt>
                <c:pt idx="210">
                  <c:v>56.857142857142854</c:v>
                </c:pt>
                <c:pt idx="211">
                  <c:v>56.285714285714285</c:v>
                </c:pt>
                <c:pt idx="212">
                  <c:v>56</c:v>
                </c:pt>
                <c:pt idx="213">
                  <c:v>56.071428571428569</c:v>
                </c:pt>
                <c:pt idx="214">
                  <c:v>56.142857142857146</c:v>
                </c:pt>
                <c:pt idx="215">
                  <c:v>56.428571428571431</c:v>
                </c:pt>
                <c:pt idx="216">
                  <c:v>57.285714285714285</c:v>
                </c:pt>
                <c:pt idx="217">
                  <c:v>57.428571428571431</c:v>
                </c:pt>
                <c:pt idx="218">
                  <c:v>57.357142857142854</c:v>
                </c:pt>
                <c:pt idx="219">
                  <c:v>56.857142857142854</c:v>
                </c:pt>
                <c:pt idx="220">
                  <c:v>56.357142857142854</c:v>
                </c:pt>
                <c:pt idx="221">
                  <c:v>55.642857142857146</c:v>
                </c:pt>
                <c:pt idx="222">
                  <c:v>55.142857142857146</c:v>
                </c:pt>
                <c:pt idx="223">
                  <c:v>53.714285714285715</c:v>
                </c:pt>
                <c:pt idx="224">
                  <c:v>51.785714285714285</c:v>
                </c:pt>
                <c:pt idx="225">
                  <c:v>49.928571428571431</c:v>
                </c:pt>
                <c:pt idx="226">
                  <c:v>48.142857142857146</c:v>
                </c:pt>
                <c:pt idx="227">
                  <c:v>46.5</c:v>
                </c:pt>
                <c:pt idx="228">
                  <c:v>44.428571428571431</c:v>
                </c:pt>
                <c:pt idx="229">
                  <c:v>42</c:v>
                </c:pt>
                <c:pt idx="230">
                  <c:v>39.071428571428569</c:v>
                </c:pt>
                <c:pt idx="231">
                  <c:v>37</c:v>
                </c:pt>
                <c:pt idx="232">
                  <c:v>35</c:v>
                </c:pt>
                <c:pt idx="233">
                  <c:v>33.714285714285715</c:v>
                </c:pt>
                <c:pt idx="234">
                  <c:v>32.285714285714285</c:v>
                </c:pt>
                <c:pt idx="235">
                  <c:v>30.571428571428573</c:v>
                </c:pt>
                <c:pt idx="236">
                  <c:v>28.428571428571427</c:v>
                </c:pt>
                <c:pt idx="237">
                  <c:v>27.5</c:v>
                </c:pt>
                <c:pt idx="238">
                  <c:v>27.142857142857142</c:v>
                </c:pt>
                <c:pt idx="239">
                  <c:v>27.071428571428573</c:v>
                </c:pt>
                <c:pt idx="240">
                  <c:v>26.785714285714285</c:v>
                </c:pt>
                <c:pt idx="241">
                  <c:v>26.214285714285715</c:v>
                </c:pt>
                <c:pt idx="242">
                  <c:v>25.785714285714285</c:v>
                </c:pt>
                <c:pt idx="243">
                  <c:v>25.714285714285715</c:v>
                </c:pt>
                <c:pt idx="244">
                  <c:v>25.928571428571427</c:v>
                </c:pt>
                <c:pt idx="245">
                  <c:v>25.642857142857142</c:v>
                </c:pt>
                <c:pt idx="246">
                  <c:v>25.428571428571427</c:v>
                </c:pt>
                <c:pt idx="247">
                  <c:v>25</c:v>
                </c:pt>
                <c:pt idx="248">
                  <c:v>24.714285714285715</c:v>
                </c:pt>
                <c:pt idx="249">
                  <c:v>24.5</c:v>
                </c:pt>
                <c:pt idx="250">
                  <c:v>24.428571428571427</c:v>
                </c:pt>
                <c:pt idx="251">
                  <c:v>24.357142857142858</c:v>
                </c:pt>
                <c:pt idx="252">
                  <c:v>24.214285714285715</c:v>
                </c:pt>
                <c:pt idx="253">
                  <c:v>23.928571428571427</c:v>
                </c:pt>
                <c:pt idx="254">
                  <c:v>23.785714285714285</c:v>
                </c:pt>
                <c:pt idx="255">
                  <c:v>23.857142857142858</c:v>
                </c:pt>
                <c:pt idx="256">
                  <c:v>23.928571428571427</c:v>
                </c:pt>
                <c:pt idx="257">
                  <c:v>23.785714285714285</c:v>
                </c:pt>
                <c:pt idx="258">
                  <c:v>23.5</c:v>
                </c:pt>
                <c:pt idx="259">
                  <c:v>23.642857142857142</c:v>
                </c:pt>
                <c:pt idx="260">
                  <c:v>23.642857142857142</c:v>
                </c:pt>
                <c:pt idx="261">
                  <c:v>23.642857142857142</c:v>
                </c:pt>
                <c:pt idx="262">
                  <c:v>23.642857142857142</c:v>
                </c:pt>
                <c:pt idx="263">
                  <c:v>23.642857142857142</c:v>
                </c:pt>
                <c:pt idx="264">
                  <c:v>23.642857142857142</c:v>
                </c:pt>
                <c:pt idx="265">
                  <c:v>23.571428571428573</c:v>
                </c:pt>
                <c:pt idx="266">
                  <c:v>23.714285714285715</c:v>
                </c:pt>
                <c:pt idx="267">
                  <c:v>23.642857142857142</c:v>
                </c:pt>
                <c:pt idx="268">
                  <c:v>23.642857142857142</c:v>
                </c:pt>
                <c:pt idx="269">
                  <c:v>23.571428571428573</c:v>
                </c:pt>
                <c:pt idx="270">
                  <c:v>23.5</c:v>
                </c:pt>
                <c:pt idx="271">
                  <c:v>23.571428571428573</c:v>
                </c:pt>
                <c:pt idx="272">
                  <c:v>23.428571428571427</c:v>
                </c:pt>
                <c:pt idx="273">
                  <c:v>23.214285714285715</c:v>
                </c:pt>
                <c:pt idx="274">
                  <c:v>23.214285714285715</c:v>
                </c:pt>
                <c:pt idx="275">
                  <c:v>23.285714285714285</c:v>
                </c:pt>
                <c:pt idx="276">
                  <c:v>23.357142857142858</c:v>
                </c:pt>
                <c:pt idx="277">
                  <c:v>23.428571428571427</c:v>
                </c:pt>
                <c:pt idx="278">
                  <c:v>23.5</c:v>
                </c:pt>
                <c:pt idx="279">
                  <c:v>23.571428571428573</c:v>
                </c:pt>
                <c:pt idx="280">
                  <c:v>23.5</c:v>
                </c:pt>
                <c:pt idx="281">
                  <c:v>23.5</c:v>
                </c:pt>
                <c:pt idx="282">
                  <c:v>23.5</c:v>
                </c:pt>
                <c:pt idx="283">
                  <c:v>23.5</c:v>
                </c:pt>
                <c:pt idx="284">
                  <c:v>23.5</c:v>
                </c:pt>
                <c:pt idx="285">
                  <c:v>23.5</c:v>
                </c:pt>
                <c:pt idx="286">
                  <c:v>23.571428571428573</c:v>
                </c:pt>
                <c:pt idx="287">
                  <c:v>23.714285714285715</c:v>
                </c:pt>
                <c:pt idx="288">
                  <c:v>24.071428571428573</c:v>
                </c:pt>
                <c:pt idx="289">
                  <c:v>24.071428571428573</c:v>
                </c:pt>
                <c:pt idx="290">
                  <c:v>23.928571428571427</c:v>
                </c:pt>
                <c:pt idx="291">
                  <c:v>23.857142857142858</c:v>
                </c:pt>
                <c:pt idx="292">
                  <c:v>23.785714285714285</c:v>
                </c:pt>
                <c:pt idx="293">
                  <c:v>23.714285714285715</c:v>
                </c:pt>
                <c:pt idx="294">
                  <c:v>23.714285714285715</c:v>
                </c:pt>
                <c:pt idx="295">
                  <c:v>23.785714285714285</c:v>
                </c:pt>
                <c:pt idx="296">
                  <c:v>23.785714285714285</c:v>
                </c:pt>
                <c:pt idx="297">
                  <c:v>23.785714285714285</c:v>
                </c:pt>
                <c:pt idx="298">
                  <c:v>23.785714285714285</c:v>
                </c:pt>
                <c:pt idx="299">
                  <c:v>23.714285714285715</c:v>
                </c:pt>
                <c:pt idx="300">
                  <c:v>23.642857142857142</c:v>
                </c:pt>
                <c:pt idx="301">
                  <c:v>23.5</c:v>
                </c:pt>
                <c:pt idx="302">
                  <c:v>23.214285714285715</c:v>
                </c:pt>
                <c:pt idx="303">
                  <c:v>23.428571428571427</c:v>
                </c:pt>
                <c:pt idx="304">
                  <c:v>23.571428571428573</c:v>
                </c:pt>
                <c:pt idx="305">
                  <c:v>23.571428571428573</c:v>
                </c:pt>
                <c:pt idx="306">
                  <c:v>23.571428571428573</c:v>
                </c:pt>
                <c:pt idx="307">
                  <c:v>23.571428571428573</c:v>
                </c:pt>
                <c:pt idx="308">
                  <c:v>23.5</c:v>
                </c:pt>
                <c:pt idx="309">
                  <c:v>23.428571428571427</c:v>
                </c:pt>
                <c:pt idx="310">
                  <c:v>23.428571428571427</c:v>
                </c:pt>
                <c:pt idx="311">
                  <c:v>23.428571428571427</c:v>
                </c:pt>
                <c:pt idx="312">
                  <c:v>23.428571428571427</c:v>
                </c:pt>
                <c:pt idx="313">
                  <c:v>23.5</c:v>
                </c:pt>
                <c:pt idx="314">
                  <c:v>23.5</c:v>
                </c:pt>
                <c:pt idx="315">
                  <c:v>23.5</c:v>
                </c:pt>
                <c:pt idx="316">
                  <c:v>23.428571428571427</c:v>
                </c:pt>
                <c:pt idx="317">
                  <c:v>23.071428571428573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23.142857142857142</c:v>
                </c:pt>
                <c:pt idx="324">
                  <c:v>23.285714285714285</c:v>
                </c:pt>
                <c:pt idx="325">
                  <c:v>23.285714285714285</c:v>
                </c:pt>
                <c:pt idx="326">
                  <c:v>23.285714285714285</c:v>
                </c:pt>
                <c:pt idx="327">
                  <c:v>23.357142857142858</c:v>
                </c:pt>
                <c:pt idx="328">
                  <c:v>23.357142857142858</c:v>
                </c:pt>
                <c:pt idx="329">
                  <c:v>23.357142857142858</c:v>
                </c:pt>
                <c:pt idx="330">
                  <c:v>23.285714285714285</c:v>
                </c:pt>
                <c:pt idx="331">
                  <c:v>23.285714285714285</c:v>
                </c:pt>
                <c:pt idx="332">
                  <c:v>23.214285714285715</c:v>
                </c:pt>
                <c:pt idx="333">
                  <c:v>23.142857142857142</c:v>
                </c:pt>
                <c:pt idx="334">
                  <c:v>23.142857142857142</c:v>
                </c:pt>
                <c:pt idx="335">
                  <c:v>23.142857142857142</c:v>
                </c:pt>
                <c:pt idx="336">
                  <c:v>23.071428571428573</c:v>
                </c:pt>
                <c:pt idx="337">
                  <c:v>22.928571428571427</c:v>
                </c:pt>
                <c:pt idx="338">
                  <c:v>22.714285714285715</c:v>
                </c:pt>
                <c:pt idx="339">
                  <c:v>22.642857142857142</c:v>
                </c:pt>
                <c:pt idx="340">
                  <c:v>22.571428571428573</c:v>
                </c:pt>
                <c:pt idx="341">
                  <c:v>22.428571428571427</c:v>
                </c:pt>
                <c:pt idx="342">
                  <c:v>22.357142857142858</c:v>
                </c:pt>
                <c:pt idx="343">
                  <c:v>22.285714285714285</c:v>
                </c:pt>
                <c:pt idx="344">
                  <c:v>22.285714285714285</c:v>
                </c:pt>
                <c:pt idx="345">
                  <c:v>22.285714285714285</c:v>
                </c:pt>
                <c:pt idx="346">
                  <c:v>22.285714285714285</c:v>
                </c:pt>
                <c:pt idx="347">
                  <c:v>22.357142857142858</c:v>
                </c:pt>
                <c:pt idx="348">
                  <c:v>22.285714285714285</c:v>
                </c:pt>
                <c:pt idx="349">
                  <c:v>22.214285714285715</c:v>
                </c:pt>
                <c:pt idx="350">
                  <c:v>22.214285714285715</c:v>
                </c:pt>
                <c:pt idx="351">
                  <c:v>22.142857142857142</c:v>
                </c:pt>
                <c:pt idx="352">
                  <c:v>22.142857142857142</c:v>
                </c:pt>
                <c:pt idx="353">
                  <c:v>22.142857142857142</c:v>
                </c:pt>
                <c:pt idx="354">
                  <c:v>22.142857142857142</c:v>
                </c:pt>
                <c:pt idx="355">
                  <c:v>22.071428571428573</c:v>
                </c:pt>
                <c:pt idx="356">
                  <c:v>22.142857142857142</c:v>
                </c:pt>
                <c:pt idx="357">
                  <c:v>22.142857142857142</c:v>
                </c:pt>
                <c:pt idx="358">
                  <c:v>22.142857142857142</c:v>
                </c:pt>
                <c:pt idx="359">
                  <c:v>22.214285714285715</c:v>
                </c:pt>
                <c:pt idx="360">
                  <c:v>22.285714285714285</c:v>
                </c:pt>
                <c:pt idx="361">
                  <c:v>22.285714285714285</c:v>
                </c:pt>
                <c:pt idx="362">
                  <c:v>22.428571428571427</c:v>
                </c:pt>
                <c:pt idx="363">
                  <c:v>22.5</c:v>
                </c:pt>
                <c:pt idx="364">
                  <c:v>22.642857142857142</c:v>
                </c:pt>
                <c:pt idx="365">
                  <c:v>22.714285714285715</c:v>
                </c:pt>
                <c:pt idx="366">
                  <c:v>22.714285714285715</c:v>
                </c:pt>
                <c:pt idx="367">
                  <c:v>22.785714285714285</c:v>
                </c:pt>
                <c:pt idx="368">
                  <c:v>22.857142857142858</c:v>
                </c:pt>
                <c:pt idx="369">
                  <c:v>22.928571428571427</c:v>
                </c:pt>
                <c:pt idx="370">
                  <c:v>22.928571428571427</c:v>
                </c:pt>
                <c:pt idx="371">
                  <c:v>22.928571428571427</c:v>
                </c:pt>
                <c:pt idx="372">
                  <c:v>23</c:v>
                </c:pt>
                <c:pt idx="373">
                  <c:v>22.928571428571427</c:v>
                </c:pt>
                <c:pt idx="374">
                  <c:v>22.857142857142858</c:v>
                </c:pt>
                <c:pt idx="375">
                  <c:v>22.785714285714285</c:v>
                </c:pt>
                <c:pt idx="376">
                  <c:v>22.714285714285715</c:v>
                </c:pt>
                <c:pt idx="377">
                  <c:v>22.714285714285715</c:v>
                </c:pt>
                <c:pt idx="378">
                  <c:v>22.571428571428573</c:v>
                </c:pt>
                <c:pt idx="379">
                  <c:v>22.571428571428573</c:v>
                </c:pt>
                <c:pt idx="380">
                  <c:v>22.571428571428573</c:v>
                </c:pt>
                <c:pt idx="381">
                  <c:v>22.5</c:v>
                </c:pt>
                <c:pt idx="382">
                  <c:v>22.428571428571427</c:v>
                </c:pt>
                <c:pt idx="383">
                  <c:v>22.357142857142858</c:v>
                </c:pt>
                <c:pt idx="384">
                  <c:v>22.285714285714285</c:v>
                </c:pt>
                <c:pt idx="385">
                  <c:v>22.285714285714285</c:v>
                </c:pt>
                <c:pt idx="386">
                  <c:v>22.285714285714285</c:v>
                </c:pt>
                <c:pt idx="387">
                  <c:v>22.285714285714285</c:v>
                </c:pt>
                <c:pt idx="388">
                  <c:v>22.357142857142858</c:v>
                </c:pt>
                <c:pt idx="389">
                  <c:v>22.357142857142858</c:v>
                </c:pt>
                <c:pt idx="390">
                  <c:v>22.285714285714285</c:v>
                </c:pt>
                <c:pt idx="391">
                  <c:v>22.214285714285715</c:v>
                </c:pt>
                <c:pt idx="392">
                  <c:v>22.214285714285715</c:v>
                </c:pt>
                <c:pt idx="393">
                  <c:v>22.142857142857142</c:v>
                </c:pt>
                <c:pt idx="394">
                  <c:v>22.142857142857142</c:v>
                </c:pt>
                <c:pt idx="395">
                  <c:v>22.142857142857142</c:v>
                </c:pt>
                <c:pt idx="396">
                  <c:v>22.214285714285715</c:v>
                </c:pt>
                <c:pt idx="397">
                  <c:v>22.214285714285715</c:v>
                </c:pt>
                <c:pt idx="398">
                  <c:v>22.214285714285715</c:v>
                </c:pt>
                <c:pt idx="399">
                  <c:v>22.214285714285715</c:v>
                </c:pt>
                <c:pt idx="400">
                  <c:v>22.142857142857142</c:v>
                </c:pt>
                <c:pt idx="401">
                  <c:v>22.142857142857142</c:v>
                </c:pt>
                <c:pt idx="402">
                  <c:v>22.142857142857142</c:v>
                </c:pt>
                <c:pt idx="403">
                  <c:v>22.142857142857142</c:v>
                </c:pt>
                <c:pt idx="404">
                  <c:v>22.142857142857142</c:v>
                </c:pt>
                <c:pt idx="405">
                  <c:v>22.142857142857142</c:v>
                </c:pt>
                <c:pt idx="406">
                  <c:v>22.214285714285715</c:v>
                </c:pt>
                <c:pt idx="407">
                  <c:v>22.214285714285715</c:v>
                </c:pt>
                <c:pt idx="408">
                  <c:v>22.285714285714285</c:v>
                </c:pt>
                <c:pt idx="409">
                  <c:v>22.357142857142858</c:v>
                </c:pt>
                <c:pt idx="410">
                  <c:v>22.357142857142858</c:v>
                </c:pt>
                <c:pt idx="411">
                  <c:v>22.357142857142858</c:v>
                </c:pt>
                <c:pt idx="412">
                  <c:v>22.357142857142858</c:v>
                </c:pt>
                <c:pt idx="413">
                  <c:v>22.357142857142858</c:v>
                </c:pt>
                <c:pt idx="414">
                  <c:v>22.357142857142858</c:v>
                </c:pt>
                <c:pt idx="415">
                  <c:v>22.357142857142858</c:v>
                </c:pt>
                <c:pt idx="416">
                  <c:v>22.357142857142858</c:v>
                </c:pt>
                <c:pt idx="417">
                  <c:v>22.357142857142858</c:v>
                </c:pt>
                <c:pt idx="418">
                  <c:v>22.357142857142858</c:v>
                </c:pt>
                <c:pt idx="419">
                  <c:v>22.357142857142858</c:v>
                </c:pt>
                <c:pt idx="420">
                  <c:v>22.285714285714285</c:v>
                </c:pt>
                <c:pt idx="421">
                  <c:v>23.357142857142858</c:v>
                </c:pt>
                <c:pt idx="422">
                  <c:v>24.071428571428573</c:v>
                </c:pt>
                <c:pt idx="423">
                  <c:v>25.214285714285715</c:v>
                </c:pt>
                <c:pt idx="424">
                  <c:v>26.642857142857142</c:v>
                </c:pt>
                <c:pt idx="425">
                  <c:v>27.642857142857142</c:v>
                </c:pt>
                <c:pt idx="426">
                  <c:v>28.285714285714285</c:v>
                </c:pt>
                <c:pt idx="427">
                  <c:v>28.928571428571427</c:v>
                </c:pt>
                <c:pt idx="428">
                  <c:v>29.5</c:v>
                </c:pt>
                <c:pt idx="429">
                  <c:v>29.928571428571427</c:v>
                </c:pt>
                <c:pt idx="430">
                  <c:v>30.357142857142858</c:v>
                </c:pt>
                <c:pt idx="431">
                  <c:v>30.857142857142858</c:v>
                </c:pt>
                <c:pt idx="432">
                  <c:v>31.142857142857142</c:v>
                </c:pt>
                <c:pt idx="433">
                  <c:v>31.357142857142858</c:v>
                </c:pt>
                <c:pt idx="434">
                  <c:v>31.428571428571427</c:v>
                </c:pt>
                <c:pt idx="435">
                  <c:v>30.428571428571427</c:v>
                </c:pt>
                <c:pt idx="436">
                  <c:v>29.714285714285715</c:v>
                </c:pt>
                <c:pt idx="437">
                  <c:v>28.642857142857142</c:v>
                </c:pt>
                <c:pt idx="438">
                  <c:v>27.285714285714285</c:v>
                </c:pt>
                <c:pt idx="439">
                  <c:v>26.428571428571427</c:v>
                </c:pt>
                <c:pt idx="440">
                  <c:v>26.071428571428573</c:v>
                </c:pt>
                <c:pt idx="441">
                  <c:v>25.80612244897959</c:v>
                </c:pt>
                <c:pt idx="442">
                  <c:v>27.020408163265305</c:v>
                </c:pt>
                <c:pt idx="443">
                  <c:v>29.80612244897959</c:v>
                </c:pt>
                <c:pt idx="444">
                  <c:v>32.377551020408163</c:v>
                </c:pt>
                <c:pt idx="445">
                  <c:v>34.806122448979593</c:v>
                </c:pt>
                <c:pt idx="446">
                  <c:v>36.948979591836732</c:v>
                </c:pt>
                <c:pt idx="447">
                  <c:v>37.091836734693871</c:v>
                </c:pt>
                <c:pt idx="448">
                  <c:v>37.448979591836732</c:v>
                </c:pt>
                <c:pt idx="449">
                  <c:v>37.734693877551017</c:v>
                </c:pt>
                <c:pt idx="450">
                  <c:v>37.948979591836732</c:v>
                </c:pt>
                <c:pt idx="451">
                  <c:v>38.163265306122447</c:v>
                </c:pt>
                <c:pt idx="452">
                  <c:v>38.377551020408156</c:v>
                </c:pt>
                <c:pt idx="453">
                  <c:v>38.448979591836732</c:v>
                </c:pt>
                <c:pt idx="454">
                  <c:v>38.377551020408156</c:v>
                </c:pt>
                <c:pt idx="455">
                  <c:v>38.214285714285715</c:v>
                </c:pt>
                <c:pt idx="456">
                  <c:v>36.714285714285715</c:v>
                </c:pt>
                <c:pt idx="457">
                  <c:v>33.857142857142854</c:v>
                </c:pt>
                <c:pt idx="458">
                  <c:v>31.071428571428573</c:v>
                </c:pt>
                <c:pt idx="459">
                  <c:v>28.357142857142858</c:v>
                </c:pt>
                <c:pt idx="460">
                  <c:v>26.285714285714285</c:v>
                </c:pt>
                <c:pt idx="461">
                  <c:v>26.071428571428573</c:v>
                </c:pt>
                <c:pt idx="462">
                  <c:v>25.857142857142858</c:v>
                </c:pt>
                <c:pt idx="463">
                  <c:v>25.642857142857142</c:v>
                </c:pt>
                <c:pt idx="464">
                  <c:v>25.5</c:v>
                </c:pt>
                <c:pt idx="465">
                  <c:v>25.285714285714285</c:v>
                </c:pt>
                <c:pt idx="466">
                  <c:v>25.142857142857142</c:v>
                </c:pt>
                <c:pt idx="467">
                  <c:v>25.071428571428573</c:v>
                </c:pt>
                <c:pt idx="468">
                  <c:v>25.142857142857142</c:v>
                </c:pt>
                <c:pt idx="469">
                  <c:v>25.142857142857142</c:v>
                </c:pt>
                <c:pt idx="470">
                  <c:v>25.357142857142858</c:v>
                </c:pt>
                <c:pt idx="471">
                  <c:v>25.214285714285715</c:v>
                </c:pt>
                <c:pt idx="472">
                  <c:v>25.142857142857142</c:v>
                </c:pt>
                <c:pt idx="473">
                  <c:v>25.142857142857142</c:v>
                </c:pt>
                <c:pt idx="474">
                  <c:v>25</c:v>
                </c:pt>
                <c:pt idx="475">
                  <c:v>25.071428571428573</c:v>
                </c:pt>
                <c:pt idx="476">
                  <c:v>25</c:v>
                </c:pt>
                <c:pt idx="477">
                  <c:v>25.071428571428573</c:v>
                </c:pt>
                <c:pt idx="478">
                  <c:v>25.071428571428573</c:v>
                </c:pt>
                <c:pt idx="479">
                  <c:v>25.071428571428573</c:v>
                </c:pt>
                <c:pt idx="480">
                  <c:v>25.071428571428573</c:v>
                </c:pt>
                <c:pt idx="481">
                  <c:v>25</c:v>
                </c:pt>
                <c:pt idx="482">
                  <c:v>24.928571428571427</c:v>
                </c:pt>
                <c:pt idx="483">
                  <c:v>25.142857142857142</c:v>
                </c:pt>
                <c:pt idx="484">
                  <c:v>24.785714285714285</c:v>
                </c:pt>
                <c:pt idx="485">
                  <c:v>24.785714285714285</c:v>
                </c:pt>
                <c:pt idx="486">
                  <c:v>24.785714285714285</c:v>
                </c:pt>
                <c:pt idx="487">
                  <c:v>24.857142857142858</c:v>
                </c:pt>
                <c:pt idx="488">
                  <c:v>24.857142857142858</c:v>
                </c:pt>
                <c:pt idx="489">
                  <c:v>24.714285714285715</c:v>
                </c:pt>
                <c:pt idx="490">
                  <c:v>24.642857142857142</c:v>
                </c:pt>
                <c:pt idx="491">
                  <c:v>24.5</c:v>
                </c:pt>
                <c:pt idx="492">
                  <c:v>24.428571428571427</c:v>
                </c:pt>
                <c:pt idx="493">
                  <c:v>24.357142857142858</c:v>
                </c:pt>
                <c:pt idx="494">
                  <c:v>24.285714285714285</c:v>
                </c:pt>
                <c:pt idx="495">
                  <c:v>24.357142857142858</c:v>
                </c:pt>
                <c:pt idx="496">
                  <c:v>24.214285714285715</c:v>
                </c:pt>
                <c:pt idx="497">
                  <c:v>23.877551020408163</c:v>
                </c:pt>
                <c:pt idx="498">
                  <c:v>23.80612244897959</c:v>
                </c:pt>
                <c:pt idx="499">
                  <c:v>23.663265306122447</c:v>
                </c:pt>
                <c:pt idx="500">
                  <c:v>23.520408163265305</c:v>
                </c:pt>
                <c:pt idx="501">
                  <c:v>23.377551020408163</c:v>
                </c:pt>
                <c:pt idx="502">
                  <c:v>23.23469387755102</c:v>
                </c:pt>
                <c:pt idx="503">
                  <c:v>23.23469387755102</c:v>
                </c:pt>
                <c:pt idx="504">
                  <c:v>23.23469387755102</c:v>
                </c:pt>
                <c:pt idx="505">
                  <c:v>23.23469387755102</c:v>
                </c:pt>
                <c:pt idx="506">
                  <c:v>23.30612244897959</c:v>
                </c:pt>
                <c:pt idx="507">
                  <c:v>23.377551020408163</c:v>
                </c:pt>
                <c:pt idx="508">
                  <c:v>23.30612244897959</c:v>
                </c:pt>
                <c:pt idx="509">
                  <c:v>23.30612244897959</c:v>
                </c:pt>
                <c:pt idx="510">
                  <c:v>23.377551020408163</c:v>
                </c:pt>
                <c:pt idx="511">
                  <c:v>23.142857142857142</c:v>
                </c:pt>
                <c:pt idx="512">
                  <c:v>23.071428571428573</c:v>
                </c:pt>
                <c:pt idx="513">
                  <c:v>23.071428571428573</c:v>
                </c:pt>
                <c:pt idx="514">
                  <c:v>23.071428571428573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22.857142857142858</c:v>
                </c:pt>
                <c:pt idx="521">
                  <c:v>22.785714285714285</c:v>
                </c:pt>
                <c:pt idx="522">
                  <c:v>22.785714285714285</c:v>
                </c:pt>
                <c:pt idx="523">
                  <c:v>22.714285714285715</c:v>
                </c:pt>
                <c:pt idx="524">
                  <c:v>22.642857142857142</c:v>
                </c:pt>
                <c:pt idx="525">
                  <c:v>22.857142857142858</c:v>
                </c:pt>
                <c:pt idx="526">
                  <c:v>22.928571428571427</c:v>
                </c:pt>
                <c:pt idx="527">
                  <c:v>22.928571428571427</c:v>
                </c:pt>
                <c:pt idx="528">
                  <c:v>22.928571428571427</c:v>
                </c:pt>
                <c:pt idx="529">
                  <c:v>22.928571428571427</c:v>
                </c:pt>
                <c:pt idx="530">
                  <c:v>22.928571428571427</c:v>
                </c:pt>
                <c:pt idx="531">
                  <c:v>22.928571428571427</c:v>
                </c:pt>
                <c:pt idx="532">
                  <c:v>22.928571428571427</c:v>
                </c:pt>
                <c:pt idx="533">
                  <c:v>22.857142857142858</c:v>
                </c:pt>
                <c:pt idx="534">
                  <c:v>22.857142857142858</c:v>
                </c:pt>
                <c:pt idx="535">
                  <c:v>22.785714285714285</c:v>
                </c:pt>
                <c:pt idx="536">
                  <c:v>22.714285714285715</c:v>
                </c:pt>
                <c:pt idx="537">
                  <c:v>22.714285714285715</c:v>
                </c:pt>
                <c:pt idx="538">
                  <c:v>22.642857142857142</c:v>
                </c:pt>
                <c:pt idx="539">
                  <c:v>22.571428571428573</c:v>
                </c:pt>
                <c:pt idx="540">
                  <c:v>22.5</c:v>
                </c:pt>
                <c:pt idx="541">
                  <c:v>22.428571428571427</c:v>
                </c:pt>
                <c:pt idx="542">
                  <c:v>22.357142857142858</c:v>
                </c:pt>
                <c:pt idx="543">
                  <c:v>22.285714285714285</c:v>
                </c:pt>
                <c:pt idx="544">
                  <c:v>22.214285714285715</c:v>
                </c:pt>
                <c:pt idx="545">
                  <c:v>22.142857142857142</c:v>
                </c:pt>
                <c:pt idx="546">
                  <c:v>22.071428571428573</c:v>
                </c:pt>
                <c:pt idx="547">
                  <c:v>22.071428571428573</c:v>
                </c:pt>
                <c:pt idx="548">
                  <c:v>22.071428571428573</c:v>
                </c:pt>
                <c:pt idx="549">
                  <c:v>22.071428571428573</c:v>
                </c:pt>
                <c:pt idx="550">
                  <c:v>22.071428571428573</c:v>
                </c:pt>
                <c:pt idx="551">
                  <c:v>22.071428571428573</c:v>
                </c:pt>
                <c:pt idx="552">
                  <c:v>22.142857142857142</c:v>
                </c:pt>
                <c:pt idx="553">
                  <c:v>22.214285714285715</c:v>
                </c:pt>
                <c:pt idx="554">
                  <c:v>22.285714285714285</c:v>
                </c:pt>
                <c:pt idx="555">
                  <c:v>22.357142857142858</c:v>
                </c:pt>
                <c:pt idx="556">
                  <c:v>22.357142857142858</c:v>
                </c:pt>
                <c:pt idx="557">
                  <c:v>22.357142857142858</c:v>
                </c:pt>
                <c:pt idx="558">
                  <c:v>22.357142857142858</c:v>
                </c:pt>
                <c:pt idx="559">
                  <c:v>22.428571428571427</c:v>
                </c:pt>
                <c:pt idx="560">
                  <c:v>22.5</c:v>
                </c:pt>
                <c:pt idx="561">
                  <c:v>22.5</c:v>
                </c:pt>
                <c:pt idx="562">
                  <c:v>22.5</c:v>
                </c:pt>
                <c:pt idx="563">
                  <c:v>22.571428571428573</c:v>
                </c:pt>
                <c:pt idx="564">
                  <c:v>22.642857142857142</c:v>
                </c:pt>
                <c:pt idx="565">
                  <c:v>22.642857142857142</c:v>
                </c:pt>
                <c:pt idx="566">
                  <c:v>23.285714285714285</c:v>
                </c:pt>
                <c:pt idx="567">
                  <c:v>23.285714285714285</c:v>
                </c:pt>
                <c:pt idx="568">
                  <c:v>23.285714285714285</c:v>
                </c:pt>
                <c:pt idx="569">
                  <c:v>23.285714285714285</c:v>
                </c:pt>
                <c:pt idx="570">
                  <c:v>23.285714285714285</c:v>
                </c:pt>
                <c:pt idx="571">
                  <c:v>23.285714285714285</c:v>
                </c:pt>
                <c:pt idx="572">
                  <c:v>23.357142857142858</c:v>
                </c:pt>
                <c:pt idx="573">
                  <c:v>23.357142857142858</c:v>
                </c:pt>
                <c:pt idx="574">
                  <c:v>23.357142857142858</c:v>
                </c:pt>
                <c:pt idx="575">
                  <c:v>23.428571428571427</c:v>
                </c:pt>
                <c:pt idx="576">
                  <c:v>23.5</c:v>
                </c:pt>
                <c:pt idx="577">
                  <c:v>23.5</c:v>
                </c:pt>
                <c:pt idx="578">
                  <c:v>23.5</c:v>
                </c:pt>
                <c:pt idx="579">
                  <c:v>23.571428571428573</c:v>
                </c:pt>
                <c:pt idx="580">
                  <c:v>23.214285714285715</c:v>
                </c:pt>
                <c:pt idx="581">
                  <c:v>23.285714285714285</c:v>
                </c:pt>
                <c:pt idx="582">
                  <c:v>23.285714285714285</c:v>
                </c:pt>
                <c:pt idx="583">
                  <c:v>23.285714285714285</c:v>
                </c:pt>
                <c:pt idx="584">
                  <c:v>23.285714285714285</c:v>
                </c:pt>
                <c:pt idx="585">
                  <c:v>23.357142857142858</c:v>
                </c:pt>
                <c:pt idx="586">
                  <c:v>23.285714285714285</c:v>
                </c:pt>
                <c:pt idx="587">
                  <c:v>23.285714285714285</c:v>
                </c:pt>
                <c:pt idx="588">
                  <c:v>23.214285714285715</c:v>
                </c:pt>
                <c:pt idx="589">
                  <c:v>23.428571428571427</c:v>
                </c:pt>
                <c:pt idx="590">
                  <c:v>23.428571428571427</c:v>
                </c:pt>
                <c:pt idx="591">
                  <c:v>23.428571428571427</c:v>
                </c:pt>
                <c:pt idx="592">
                  <c:v>23.5</c:v>
                </c:pt>
                <c:pt idx="593">
                  <c:v>23.428571428571427</c:v>
                </c:pt>
                <c:pt idx="594">
                  <c:v>23.142857142857142</c:v>
                </c:pt>
                <c:pt idx="595">
                  <c:v>23.071428571428573</c:v>
                </c:pt>
                <c:pt idx="596">
                  <c:v>23.357142857142858</c:v>
                </c:pt>
                <c:pt idx="597">
                  <c:v>23.357142857142858</c:v>
                </c:pt>
                <c:pt idx="598">
                  <c:v>23.428571428571427</c:v>
                </c:pt>
                <c:pt idx="599">
                  <c:v>23.357142857142858</c:v>
                </c:pt>
                <c:pt idx="600">
                  <c:v>23.357142857142858</c:v>
                </c:pt>
                <c:pt idx="601">
                  <c:v>23.357142857142858</c:v>
                </c:pt>
                <c:pt idx="602">
                  <c:v>23.428571428571427</c:v>
                </c:pt>
                <c:pt idx="603">
                  <c:v>23.5</c:v>
                </c:pt>
                <c:pt idx="604">
                  <c:v>23.5</c:v>
                </c:pt>
                <c:pt idx="605">
                  <c:v>23.428571428571427</c:v>
                </c:pt>
                <c:pt idx="606">
                  <c:v>23.285714285714285</c:v>
                </c:pt>
                <c:pt idx="607">
                  <c:v>23.214285714285715</c:v>
                </c:pt>
                <c:pt idx="608">
                  <c:v>23.142857142857142</c:v>
                </c:pt>
                <c:pt idx="609">
                  <c:v>23.071428571428573</c:v>
                </c:pt>
                <c:pt idx="610">
                  <c:v>22.714285714285715</c:v>
                </c:pt>
                <c:pt idx="611">
                  <c:v>22.642857142857142</c:v>
                </c:pt>
                <c:pt idx="612">
                  <c:v>22.571428571428573</c:v>
                </c:pt>
                <c:pt idx="613">
                  <c:v>22.571428571428573</c:v>
                </c:pt>
                <c:pt idx="614">
                  <c:v>22.571428571428573</c:v>
                </c:pt>
                <c:pt idx="615">
                  <c:v>22.5</c:v>
                </c:pt>
                <c:pt idx="616">
                  <c:v>22.5</c:v>
                </c:pt>
                <c:pt idx="617">
                  <c:v>22.142857142857142</c:v>
                </c:pt>
                <c:pt idx="618">
                  <c:v>22.071428571428573</c:v>
                </c:pt>
                <c:pt idx="619">
                  <c:v>22.071428571428573</c:v>
                </c:pt>
                <c:pt idx="620">
                  <c:v>22.071428571428573</c:v>
                </c:pt>
                <c:pt idx="621">
                  <c:v>22.071428571428573</c:v>
                </c:pt>
                <c:pt idx="622">
                  <c:v>22.142857142857142</c:v>
                </c:pt>
                <c:pt idx="623">
                  <c:v>22.142857142857142</c:v>
                </c:pt>
                <c:pt idx="624">
                  <c:v>22.142857142857142</c:v>
                </c:pt>
                <c:pt idx="625">
                  <c:v>22.142857142857142</c:v>
                </c:pt>
                <c:pt idx="626">
                  <c:v>22.142857142857142</c:v>
                </c:pt>
                <c:pt idx="627">
                  <c:v>22.142857142857142</c:v>
                </c:pt>
                <c:pt idx="628">
                  <c:v>22.214285714285715</c:v>
                </c:pt>
                <c:pt idx="629">
                  <c:v>22.285714285714285</c:v>
                </c:pt>
                <c:pt idx="630">
                  <c:v>22.214285714285715</c:v>
                </c:pt>
                <c:pt idx="631">
                  <c:v>22.285714285714285</c:v>
                </c:pt>
                <c:pt idx="632">
                  <c:v>22.357142857142858</c:v>
                </c:pt>
                <c:pt idx="633">
                  <c:v>22.357142857142858</c:v>
                </c:pt>
                <c:pt idx="634">
                  <c:v>22.428571428571427</c:v>
                </c:pt>
                <c:pt idx="635">
                  <c:v>22.428571428571427</c:v>
                </c:pt>
                <c:pt idx="636">
                  <c:v>22.357142857142858</c:v>
                </c:pt>
                <c:pt idx="637">
                  <c:v>22.357142857142858</c:v>
                </c:pt>
                <c:pt idx="638">
                  <c:v>22.357142857142858</c:v>
                </c:pt>
                <c:pt idx="639">
                  <c:v>22.428571428571427</c:v>
                </c:pt>
                <c:pt idx="640">
                  <c:v>22.5</c:v>
                </c:pt>
                <c:pt idx="641">
                  <c:v>22.571428571428573</c:v>
                </c:pt>
                <c:pt idx="642">
                  <c:v>22.571428571428573</c:v>
                </c:pt>
                <c:pt idx="643">
                  <c:v>22.5</c:v>
                </c:pt>
                <c:pt idx="644">
                  <c:v>22.571428571428573</c:v>
                </c:pt>
                <c:pt idx="645">
                  <c:v>22.571428571428573</c:v>
                </c:pt>
                <c:pt idx="646">
                  <c:v>22.5</c:v>
                </c:pt>
                <c:pt idx="647">
                  <c:v>22.571428571428573</c:v>
                </c:pt>
                <c:pt idx="648">
                  <c:v>22.5</c:v>
                </c:pt>
                <c:pt idx="649">
                  <c:v>22.5</c:v>
                </c:pt>
                <c:pt idx="650">
                  <c:v>22.5</c:v>
                </c:pt>
                <c:pt idx="651">
                  <c:v>22.5</c:v>
                </c:pt>
                <c:pt idx="652">
                  <c:v>22.5</c:v>
                </c:pt>
                <c:pt idx="653">
                  <c:v>22.428571428571427</c:v>
                </c:pt>
                <c:pt idx="654">
                  <c:v>22.357142857142858</c:v>
                </c:pt>
                <c:pt idx="655">
                  <c:v>22.285714285714285</c:v>
                </c:pt>
                <c:pt idx="656">
                  <c:v>22.214285714285715</c:v>
                </c:pt>
                <c:pt idx="657">
                  <c:v>22.571428571428573</c:v>
                </c:pt>
                <c:pt idx="658">
                  <c:v>22.571428571428573</c:v>
                </c:pt>
                <c:pt idx="659">
                  <c:v>22.571428571428573</c:v>
                </c:pt>
                <c:pt idx="660">
                  <c:v>22.642857142857142</c:v>
                </c:pt>
                <c:pt idx="661">
                  <c:v>22.571428571428573</c:v>
                </c:pt>
                <c:pt idx="662">
                  <c:v>22.642857142857142</c:v>
                </c:pt>
                <c:pt idx="663">
                  <c:v>22.714285714285715</c:v>
                </c:pt>
                <c:pt idx="664">
                  <c:v>22.857142857142858</c:v>
                </c:pt>
                <c:pt idx="665">
                  <c:v>22.928571428571427</c:v>
                </c:pt>
                <c:pt idx="666">
                  <c:v>23</c:v>
                </c:pt>
                <c:pt idx="667">
                  <c:v>23</c:v>
                </c:pt>
                <c:pt idx="668">
                  <c:v>23</c:v>
                </c:pt>
                <c:pt idx="669">
                  <c:v>23</c:v>
                </c:pt>
                <c:pt idx="670">
                  <c:v>23.214285714285715</c:v>
                </c:pt>
                <c:pt idx="671">
                  <c:v>24</c:v>
                </c:pt>
                <c:pt idx="672">
                  <c:v>24.071428571428573</c:v>
                </c:pt>
                <c:pt idx="673">
                  <c:v>24.071428571428573</c:v>
                </c:pt>
                <c:pt idx="674">
                  <c:v>24.071428571428573</c:v>
                </c:pt>
                <c:pt idx="675">
                  <c:v>24.214285714285715</c:v>
                </c:pt>
                <c:pt idx="676">
                  <c:v>24.214285714285715</c:v>
                </c:pt>
                <c:pt idx="677">
                  <c:v>24.285714285714285</c:v>
                </c:pt>
                <c:pt idx="678">
                  <c:v>24.285714285714285</c:v>
                </c:pt>
                <c:pt idx="679">
                  <c:v>24.357142857142858</c:v>
                </c:pt>
                <c:pt idx="680">
                  <c:v>24.357142857142858</c:v>
                </c:pt>
                <c:pt idx="681">
                  <c:v>24.357142857142858</c:v>
                </c:pt>
                <c:pt idx="682">
                  <c:v>24.5</c:v>
                </c:pt>
                <c:pt idx="683">
                  <c:v>25.071428571428573</c:v>
                </c:pt>
                <c:pt idx="684">
                  <c:v>25.071428571428573</c:v>
                </c:pt>
                <c:pt idx="685">
                  <c:v>24</c:v>
                </c:pt>
                <c:pt idx="686">
                  <c:v>23.928571428571427</c:v>
                </c:pt>
                <c:pt idx="687">
                  <c:v>23.857142857142858</c:v>
                </c:pt>
                <c:pt idx="688">
                  <c:v>23.714285714285715</c:v>
                </c:pt>
                <c:pt idx="689">
                  <c:v>23.428571428571427</c:v>
                </c:pt>
                <c:pt idx="690">
                  <c:v>23.285714285714285</c:v>
                </c:pt>
                <c:pt idx="691">
                  <c:v>24.142857142857142</c:v>
                </c:pt>
                <c:pt idx="692">
                  <c:v>24.30612244897959</c:v>
                </c:pt>
                <c:pt idx="693">
                  <c:v>25.520408163265305</c:v>
                </c:pt>
                <c:pt idx="694">
                  <c:v>26.80612244897959</c:v>
                </c:pt>
                <c:pt idx="695">
                  <c:v>28.591836734693878</c:v>
                </c:pt>
                <c:pt idx="696">
                  <c:v>29.377551020408163</c:v>
                </c:pt>
                <c:pt idx="697">
                  <c:v>30.80612244897959</c:v>
                </c:pt>
                <c:pt idx="698">
                  <c:v>31.30612244897959</c:v>
                </c:pt>
                <c:pt idx="699">
                  <c:v>32.734693877551017</c:v>
                </c:pt>
                <c:pt idx="700">
                  <c:v>33.591836734693878</c:v>
                </c:pt>
                <c:pt idx="701">
                  <c:v>33.948979591836732</c:v>
                </c:pt>
                <c:pt idx="702">
                  <c:v>34.377551020408163</c:v>
                </c:pt>
                <c:pt idx="703">
                  <c:v>34.806122448979593</c:v>
                </c:pt>
                <c:pt idx="704">
                  <c:v>35.306122448979593</c:v>
                </c:pt>
                <c:pt idx="705">
                  <c:v>34.520408163265309</c:v>
                </c:pt>
                <c:pt idx="706">
                  <c:v>34.5</c:v>
                </c:pt>
                <c:pt idx="707">
                  <c:v>33.357142857142854</c:v>
                </c:pt>
                <c:pt idx="708">
                  <c:v>32.357142857142854</c:v>
                </c:pt>
                <c:pt idx="709">
                  <c:v>30.857142857142858</c:v>
                </c:pt>
                <c:pt idx="710">
                  <c:v>30.285714285714285</c:v>
                </c:pt>
                <c:pt idx="711">
                  <c:v>28.357142857142858</c:v>
                </c:pt>
                <c:pt idx="712">
                  <c:v>27.857142857142858</c:v>
                </c:pt>
                <c:pt idx="713">
                  <c:v>26.5</c:v>
                </c:pt>
                <c:pt idx="714">
                  <c:v>25.714285714285715</c:v>
                </c:pt>
                <c:pt idx="715">
                  <c:v>25.428571428571427</c:v>
                </c:pt>
                <c:pt idx="716">
                  <c:v>25.428571428571427</c:v>
                </c:pt>
                <c:pt idx="717">
                  <c:v>25.285714285714285</c:v>
                </c:pt>
                <c:pt idx="718">
                  <c:v>25.071428571428573</c:v>
                </c:pt>
                <c:pt idx="719">
                  <c:v>25.214285714285715</c:v>
                </c:pt>
                <c:pt idx="720">
                  <c:v>25.214285714285715</c:v>
                </c:pt>
                <c:pt idx="721">
                  <c:v>25.142857142857142</c:v>
                </c:pt>
                <c:pt idx="722">
                  <c:v>25.642857142857142</c:v>
                </c:pt>
                <c:pt idx="723">
                  <c:v>25.571428571428573</c:v>
                </c:pt>
                <c:pt idx="724">
                  <c:v>25.357142857142858</c:v>
                </c:pt>
                <c:pt idx="725">
                  <c:v>25.5</c:v>
                </c:pt>
                <c:pt idx="726">
                  <c:v>25.642857142857142</c:v>
                </c:pt>
                <c:pt idx="727">
                  <c:v>25.857142857142858</c:v>
                </c:pt>
                <c:pt idx="728">
                  <c:v>26</c:v>
                </c:pt>
                <c:pt idx="729">
                  <c:v>26.142857142857142</c:v>
                </c:pt>
                <c:pt idx="730">
                  <c:v>25.928571428571427</c:v>
                </c:pt>
                <c:pt idx="731">
                  <c:v>25.928571428571427</c:v>
                </c:pt>
                <c:pt idx="732">
                  <c:v>25.714285714285715</c:v>
                </c:pt>
                <c:pt idx="733">
                  <c:v>25.571428571428573</c:v>
                </c:pt>
                <c:pt idx="734">
                  <c:v>25.5</c:v>
                </c:pt>
                <c:pt idx="735">
                  <c:v>25.571428571428573</c:v>
                </c:pt>
                <c:pt idx="736">
                  <c:v>24.785714285714285</c:v>
                </c:pt>
                <c:pt idx="737">
                  <c:v>24.714285714285715</c:v>
                </c:pt>
                <c:pt idx="738">
                  <c:v>24.714285714285715</c:v>
                </c:pt>
                <c:pt idx="739">
                  <c:v>24.714285714285715</c:v>
                </c:pt>
                <c:pt idx="740">
                  <c:v>24.5</c:v>
                </c:pt>
                <c:pt idx="741">
                  <c:v>24.285714285714285</c:v>
                </c:pt>
                <c:pt idx="742">
                  <c:v>24.142857142857142</c:v>
                </c:pt>
                <c:pt idx="743">
                  <c:v>24.142857142857142</c:v>
                </c:pt>
                <c:pt idx="744">
                  <c:v>24.214285714285715</c:v>
                </c:pt>
                <c:pt idx="745">
                  <c:v>24.071428571428573</c:v>
                </c:pt>
                <c:pt idx="746">
                  <c:v>24.071428571428573</c:v>
                </c:pt>
                <c:pt idx="747">
                  <c:v>23.857142857142858</c:v>
                </c:pt>
                <c:pt idx="748">
                  <c:v>24.571428571428573</c:v>
                </c:pt>
                <c:pt idx="749">
                  <c:v>24.857142857142858</c:v>
                </c:pt>
                <c:pt idx="750">
                  <c:v>26.428571428571427</c:v>
                </c:pt>
                <c:pt idx="751">
                  <c:v>26.571428571428573</c:v>
                </c:pt>
                <c:pt idx="752">
                  <c:v>26.5</c:v>
                </c:pt>
                <c:pt idx="753">
                  <c:v>26.357142857142858</c:v>
                </c:pt>
                <c:pt idx="754">
                  <c:v>26.285714285714285</c:v>
                </c:pt>
                <c:pt idx="755">
                  <c:v>26.214285714285715</c:v>
                </c:pt>
                <c:pt idx="756">
                  <c:v>26.214285714285715</c:v>
                </c:pt>
                <c:pt idx="757">
                  <c:v>26.214285714285715</c:v>
                </c:pt>
                <c:pt idx="758">
                  <c:v>26.071428571428573</c:v>
                </c:pt>
                <c:pt idx="759">
                  <c:v>26.071428571428573</c:v>
                </c:pt>
                <c:pt idx="760">
                  <c:v>26.142857142857142</c:v>
                </c:pt>
                <c:pt idx="761">
                  <c:v>26.428571428571427</c:v>
                </c:pt>
                <c:pt idx="762">
                  <c:v>25.785714285714285</c:v>
                </c:pt>
                <c:pt idx="763">
                  <c:v>26.285714285714285</c:v>
                </c:pt>
                <c:pt idx="764">
                  <c:v>25.142857142857142</c:v>
                </c:pt>
                <c:pt idx="765">
                  <c:v>25.19387755102041</c:v>
                </c:pt>
                <c:pt idx="766">
                  <c:v>25.336734693877553</c:v>
                </c:pt>
                <c:pt idx="767">
                  <c:v>25.69387755102041</c:v>
                </c:pt>
                <c:pt idx="768">
                  <c:v>26.19387755102041</c:v>
                </c:pt>
                <c:pt idx="769">
                  <c:v>27.19387755102041</c:v>
                </c:pt>
                <c:pt idx="770">
                  <c:v>28.051020408163264</c:v>
                </c:pt>
                <c:pt idx="771">
                  <c:v>29.26530612244898</c:v>
                </c:pt>
                <c:pt idx="772">
                  <c:v>29.76530612244898</c:v>
                </c:pt>
                <c:pt idx="773">
                  <c:v>30.76530612244898</c:v>
                </c:pt>
                <c:pt idx="774">
                  <c:v>30.979591836734695</c:v>
                </c:pt>
                <c:pt idx="775">
                  <c:v>31.122448979591837</c:v>
                </c:pt>
                <c:pt idx="776">
                  <c:v>31.19387755102041</c:v>
                </c:pt>
                <c:pt idx="777">
                  <c:v>30.622448979591837</c:v>
                </c:pt>
                <c:pt idx="778">
                  <c:v>31.122448979591837</c:v>
                </c:pt>
                <c:pt idx="779">
                  <c:v>31.714285714285715</c:v>
                </c:pt>
                <c:pt idx="780">
                  <c:v>32.285714285714285</c:v>
                </c:pt>
                <c:pt idx="781">
                  <c:v>32.285714285714285</c:v>
                </c:pt>
                <c:pt idx="782">
                  <c:v>32.142857142857146</c:v>
                </c:pt>
                <c:pt idx="783">
                  <c:v>31.642857142857142</c:v>
                </c:pt>
                <c:pt idx="784">
                  <c:v>30.785714285714285</c:v>
                </c:pt>
                <c:pt idx="785">
                  <c:v>29.5</c:v>
                </c:pt>
                <c:pt idx="786">
                  <c:v>29.071428571428573</c:v>
                </c:pt>
                <c:pt idx="787">
                  <c:v>28.5</c:v>
                </c:pt>
                <c:pt idx="788">
                  <c:v>28.5</c:v>
                </c:pt>
                <c:pt idx="789">
                  <c:v>28.285714285714285</c:v>
                </c:pt>
                <c:pt idx="790">
                  <c:v>28.285714285714285</c:v>
                </c:pt>
                <c:pt idx="791">
                  <c:v>28.071428571428573</c:v>
                </c:pt>
                <c:pt idx="792">
                  <c:v>27.142857142857142</c:v>
                </c:pt>
                <c:pt idx="793">
                  <c:v>26.5</c:v>
                </c:pt>
                <c:pt idx="794">
                  <c:v>25.857142857142858</c:v>
                </c:pt>
                <c:pt idx="795">
                  <c:v>25.642857142857142</c:v>
                </c:pt>
                <c:pt idx="796">
                  <c:v>25.357142857142858</c:v>
                </c:pt>
                <c:pt idx="797">
                  <c:v>24.928571428571427</c:v>
                </c:pt>
                <c:pt idx="798">
                  <c:v>24.928571428571427</c:v>
                </c:pt>
                <c:pt idx="799">
                  <c:v>25.071428571428573</c:v>
                </c:pt>
                <c:pt idx="800">
                  <c:v>25</c:v>
                </c:pt>
                <c:pt idx="801">
                  <c:v>24.714285714285715</c:v>
                </c:pt>
                <c:pt idx="802">
                  <c:v>24.571428571428573</c:v>
                </c:pt>
                <c:pt idx="803">
                  <c:v>24.571428571428573</c:v>
                </c:pt>
                <c:pt idx="804">
                  <c:v>24.785714285714285</c:v>
                </c:pt>
                <c:pt idx="805">
                  <c:v>24.785714285714285</c:v>
                </c:pt>
                <c:pt idx="806">
                  <c:v>25</c:v>
                </c:pt>
                <c:pt idx="807">
                  <c:v>24.857142857142858</c:v>
                </c:pt>
                <c:pt idx="808">
                  <c:v>24.857142857142858</c:v>
                </c:pt>
                <c:pt idx="809">
                  <c:v>24.285714285714285</c:v>
                </c:pt>
                <c:pt idx="810">
                  <c:v>23.571428571428573</c:v>
                </c:pt>
                <c:pt idx="811">
                  <c:v>22.857142857142858</c:v>
                </c:pt>
                <c:pt idx="812">
                  <c:v>22</c:v>
                </c:pt>
                <c:pt idx="813">
                  <c:v>21.214285714285715</c:v>
                </c:pt>
                <c:pt idx="814">
                  <c:v>20.428571428571427</c:v>
                </c:pt>
                <c:pt idx="815">
                  <c:v>19.5</c:v>
                </c:pt>
                <c:pt idx="816">
                  <c:v>18.785714285714285</c:v>
                </c:pt>
                <c:pt idx="817">
                  <c:v>18</c:v>
                </c:pt>
                <c:pt idx="818">
                  <c:v>16.785714285714285</c:v>
                </c:pt>
                <c:pt idx="819">
                  <c:v>15.857142857142858</c:v>
                </c:pt>
                <c:pt idx="820">
                  <c:v>14.857142857142858</c:v>
                </c:pt>
                <c:pt idx="821">
                  <c:v>13.857142857142858</c:v>
                </c:pt>
                <c:pt idx="822">
                  <c:v>12.857142857142858</c:v>
                </c:pt>
                <c:pt idx="823">
                  <c:v>12.5</c:v>
                </c:pt>
                <c:pt idx="824">
                  <c:v>12.5</c:v>
                </c:pt>
                <c:pt idx="825">
                  <c:v>12.571428571428571</c:v>
                </c:pt>
                <c:pt idx="826">
                  <c:v>12.857142857142858</c:v>
                </c:pt>
                <c:pt idx="827">
                  <c:v>12.714285714285714</c:v>
                </c:pt>
                <c:pt idx="828">
                  <c:v>12.714285714285714</c:v>
                </c:pt>
                <c:pt idx="829">
                  <c:v>12.714285714285714</c:v>
                </c:pt>
                <c:pt idx="830">
                  <c:v>12.428571428571429</c:v>
                </c:pt>
                <c:pt idx="831">
                  <c:v>12.357142857142858</c:v>
                </c:pt>
                <c:pt idx="832">
                  <c:v>12.571428571428571</c:v>
                </c:pt>
                <c:pt idx="833">
                  <c:v>12.857142857142858</c:v>
                </c:pt>
                <c:pt idx="834">
                  <c:v>13.071428571428571</c:v>
                </c:pt>
                <c:pt idx="835">
                  <c:v>13.428571428571429</c:v>
                </c:pt>
                <c:pt idx="836">
                  <c:v>14</c:v>
                </c:pt>
                <c:pt idx="837">
                  <c:v>14.357142857142858</c:v>
                </c:pt>
                <c:pt idx="838">
                  <c:v>14.571428571428571</c:v>
                </c:pt>
                <c:pt idx="839">
                  <c:v>14.714285714285714</c:v>
                </c:pt>
                <c:pt idx="840">
                  <c:v>14.714285714285714</c:v>
                </c:pt>
                <c:pt idx="841">
                  <c:v>14.928571428571429</c:v>
                </c:pt>
                <c:pt idx="842">
                  <c:v>15</c:v>
                </c:pt>
                <c:pt idx="843">
                  <c:v>15.214285714285714</c:v>
                </c:pt>
                <c:pt idx="844">
                  <c:v>15.642857142857142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15.857142857142858</c:v>
                </c:pt>
                <c:pt idx="850">
                  <c:v>15.642857142857142</c:v>
                </c:pt>
                <c:pt idx="851">
                  <c:v>15.571428571428571</c:v>
                </c:pt>
                <c:pt idx="852">
                  <c:v>15.571428571428571</c:v>
                </c:pt>
                <c:pt idx="853">
                  <c:v>15.571428571428571</c:v>
                </c:pt>
                <c:pt idx="854">
                  <c:v>15.571428571428571</c:v>
                </c:pt>
                <c:pt idx="855">
                  <c:v>15.5</c:v>
                </c:pt>
                <c:pt idx="856">
                  <c:v>15.5</c:v>
                </c:pt>
                <c:pt idx="857">
                  <c:v>15.5</c:v>
                </c:pt>
                <c:pt idx="858">
                  <c:v>15.928571428571429</c:v>
                </c:pt>
                <c:pt idx="859">
                  <c:v>16.857142857142858</c:v>
                </c:pt>
                <c:pt idx="860">
                  <c:v>18.714285714285715</c:v>
                </c:pt>
                <c:pt idx="861">
                  <c:v>19.591836734693878</c:v>
                </c:pt>
                <c:pt idx="862">
                  <c:v>22.877551020408163</c:v>
                </c:pt>
                <c:pt idx="863">
                  <c:v>25.948979591836736</c:v>
                </c:pt>
                <c:pt idx="864">
                  <c:v>28.020408163265305</c:v>
                </c:pt>
                <c:pt idx="865">
                  <c:v>29.377551020408163</c:v>
                </c:pt>
                <c:pt idx="866">
                  <c:v>30.877551020408163</c:v>
                </c:pt>
                <c:pt idx="867">
                  <c:v>32.448979591836732</c:v>
                </c:pt>
                <c:pt idx="868">
                  <c:v>34.306122448979593</c:v>
                </c:pt>
                <c:pt idx="869">
                  <c:v>35.734693877551017</c:v>
                </c:pt>
                <c:pt idx="870">
                  <c:v>37.306122448979586</c:v>
                </c:pt>
                <c:pt idx="871">
                  <c:v>38.377551020408156</c:v>
                </c:pt>
                <c:pt idx="872">
                  <c:v>38.734693877551017</c:v>
                </c:pt>
                <c:pt idx="873">
                  <c:v>38.948979591836732</c:v>
                </c:pt>
                <c:pt idx="874">
                  <c:v>38.948979591836732</c:v>
                </c:pt>
                <c:pt idx="875">
                  <c:v>39.928571428571431</c:v>
                </c:pt>
                <c:pt idx="876">
                  <c:v>38.5</c:v>
                </c:pt>
                <c:pt idx="877">
                  <c:v>36.857142857142854</c:v>
                </c:pt>
                <c:pt idx="878">
                  <c:v>35.857142857142854</c:v>
                </c:pt>
                <c:pt idx="879">
                  <c:v>35.214285714285715</c:v>
                </c:pt>
                <c:pt idx="880">
                  <c:v>34.357142857142854</c:v>
                </c:pt>
                <c:pt idx="881">
                  <c:v>33.357142857142854</c:v>
                </c:pt>
                <c:pt idx="882">
                  <c:v>32.071428571428569</c:v>
                </c:pt>
                <c:pt idx="883">
                  <c:v>31.357142857142858</c:v>
                </c:pt>
                <c:pt idx="884">
                  <c:v>30.571428571428573</c:v>
                </c:pt>
                <c:pt idx="885">
                  <c:v>30.285714285714285</c:v>
                </c:pt>
                <c:pt idx="886">
                  <c:v>30</c:v>
                </c:pt>
                <c:pt idx="887">
                  <c:v>29.428571428571427</c:v>
                </c:pt>
                <c:pt idx="888">
                  <c:v>28.428571428571427</c:v>
                </c:pt>
                <c:pt idx="889">
                  <c:v>27.785714285714285</c:v>
                </c:pt>
                <c:pt idx="890">
                  <c:v>27.45918367346939</c:v>
                </c:pt>
                <c:pt idx="891">
                  <c:v>27.61661807580175</c:v>
                </c:pt>
                <c:pt idx="892">
                  <c:v>30.830903790087465</c:v>
                </c:pt>
                <c:pt idx="893">
                  <c:v>34.259475218658892</c:v>
                </c:pt>
                <c:pt idx="894">
                  <c:v>37.902332361516038</c:v>
                </c:pt>
                <c:pt idx="895">
                  <c:v>42.902332361516038</c:v>
                </c:pt>
                <c:pt idx="896">
                  <c:v>47.116618075801753</c:v>
                </c:pt>
                <c:pt idx="897">
                  <c:v>49.616618075801753</c:v>
                </c:pt>
                <c:pt idx="898">
                  <c:v>52.473760932944614</c:v>
                </c:pt>
                <c:pt idx="899">
                  <c:v>54.830903790087469</c:v>
                </c:pt>
                <c:pt idx="900">
                  <c:v>57.045189504373177</c:v>
                </c:pt>
                <c:pt idx="901">
                  <c:v>59.116618075801746</c:v>
                </c:pt>
                <c:pt idx="902">
                  <c:v>60.830903790087461</c:v>
                </c:pt>
                <c:pt idx="903">
                  <c:v>62.330903790087461</c:v>
                </c:pt>
                <c:pt idx="904">
                  <c:v>63.371720116618071</c:v>
                </c:pt>
                <c:pt idx="905">
                  <c:v>64.5</c:v>
                </c:pt>
                <c:pt idx="906">
                  <c:v>62</c:v>
                </c:pt>
                <c:pt idx="907">
                  <c:v>59.142857142857146</c:v>
                </c:pt>
                <c:pt idx="908">
                  <c:v>56.428571428571431</c:v>
                </c:pt>
                <c:pt idx="909">
                  <c:v>52.357142857142854</c:v>
                </c:pt>
                <c:pt idx="910">
                  <c:v>48.857142857142854</c:v>
                </c:pt>
                <c:pt idx="911">
                  <c:v>46.571428571428569</c:v>
                </c:pt>
                <c:pt idx="912">
                  <c:v>44</c:v>
                </c:pt>
                <c:pt idx="913">
                  <c:v>41.857142857142854</c:v>
                </c:pt>
                <c:pt idx="914">
                  <c:v>40.642857142857146</c:v>
                </c:pt>
                <c:pt idx="915">
                  <c:v>38.857142857142854</c:v>
                </c:pt>
                <c:pt idx="916">
                  <c:v>37.214285714285715</c:v>
                </c:pt>
                <c:pt idx="917">
                  <c:v>36.214285714285715</c:v>
                </c:pt>
                <c:pt idx="918">
                  <c:v>35.071428571428569</c:v>
                </c:pt>
                <c:pt idx="919">
                  <c:v>33.5</c:v>
                </c:pt>
                <c:pt idx="920">
                  <c:v>32.714285714285715</c:v>
                </c:pt>
                <c:pt idx="921">
                  <c:v>32.214285714285715</c:v>
                </c:pt>
                <c:pt idx="922">
                  <c:v>31.428571428571427</c:v>
                </c:pt>
                <c:pt idx="923">
                  <c:v>30.642857142857142</c:v>
                </c:pt>
                <c:pt idx="924">
                  <c:v>30</c:v>
                </c:pt>
                <c:pt idx="925">
                  <c:v>29.642857142857142</c:v>
                </c:pt>
                <c:pt idx="926">
                  <c:v>29.357142857142858</c:v>
                </c:pt>
                <c:pt idx="927">
                  <c:v>28.928571428571427</c:v>
                </c:pt>
                <c:pt idx="928">
                  <c:v>27.785714285714285</c:v>
                </c:pt>
                <c:pt idx="929">
                  <c:v>27.214285714285715</c:v>
                </c:pt>
                <c:pt idx="930">
                  <c:v>26.785714285714285</c:v>
                </c:pt>
                <c:pt idx="931">
                  <c:v>25.5</c:v>
                </c:pt>
                <c:pt idx="932">
                  <c:v>24.571428571428573</c:v>
                </c:pt>
                <c:pt idx="933">
                  <c:v>24.071428571428573</c:v>
                </c:pt>
                <c:pt idx="934">
                  <c:v>23.642857142857142</c:v>
                </c:pt>
                <c:pt idx="935">
                  <c:v>23.142857142857142</c:v>
                </c:pt>
                <c:pt idx="936">
                  <c:v>22.571428571428573</c:v>
                </c:pt>
                <c:pt idx="937">
                  <c:v>22</c:v>
                </c:pt>
                <c:pt idx="938">
                  <c:v>21.5</c:v>
                </c:pt>
                <c:pt idx="939">
                  <c:v>21.214285714285715</c:v>
                </c:pt>
                <c:pt idx="940">
                  <c:v>20.857142857142858</c:v>
                </c:pt>
                <c:pt idx="941">
                  <c:v>20.5</c:v>
                </c:pt>
                <c:pt idx="942">
                  <c:v>20.285714285714285</c:v>
                </c:pt>
                <c:pt idx="943">
                  <c:v>20</c:v>
                </c:pt>
                <c:pt idx="944">
                  <c:v>19.785714285714285</c:v>
                </c:pt>
                <c:pt idx="945">
                  <c:v>19.5</c:v>
                </c:pt>
                <c:pt idx="946">
                  <c:v>19.357142857142858</c:v>
                </c:pt>
                <c:pt idx="947">
                  <c:v>18.928571428571427</c:v>
                </c:pt>
                <c:pt idx="948">
                  <c:v>18.5</c:v>
                </c:pt>
                <c:pt idx="949">
                  <c:v>18.5</c:v>
                </c:pt>
                <c:pt idx="950">
                  <c:v>18.357142857142858</c:v>
                </c:pt>
                <c:pt idx="951">
                  <c:v>18.428571428571427</c:v>
                </c:pt>
                <c:pt idx="952">
                  <c:v>18.428571428571427</c:v>
                </c:pt>
                <c:pt idx="953">
                  <c:v>18.357142857142858</c:v>
                </c:pt>
                <c:pt idx="954">
                  <c:v>18.071428571428573</c:v>
                </c:pt>
                <c:pt idx="955">
                  <c:v>17.857142857142858</c:v>
                </c:pt>
                <c:pt idx="956">
                  <c:v>17.642857142857142</c:v>
                </c:pt>
                <c:pt idx="957">
                  <c:v>17.285714285714285</c:v>
                </c:pt>
                <c:pt idx="958">
                  <c:v>16.857142857142858</c:v>
                </c:pt>
                <c:pt idx="959">
                  <c:v>16.571428571428573</c:v>
                </c:pt>
                <c:pt idx="960">
                  <c:v>16.285714285714285</c:v>
                </c:pt>
                <c:pt idx="961">
                  <c:v>16</c:v>
                </c:pt>
                <c:pt idx="962">
                  <c:v>15.714285714285714</c:v>
                </c:pt>
                <c:pt idx="963">
                  <c:v>15.214285714285714</c:v>
                </c:pt>
                <c:pt idx="964">
                  <c:v>14.857142857142858</c:v>
                </c:pt>
                <c:pt idx="965">
                  <c:v>14.428571428571429</c:v>
                </c:pt>
                <c:pt idx="966">
                  <c:v>14.142857142857142</c:v>
                </c:pt>
                <c:pt idx="967">
                  <c:v>14</c:v>
                </c:pt>
                <c:pt idx="968">
                  <c:v>13.928571428571429</c:v>
                </c:pt>
                <c:pt idx="969">
                  <c:v>13.928571428571429</c:v>
                </c:pt>
                <c:pt idx="970">
                  <c:v>14.142857142857142</c:v>
                </c:pt>
                <c:pt idx="971">
                  <c:v>14.214285714285714</c:v>
                </c:pt>
                <c:pt idx="972">
                  <c:v>14.285714285714286</c:v>
                </c:pt>
                <c:pt idx="973">
                  <c:v>14.428571428571429</c:v>
                </c:pt>
                <c:pt idx="974">
                  <c:v>14.214285714285714</c:v>
                </c:pt>
                <c:pt idx="975">
                  <c:v>14.142857142857142</c:v>
                </c:pt>
                <c:pt idx="976">
                  <c:v>14</c:v>
                </c:pt>
                <c:pt idx="977">
                  <c:v>13.928571428571429</c:v>
                </c:pt>
                <c:pt idx="978">
                  <c:v>13.857142857142858</c:v>
                </c:pt>
                <c:pt idx="979">
                  <c:v>13.642857142857142</c:v>
                </c:pt>
                <c:pt idx="980">
                  <c:v>13.714285714285714</c:v>
                </c:pt>
                <c:pt idx="981">
                  <c:v>13.571428571428571</c:v>
                </c:pt>
                <c:pt idx="982">
                  <c:v>13.357142857142858</c:v>
                </c:pt>
                <c:pt idx="983">
                  <c:v>13.071428571428571</c:v>
                </c:pt>
                <c:pt idx="984">
                  <c:v>12.642857142857142</c:v>
                </c:pt>
                <c:pt idx="985">
                  <c:v>12.5</c:v>
                </c:pt>
                <c:pt idx="986">
                  <c:v>12.285714285714286</c:v>
                </c:pt>
                <c:pt idx="987">
                  <c:v>12.071428571428571</c:v>
                </c:pt>
                <c:pt idx="988">
                  <c:v>12.285714285714286</c:v>
                </c:pt>
                <c:pt idx="989">
                  <c:v>12.357142857142858</c:v>
                </c:pt>
                <c:pt idx="990">
                  <c:v>12.428571428571429</c:v>
                </c:pt>
                <c:pt idx="991">
                  <c:v>12.428571428571429</c:v>
                </c:pt>
                <c:pt idx="992">
                  <c:v>12.428571428571429</c:v>
                </c:pt>
                <c:pt idx="993">
                  <c:v>12.642857142857142</c:v>
                </c:pt>
                <c:pt idx="994">
                  <c:v>12.5</c:v>
                </c:pt>
                <c:pt idx="995">
                  <c:v>12.428571428571429</c:v>
                </c:pt>
                <c:pt idx="996">
                  <c:v>12.428571428571429</c:v>
                </c:pt>
                <c:pt idx="997">
                  <c:v>12.571428571428571</c:v>
                </c:pt>
                <c:pt idx="998">
                  <c:v>12.571428571428571</c:v>
                </c:pt>
                <c:pt idx="999">
                  <c:v>12.714285714285714</c:v>
                </c:pt>
                <c:pt idx="1000">
                  <c:v>12.857142857142858</c:v>
                </c:pt>
                <c:pt idx="1001">
                  <c:v>12.928571428571429</c:v>
                </c:pt>
                <c:pt idx="1002">
                  <c:v>12.857142857142858</c:v>
                </c:pt>
                <c:pt idx="1003">
                  <c:v>13.285714285714286</c:v>
                </c:pt>
                <c:pt idx="1004">
                  <c:v>13.5</c:v>
                </c:pt>
                <c:pt idx="1005">
                  <c:v>13.785714285714286</c:v>
                </c:pt>
                <c:pt idx="1006">
                  <c:v>13.928571428571429</c:v>
                </c:pt>
                <c:pt idx="1007">
                  <c:v>14</c:v>
                </c:pt>
                <c:pt idx="1008">
                  <c:v>14.214285714285714</c:v>
                </c:pt>
                <c:pt idx="1009">
                  <c:v>14.357142857142858</c:v>
                </c:pt>
                <c:pt idx="1010">
                  <c:v>14.5</c:v>
                </c:pt>
                <c:pt idx="1011">
                  <c:v>14.642857142857142</c:v>
                </c:pt>
                <c:pt idx="1012">
                  <c:v>14.785714285714286</c:v>
                </c:pt>
                <c:pt idx="1013">
                  <c:v>14.928571428571429</c:v>
                </c:pt>
                <c:pt idx="1014">
                  <c:v>15</c:v>
                </c:pt>
                <c:pt idx="1015">
                  <c:v>15.285714285714286</c:v>
                </c:pt>
                <c:pt idx="1016">
                  <c:v>15.571428571428571</c:v>
                </c:pt>
                <c:pt idx="1017">
                  <c:v>15.214285714285714</c:v>
                </c:pt>
                <c:pt idx="1018">
                  <c:v>15.142857142857142</c:v>
                </c:pt>
                <c:pt idx="1019">
                  <c:v>15.285714285714286</c:v>
                </c:pt>
                <c:pt idx="1020">
                  <c:v>15.571428571428571</c:v>
                </c:pt>
                <c:pt idx="1021">
                  <c:v>15.785714285714286</c:v>
                </c:pt>
                <c:pt idx="1022">
                  <c:v>16</c:v>
                </c:pt>
                <c:pt idx="1023">
                  <c:v>16.285714285714285</c:v>
                </c:pt>
                <c:pt idx="1024">
                  <c:v>16.642857142857142</c:v>
                </c:pt>
                <c:pt idx="1025">
                  <c:v>16.857142857142858</c:v>
                </c:pt>
                <c:pt idx="1026">
                  <c:v>17.142857142857142</c:v>
                </c:pt>
                <c:pt idx="1027">
                  <c:v>17.357142857142858</c:v>
                </c:pt>
                <c:pt idx="1028">
                  <c:v>17.714285714285715</c:v>
                </c:pt>
                <c:pt idx="1029">
                  <c:v>17.785714285714285</c:v>
                </c:pt>
                <c:pt idx="1030">
                  <c:v>17.714285714285715</c:v>
                </c:pt>
                <c:pt idx="1031">
                  <c:v>17.928571428571427</c:v>
                </c:pt>
                <c:pt idx="1032">
                  <c:v>18</c:v>
                </c:pt>
                <c:pt idx="1033">
                  <c:v>18.214285714285715</c:v>
                </c:pt>
                <c:pt idx="1034">
                  <c:v>18.428571428571427</c:v>
                </c:pt>
                <c:pt idx="1035">
                  <c:v>18.642857142857142</c:v>
                </c:pt>
                <c:pt idx="1036">
                  <c:v>19.142857142857142</c:v>
                </c:pt>
                <c:pt idx="1037">
                  <c:v>19.357142857142858</c:v>
                </c:pt>
                <c:pt idx="1038">
                  <c:v>19.214285714285715</c:v>
                </c:pt>
                <c:pt idx="1039">
                  <c:v>19.071428571428573</c:v>
                </c:pt>
                <c:pt idx="1040">
                  <c:v>19.142857142857142</c:v>
                </c:pt>
                <c:pt idx="1041">
                  <c:v>19</c:v>
                </c:pt>
                <c:pt idx="1042">
                  <c:v>19</c:v>
                </c:pt>
                <c:pt idx="1043">
                  <c:v>18.857142857142858</c:v>
                </c:pt>
                <c:pt idx="1044">
                  <c:v>18.714285714285715</c:v>
                </c:pt>
                <c:pt idx="1045">
                  <c:v>18.5</c:v>
                </c:pt>
                <c:pt idx="1046">
                  <c:v>18.357142857142858</c:v>
                </c:pt>
                <c:pt idx="1047">
                  <c:v>17.857142857142858</c:v>
                </c:pt>
                <c:pt idx="1048">
                  <c:v>17.357142857142858</c:v>
                </c:pt>
                <c:pt idx="1049">
                  <c:v>16.857142857142858</c:v>
                </c:pt>
                <c:pt idx="1050">
                  <c:v>16.142857142857142</c:v>
                </c:pt>
                <c:pt idx="1051">
                  <c:v>15.785714285714286</c:v>
                </c:pt>
                <c:pt idx="1052">
                  <c:v>16.428571428571427</c:v>
                </c:pt>
                <c:pt idx="1053">
                  <c:v>16.142857142857142</c:v>
                </c:pt>
                <c:pt idx="1054">
                  <c:v>15.642857142857142</c:v>
                </c:pt>
                <c:pt idx="1055">
                  <c:v>15.428571428571429</c:v>
                </c:pt>
                <c:pt idx="1056">
                  <c:v>14.928571428571429</c:v>
                </c:pt>
                <c:pt idx="1057">
                  <c:v>14.642857142857142</c:v>
                </c:pt>
                <c:pt idx="1058">
                  <c:v>14.540816326530614</c:v>
                </c:pt>
                <c:pt idx="1059">
                  <c:v>14.612244897959185</c:v>
                </c:pt>
                <c:pt idx="1060">
                  <c:v>14.826530612244898</c:v>
                </c:pt>
                <c:pt idx="1061">
                  <c:v>14.969387755102042</c:v>
                </c:pt>
                <c:pt idx="1062">
                  <c:v>14.826530612244898</c:v>
                </c:pt>
                <c:pt idx="1063">
                  <c:v>14.683673469387756</c:v>
                </c:pt>
                <c:pt idx="1064">
                  <c:v>14.397959183673468</c:v>
                </c:pt>
                <c:pt idx="1065">
                  <c:v>14.040816326530612</c:v>
                </c:pt>
                <c:pt idx="1066">
                  <c:v>13.683673469387754</c:v>
                </c:pt>
                <c:pt idx="1067">
                  <c:v>14.632653061224488</c:v>
                </c:pt>
                <c:pt idx="1068">
                  <c:v>15.553935860058306</c:v>
                </c:pt>
                <c:pt idx="1069">
                  <c:v>16.229279466888794</c:v>
                </c:pt>
                <c:pt idx="1070">
                  <c:v>19.514993752603079</c:v>
                </c:pt>
                <c:pt idx="1071">
                  <c:v>22.086422324031648</c:v>
                </c:pt>
                <c:pt idx="1072">
                  <c:v>26.045605997501038</c:v>
                </c:pt>
                <c:pt idx="1073">
                  <c:v>29.331320283215323</c:v>
                </c:pt>
                <c:pt idx="1074">
                  <c:v>30.759891711786754</c:v>
                </c:pt>
                <c:pt idx="1075">
                  <c:v>31.474177426072465</c:v>
                </c:pt>
                <c:pt idx="1076">
                  <c:v>32.117034568929611</c:v>
                </c:pt>
                <c:pt idx="1077">
                  <c:v>32.617034568929611</c:v>
                </c:pt>
                <c:pt idx="1078">
                  <c:v>33.831320283215327</c:v>
                </c:pt>
                <c:pt idx="1079">
                  <c:v>35.117034568929611</c:v>
                </c:pt>
                <c:pt idx="1080">
                  <c:v>37.831320283215327</c:v>
                </c:pt>
                <c:pt idx="1081">
                  <c:v>39.525197834235733</c:v>
                </c:pt>
                <c:pt idx="1082">
                  <c:v>39.103915035401918</c:v>
                </c:pt>
                <c:pt idx="1083">
                  <c:v>38.714285714285715</c:v>
                </c:pt>
                <c:pt idx="1084">
                  <c:v>35.571428571428569</c:v>
                </c:pt>
                <c:pt idx="1085">
                  <c:v>33</c:v>
                </c:pt>
                <c:pt idx="1086">
                  <c:v>29.142857142857142</c:v>
                </c:pt>
                <c:pt idx="1087">
                  <c:v>26</c:v>
                </c:pt>
                <c:pt idx="1088">
                  <c:v>24.214285714285715</c:v>
                </c:pt>
                <c:pt idx="1089">
                  <c:v>23.5</c:v>
                </c:pt>
                <c:pt idx="1090">
                  <c:v>23.071428571428573</c:v>
                </c:pt>
                <c:pt idx="1091">
                  <c:v>22.642857142857142</c:v>
                </c:pt>
                <c:pt idx="1092">
                  <c:v>21.428571428571427</c:v>
                </c:pt>
                <c:pt idx="1093">
                  <c:v>20.071428571428573</c:v>
                </c:pt>
                <c:pt idx="1094">
                  <c:v>16.785714285714285</c:v>
                </c:pt>
                <c:pt idx="1095">
                  <c:v>14</c:v>
                </c:pt>
                <c:pt idx="1096">
                  <c:v>13.428571428571429</c:v>
                </c:pt>
                <c:pt idx="1097">
                  <c:v>12.928571428571429</c:v>
                </c:pt>
                <c:pt idx="1098">
                  <c:v>12.63265306122449</c:v>
                </c:pt>
                <c:pt idx="1099">
                  <c:v>12.418367346938776</c:v>
                </c:pt>
                <c:pt idx="1100">
                  <c:v>12.061224489795919</c:v>
                </c:pt>
                <c:pt idx="1101">
                  <c:v>11.63265306122449</c:v>
                </c:pt>
                <c:pt idx="1102">
                  <c:v>11.418367346938776</c:v>
                </c:pt>
                <c:pt idx="1103">
                  <c:v>11.204081632653061</c:v>
                </c:pt>
                <c:pt idx="1104">
                  <c:v>11.918367346938776</c:v>
                </c:pt>
                <c:pt idx="1105">
                  <c:v>12.316326530612246</c:v>
                </c:pt>
                <c:pt idx="1106">
                  <c:v>12.679300291545191</c:v>
                </c:pt>
                <c:pt idx="1107">
                  <c:v>14.322157434402333</c:v>
                </c:pt>
                <c:pt idx="1108">
                  <c:v>14.536443148688049</c:v>
                </c:pt>
                <c:pt idx="1109">
                  <c:v>14.679300291545191</c:v>
                </c:pt>
                <c:pt idx="1110">
                  <c:v>14.965014577259476</c:v>
                </c:pt>
                <c:pt idx="1111">
                  <c:v>15.322157434402332</c:v>
                </c:pt>
                <c:pt idx="1112">
                  <c:v>15.618075801749271</c:v>
                </c:pt>
                <c:pt idx="1113">
                  <c:v>15.832361516034984</c:v>
                </c:pt>
                <c:pt idx="1114">
                  <c:v>17.832361516034986</c:v>
                </c:pt>
                <c:pt idx="1115">
                  <c:v>18.260932944606413</c:v>
                </c:pt>
                <c:pt idx="1116">
                  <c:v>18.68950437317784</c:v>
                </c:pt>
                <c:pt idx="1117">
                  <c:v>18.618075801749267</c:v>
                </c:pt>
                <c:pt idx="1118">
                  <c:v>17.760932944606413</c:v>
                </c:pt>
                <c:pt idx="1119">
                  <c:v>17.64868804664723</c:v>
                </c:pt>
                <c:pt idx="1120">
                  <c:v>17.428571428571427</c:v>
                </c:pt>
                <c:pt idx="1121">
                  <c:v>16.571428571428573</c:v>
                </c:pt>
                <c:pt idx="1122">
                  <c:v>16.285714285714285</c:v>
                </c:pt>
                <c:pt idx="1123">
                  <c:v>16.642857142857142</c:v>
                </c:pt>
                <c:pt idx="1124">
                  <c:v>16.428571428571427</c:v>
                </c:pt>
                <c:pt idx="1125">
                  <c:v>16.214285714285715</c:v>
                </c:pt>
                <c:pt idx="1126">
                  <c:v>16.357142857142858</c:v>
                </c:pt>
                <c:pt idx="1127">
                  <c:v>16.428571428571427</c:v>
                </c:pt>
                <c:pt idx="1128">
                  <c:v>14.642857142857142</c:v>
                </c:pt>
                <c:pt idx="1129">
                  <c:v>14.285714285714286</c:v>
                </c:pt>
                <c:pt idx="1130">
                  <c:v>14</c:v>
                </c:pt>
                <c:pt idx="1131">
                  <c:v>14</c:v>
                </c:pt>
                <c:pt idx="1132">
                  <c:v>14.071428571428571</c:v>
                </c:pt>
                <c:pt idx="1133">
                  <c:v>13.785714285714286</c:v>
                </c:pt>
                <c:pt idx="1134">
                  <c:v>13.857142857142858</c:v>
                </c:pt>
                <c:pt idx="1135">
                  <c:v>13.357142857142858</c:v>
                </c:pt>
                <c:pt idx="1136">
                  <c:v>13.428571428571429</c:v>
                </c:pt>
                <c:pt idx="1137">
                  <c:v>13.214285714285714</c:v>
                </c:pt>
                <c:pt idx="1138">
                  <c:v>13.285714285714286</c:v>
                </c:pt>
                <c:pt idx="1139">
                  <c:v>13.5</c:v>
                </c:pt>
                <c:pt idx="1140">
                  <c:v>13.428571428571429</c:v>
                </c:pt>
                <c:pt idx="1141">
                  <c:v>13.642857142857142</c:v>
                </c:pt>
                <c:pt idx="1142">
                  <c:v>13.714285714285714</c:v>
                </c:pt>
                <c:pt idx="1143">
                  <c:v>13.857142857142858</c:v>
                </c:pt>
                <c:pt idx="1144">
                  <c:v>14.071428571428571</c:v>
                </c:pt>
                <c:pt idx="1145">
                  <c:v>14.285714285714286</c:v>
                </c:pt>
                <c:pt idx="1146">
                  <c:v>15.071428571428571</c:v>
                </c:pt>
                <c:pt idx="1147">
                  <c:v>15.571428571428571</c:v>
                </c:pt>
                <c:pt idx="1148">
                  <c:v>15.642857142857142</c:v>
                </c:pt>
                <c:pt idx="1149">
                  <c:v>15.857142857142858</c:v>
                </c:pt>
                <c:pt idx="1150">
                  <c:v>16</c:v>
                </c:pt>
                <c:pt idx="1151">
                  <c:v>16</c:v>
                </c:pt>
                <c:pt idx="1152">
                  <c:v>16.285714285714285</c:v>
                </c:pt>
                <c:pt idx="1153">
                  <c:v>16.357142857142858</c:v>
                </c:pt>
                <c:pt idx="1154">
                  <c:v>16.357142857142858</c:v>
                </c:pt>
                <c:pt idx="1155">
                  <c:v>16.357142857142858</c:v>
                </c:pt>
                <c:pt idx="1156">
                  <c:v>16.571428571428573</c:v>
                </c:pt>
                <c:pt idx="1157">
                  <c:v>17.214285714285715</c:v>
                </c:pt>
                <c:pt idx="1158">
                  <c:v>17.5</c:v>
                </c:pt>
                <c:pt idx="1159">
                  <c:v>17.785714285714285</c:v>
                </c:pt>
                <c:pt idx="1160">
                  <c:v>17.357142857142858</c:v>
                </c:pt>
                <c:pt idx="1161">
                  <c:v>16.857142857142858</c:v>
                </c:pt>
                <c:pt idx="1162">
                  <c:v>16.642857142857142</c:v>
                </c:pt>
                <c:pt idx="1163">
                  <c:v>16.357142857142858</c:v>
                </c:pt>
                <c:pt idx="1164">
                  <c:v>16</c:v>
                </c:pt>
                <c:pt idx="1165">
                  <c:v>15.928571428571429</c:v>
                </c:pt>
                <c:pt idx="1166">
                  <c:v>15.785714285714286</c:v>
                </c:pt>
                <c:pt idx="1167">
                  <c:v>15.5</c:v>
                </c:pt>
                <c:pt idx="1168">
                  <c:v>15.5</c:v>
                </c:pt>
                <c:pt idx="1169">
                  <c:v>15.357142857142858</c:v>
                </c:pt>
                <c:pt idx="1170">
                  <c:v>16.142857142857142</c:v>
                </c:pt>
                <c:pt idx="1171">
                  <c:v>15.428571428571429</c:v>
                </c:pt>
                <c:pt idx="1172">
                  <c:v>15.071428571428571</c:v>
                </c:pt>
                <c:pt idx="1173">
                  <c:v>14.857142857142858</c:v>
                </c:pt>
                <c:pt idx="1174">
                  <c:v>14.428571428571429</c:v>
                </c:pt>
                <c:pt idx="1175">
                  <c:v>14.428571428571429</c:v>
                </c:pt>
                <c:pt idx="1176">
                  <c:v>14.428571428571429</c:v>
                </c:pt>
                <c:pt idx="1177">
                  <c:v>14.428571428571429</c:v>
                </c:pt>
                <c:pt idx="1178">
                  <c:v>14.714285714285714</c:v>
                </c:pt>
                <c:pt idx="1179">
                  <c:v>14.714285714285714</c:v>
                </c:pt>
                <c:pt idx="1180">
                  <c:v>14.571428571428571</c:v>
                </c:pt>
                <c:pt idx="1181">
                  <c:v>14.714285714285714</c:v>
                </c:pt>
                <c:pt idx="1182">
                  <c:v>14.642857142857142</c:v>
                </c:pt>
                <c:pt idx="1183">
                  <c:v>14.714285714285714</c:v>
                </c:pt>
                <c:pt idx="1184">
                  <c:v>13.785714285714286</c:v>
                </c:pt>
                <c:pt idx="1185">
                  <c:v>13.928571428571429</c:v>
                </c:pt>
                <c:pt idx="1186">
                  <c:v>14</c:v>
                </c:pt>
                <c:pt idx="1187">
                  <c:v>13.928571428571429</c:v>
                </c:pt>
                <c:pt idx="1188">
                  <c:v>14.071428571428571</c:v>
                </c:pt>
                <c:pt idx="1189">
                  <c:v>14.214285714285714</c:v>
                </c:pt>
                <c:pt idx="1190">
                  <c:v>14.285714285714286</c:v>
                </c:pt>
                <c:pt idx="1191">
                  <c:v>14.357142857142858</c:v>
                </c:pt>
                <c:pt idx="1192">
                  <c:v>14.571428571428571</c:v>
                </c:pt>
                <c:pt idx="1193">
                  <c:v>14.642857142857142</c:v>
                </c:pt>
                <c:pt idx="1194">
                  <c:v>14.928571428571429</c:v>
                </c:pt>
                <c:pt idx="1195">
                  <c:v>15.071428571428571</c:v>
                </c:pt>
                <c:pt idx="1196">
                  <c:v>15.142857142857142</c:v>
                </c:pt>
                <c:pt idx="1197">
                  <c:v>15.357142857142858</c:v>
                </c:pt>
                <c:pt idx="1198">
                  <c:v>15.357142857142858</c:v>
                </c:pt>
                <c:pt idx="1199">
                  <c:v>15.214285714285714</c:v>
                </c:pt>
                <c:pt idx="1200">
                  <c:v>15.071428571428571</c:v>
                </c:pt>
                <c:pt idx="1201">
                  <c:v>15</c:v>
                </c:pt>
                <c:pt idx="1202">
                  <c:v>15</c:v>
                </c:pt>
                <c:pt idx="1203">
                  <c:v>15.142857142857142</c:v>
                </c:pt>
                <c:pt idx="1204">
                  <c:v>15.428571428571429</c:v>
                </c:pt>
                <c:pt idx="1205">
                  <c:v>15.5</c:v>
                </c:pt>
                <c:pt idx="1206">
                  <c:v>15.285714285714286</c:v>
                </c:pt>
                <c:pt idx="1207">
                  <c:v>15.428571428571429</c:v>
                </c:pt>
                <c:pt idx="1208">
                  <c:v>15.428571428571429</c:v>
                </c:pt>
                <c:pt idx="1209">
                  <c:v>15.5</c:v>
                </c:pt>
                <c:pt idx="1210">
                  <c:v>15.428571428571429</c:v>
                </c:pt>
                <c:pt idx="1211">
                  <c:v>15.142857142857142</c:v>
                </c:pt>
                <c:pt idx="1212">
                  <c:v>15.142857142857142</c:v>
                </c:pt>
                <c:pt idx="1213">
                  <c:v>15.357142857142858</c:v>
                </c:pt>
                <c:pt idx="1214">
                  <c:v>15.714285714285714</c:v>
                </c:pt>
                <c:pt idx="1215">
                  <c:v>15.857142857142858</c:v>
                </c:pt>
                <c:pt idx="1216">
                  <c:v>15.857142857142858</c:v>
                </c:pt>
                <c:pt idx="1217">
                  <c:v>15.785714285714286</c:v>
                </c:pt>
                <c:pt idx="1218">
                  <c:v>15.928571428571429</c:v>
                </c:pt>
                <c:pt idx="1219">
                  <c:v>16.428571428571427</c:v>
                </c:pt>
                <c:pt idx="1220">
                  <c:v>16.714285714285715</c:v>
                </c:pt>
                <c:pt idx="1221">
                  <c:v>16.785714285714285</c:v>
                </c:pt>
                <c:pt idx="1222">
                  <c:v>16.785714285714285</c:v>
                </c:pt>
                <c:pt idx="1223">
                  <c:v>16.714285714285715</c:v>
                </c:pt>
                <c:pt idx="1224">
                  <c:v>16.928571428571427</c:v>
                </c:pt>
                <c:pt idx="1225">
                  <c:v>17</c:v>
                </c:pt>
                <c:pt idx="1226">
                  <c:v>17.071428571428573</c:v>
                </c:pt>
                <c:pt idx="1227">
                  <c:v>16.857142857142858</c:v>
                </c:pt>
                <c:pt idx="1228">
                  <c:v>16.571428571428573</c:v>
                </c:pt>
                <c:pt idx="1229">
                  <c:v>16.428571428571427</c:v>
                </c:pt>
                <c:pt idx="1230">
                  <c:v>16.428571428571427</c:v>
                </c:pt>
                <c:pt idx="1231">
                  <c:v>16.285714285714285</c:v>
                </c:pt>
                <c:pt idx="1232">
                  <c:v>16.142857142857142</c:v>
                </c:pt>
                <c:pt idx="1233">
                  <c:v>16.571428571428573</c:v>
                </c:pt>
                <c:pt idx="1234">
                  <c:v>16.285714285714285</c:v>
                </c:pt>
                <c:pt idx="1235">
                  <c:v>16</c:v>
                </c:pt>
                <c:pt idx="1236">
                  <c:v>15.785714285714286</c:v>
                </c:pt>
                <c:pt idx="1237">
                  <c:v>16.857142857142858</c:v>
                </c:pt>
                <c:pt idx="1238">
                  <c:v>16.714285714285715</c:v>
                </c:pt>
                <c:pt idx="1239">
                  <c:v>16.714285714285715</c:v>
                </c:pt>
                <c:pt idx="1240">
                  <c:v>16.642857142857142</c:v>
                </c:pt>
                <c:pt idx="1241">
                  <c:v>16.785714285714285</c:v>
                </c:pt>
                <c:pt idx="1242">
                  <c:v>17</c:v>
                </c:pt>
                <c:pt idx="1243">
                  <c:v>17.214285714285715</c:v>
                </c:pt>
                <c:pt idx="1244">
                  <c:v>17.214285714285715</c:v>
                </c:pt>
                <c:pt idx="1245">
                  <c:v>17.928571428571427</c:v>
                </c:pt>
                <c:pt idx="1246">
                  <c:v>17.642857142857142</c:v>
                </c:pt>
                <c:pt idx="1247">
                  <c:v>16.571428571428573</c:v>
                </c:pt>
                <c:pt idx="1248">
                  <c:v>16.571428571428573</c:v>
                </c:pt>
                <c:pt idx="1249">
                  <c:v>16.857142857142858</c:v>
                </c:pt>
                <c:pt idx="1250">
                  <c:v>16.857142857142858</c:v>
                </c:pt>
                <c:pt idx="1251">
                  <c:v>15.571428571428571</c:v>
                </c:pt>
                <c:pt idx="1252">
                  <c:v>15.428571428571429</c:v>
                </c:pt>
                <c:pt idx="1253">
                  <c:v>15.214285714285714</c:v>
                </c:pt>
                <c:pt idx="1254">
                  <c:v>15.071428571428571</c:v>
                </c:pt>
                <c:pt idx="1255">
                  <c:v>15.785714285714286</c:v>
                </c:pt>
                <c:pt idx="1256">
                  <c:v>15.642857142857142</c:v>
                </c:pt>
                <c:pt idx="1257">
                  <c:v>15.571428571428571</c:v>
                </c:pt>
                <c:pt idx="1258">
                  <c:v>15.5</c:v>
                </c:pt>
                <c:pt idx="1259">
                  <c:v>14.785714285714286</c:v>
                </c:pt>
                <c:pt idx="1260">
                  <c:v>14.857142857142858</c:v>
                </c:pt>
                <c:pt idx="1261">
                  <c:v>14.857142857142858</c:v>
                </c:pt>
                <c:pt idx="1262">
                  <c:v>14.785714285714286</c:v>
                </c:pt>
                <c:pt idx="1263">
                  <c:v>14.5</c:v>
                </c:pt>
                <c:pt idx="1264">
                  <c:v>14.857142857142858</c:v>
                </c:pt>
                <c:pt idx="1265">
                  <c:v>15.142857142857142</c:v>
                </c:pt>
                <c:pt idx="1266">
                  <c:v>15.642857142857142</c:v>
                </c:pt>
                <c:pt idx="1267">
                  <c:v>15.714285714285714</c:v>
                </c:pt>
                <c:pt idx="1268">
                  <c:v>15.714285714285714</c:v>
                </c:pt>
                <c:pt idx="1269">
                  <c:v>14.857142857142858</c:v>
                </c:pt>
                <c:pt idx="1270">
                  <c:v>14.785714285714286</c:v>
                </c:pt>
                <c:pt idx="1271">
                  <c:v>14.642857142857142</c:v>
                </c:pt>
                <c:pt idx="1272">
                  <c:v>15</c:v>
                </c:pt>
                <c:pt idx="1273">
                  <c:v>14.928571428571429</c:v>
                </c:pt>
                <c:pt idx="1274">
                  <c:v>14.857142857142858</c:v>
                </c:pt>
                <c:pt idx="1275">
                  <c:v>14.857142857142858</c:v>
                </c:pt>
                <c:pt idx="1276">
                  <c:v>14.928571428571429</c:v>
                </c:pt>
                <c:pt idx="1277">
                  <c:v>14.928571428571429</c:v>
                </c:pt>
                <c:pt idx="1278">
                  <c:v>14.642857142857142</c:v>
                </c:pt>
                <c:pt idx="1279">
                  <c:v>14.214285714285714</c:v>
                </c:pt>
                <c:pt idx="1280">
                  <c:v>13.642857142857142</c:v>
                </c:pt>
                <c:pt idx="1281">
                  <c:v>13.642857142857142</c:v>
                </c:pt>
                <c:pt idx="1282">
                  <c:v>13.571428571428571</c:v>
                </c:pt>
                <c:pt idx="1283">
                  <c:v>13.571428571428571</c:v>
                </c:pt>
                <c:pt idx="1284">
                  <c:v>13.571428571428571</c:v>
                </c:pt>
                <c:pt idx="1285">
                  <c:v>13.428571428571429</c:v>
                </c:pt>
                <c:pt idx="1286">
                  <c:v>13</c:v>
                </c:pt>
                <c:pt idx="1287">
                  <c:v>13</c:v>
                </c:pt>
                <c:pt idx="1288">
                  <c:v>13</c:v>
                </c:pt>
                <c:pt idx="1289">
                  <c:v>12.928571428571429</c:v>
                </c:pt>
                <c:pt idx="1290">
                  <c:v>12.857142857142858</c:v>
                </c:pt>
                <c:pt idx="1291">
                  <c:v>12.928571428571429</c:v>
                </c:pt>
                <c:pt idx="1292">
                  <c:v>12.857142857142858</c:v>
                </c:pt>
                <c:pt idx="1293">
                  <c:v>12.928571428571429</c:v>
                </c:pt>
                <c:pt idx="1294">
                  <c:v>13</c:v>
                </c:pt>
                <c:pt idx="1295">
                  <c:v>13.357142857142858</c:v>
                </c:pt>
                <c:pt idx="1296">
                  <c:v>13.5</c:v>
                </c:pt>
                <c:pt idx="1297">
                  <c:v>13.642857142857142</c:v>
                </c:pt>
                <c:pt idx="1298">
                  <c:v>13.785714285714286</c:v>
                </c:pt>
                <c:pt idx="1299">
                  <c:v>14.142857142857142</c:v>
                </c:pt>
                <c:pt idx="1300">
                  <c:v>14.326530612244898</c:v>
                </c:pt>
                <c:pt idx="1301">
                  <c:v>14.540816326530614</c:v>
                </c:pt>
                <c:pt idx="1302">
                  <c:v>14.612244897959185</c:v>
                </c:pt>
                <c:pt idx="1303">
                  <c:v>14.755102040816327</c:v>
                </c:pt>
                <c:pt idx="1304">
                  <c:v>14.897959183673469</c:v>
                </c:pt>
                <c:pt idx="1305">
                  <c:v>15.112244897959185</c:v>
                </c:pt>
                <c:pt idx="1306">
                  <c:v>15.326530612244897</c:v>
                </c:pt>
                <c:pt idx="1307">
                  <c:v>15.612244897959183</c:v>
                </c:pt>
                <c:pt idx="1308">
                  <c:v>15.755102040816325</c:v>
                </c:pt>
                <c:pt idx="1309">
                  <c:v>15.755102040816325</c:v>
                </c:pt>
                <c:pt idx="1310">
                  <c:v>15.612244897959183</c:v>
                </c:pt>
                <c:pt idx="1311">
                  <c:v>15.469387755102039</c:v>
                </c:pt>
                <c:pt idx="1312">
                  <c:v>15.326530612244897</c:v>
                </c:pt>
                <c:pt idx="1313">
                  <c:v>15.040816326530612</c:v>
                </c:pt>
                <c:pt idx="1314">
                  <c:v>14.857142857142858</c:v>
                </c:pt>
                <c:pt idx="1315">
                  <c:v>14.714285714285714</c:v>
                </c:pt>
                <c:pt idx="1316">
                  <c:v>14.642857142857142</c:v>
                </c:pt>
                <c:pt idx="1317">
                  <c:v>14.5</c:v>
                </c:pt>
                <c:pt idx="1318">
                  <c:v>14.357142857142858</c:v>
                </c:pt>
                <c:pt idx="1319">
                  <c:v>14.071428571428571</c:v>
                </c:pt>
                <c:pt idx="1320">
                  <c:v>13.714285714285714</c:v>
                </c:pt>
                <c:pt idx="1321">
                  <c:v>13.357142857142858</c:v>
                </c:pt>
                <c:pt idx="1322">
                  <c:v>13.071428571428571</c:v>
                </c:pt>
                <c:pt idx="1323">
                  <c:v>12.5</c:v>
                </c:pt>
                <c:pt idx="1324">
                  <c:v>12.357142857142858</c:v>
                </c:pt>
                <c:pt idx="1325">
                  <c:v>12.214285714285714</c:v>
                </c:pt>
                <c:pt idx="1326">
                  <c:v>12.428571428571429</c:v>
                </c:pt>
                <c:pt idx="1327">
                  <c:v>12.357142857142858</c:v>
                </c:pt>
                <c:pt idx="1328">
                  <c:v>12.357142857142858</c:v>
                </c:pt>
                <c:pt idx="1329">
                  <c:v>12.214285714285714</c:v>
                </c:pt>
                <c:pt idx="1330">
                  <c:v>12.214285714285714</c:v>
                </c:pt>
                <c:pt idx="1331">
                  <c:v>12.214285714285714</c:v>
                </c:pt>
                <c:pt idx="1332">
                  <c:v>12.142857142857142</c:v>
                </c:pt>
                <c:pt idx="1333">
                  <c:v>12.071428571428571</c:v>
                </c:pt>
                <c:pt idx="1334">
                  <c:v>12.142857142857142</c:v>
                </c:pt>
                <c:pt idx="1335">
                  <c:v>12.214285714285714</c:v>
                </c:pt>
                <c:pt idx="1336">
                  <c:v>12.357142857142858</c:v>
                </c:pt>
                <c:pt idx="1337">
                  <c:v>12.428571428571429</c:v>
                </c:pt>
                <c:pt idx="1338">
                  <c:v>12.571428571428571</c:v>
                </c:pt>
                <c:pt idx="1339">
                  <c:v>12.571428571428571</c:v>
                </c:pt>
                <c:pt idx="1340">
                  <c:v>12.285714285714286</c:v>
                </c:pt>
                <c:pt idx="1341">
                  <c:v>12.357142857142858</c:v>
                </c:pt>
                <c:pt idx="1342">
                  <c:v>12.428571428571429</c:v>
                </c:pt>
                <c:pt idx="1343">
                  <c:v>12.785714285714286</c:v>
                </c:pt>
                <c:pt idx="1344">
                  <c:v>12.785714285714286</c:v>
                </c:pt>
                <c:pt idx="1345">
                  <c:v>12.714285714285714</c:v>
                </c:pt>
                <c:pt idx="1346">
                  <c:v>12.714285714285714</c:v>
                </c:pt>
                <c:pt idx="1347">
                  <c:v>12.714285714285714</c:v>
                </c:pt>
                <c:pt idx="1348">
                  <c:v>12.714285714285714</c:v>
                </c:pt>
                <c:pt idx="1349">
                  <c:v>12.642857142857142</c:v>
                </c:pt>
                <c:pt idx="1350">
                  <c:v>12.714285714285714</c:v>
                </c:pt>
                <c:pt idx="1351">
                  <c:v>12.714285714285714</c:v>
                </c:pt>
                <c:pt idx="1352">
                  <c:v>12.642857142857142</c:v>
                </c:pt>
                <c:pt idx="1353">
                  <c:v>12.714285714285714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2-42DD-B5EB-AA36756A2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128143"/>
        <c:axId val="609128559"/>
      </c:line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648960"/>
        <c:axId val="26763190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'~ 19-04-13'!$E$1</c15:sqref>
                        </c15:formulaRef>
                      </c:ext>
                    </c:extLst>
                    <c:strCache>
                      <c:ptCount val="1"/>
                      <c:pt idx="0">
                        <c:v>USD/ETH</c:v>
                      </c:pt>
                    </c:strCache>
                  </c:strRef>
                </c:tx>
                <c:spPr>
                  <a:ln w="15240" cap="rnd">
                    <a:solidFill>
                      <a:srgbClr val="EF296B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'~ 19-04-13'!$A$2:$A$1355</c15:sqref>
                        </c15:formulaRef>
                      </c:ext>
                    </c:extLst>
                    <c:numCache>
                      <c:formatCode>yyyy\-mm\-dd</c:formatCode>
                      <c:ptCount val="1354"/>
                      <c:pt idx="0">
                        <c:v>42215</c:v>
                      </c:pt>
                      <c:pt idx="1">
                        <c:v>42216</c:v>
                      </c:pt>
                      <c:pt idx="2">
                        <c:v>42217</c:v>
                      </c:pt>
                      <c:pt idx="3">
                        <c:v>42218</c:v>
                      </c:pt>
                      <c:pt idx="4">
                        <c:v>42219</c:v>
                      </c:pt>
                      <c:pt idx="5">
                        <c:v>42220</c:v>
                      </c:pt>
                      <c:pt idx="6">
                        <c:v>42221</c:v>
                      </c:pt>
                      <c:pt idx="7">
                        <c:v>42222</c:v>
                      </c:pt>
                      <c:pt idx="8">
                        <c:v>42223</c:v>
                      </c:pt>
                      <c:pt idx="9">
                        <c:v>42224</c:v>
                      </c:pt>
                      <c:pt idx="10">
                        <c:v>42225</c:v>
                      </c:pt>
                      <c:pt idx="11">
                        <c:v>42226</c:v>
                      </c:pt>
                      <c:pt idx="12">
                        <c:v>42227</c:v>
                      </c:pt>
                      <c:pt idx="13">
                        <c:v>42228</c:v>
                      </c:pt>
                      <c:pt idx="14">
                        <c:v>42229</c:v>
                      </c:pt>
                      <c:pt idx="15">
                        <c:v>42230</c:v>
                      </c:pt>
                      <c:pt idx="16">
                        <c:v>42231</c:v>
                      </c:pt>
                      <c:pt idx="17">
                        <c:v>42232</c:v>
                      </c:pt>
                      <c:pt idx="18">
                        <c:v>42233</c:v>
                      </c:pt>
                      <c:pt idx="19">
                        <c:v>42234</c:v>
                      </c:pt>
                      <c:pt idx="20">
                        <c:v>42235</c:v>
                      </c:pt>
                      <c:pt idx="21">
                        <c:v>42236</c:v>
                      </c:pt>
                      <c:pt idx="22">
                        <c:v>42237</c:v>
                      </c:pt>
                      <c:pt idx="23">
                        <c:v>42238</c:v>
                      </c:pt>
                      <c:pt idx="24">
                        <c:v>42239</c:v>
                      </c:pt>
                      <c:pt idx="25">
                        <c:v>42240</c:v>
                      </c:pt>
                      <c:pt idx="26">
                        <c:v>42241</c:v>
                      </c:pt>
                      <c:pt idx="27">
                        <c:v>42242</c:v>
                      </c:pt>
                      <c:pt idx="28">
                        <c:v>42243</c:v>
                      </c:pt>
                      <c:pt idx="29">
                        <c:v>42244</c:v>
                      </c:pt>
                      <c:pt idx="30">
                        <c:v>42245</c:v>
                      </c:pt>
                      <c:pt idx="31">
                        <c:v>42246</c:v>
                      </c:pt>
                      <c:pt idx="32">
                        <c:v>42247</c:v>
                      </c:pt>
                      <c:pt idx="33">
                        <c:v>42248</c:v>
                      </c:pt>
                      <c:pt idx="34">
                        <c:v>42249</c:v>
                      </c:pt>
                      <c:pt idx="35">
                        <c:v>42250</c:v>
                      </c:pt>
                      <c:pt idx="36">
                        <c:v>42251</c:v>
                      </c:pt>
                      <c:pt idx="37">
                        <c:v>42252</c:v>
                      </c:pt>
                      <c:pt idx="38">
                        <c:v>42253</c:v>
                      </c:pt>
                      <c:pt idx="39">
                        <c:v>42254</c:v>
                      </c:pt>
                      <c:pt idx="40">
                        <c:v>42255</c:v>
                      </c:pt>
                      <c:pt idx="41">
                        <c:v>42256</c:v>
                      </c:pt>
                      <c:pt idx="42">
                        <c:v>42257</c:v>
                      </c:pt>
                      <c:pt idx="43">
                        <c:v>42258</c:v>
                      </c:pt>
                      <c:pt idx="44">
                        <c:v>42259</c:v>
                      </c:pt>
                      <c:pt idx="45">
                        <c:v>42260</c:v>
                      </c:pt>
                      <c:pt idx="46">
                        <c:v>42261</c:v>
                      </c:pt>
                      <c:pt idx="47">
                        <c:v>42262</c:v>
                      </c:pt>
                      <c:pt idx="48">
                        <c:v>42263</c:v>
                      </c:pt>
                      <c:pt idx="49">
                        <c:v>42264</c:v>
                      </c:pt>
                      <c:pt idx="50">
                        <c:v>42265</c:v>
                      </c:pt>
                      <c:pt idx="51">
                        <c:v>42266</c:v>
                      </c:pt>
                      <c:pt idx="52">
                        <c:v>42267</c:v>
                      </c:pt>
                      <c:pt idx="53">
                        <c:v>42268</c:v>
                      </c:pt>
                      <c:pt idx="54">
                        <c:v>42269</c:v>
                      </c:pt>
                      <c:pt idx="55">
                        <c:v>42270</c:v>
                      </c:pt>
                      <c:pt idx="56">
                        <c:v>42271</c:v>
                      </c:pt>
                      <c:pt idx="57">
                        <c:v>42272</c:v>
                      </c:pt>
                      <c:pt idx="58">
                        <c:v>42273</c:v>
                      </c:pt>
                      <c:pt idx="59">
                        <c:v>42274</c:v>
                      </c:pt>
                      <c:pt idx="60">
                        <c:v>42275</c:v>
                      </c:pt>
                      <c:pt idx="61">
                        <c:v>42276</c:v>
                      </c:pt>
                      <c:pt idx="62">
                        <c:v>42277</c:v>
                      </c:pt>
                      <c:pt idx="63">
                        <c:v>42278</c:v>
                      </c:pt>
                      <c:pt idx="64">
                        <c:v>42279</c:v>
                      </c:pt>
                      <c:pt idx="65">
                        <c:v>42280</c:v>
                      </c:pt>
                      <c:pt idx="66">
                        <c:v>42281</c:v>
                      </c:pt>
                      <c:pt idx="67">
                        <c:v>42282</c:v>
                      </c:pt>
                      <c:pt idx="68">
                        <c:v>42283</c:v>
                      </c:pt>
                      <c:pt idx="69">
                        <c:v>42284</c:v>
                      </c:pt>
                      <c:pt idx="70">
                        <c:v>42285</c:v>
                      </c:pt>
                      <c:pt idx="71">
                        <c:v>42286</c:v>
                      </c:pt>
                      <c:pt idx="72">
                        <c:v>42287</c:v>
                      </c:pt>
                      <c:pt idx="73">
                        <c:v>42288</c:v>
                      </c:pt>
                      <c:pt idx="74">
                        <c:v>42289</c:v>
                      </c:pt>
                      <c:pt idx="75">
                        <c:v>42290</c:v>
                      </c:pt>
                      <c:pt idx="76">
                        <c:v>42291</c:v>
                      </c:pt>
                      <c:pt idx="77">
                        <c:v>42292</c:v>
                      </c:pt>
                      <c:pt idx="78">
                        <c:v>42293</c:v>
                      </c:pt>
                      <c:pt idx="79">
                        <c:v>42294</c:v>
                      </c:pt>
                      <c:pt idx="80">
                        <c:v>42295</c:v>
                      </c:pt>
                      <c:pt idx="81">
                        <c:v>42296</c:v>
                      </c:pt>
                      <c:pt idx="82">
                        <c:v>42297</c:v>
                      </c:pt>
                      <c:pt idx="83">
                        <c:v>42298</c:v>
                      </c:pt>
                      <c:pt idx="84">
                        <c:v>42299</c:v>
                      </c:pt>
                      <c:pt idx="85">
                        <c:v>42300</c:v>
                      </c:pt>
                      <c:pt idx="86">
                        <c:v>42301</c:v>
                      </c:pt>
                      <c:pt idx="87">
                        <c:v>42302</c:v>
                      </c:pt>
                      <c:pt idx="88">
                        <c:v>42303</c:v>
                      </c:pt>
                      <c:pt idx="89">
                        <c:v>42304</c:v>
                      </c:pt>
                      <c:pt idx="90">
                        <c:v>42305</c:v>
                      </c:pt>
                      <c:pt idx="91">
                        <c:v>42306</c:v>
                      </c:pt>
                      <c:pt idx="92">
                        <c:v>42307</c:v>
                      </c:pt>
                      <c:pt idx="93">
                        <c:v>42308</c:v>
                      </c:pt>
                      <c:pt idx="94">
                        <c:v>42309</c:v>
                      </c:pt>
                      <c:pt idx="95">
                        <c:v>42310</c:v>
                      </c:pt>
                      <c:pt idx="96">
                        <c:v>42311</c:v>
                      </c:pt>
                      <c:pt idx="97">
                        <c:v>42312</c:v>
                      </c:pt>
                      <c:pt idx="98">
                        <c:v>42313</c:v>
                      </c:pt>
                      <c:pt idx="99">
                        <c:v>42314</c:v>
                      </c:pt>
                      <c:pt idx="100">
                        <c:v>42315</c:v>
                      </c:pt>
                      <c:pt idx="101">
                        <c:v>42316</c:v>
                      </c:pt>
                      <c:pt idx="102">
                        <c:v>42317</c:v>
                      </c:pt>
                      <c:pt idx="103">
                        <c:v>42318</c:v>
                      </c:pt>
                      <c:pt idx="104">
                        <c:v>42319</c:v>
                      </c:pt>
                      <c:pt idx="105">
                        <c:v>42320</c:v>
                      </c:pt>
                      <c:pt idx="106">
                        <c:v>42321</c:v>
                      </c:pt>
                      <c:pt idx="107">
                        <c:v>42322</c:v>
                      </c:pt>
                      <c:pt idx="108">
                        <c:v>42323</c:v>
                      </c:pt>
                      <c:pt idx="109">
                        <c:v>42324</c:v>
                      </c:pt>
                      <c:pt idx="110">
                        <c:v>42325</c:v>
                      </c:pt>
                      <c:pt idx="111">
                        <c:v>42326</c:v>
                      </c:pt>
                      <c:pt idx="112">
                        <c:v>42327</c:v>
                      </c:pt>
                      <c:pt idx="113">
                        <c:v>42328</c:v>
                      </c:pt>
                      <c:pt idx="114">
                        <c:v>42329</c:v>
                      </c:pt>
                      <c:pt idx="115">
                        <c:v>42330</c:v>
                      </c:pt>
                      <c:pt idx="116">
                        <c:v>42331</c:v>
                      </c:pt>
                      <c:pt idx="117">
                        <c:v>42332</c:v>
                      </c:pt>
                      <c:pt idx="118">
                        <c:v>42333</c:v>
                      </c:pt>
                      <c:pt idx="119">
                        <c:v>42334</c:v>
                      </c:pt>
                      <c:pt idx="120">
                        <c:v>42335</c:v>
                      </c:pt>
                      <c:pt idx="121">
                        <c:v>42336</c:v>
                      </c:pt>
                      <c:pt idx="122">
                        <c:v>42337</c:v>
                      </c:pt>
                      <c:pt idx="123">
                        <c:v>42338</c:v>
                      </c:pt>
                      <c:pt idx="124">
                        <c:v>42339</c:v>
                      </c:pt>
                      <c:pt idx="125">
                        <c:v>42340</c:v>
                      </c:pt>
                      <c:pt idx="126">
                        <c:v>42341</c:v>
                      </c:pt>
                      <c:pt idx="127">
                        <c:v>42342</c:v>
                      </c:pt>
                      <c:pt idx="128">
                        <c:v>42343</c:v>
                      </c:pt>
                      <c:pt idx="129">
                        <c:v>42344</c:v>
                      </c:pt>
                      <c:pt idx="130">
                        <c:v>42345</c:v>
                      </c:pt>
                      <c:pt idx="131">
                        <c:v>42346</c:v>
                      </c:pt>
                      <c:pt idx="132">
                        <c:v>42347</c:v>
                      </c:pt>
                      <c:pt idx="133">
                        <c:v>42348</c:v>
                      </c:pt>
                      <c:pt idx="134">
                        <c:v>42349</c:v>
                      </c:pt>
                      <c:pt idx="135">
                        <c:v>42350</c:v>
                      </c:pt>
                      <c:pt idx="136">
                        <c:v>42351</c:v>
                      </c:pt>
                      <c:pt idx="137">
                        <c:v>42352</c:v>
                      </c:pt>
                      <c:pt idx="138">
                        <c:v>42353</c:v>
                      </c:pt>
                      <c:pt idx="139">
                        <c:v>42354</c:v>
                      </c:pt>
                      <c:pt idx="140">
                        <c:v>42355</c:v>
                      </c:pt>
                      <c:pt idx="141">
                        <c:v>42356</c:v>
                      </c:pt>
                      <c:pt idx="142">
                        <c:v>42357</c:v>
                      </c:pt>
                      <c:pt idx="143">
                        <c:v>42358</c:v>
                      </c:pt>
                      <c:pt idx="144">
                        <c:v>42359</c:v>
                      </c:pt>
                      <c:pt idx="145">
                        <c:v>42360</c:v>
                      </c:pt>
                      <c:pt idx="146">
                        <c:v>42361</c:v>
                      </c:pt>
                      <c:pt idx="147">
                        <c:v>42362</c:v>
                      </c:pt>
                      <c:pt idx="148">
                        <c:v>42363</c:v>
                      </c:pt>
                      <c:pt idx="149">
                        <c:v>42364</c:v>
                      </c:pt>
                      <c:pt idx="150">
                        <c:v>42365</c:v>
                      </c:pt>
                      <c:pt idx="151">
                        <c:v>42366</c:v>
                      </c:pt>
                      <c:pt idx="152">
                        <c:v>42367</c:v>
                      </c:pt>
                      <c:pt idx="153">
                        <c:v>42368</c:v>
                      </c:pt>
                      <c:pt idx="154">
                        <c:v>42369</c:v>
                      </c:pt>
                      <c:pt idx="155">
                        <c:v>42370</c:v>
                      </c:pt>
                      <c:pt idx="156">
                        <c:v>42371</c:v>
                      </c:pt>
                      <c:pt idx="157">
                        <c:v>42372</c:v>
                      </c:pt>
                      <c:pt idx="158">
                        <c:v>42373</c:v>
                      </c:pt>
                      <c:pt idx="159">
                        <c:v>42374</c:v>
                      </c:pt>
                      <c:pt idx="160">
                        <c:v>42375</c:v>
                      </c:pt>
                      <c:pt idx="161">
                        <c:v>42376</c:v>
                      </c:pt>
                      <c:pt idx="162">
                        <c:v>42377</c:v>
                      </c:pt>
                      <c:pt idx="163">
                        <c:v>42378</c:v>
                      </c:pt>
                      <c:pt idx="164">
                        <c:v>42379</c:v>
                      </c:pt>
                      <c:pt idx="165">
                        <c:v>42380</c:v>
                      </c:pt>
                      <c:pt idx="166">
                        <c:v>42381</c:v>
                      </c:pt>
                      <c:pt idx="167">
                        <c:v>42382</c:v>
                      </c:pt>
                      <c:pt idx="168">
                        <c:v>42383</c:v>
                      </c:pt>
                      <c:pt idx="169">
                        <c:v>42384</c:v>
                      </c:pt>
                      <c:pt idx="170">
                        <c:v>42385</c:v>
                      </c:pt>
                      <c:pt idx="171">
                        <c:v>42386</c:v>
                      </c:pt>
                      <c:pt idx="172">
                        <c:v>42387</c:v>
                      </c:pt>
                      <c:pt idx="173">
                        <c:v>42388</c:v>
                      </c:pt>
                      <c:pt idx="174">
                        <c:v>42389</c:v>
                      </c:pt>
                      <c:pt idx="175">
                        <c:v>42390</c:v>
                      </c:pt>
                      <c:pt idx="176">
                        <c:v>42391</c:v>
                      </c:pt>
                      <c:pt idx="177">
                        <c:v>42392</c:v>
                      </c:pt>
                      <c:pt idx="178">
                        <c:v>42393</c:v>
                      </c:pt>
                      <c:pt idx="179">
                        <c:v>42394</c:v>
                      </c:pt>
                      <c:pt idx="180">
                        <c:v>42395</c:v>
                      </c:pt>
                      <c:pt idx="181">
                        <c:v>42396</c:v>
                      </c:pt>
                      <c:pt idx="182">
                        <c:v>42397</c:v>
                      </c:pt>
                      <c:pt idx="183">
                        <c:v>42398</c:v>
                      </c:pt>
                      <c:pt idx="184">
                        <c:v>42399</c:v>
                      </c:pt>
                      <c:pt idx="185">
                        <c:v>42400</c:v>
                      </c:pt>
                      <c:pt idx="186">
                        <c:v>42401</c:v>
                      </c:pt>
                      <c:pt idx="187">
                        <c:v>42402</c:v>
                      </c:pt>
                      <c:pt idx="188">
                        <c:v>42403</c:v>
                      </c:pt>
                      <c:pt idx="189">
                        <c:v>42404</c:v>
                      </c:pt>
                      <c:pt idx="190">
                        <c:v>42405</c:v>
                      </c:pt>
                      <c:pt idx="191">
                        <c:v>42406</c:v>
                      </c:pt>
                      <c:pt idx="192">
                        <c:v>42407</c:v>
                      </c:pt>
                      <c:pt idx="193">
                        <c:v>42408</c:v>
                      </c:pt>
                      <c:pt idx="194">
                        <c:v>42409</c:v>
                      </c:pt>
                      <c:pt idx="195">
                        <c:v>42410</c:v>
                      </c:pt>
                      <c:pt idx="196">
                        <c:v>42411</c:v>
                      </c:pt>
                      <c:pt idx="197">
                        <c:v>42412</c:v>
                      </c:pt>
                      <c:pt idx="198">
                        <c:v>42413</c:v>
                      </c:pt>
                      <c:pt idx="199">
                        <c:v>42414</c:v>
                      </c:pt>
                      <c:pt idx="200">
                        <c:v>42415</c:v>
                      </c:pt>
                      <c:pt idx="201">
                        <c:v>42416</c:v>
                      </c:pt>
                      <c:pt idx="202">
                        <c:v>42417</c:v>
                      </c:pt>
                      <c:pt idx="203">
                        <c:v>42418</c:v>
                      </c:pt>
                      <c:pt idx="204">
                        <c:v>42419</c:v>
                      </c:pt>
                      <c:pt idx="205">
                        <c:v>42420</c:v>
                      </c:pt>
                      <c:pt idx="206">
                        <c:v>42421</c:v>
                      </c:pt>
                      <c:pt idx="207">
                        <c:v>42422</c:v>
                      </c:pt>
                      <c:pt idx="208">
                        <c:v>42423</c:v>
                      </c:pt>
                      <c:pt idx="209">
                        <c:v>42424</c:v>
                      </c:pt>
                      <c:pt idx="210">
                        <c:v>42425</c:v>
                      </c:pt>
                      <c:pt idx="211">
                        <c:v>42426</c:v>
                      </c:pt>
                      <c:pt idx="212">
                        <c:v>42427</c:v>
                      </c:pt>
                      <c:pt idx="213">
                        <c:v>42428</c:v>
                      </c:pt>
                      <c:pt idx="214">
                        <c:v>42429</c:v>
                      </c:pt>
                      <c:pt idx="215">
                        <c:v>42430</c:v>
                      </c:pt>
                      <c:pt idx="216">
                        <c:v>42431</c:v>
                      </c:pt>
                      <c:pt idx="217">
                        <c:v>42432</c:v>
                      </c:pt>
                      <c:pt idx="218">
                        <c:v>42433</c:v>
                      </c:pt>
                      <c:pt idx="219">
                        <c:v>42434</c:v>
                      </c:pt>
                      <c:pt idx="220">
                        <c:v>42435</c:v>
                      </c:pt>
                      <c:pt idx="221">
                        <c:v>42436</c:v>
                      </c:pt>
                      <c:pt idx="222">
                        <c:v>42437</c:v>
                      </c:pt>
                      <c:pt idx="223">
                        <c:v>42438</c:v>
                      </c:pt>
                      <c:pt idx="224">
                        <c:v>42439</c:v>
                      </c:pt>
                      <c:pt idx="225">
                        <c:v>42440</c:v>
                      </c:pt>
                      <c:pt idx="226">
                        <c:v>42441</c:v>
                      </c:pt>
                      <c:pt idx="227">
                        <c:v>42442</c:v>
                      </c:pt>
                      <c:pt idx="228">
                        <c:v>42443</c:v>
                      </c:pt>
                      <c:pt idx="229">
                        <c:v>42444</c:v>
                      </c:pt>
                      <c:pt idx="230">
                        <c:v>42445</c:v>
                      </c:pt>
                      <c:pt idx="231">
                        <c:v>42446</c:v>
                      </c:pt>
                      <c:pt idx="232">
                        <c:v>42447</c:v>
                      </c:pt>
                      <c:pt idx="233">
                        <c:v>42448</c:v>
                      </c:pt>
                      <c:pt idx="234">
                        <c:v>42449</c:v>
                      </c:pt>
                      <c:pt idx="235">
                        <c:v>42450</c:v>
                      </c:pt>
                      <c:pt idx="236">
                        <c:v>42451</c:v>
                      </c:pt>
                      <c:pt idx="237">
                        <c:v>42452</c:v>
                      </c:pt>
                      <c:pt idx="238">
                        <c:v>42453</c:v>
                      </c:pt>
                      <c:pt idx="239">
                        <c:v>42454</c:v>
                      </c:pt>
                      <c:pt idx="240">
                        <c:v>42455</c:v>
                      </c:pt>
                      <c:pt idx="241">
                        <c:v>42456</c:v>
                      </c:pt>
                      <c:pt idx="242">
                        <c:v>42457</c:v>
                      </c:pt>
                      <c:pt idx="243">
                        <c:v>42458</c:v>
                      </c:pt>
                      <c:pt idx="244">
                        <c:v>42459</c:v>
                      </c:pt>
                      <c:pt idx="245">
                        <c:v>42460</c:v>
                      </c:pt>
                      <c:pt idx="246">
                        <c:v>42461</c:v>
                      </c:pt>
                      <c:pt idx="247">
                        <c:v>42462</c:v>
                      </c:pt>
                      <c:pt idx="248">
                        <c:v>42463</c:v>
                      </c:pt>
                      <c:pt idx="249">
                        <c:v>42464</c:v>
                      </c:pt>
                      <c:pt idx="250">
                        <c:v>42465</c:v>
                      </c:pt>
                      <c:pt idx="251">
                        <c:v>42466</c:v>
                      </c:pt>
                      <c:pt idx="252">
                        <c:v>42467</c:v>
                      </c:pt>
                      <c:pt idx="253">
                        <c:v>42468</c:v>
                      </c:pt>
                      <c:pt idx="254">
                        <c:v>42469</c:v>
                      </c:pt>
                      <c:pt idx="255">
                        <c:v>42470</c:v>
                      </c:pt>
                      <c:pt idx="256">
                        <c:v>42471</c:v>
                      </c:pt>
                      <c:pt idx="257">
                        <c:v>42472</c:v>
                      </c:pt>
                      <c:pt idx="258">
                        <c:v>42473</c:v>
                      </c:pt>
                      <c:pt idx="259">
                        <c:v>42474</c:v>
                      </c:pt>
                      <c:pt idx="260">
                        <c:v>42475</c:v>
                      </c:pt>
                      <c:pt idx="261">
                        <c:v>42476</c:v>
                      </c:pt>
                      <c:pt idx="262">
                        <c:v>42477</c:v>
                      </c:pt>
                      <c:pt idx="263">
                        <c:v>42478</c:v>
                      </c:pt>
                      <c:pt idx="264">
                        <c:v>42479</c:v>
                      </c:pt>
                      <c:pt idx="265">
                        <c:v>42480</c:v>
                      </c:pt>
                      <c:pt idx="266">
                        <c:v>42481</c:v>
                      </c:pt>
                      <c:pt idx="267">
                        <c:v>42482</c:v>
                      </c:pt>
                      <c:pt idx="268">
                        <c:v>42483</c:v>
                      </c:pt>
                      <c:pt idx="269">
                        <c:v>42484</c:v>
                      </c:pt>
                      <c:pt idx="270">
                        <c:v>42485</c:v>
                      </c:pt>
                      <c:pt idx="271">
                        <c:v>42486</c:v>
                      </c:pt>
                      <c:pt idx="272">
                        <c:v>42487</c:v>
                      </c:pt>
                      <c:pt idx="273">
                        <c:v>42488</c:v>
                      </c:pt>
                      <c:pt idx="274">
                        <c:v>42489</c:v>
                      </c:pt>
                      <c:pt idx="275">
                        <c:v>42490</c:v>
                      </c:pt>
                      <c:pt idx="276">
                        <c:v>42491</c:v>
                      </c:pt>
                      <c:pt idx="277">
                        <c:v>42492</c:v>
                      </c:pt>
                      <c:pt idx="278">
                        <c:v>42493</c:v>
                      </c:pt>
                      <c:pt idx="279">
                        <c:v>42494</c:v>
                      </c:pt>
                      <c:pt idx="280">
                        <c:v>42495</c:v>
                      </c:pt>
                      <c:pt idx="281">
                        <c:v>42496</c:v>
                      </c:pt>
                      <c:pt idx="282">
                        <c:v>42497</c:v>
                      </c:pt>
                      <c:pt idx="283">
                        <c:v>42498</c:v>
                      </c:pt>
                      <c:pt idx="284">
                        <c:v>42499</c:v>
                      </c:pt>
                      <c:pt idx="285">
                        <c:v>42500</c:v>
                      </c:pt>
                      <c:pt idx="286">
                        <c:v>42501</c:v>
                      </c:pt>
                      <c:pt idx="287">
                        <c:v>42502</c:v>
                      </c:pt>
                      <c:pt idx="288">
                        <c:v>42503</c:v>
                      </c:pt>
                      <c:pt idx="289">
                        <c:v>42504</c:v>
                      </c:pt>
                      <c:pt idx="290">
                        <c:v>42505</c:v>
                      </c:pt>
                      <c:pt idx="291">
                        <c:v>42506</c:v>
                      </c:pt>
                      <c:pt idx="292">
                        <c:v>42507</c:v>
                      </c:pt>
                      <c:pt idx="293">
                        <c:v>42508</c:v>
                      </c:pt>
                      <c:pt idx="294">
                        <c:v>42509</c:v>
                      </c:pt>
                      <c:pt idx="295">
                        <c:v>42510</c:v>
                      </c:pt>
                      <c:pt idx="296">
                        <c:v>42511</c:v>
                      </c:pt>
                      <c:pt idx="297">
                        <c:v>42512</c:v>
                      </c:pt>
                      <c:pt idx="298">
                        <c:v>42513</c:v>
                      </c:pt>
                      <c:pt idx="299">
                        <c:v>42514</c:v>
                      </c:pt>
                      <c:pt idx="300">
                        <c:v>42515</c:v>
                      </c:pt>
                      <c:pt idx="301">
                        <c:v>42516</c:v>
                      </c:pt>
                      <c:pt idx="302">
                        <c:v>42517</c:v>
                      </c:pt>
                      <c:pt idx="303">
                        <c:v>42518</c:v>
                      </c:pt>
                      <c:pt idx="304">
                        <c:v>42519</c:v>
                      </c:pt>
                      <c:pt idx="305">
                        <c:v>42520</c:v>
                      </c:pt>
                      <c:pt idx="306">
                        <c:v>42521</c:v>
                      </c:pt>
                      <c:pt idx="307">
                        <c:v>42522</c:v>
                      </c:pt>
                      <c:pt idx="308">
                        <c:v>42523</c:v>
                      </c:pt>
                      <c:pt idx="309">
                        <c:v>42524</c:v>
                      </c:pt>
                      <c:pt idx="310">
                        <c:v>42525</c:v>
                      </c:pt>
                      <c:pt idx="311">
                        <c:v>42526</c:v>
                      </c:pt>
                      <c:pt idx="312">
                        <c:v>42527</c:v>
                      </c:pt>
                      <c:pt idx="313">
                        <c:v>42528</c:v>
                      </c:pt>
                      <c:pt idx="314">
                        <c:v>42529</c:v>
                      </c:pt>
                      <c:pt idx="315">
                        <c:v>42530</c:v>
                      </c:pt>
                      <c:pt idx="316">
                        <c:v>42531</c:v>
                      </c:pt>
                      <c:pt idx="317">
                        <c:v>42532</c:v>
                      </c:pt>
                      <c:pt idx="318">
                        <c:v>42533</c:v>
                      </c:pt>
                      <c:pt idx="319">
                        <c:v>42534</c:v>
                      </c:pt>
                      <c:pt idx="320">
                        <c:v>42535</c:v>
                      </c:pt>
                      <c:pt idx="321">
                        <c:v>42536</c:v>
                      </c:pt>
                      <c:pt idx="322">
                        <c:v>42537</c:v>
                      </c:pt>
                      <c:pt idx="323">
                        <c:v>42538</c:v>
                      </c:pt>
                      <c:pt idx="324">
                        <c:v>42539</c:v>
                      </c:pt>
                      <c:pt idx="325">
                        <c:v>42540</c:v>
                      </c:pt>
                      <c:pt idx="326">
                        <c:v>42541</c:v>
                      </c:pt>
                      <c:pt idx="327">
                        <c:v>42542</c:v>
                      </c:pt>
                      <c:pt idx="328">
                        <c:v>42543</c:v>
                      </c:pt>
                      <c:pt idx="329">
                        <c:v>42544</c:v>
                      </c:pt>
                      <c:pt idx="330">
                        <c:v>42545</c:v>
                      </c:pt>
                      <c:pt idx="331">
                        <c:v>42546</c:v>
                      </c:pt>
                      <c:pt idx="332">
                        <c:v>42547</c:v>
                      </c:pt>
                      <c:pt idx="333">
                        <c:v>42548</c:v>
                      </c:pt>
                      <c:pt idx="334">
                        <c:v>42549</c:v>
                      </c:pt>
                      <c:pt idx="335">
                        <c:v>42550</c:v>
                      </c:pt>
                      <c:pt idx="336">
                        <c:v>42551</c:v>
                      </c:pt>
                      <c:pt idx="337">
                        <c:v>42552</c:v>
                      </c:pt>
                      <c:pt idx="338">
                        <c:v>42553</c:v>
                      </c:pt>
                      <c:pt idx="339">
                        <c:v>42554</c:v>
                      </c:pt>
                      <c:pt idx="340">
                        <c:v>42555</c:v>
                      </c:pt>
                      <c:pt idx="341">
                        <c:v>42556</c:v>
                      </c:pt>
                      <c:pt idx="342">
                        <c:v>42557</c:v>
                      </c:pt>
                      <c:pt idx="343">
                        <c:v>42558</c:v>
                      </c:pt>
                      <c:pt idx="344">
                        <c:v>42559</c:v>
                      </c:pt>
                      <c:pt idx="345">
                        <c:v>42560</c:v>
                      </c:pt>
                      <c:pt idx="346">
                        <c:v>42561</c:v>
                      </c:pt>
                      <c:pt idx="347">
                        <c:v>42562</c:v>
                      </c:pt>
                      <c:pt idx="348">
                        <c:v>42563</c:v>
                      </c:pt>
                      <c:pt idx="349">
                        <c:v>42564</c:v>
                      </c:pt>
                      <c:pt idx="350">
                        <c:v>42565</c:v>
                      </c:pt>
                      <c:pt idx="351">
                        <c:v>42566</c:v>
                      </c:pt>
                      <c:pt idx="352">
                        <c:v>42567</c:v>
                      </c:pt>
                      <c:pt idx="353">
                        <c:v>42568</c:v>
                      </c:pt>
                      <c:pt idx="354">
                        <c:v>42569</c:v>
                      </c:pt>
                      <c:pt idx="355">
                        <c:v>42570</c:v>
                      </c:pt>
                      <c:pt idx="356">
                        <c:v>42571</c:v>
                      </c:pt>
                      <c:pt idx="357">
                        <c:v>42572</c:v>
                      </c:pt>
                      <c:pt idx="358">
                        <c:v>42573</c:v>
                      </c:pt>
                      <c:pt idx="359">
                        <c:v>42574</c:v>
                      </c:pt>
                      <c:pt idx="360">
                        <c:v>42575</c:v>
                      </c:pt>
                      <c:pt idx="361">
                        <c:v>42576</c:v>
                      </c:pt>
                      <c:pt idx="362">
                        <c:v>42577</c:v>
                      </c:pt>
                      <c:pt idx="363">
                        <c:v>42578</c:v>
                      </c:pt>
                      <c:pt idx="364">
                        <c:v>42579</c:v>
                      </c:pt>
                      <c:pt idx="365">
                        <c:v>42580</c:v>
                      </c:pt>
                      <c:pt idx="366">
                        <c:v>42581</c:v>
                      </c:pt>
                      <c:pt idx="367">
                        <c:v>42582</c:v>
                      </c:pt>
                      <c:pt idx="368">
                        <c:v>42583</c:v>
                      </c:pt>
                      <c:pt idx="369">
                        <c:v>42584</c:v>
                      </c:pt>
                      <c:pt idx="370">
                        <c:v>42585</c:v>
                      </c:pt>
                      <c:pt idx="371">
                        <c:v>42586</c:v>
                      </c:pt>
                      <c:pt idx="372">
                        <c:v>42587</c:v>
                      </c:pt>
                      <c:pt idx="373">
                        <c:v>42588</c:v>
                      </c:pt>
                      <c:pt idx="374">
                        <c:v>42589</c:v>
                      </c:pt>
                      <c:pt idx="375">
                        <c:v>42590</c:v>
                      </c:pt>
                      <c:pt idx="376">
                        <c:v>42591</c:v>
                      </c:pt>
                      <c:pt idx="377">
                        <c:v>42592</c:v>
                      </c:pt>
                      <c:pt idx="378">
                        <c:v>42593</c:v>
                      </c:pt>
                      <c:pt idx="379">
                        <c:v>42594</c:v>
                      </c:pt>
                      <c:pt idx="380">
                        <c:v>42595</c:v>
                      </c:pt>
                      <c:pt idx="381">
                        <c:v>42596</c:v>
                      </c:pt>
                      <c:pt idx="382">
                        <c:v>42597</c:v>
                      </c:pt>
                      <c:pt idx="383">
                        <c:v>42598</c:v>
                      </c:pt>
                      <c:pt idx="384">
                        <c:v>42599</c:v>
                      </c:pt>
                      <c:pt idx="385">
                        <c:v>42600</c:v>
                      </c:pt>
                      <c:pt idx="386">
                        <c:v>42601</c:v>
                      </c:pt>
                      <c:pt idx="387">
                        <c:v>42602</c:v>
                      </c:pt>
                      <c:pt idx="388">
                        <c:v>42603</c:v>
                      </c:pt>
                      <c:pt idx="389">
                        <c:v>42604</c:v>
                      </c:pt>
                      <c:pt idx="390">
                        <c:v>42605</c:v>
                      </c:pt>
                      <c:pt idx="391">
                        <c:v>42606</c:v>
                      </c:pt>
                      <c:pt idx="392">
                        <c:v>42607</c:v>
                      </c:pt>
                      <c:pt idx="393">
                        <c:v>42608</c:v>
                      </c:pt>
                      <c:pt idx="394">
                        <c:v>42609</c:v>
                      </c:pt>
                      <c:pt idx="395">
                        <c:v>42610</c:v>
                      </c:pt>
                      <c:pt idx="396">
                        <c:v>42611</c:v>
                      </c:pt>
                      <c:pt idx="397">
                        <c:v>42612</c:v>
                      </c:pt>
                      <c:pt idx="398">
                        <c:v>42613</c:v>
                      </c:pt>
                      <c:pt idx="399">
                        <c:v>42614</c:v>
                      </c:pt>
                      <c:pt idx="400">
                        <c:v>42615</c:v>
                      </c:pt>
                      <c:pt idx="401">
                        <c:v>42616</c:v>
                      </c:pt>
                      <c:pt idx="402">
                        <c:v>42617</c:v>
                      </c:pt>
                      <c:pt idx="403">
                        <c:v>42618</c:v>
                      </c:pt>
                      <c:pt idx="404">
                        <c:v>42619</c:v>
                      </c:pt>
                      <c:pt idx="405">
                        <c:v>42620</c:v>
                      </c:pt>
                      <c:pt idx="406">
                        <c:v>42621</c:v>
                      </c:pt>
                      <c:pt idx="407">
                        <c:v>42622</c:v>
                      </c:pt>
                      <c:pt idx="408">
                        <c:v>42623</c:v>
                      </c:pt>
                      <c:pt idx="409">
                        <c:v>42624</c:v>
                      </c:pt>
                      <c:pt idx="410">
                        <c:v>42625</c:v>
                      </c:pt>
                      <c:pt idx="411">
                        <c:v>42626</c:v>
                      </c:pt>
                      <c:pt idx="412">
                        <c:v>42627</c:v>
                      </c:pt>
                      <c:pt idx="413">
                        <c:v>42628</c:v>
                      </c:pt>
                      <c:pt idx="414">
                        <c:v>42629</c:v>
                      </c:pt>
                      <c:pt idx="415">
                        <c:v>42630</c:v>
                      </c:pt>
                      <c:pt idx="416">
                        <c:v>42631</c:v>
                      </c:pt>
                      <c:pt idx="417">
                        <c:v>42632</c:v>
                      </c:pt>
                      <c:pt idx="418">
                        <c:v>42633</c:v>
                      </c:pt>
                      <c:pt idx="419">
                        <c:v>42634</c:v>
                      </c:pt>
                      <c:pt idx="420">
                        <c:v>42635</c:v>
                      </c:pt>
                      <c:pt idx="421">
                        <c:v>42636</c:v>
                      </c:pt>
                      <c:pt idx="422">
                        <c:v>42637</c:v>
                      </c:pt>
                      <c:pt idx="423">
                        <c:v>42638</c:v>
                      </c:pt>
                      <c:pt idx="424">
                        <c:v>42639</c:v>
                      </c:pt>
                      <c:pt idx="425">
                        <c:v>42640</c:v>
                      </c:pt>
                      <c:pt idx="426">
                        <c:v>42641</c:v>
                      </c:pt>
                      <c:pt idx="427">
                        <c:v>42642</c:v>
                      </c:pt>
                      <c:pt idx="428">
                        <c:v>42643</c:v>
                      </c:pt>
                      <c:pt idx="429">
                        <c:v>42644</c:v>
                      </c:pt>
                      <c:pt idx="430">
                        <c:v>42645</c:v>
                      </c:pt>
                      <c:pt idx="431">
                        <c:v>42646</c:v>
                      </c:pt>
                      <c:pt idx="432">
                        <c:v>42647</c:v>
                      </c:pt>
                      <c:pt idx="433">
                        <c:v>42648</c:v>
                      </c:pt>
                      <c:pt idx="434">
                        <c:v>42649</c:v>
                      </c:pt>
                      <c:pt idx="435">
                        <c:v>42650</c:v>
                      </c:pt>
                      <c:pt idx="436">
                        <c:v>42651</c:v>
                      </c:pt>
                      <c:pt idx="437">
                        <c:v>42652</c:v>
                      </c:pt>
                      <c:pt idx="438">
                        <c:v>42653</c:v>
                      </c:pt>
                      <c:pt idx="439">
                        <c:v>42654</c:v>
                      </c:pt>
                      <c:pt idx="440">
                        <c:v>42655</c:v>
                      </c:pt>
                      <c:pt idx="441">
                        <c:v>42656</c:v>
                      </c:pt>
                      <c:pt idx="442">
                        <c:v>42657</c:v>
                      </c:pt>
                      <c:pt idx="443">
                        <c:v>42658</c:v>
                      </c:pt>
                      <c:pt idx="444">
                        <c:v>42659</c:v>
                      </c:pt>
                      <c:pt idx="445">
                        <c:v>42660</c:v>
                      </c:pt>
                      <c:pt idx="446">
                        <c:v>42661</c:v>
                      </c:pt>
                      <c:pt idx="447">
                        <c:v>42662</c:v>
                      </c:pt>
                      <c:pt idx="448">
                        <c:v>42663</c:v>
                      </c:pt>
                      <c:pt idx="449">
                        <c:v>42664</c:v>
                      </c:pt>
                      <c:pt idx="450">
                        <c:v>42665</c:v>
                      </c:pt>
                      <c:pt idx="451">
                        <c:v>42666</c:v>
                      </c:pt>
                      <c:pt idx="452">
                        <c:v>42667</c:v>
                      </c:pt>
                      <c:pt idx="453">
                        <c:v>42668</c:v>
                      </c:pt>
                      <c:pt idx="454">
                        <c:v>42669</c:v>
                      </c:pt>
                      <c:pt idx="455">
                        <c:v>42670</c:v>
                      </c:pt>
                      <c:pt idx="456">
                        <c:v>42671</c:v>
                      </c:pt>
                      <c:pt idx="457">
                        <c:v>42672</c:v>
                      </c:pt>
                      <c:pt idx="458">
                        <c:v>42673</c:v>
                      </c:pt>
                      <c:pt idx="459">
                        <c:v>42674</c:v>
                      </c:pt>
                      <c:pt idx="460">
                        <c:v>42675</c:v>
                      </c:pt>
                      <c:pt idx="461">
                        <c:v>42676</c:v>
                      </c:pt>
                      <c:pt idx="462">
                        <c:v>42677</c:v>
                      </c:pt>
                      <c:pt idx="463">
                        <c:v>42678</c:v>
                      </c:pt>
                      <c:pt idx="464">
                        <c:v>42679</c:v>
                      </c:pt>
                      <c:pt idx="465">
                        <c:v>42680</c:v>
                      </c:pt>
                      <c:pt idx="466">
                        <c:v>42681</c:v>
                      </c:pt>
                      <c:pt idx="467">
                        <c:v>42682</c:v>
                      </c:pt>
                      <c:pt idx="468">
                        <c:v>42683</c:v>
                      </c:pt>
                      <c:pt idx="469">
                        <c:v>42684</c:v>
                      </c:pt>
                      <c:pt idx="470">
                        <c:v>42685</c:v>
                      </c:pt>
                      <c:pt idx="471">
                        <c:v>42686</c:v>
                      </c:pt>
                      <c:pt idx="472">
                        <c:v>42687</c:v>
                      </c:pt>
                      <c:pt idx="473">
                        <c:v>42688</c:v>
                      </c:pt>
                      <c:pt idx="474">
                        <c:v>42689</c:v>
                      </c:pt>
                      <c:pt idx="475">
                        <c:v>42690</c:v>
                      </c:pt>
                      <c:pt idx="476">
                        <c:v>42691</c:v>
                      </c:pt>
                      <c:pt idx="477">
                        <c:v>42692</c:v>
                      </c:pt>
                      <c:pt idx="478">
                        <c:v>42693</c:v>
                      </c:pt>
                      <c:pt idx="479">
                        <c:v>42694</c:v>
                      </c:pt>
                      <c:pt idx="480">
                        <c:v>42695</c:v>
                      </c:pt>
                      <c:pt idx="481">
                        <c:v>42696</c:v>
                      </c:pt>
                      <c:pt idx="482">
                        <c:v>42697</c:v>
                      </c:pt>
                      <c:pt idx="483">
                        <c:v>42698</c:v>
                      </c:pt>
                      <c:pt idx="484">
                        <c:v>42699</c:v>
                      </c:pt>
                      <c:pt idx="485">
                        <c:v>42700</c:v>
                      </c:pt>
                      <c:pt idx="486">
                        <c:v>42701</c:v>
                      </c:pt>
                      <c:pt idx="487">
                        <c:v>42702</c:v>
                      </c:pt>
                      <c:pt idx="488">
                        <c:v>42703</c:v>
                      </c:pt>
                      <c:pt idx="489">
                        <c:v>42704</c:v>
                      </c:pt>
                      <c:pt idx="490">
                        <c:v>42705</c:v>
                      </c:pt>
                      <c:pt idx="491">
                        <c:v>42706</c:v>
                      </c:pt>
                      <c:pt idx="492">
                        <c:v>42707</c:v>
                      </c:pt>
                      <c:pt idx="493">
                        <c:v>42708</c:v>
                      </c:pt>
                      <c:pt idx="494">
                        <c:v>42709</c:v>
                      </c:pt>
                      <c:pt idx="495">
                        <c:v>42710</c:v>
                      </c:pt>
                      <c:pt idx="496">
                        <c:v>42711</c:v>
                      </c:pt>
                      <c:pt idx="497">
                        <c:v>42712</c:v>
                      </c:pt>
                      <c:pt idx="498">
                        <c:v>42713</c:v>
                      </c:pt>
                      <c:pt idx="499">
                        <c:v>42714</c:v>
                      </c:pt>
                      <c:pt idx="500">
                        <c:v>42715</c:v>
                      </c:pt>
                      <c:pt idx="501">
                        <c:v>42716</c:v>
                      </c:pt>
                      <c:pt idx="502">
                        <c:v>42717</c:v>
                      </c:pt>
                      <c:pt idx="503">
                        <c:v>42718</c:v>
                      </c:pt>
                      <c:pt idx="504">
                        <c:v>42719</c:v>
                      </c:pt>
                      <c:pt idx="505">
                        <c:v>42720</c:v>
                      </c:pt>
                      <c:pt idx="506">
                        <c:v>42721</c:v>
                      </c:pt>
                      <c:pt idx="507">
                        <c:v>42722</c:v>
                      </c:pt>
                      <c:pt idx="508">
                        <c:v>42723</c:v>
                      </c:pt>
                      <c:pt idx="509">
                        <c:v>42724</c:v>
                      </c:pt>
                      <c:pt idx="510">
                        <c:v>42725</c:v>
                      </c:pt>
                      <c:pt idx="511">
                        <c:v>42726</c:v>
                      </c:pt>
                      <c:pt idx="512">
                        <c:v>42727</c:v>
                      </c:pt>
                      <c:pt idx="513">
                        <c:v>42728</c:v>
                      </c:pt>
                      <c:pt idx="514">
                        <c:v>42729</c:v>
                      </c:pt>
                      <c:pt idx="515">
                        <c:v>42730</c:v>
                      </c:pt>
                      <c:pt idx="516">
                        <c:v>42731</c:v>
                      </c:pt>
                      <c:pt idx="517">
                        <c:v>42732</c:v>
                      </c:pt>
                      <c:pt idx="518">
                        <c:v>42733</c:v>
                      </c:pt>
                      <c:pt idx="519">
                        <c:v>42734</c:v>
                      </c:pt>
                      <c:pt idx="520">
                        <c:v>42735</c:v>
                      </c:pt>
                      <c:pt idx="521">
                        <c:v>42736</c:v>
                      </c:pt>
                      <c:pt idx="522">
                        <c:v>42737</c:v>
                      </c:pt>
                      <c:pt idx="523">
                        <c:v>42738</c:v>
                      </c:pt>
                      <c:pt idx="524">
                        <c:v>42739</c:v>
                      </c:pt>
                      <c:pt idx="525">
                        <c:v>42740</c:v>
                      </c:pt>
                      <c:pt idx="526">
                        <c:v>42741</c:v>
                      </c:pt>
                      <c:pt idx="527">
                        <c:v>42742</c:v>
                      </c:pt>
                      <c:pt idx="528">
                        <c:v>42743</c:v>
                      </c:pt>
                      <c:pt idx="529">
                        <c:v>42744</c:v>
                      </c:pt>
                      <c:pt idx="530">
                        <c:v>42745</c:v>
                      </c:pt>
                      <c:pt idx="531">
                        <c:v>42746</c:v>
                      </c:pt>
                      <c:pt idx="532">
                        <c:v>42747</c:v>
                      </c:pt>
                      <c:pt idx="533">
                        <c:v>42748</c:v>
                      </c:pt>
                      <c:pt idx="534">
                        <c:v>42749</c:v>
                      </c:pt>
                      <c:pt idx="535">
                        <c:v>42750</c:v>
                      </c:pt>
                      <c:pt idx="536">
                        <c:v>42751</c:v>
                      </c:pt>
                      <c:pt idx="537">
                        <c:v>42752</c:v>
                      </c:pt>
                      <c:pt idx="538">
                        <c:v>42753</c:v>
                      </c:pt>
                      <c:pt idx="539">
                        <c:v>42754</c:v>
                      </c:pt>
                      <c:pt idx="540">
                        <c:v>42755</c:v>
                      </c:pt>
                      <c:pt idx="541">
                        <c:v>42756</c:v>
                      </c:pt>
                      <c:pt idx="542">
                        <c:v>42757</c:v>
                      </c:pt>
                      <c:pt idx="543">
                        <c:v>42758</c:v>
                      </c:pt>
                      <c:pt idx="544">
                        <c:v>42759</c:v>
                      </c:pt>
                      <c:pt idx="545">
                        <c:v>42760</c:v>
                      </c:pt>
                      <c:pt idx="546">
                        <c:v>42761</c:v>
                      </c:pt>
                      <c:pt idx="547">
                        <c:v>42762</c:v>
                      </c:pt>
                      <c:pt idx="548">
                        <c:v>42763</c:v>
                      </c:pt>
                      <c:pt idx="549">
                        <c:v>42764</c:v>
                      </c:pt>
                      <c:pt idx="550">
                        <c:v>42765</c:v>
                      </c:pt>
                      <c:pt idx="551">
                        <c:v>42766</c:v>
                      </c:pt>
                      <c:pt idx="552">
                        <c:v>42767</c:v>
                      </c:pt>
                      <c:pt idx="553">
                        <c:v>42768</c:v>
                      </c:pt>
                      <c:pt idx="554">
                        <c:v>42769</c:v>
                      </c:pt>
                      <c:pt idx="555">
                        <c:v>42770</c:v>
                      </c:pt>
                      <c:pt idx="556">
                        <c:v>42771</c:v>
                      </c:pt>
                      <c:pt idx="557">
                        <c:v>42772</c:v>
                      </c:pt>
                      <c:pt idx="558">
                        <c:v>42773</c:v>
                      </c:pt>
                      <c:pt idx="559">
                        <c:v>42774</c:v>
                      </c:pt>
                      <c:pt idx="560">
                        <c:v>42775</c:v>
                      </c:pt>
                      <c:pt idx="561">
                        <c:v>42776</c:v>
                      </c:pt>
                      <c:pt idx="562">
                        <c:v>42777</c:v>
                      </c:pt>
                      <c:pt idx="563">
                        <c:v>42778</c:v>
                      </c:pt>
                      <c:pt idx="564">
                        <c:v>42779</c:v>
                      </c:pt>
                      <c:pt idx="565">
                        <c:v>42780</c:v>
                      </c:pt>
                      <c:pt idx="566">
                        <c:v>42781</c:v>
                      </c:pt>
                      <c:pt idx="567">
                        <c:v>42782</c:v>
                      </c:pt>
                      <c:pt idx="568">
                        <c:v>42783</c:v>
                      </c:pt>
                      <c:pt idx="569">
                        <c:v>42784</c:v>
                      </c:pt>
                      <c:pt idx="570">
                        <c:v>42785</c:v>
                      </c:pt>
                      <c:pt idx="571">
                        <c:v>42786</c:v>
                      </c:pt>
                      <c:pt idx="572">
                        <c:v>42787</c:v>
                      </c:pt>
                      <c:pt idx="573">
                        <c:v>42788</c:v>
                      </c:pt>
                      <c:pt idx="574">
                        <c:v>42789</c:v>
                      </c:pt>
                      <c:pt idx="575">
                        <c:v>42790</c:v>
                      </c:pt>
                      <c:pt idx="576">
                        <c:v>42791</c:v>
                      </c:pt>
                      <c:pt idx="577">
                        <c:v>42792</c:v>
                      </c:pt>
                      <c:pt idx="578">
                        <c:v>42793</c:v>
                      </c:pt>
                      <c:pt idx="579">
                        <c:v>42794</c:v>
                      </c:pt>
                      <c:pt idx="580">
                        <c:v>42795</c:v>
                      </c:pt>
                      <c:pt idx="581">
                        <c:v>42796</c:v>
                      </c:pt>
                      <c:pt idx="582">
                        <c:v>42797</c:v>
                      </c:pt>
                      <c:pt idx="583">
                        <c:v>42798</c:v>
                      </c:pt>
                      <c:pt idx="584">
                        <c:v>42799</c:v>
                      </c:pt>
                      <c:pt idx="585">
                        <c:v>42800</c:v>
                      </c:pt>
                      <c:pt idx="586">
                        <c:v>42801</c:v>
                      </c:pt>
                      <c:pt idx="587">
                        <c:v>42802</c:v>
                      </c:pt>
                      <c:pt idx="588">
                        <c:v>42803</c:v>
                      </c:pt>
                      <c:pt idx="589">
                        <c:v>42804</c:v>
                      </c:pt>
                      <c:pt idx="590">
                        <c:v>42805</c:v>
                      </c:pt>
                      <c:pt idx="591">
                        <c:v>42806</c:v>
                      </c:pt>
                      <c:pt idx="592">
                        <c:v>42807</c:v>
                      </c:pt>
                      <c:pt idx="593">
                        <c:v>42808</c:v>
                      </c:pt>
                      <c:pt idx="594">
                        <c:v>42809</c:v>
                      </c:pt>
                      <c:pt idx="595">
                        <c:v>42810</c:v>
                      </c:pt>
                      <c:pt idx="596">
                        <c:v>42811</c:v>
                      </c:pt>
                      <c:pt idx="597">
                        <c:v>42812</c:v>
                      </c:pt>
                      <c:pt idx="598">
                        <c:v>42813</c:v>
                      </c:pt>
                      <c:pt idx="599">
                        <c:v>42814</c:v>
                      </c:pt>
                      <c:pt idx="600">
                        <c:v>42815</c:v>
                      </c:pt>
                      <c:pt idx="601">
                        <c:v>42816</c:v>
                      </c:pt>
                      <c:pt idx="602">
                        <c:v>42817</c:v>
                      </c:pt>
                      <c:pt idx="603">
                        <c:v>42818</c:v>
                      </c:pt>
                      <c:pt idx="604">
                        <c:v>42819</c:v>
                      </c:pt>
                      <c:pt idx="605">
                        <c:v>42820</c:v>
                      </c:pt>
                      <c:pt idx="606">
                        <c:v>42821</c:v>
                      </c:pt>
                      <c:pt idx="607">
                        <c:v>42822</c:v>
                      </c:pt>
                      <c:pt idx="608">
                        <c:v>42823</c:v>
                      </c:pt>
                      <c:pt idx="609">
                        <c:v>42824</c:v>
                      </c:pt>
                      <c:pt idx="610">
                        <c:v>42825</c:v>
                      </c:pt>
                      <c:pt idx="611">
                        <c:v>42826</c:v>
                      </c:pt>
                      <c:pt idx="612">
                        <c:v>42827</c:v>
                      </c:pt>
                      <c:pt idx="613">
                        <c:v>42828</c:v>
                      </c:pt>
                      <c:pt idx="614">
                        <c:v>42829</c:v>
                      </c:pt>
                      <c:pt idx="615">
                        <c:v>42830</c:v>
                      </c:pt>
                      <c:pt idx="616">
                        <c:v>42831</c:v>
                      </c:pt>
                      <c:pt idx="617">
                        <c:v>42832</c:v>
                      </c:pt>
                      <c:pt idx="618">
                        <c:v>42833</c:v>
                      </c:pt>
                      <c:pt idx="619">
                        <c:v>42834</c:v>
                      </c:pt>
                      <c:pt idx="620">
                        <c:v>42835</c:v>
                      </c:pt>
                      <c:pt idx="621">
                        <c:v>42836</c:v>
                      </c:pt>
                      <c:pt idx="622">
                        <c:v>42837</c:v>
                      </c:pt>
                      <c:pt idx="623">
                        <c:v>42838</c:v>
                      </c:pt>
                      <c:pt idx="624">
                        <c:v>42839</c:v>
                      </c:pt>
                      <c:pt idx="625">
                        <c:v>42840</c:v>
                      </c:pt>
                      <c:pt idx="626">
                        <c:v>42841</c:v>
                      </c:pt>
                      <c:pt idx="627">
                        <c:v>42842</c:v>
                      </c:pt>
                      <c:pt idx="628">
                        <c:v>42843</c:v>
                      </c:pt>
                      <c:pt idx="629">
                        <c:v>42844</c:v>
                      </c:pt>
                      <c:pt idx="630">
                        <c:v>42845</c:v>
                      </c:pt>
                      <c:pt idx="631">
                        <c:v>42846</c:v>
                      </c:pt>
                      <c:pt idx="632">
                        <c:v>42847</c:v>
                      </c:pt>
                      <c:pt idx="633">
                        <c:v>42848</c:v>
                      </c:pt>
                      <c:pt idx="634">
                        <c:v>42849</c:v>
                      </c:pt>
                      <c:pt idx="635">
                        <c:v>42850</c:v>
                      </c:pt>
                      <c:pt idx="636">
                        <c:v>42851</c:v>
                      </c:pt>
                      <c:pt idx="637">
                        <c:v>42852</c:v>
                      </c:pt>
                      <c:pt idx="638">
                        <c:v>42853</c:v>
                      </c:pt>
                      <c:pt idx="639">
                        <c:v>42854</c:v>
                      </c:pt>
                      <c:pt idx="640">
                        <c:v>42855</c:v>
                      </c:pt>
                      <c:pt idx="641">
                        <c:v>42856</c:v>
                      </c:pt>
                      <c:pt idx="642">
                        <c:v>42857</c:v>
                      </c:pt>
                      <c:pt idx="643">
                        <c:v>42858</c:v>
                      </c:pt>
                      <c:pt idx="644">
                        <c:v>42859</c:v>
                      </c:pt>
                      <c:pt idx="645">
                        <c:v>42860</c:v>
                      </c:pt>
                      <c:pt idx="646">
                        <c:v>42861</c:v>
                      </c:pt>
                      <c:pt idx="647">
                        <c:v>42862</c:v>
                      </c:pt>
                      <c:pt idx="648">
                        <c:v>42863</c:v>
                      </c:pt>
                      <c:pt idx="649">
                        <c:v>42864</c:v>
                      </c:pt>
                      <c:pt idx="650">
                        <c:v>42865</c:v>
                      </c:pt>
                      <c:pt idx="651">
                        <c:v>42866</c:v>
                      </c:pt>
                      <c:pt idx="652">
                        <c:v>42867</c:v>
                      </c:pt>
                      <c:pt idx="653">
                        <c:v>42868</c:v>
                      </c:pt>
                      <c:pt idx="654">
                        <c:v>42869</c:v>
                      </c:pt>
                      <c:pt idx="655">
                        <c:v>42870</c:v>
                      </c:pt>
                      <c:pt idx="656">
                        <c:v>42871</c:v>
                      </c:pt>
                      <c:pt idx="657">
                        <c:v>42872</c:v>
                      </c:pt>
                      <c:pt idx="658">
                        <c:v>42873</c:v>
                      </c:pt>
                      <c:pt idx="659">
                        <c:v>42874</c:v>
                      </c:pt>
                      <c:pt idx="660">
                        <c:v>42875</c:v>
                      </c:pt>
                      <c:pt idx="661">
                        <c:v>42876</c:v>
                      </c:pt>
                      <c:pt idx="662">
                        <c:v>42877</c:v>
                      </c:pt>
                      <c:pt idx="663">
                        <c:v>42878</c:v>
                      </c:pt>
                      <c:pt idx="664">
                        <c:v>42879</c:v>
                      </c:pt>
                      <c:pt idx="665">
                        <c:v>42880</c:v>
                      </c:pt>
                      <c:pt idx="666">
                        <c:v>42881</c:v>
                      </c:pt>
                      <c:pt idx="667">
                        <c:v>42882</c:v>
                      </c:pt>
                      <c:pt idx="668">
                        <c:v>42883</c:v>
                      </c:pt>
                      <c:pt idx="669">
                        <c:v>42884</c:v>
                      </c:pt>
                      <c:pt idx="670">
                        <c:v>42885</c:v>
                      </c:pt>
                      <c:pt idx="671">
                        <c:v>42886</c:v>
                      </c:pt>
                      <c:pt idx="672">
                        <c:v>42887</c:v>
                      </c:pt>
                      <c:pt idx="673">
                        <c:v>42888</c:v>
                      </c:pt>
                      <c:pt idx="674">
                        <c:v>42889</c:v>
                      </c:pt>
                      <c:pt idx="675">
                        <c:v>42890</c:v>
                      </c:pt>
                      <c:pt idx="676">
                        <c:v>42891</c:v>
                      </c:pt>
                      <c:pt idx="677">
                        <c:v>42892</c:v>
                      </c:pt>
                      <c:pt idx="678">
                        <c:v>42893</c:v>
                      </c:pt>
                      <c:pt idx="679">
                        <c:v>42894</c:v>
                      </c:pt>
                      <c:pt idx="680">
                        <c:v>42895</c:v>
                      </c:pt>
                      <c:pt idx="681">
                        <c:v>42896</c:v>
                      </c:pt>
                      <c:pt idx="682">
                        <c:v>42897</c:v>
                      </c:pt>
                      <c:pt idx="683">
                        <c:v>42898</c:v>
                      </c:pt>
                      <c:pt idx="684">
                        <c:v>42899</c:v>
                      </c:pt>
                      <c:pt idx="685">
                        <c:v>42900</c:v>
                      </c:pt>
                      <c:pt idx="686">
                        <c:v>42901</c:v>
                      </c:pt>
                      <c:pt idx="687">
                        <c:v>42902</c:v>
                      </c:pt>
                      <c:pt idx="688">
                        <c:v>42903</c:v>
                      </c:pt>
                      <c:pt idx="689">
                        <c:v>42904</c:v>
                      </c:pt>
                      <c:pt idx="690">
                        <c:v>42905</c:v>
                      </c:pt>
                      <c:pt idx="691">
                        <c:v>42906</c:v>
                      </c:pt>
                      <c:pt idx="692">
                        <c:v>42907</c:v>
                      </c:pt>
                      <c:pt idx="693">
                        <c:v>42908</c:v>
                      </c:pt>
                      <c:pt idx="694">
                        <c:v>42909</c:v>
                      </c:pt>
                      <c:pt idx="695">
                        <c:v>42910</c:v>
                      </c:pt>
                      <c:pt idx="696">
                        <c:v>42911</c:v>
                      </c:pt>
                      <c:pt idx="697">
                        <c:v>42912</c:v>
                      </c:pt>
                      <c:pt idx="698">
                        <c:v>42913</c:v>
                      </c:pt>
                      <c:pt idx="699">
                        <c:v>42914</c:v>
                      </c:pt>
                      <c:pt idx="700">
                        <c:v>42915</c:v>
                      </c:pt>
                      <c:pt idx="701">
                        <c:v>42916</c:v>
                      </c:pt>
                      <c:pt idx="702">
                        <c:v>42917</c:v>
                      </c:pt>
                      <c:pt idx="703">
                        <c:v>42918</c:v>
                      </c:pt>
                      <c:pt idx="704">
                        <c:v>42919</c:v>
                      </c:pt>
                      <c:pt idx="705">
                        <c:v>42920</c:v>
                      </c:pt>
                      <c:pt idx="706">
                        <c:v>42921</c:v>
                      </c:pt>
                      <c:pt idx="707">
                        <c:v>42922</c:v>
                      </c:pt>
                      <c:pt idx="708">
                        <c:v>42923</c:v>
                      </c:pt>
                      <c:pt idx="709">
                        <c:v>42924</c:v>
                      </c:pt>
                      <c:pt idx="710">
                        <c:v>42925</c:v>
                      </c:pt>
                      <c:pt idx="711">
                        <c:v>42926</c:v>
                      </c:pt>
                      <c:pt idx="712">
                        <c:v>42927</c:v>
                      </c:pt>
                      <c:pt idx="713">
                        <c:v>42928</c:v>
                      </c:pt>
                      <c:pt idx="714">
                        <c:v>42929</c:v>
                      </c:pt>
                      <c:pt idx="715">
                        <c:v>42930</c:v>
                      </c:pt>
                      <c:pt idx="716">
                        <c:v>42931</c:v>
                      </c:pt>
                      <c:pt idx="717">
                        <c:v>42932</c:v>
                      </c:pt>
                      <c:pt idx="718">
                        <c:v>42933</c:v>
                      </c:pt>
                      <c:pt idx="719">
                        <c:v>42934</c:v>
                      </c:pt>
                      <c:pt idx="720">
                        <c:v>42935</c:v>
                      </c:pt>
                      <c:pt idx="721">
                        <c:v>42936</c:v>
                      </c:pt>
                      <c:pt idx="722">
                        <c:v>42937</c:v>
                      </c:pt>
                      <c:pt idx="723">
                        <c:v>42938</c:v>
                      </c:pt>
                      <c:pt idx="724">
                        <c:v>42939</c:v>
                      </c:pt>
                      <c:pt idx="725">
                        <c:v>42940</c:v>
                      </c:pt>
                      <c:pt idx="726">
                        <c:v>42941</c:v>
                      </c:pt>
                      <c:pt idx="727">
                        <c:v>42942</c:v>
                      </c:pt>
                      <c:pt idx="728">
                        <c:v>42943</c:v>
                      </c:pt>
                      <c:pt idx="729">
                        <c:v>42944</c:v>
                      </c:pt>
                      <c:pt idx="730">
                        <c:v>42945</c:v>
                      </c:pt>
                      <c:pt idx="731">
                        <c:v>42946</c:v>
                      </c:pt>
                      <c:pt idx="732">
                        <c:v>42947</c:v>
                      </c:pt>
                      <c:pt idx="733">
                        <c:v>42948</c:v>
                      </c:pt>
                      <c:pt idx="734">
                        <c:v>42949</c:v>
                      </c:pt>
                      <c:pt idx="735">
                        <c:v>42950</c:v>
                      </c:pt>
                      <c:pt idx="736">
                        <c:v>42951</c:v>
                      </c:pt>
                      <c:pt idx="737">
                        <c:v>42952</c:v>
                      </c:pt>
                      <c:pt idx="738">
                        <c:v>42953</c:v>
                      </c:pt>
                      <c:pt idx="739">
                        <c:v>42954</c:v>
                      </c:pt>
                      <c:pt idx="740">
                        <c:v>42955</c:v>
                      </c:pt>
                      <c:pt idx="741">
                        <c:v>42956</c:v>
                      </c:pt>
                      <c:pt idx="742">
                        <c:v>42957</c:v>
                      </c:pt>
                      <c:pt idx="743">
                        <c:v>42958</c:v>
                      </c:pt>
                      <c:pt idx="744">
                        <c:v>42959</c:v>
                      </c:pt>
                      <c:pt idx="745">
                        <c:v>42960</c:v>
                      </c:pt>
                      <c:pt idx="746">
                        <c:v>42961</c:v>
                      </c:pt>
                      <c:pt idx="747">
                        <c:v>42962</c:v>
                      </c:pt>
                      <c:pt idx="748">
                        <c:v>42963</c:v>
                      </c:pt>
                      <c:pt idx="749">
                        <c:v>42964</c:v>
                      </c:pt>
                      <c:pt idx="750">
                        <c:v>42965</c:v>
                      </c:pt>
                      <c:pt idx="751">
                        <c:v>42966</c:v>
                      </c:pt>
                      <c:pt idx="752">
                        <c:v>42967</c:v>
                      </c:pt>
                      <c:pt idx="753">
                        <c:v>42968</c:v>
                      </c:pt>
                      <c:pt idx="754">
                        <c:v>42969</c:v>
                      </c:pt>
                      <c:pt idx="755">
                        <c:v>42970</c:v>
                      </c:pt>
                      <c:pt idx="756">
                        <c:v>42971</c:v>
                      </c:pt>
                      <c:pt idx="757">
                        <c:v>42972</c:v>
                      </c:pt>
                      <c:pt idx="758">
                        <c:v>42973</c:v>
                      </c:pt>
                      <c:pt idx="759">
                        <c:v>42974</c:v>
                      </c:pt>
                      <c:pt idx="760">
                        <c:v>42975</c:v>
                      </c:pt>
                      <c:pt idx="761">
                        <c:v>42976</c:v>
                      </c:pt>
                      <c:pt idx="762">
                        <c:v>42977</c:v>
                      </c:pt>
                      <c:pt idx="763">
                        <c:v>42978</c:v>
                      </c:pt>
                      <c:pt idx="764">
                        <c:v>42979</c:v>
                      </c:pt>
                      <c:pt idx="765">
                        <c:v>42980</c:v>
                      </c:pt>
                      <c:pt idx="766">
                        <c:v>42981</c:v>
                      </c:pt>
                      <c:pt idx="767">
                        <c:v>42982</c:v>
                      </c:pt>
                      <c:pt idx="768">
                        <c:v>42983</c:v>
                      </c:pt>
                      <c:pt idx="769">
                        <c:v>42984</c:v>
                      </c:pt>
                      <c:pt idx="770">
                        <c:v>42985</c:v>
                      </c:pt>
                      <c:pt idx="771">
                        <c:v>42986</c:v>
                      </c:pt>
                      <c:pt idx="772">
                        <c:v>42987</c:v>
                      </c:pt>
                      <c:pt idx="773">
                        <c:v>42988</c:v>
                      </c:pt>
                      <c:pt idx="774">
                        <c:v>42989</c:v>
                      </c:pt>
                      <c:pt idx="775">
                        <c:v>42990</c:v>
                      </c:pt>
                      <c:pt idx="776">
                        <c:v>42991</c:v>
                      </c:pt>
                      <c:pt idx="777">
                        <c:v>42992</c:v>
                      </c:pt>
                      <c:pt idx="778">
                        <c:v>42993</c:v>
                      </c:pt>
                      <c:pt idx="779">
                        <c:v>42994</c:v>
                      </c:pt>
                      <c:pt idx="780">
                        <c:v>42995</c:v>
                      </c:pt>
                      <c:pt idx="781">
                        <c:v>42996</c:v>
                      </c:pt>
                      <c:pt idx="782">
                        <c:v>42997</c:v>
                      </c:pt>
                      <c:pt idx="783">
                        <c:v>42998</c:v>
                      </c:pt>
                      <c:pt idx="784">
                        <c:v>42999</c:v>
                      </c:pt>
                      <c:pt idx="785">
                        <c:v>43000</c:v>
                      </c:pt>
                      <c:pt idx="786">
                        <c:v>43001</c:v>
                      </c:pt>
                      <c:pt idx="787">
                        <c:v>43002</c:v>
                      </c:pt>
                      <c:pt idx="788">
                        <c:v>43003</c:v>
                      </c:pt>
                      <c:pt idx="789">
                        <c:v>43004</c:v>
                      </c:pt>
                      <c:pt idx="790">
                        <c:v>43005</c:v>
                      </c:pt>
                      <c:pt idx="791">
                        <c:v>43006</c:v>
                      </c:pt>
                      <c:pt idx="792">
                        <c:v>43007</c:v>
                      </c:pt>
                      <c:pt idx="793">
                        <c:v>43008</c:v>
                      </c:pt>
                      <c:pt idx="794">
                        <c:v>43009</c:v>
                      </c:pt>
                      <c:pt idx="795">
                        <c:v>43010</c:v>
                      </c:pt>
                      <c:pt idx="796">
                        <c:v>43011</c:v>
                      </c:pt>
                      <c:pt idx="797">
                        <c:v>43012</c:v>
                      </c:pt>
                      <c:pt idx="798">
                        <c:v>43013</c:v>
                      </c:pt>
                      <c:pt idx="799">
                        <c:v>43014</c:v>
                      </c:pt>
                      <c:pt idx="800">
                        <c:v>43015</c:v>
                      </c:pt>
                      <c:pt idx="801">
                        <c:v>43016</c:v>
                      </c:pt>
                      <c:pt idx="802">
                        <c:v>43017</c:v>
                      </c:pt>
                      <c:pt idx="803">
                        <c:v>43018</c:v>
                      </c:pt>
                      <c:pt idx="804">
                        <c:v>43019</c:v>
                      </c:pt>
                      <c:pt idx="805">
                        <c:v>43020</c:v>
                      </c:pt>
                      <c:pt idx="806">
                        <c:v>43021</c:v>
                      </c:pt>
                      <c:pt idx="807">
                        <c:v>43022</c:v>
                      </c:pt>
                      <c:pt idx="808">
                        <c:v>43023</c:v>
                      </c:pt>
                      <c:pt idx="809">
                        <c:v>43024</c:v>
                      </c:pt>
                      <c:pt idx="810">
                        <c:v>43025</c:v>
                      </c:pt>
                      <c:pt idx="811">
                        <c:v>43026</c:v>
                      </c:pt>
                      <c:pt idx="812">
                        <c:v>43027</c:v>
                      </c:pt>
                      <c:pt idx="813">
                        <c:v>43028</c:v>
                      </c:pt>
                      <c:pt idx="814">
                        <c:v>43029</c:v>
                      </c:pt>
                      <c:pt idx="815">
                        <c:v>43030</c:v>
                      </c:pt>
                      <c:pt idx="816">
                        <c:v>43031</c:v>
                      </c:pt>
                      <c:pt idx="817">
                        <c:v>43032</c:v>
                      </c:pt>
                      <c:pt idx="818">
                        <c:v>43033</c:v>
                      </c:pt>
                      <c:pt idx="819">
                        <c:v>43034</c:v>
                      </c:pt>
                      <c:pt idx="820">
                        <c:v>43035</c:v>
                      </c:pt>
                      <c:pt idx="821">
                        <c:v>43036</c:v>
                      </c:pt>
                      <c:pt idx="822">
                        <c:v>43037</c:v>
                      </c:pt>
                      <c:pt idx="823">
                        <c:v>43038</c:v>
                      </c:pt>
                      <c:pt idx="824">
                        <c:v>43039</c:v>
                      </c:pt>
                      <c:pt idx="825">
                        <c:v>43040</c:v>
                      </c:pt>
                      <c:pt idx="826">
                        <c:v>43041</c:v>
                      </c:pt>
                      <c:pt idx="827">
                        <c:v>43042</c:v>
                      </c:pt>
                      <c:pt idx="828">
                        <c:v>43043</c:v>
                      </c:pt>
                      <c:pt idx="829">
                        <c:v>43044</c:v>
                      </c:pt>
                      <c:pt idx="830">
                        <c:v>43045</c:v>
                      </c:pt>
                      <c:pt idx="831">
                        <c:v>43046</c:v>
                      </c:pt>
                      <c:pt idx="832">
                        <c:v>43047</c:v>
                      </c:pt>
                      <c:pt idx="833">
                        <c:v>43048</c:v>
                      </c:pt>
                      <c:pt idx="834">
                        <c:v>43049</c:v>
                      </c:pt>
                      <c:pt idx="835">
                        <c:v>43050</c:v>
                      </c:pt>
                      <c:pt idx="836">
                        <c:v>43051</c:v>
                      </c:pt>
                      <c:pt idx="837">
                        <c:v>43052</c:v>
                      </c:pt>
                      <c:pt idx="838">
                        <c:v>43053</c:v>
                      </c:pt>
                      <c:pt idx="839">
                        <c:v>43054</c:v>
                      </c:pt>
                      <c:pt idx="840">
                        <c:v>43055</c:v>
                      </c:pt>
                      <c:pt idx="841">
                        <c:v>43056</c:v>
                      </c:pt>
                      <c:pt idx="842">
                        <c:v>43057</c:v>
                      </c:pt>
                      <c:pt idx="843">
                        <c:v>43058</c:v>
                      </c:pt>
                      <c:pt idx="844">
                        <c:v>43059</c:v>
                      </c:pt>
                      <c:pt idx="845">
                        <c:v>43060</c:v>
                      </c:pt>
                      <c:pt idx="846">
                        <c:v>43061</c:v>
                      </c:pt>
                      <c:pt idx="847">
                        <c:v>43062</c:v>
                      </c:pt>
                      <c:pt idx="848">
                        <c:v>43063</c:v>
                      </c:pt>
                      <c:pt idx="849">
                        <c:v>43064</c:v>
                      </c:pt>
                      <c:pt idx="850">
                        <c:v>43065</c:v>
                      </c:pt>
                      <c:pt idx="851">
                        <c:v>43066</c:v>
                      </c:pt>
                      <c:pt idx="852">
                        <c:v>43067</c:v>
                      </c:pt>
                      <c:pt idx="853">
                        <c:v>43068</c:v>
                      </c:pt>
                      <c:pt idx="854">
                        <c:v>43069</c:v>
                      </c:pt>
                      <c:pt idx="855">
                        <c:v>43070</c:v>
                      </c:pt>
                      <c:pt idx="856">
                        <c:v>43071</c:v>
                      </c:pt>
                      <c:pt idx="857">
                        <c:v>43072</c:v>
                      </c:pt>
                      <c:pt idx="858">
                        <c:v>43073</c:v>
                      </c:pt>
                      <c:pt idx="859">
                        <c:v>43074</c:v>
                      </c:pt>
                      <c:pt idx="860">
                        <c:v>43075</c:v>
                      </c:pt>
                      <c:pt idx="861">
                        <c:v>43076</c:v>
                      </c:pt>
                      <c:pt idx="862">
                        <c:v>43077</c:v>
                      </c:pt>
                      <c:pt idx="863">
                        <c:v>43078</c:v>
                      </c:pt>
                      <c:pt idx="864">
                        <c:v>43079</c:v>
                      </c:pt>
                      <c:pt idx="865">
                        <c:v>43080</c:v>
                      </c:pt>
                      <c:pt idx="866">
                        <c:v>43081</c:v>
                      </c:pt>
                      <c:pt idx="867">
                        <c:v>43082</c:v>
                      </c:pt>
                      <c:pt idx="868">
                        <c:v>43083</c:v>
                      </c:pt>
                      <c:pt idx="869">
                        <c:v>43084</c:v>
                      </c:pt>
                      <c:pt idx="870">
                        <c:v>43085</c:v>
                      </c:pt>
                      <c:pt idx="871">
                        <c:v>43086</c:v>
                      </c:pt>
                      <c:pt idx="872">
                        <c:v>43087</c:v>
                      </c:pt>
                      <c:pt idx="873">
                        <c:v>43088</c:v>
                      </c:pt>
                      <c:pt idx="874">
                        <c:v>43089</c:v>
                      </c:pt>
                      <c:pt idx="875">
                        <c:v>43090</c:v>
                      </c:pt>
                      <c:pt idx="876">
                        <c:v>43091</c:v>
                      </c:pt>
                      <c:pt idx="877">
                        <c:v>43092</c:v>
                      </c:pt>
                      <c:pt idx="878">
                        <c:v>43093</c:v>
                      </c:pt>
                      <c:pt idx="879">
                        <c:v>43094</c:v>
                      </c:pt>
                      <c:pt idx="880">
                        <c:v>43095</c:v>
                      </c:pt>
                      <c:pt idx="881">
                        <c:v>43096</c:v>
                      </c:pt>
                      <c:pt idx="882">
                        <c:v>43097</c:v>
                      </c:pt>
                      <c:pt idx="883">
                        <c:v>43098</c:v>
                      </c:pt>
                      <c:pt idx="884">
                        <c:v>43099</c:v>
                      </c:pt>
                      <c:pt idx="885">
                        <c:v>43100</c:v>
                      </c:pt>
                      <c:pt idx="886">
                        <c:v>43101</c:v>
                      </c:pt>
                      <c:pt idx="887">
                        <c:v>43102</c:v>
                      </c:pt>
                      <c:pt idx="888">
                        <c:v>43103</c:v>
                      </c:pt>
                      <c:pt idx="889">
                        <c:v>43104</c:v>
                      </c:pt>
                      <c:pt idx="890">
                        <c:v>43105</c:v>
                      </c:pt>
                      <c:pt idx="891">
                        <c:v>43106</c:v>
                      </c:pt>
                      <c:pt idx="892">
                        <c:v>43107</c:v>
                      </c:pt>
                      <c:pt idx="893">
                        <c:v>43108</c:v>
                      </c:pt>
                      <c:pt idx="894">
                        <c:v>43109</c:v>
                      </c:pt>
                      <c:pt idx="895">
                        <c:v>43110</c:v>
                      </c:pt>
                      <c:pt idx="896">
                        <c:v>43111</c:v>
                      </c:pt>
                      <c:pt idx="897">
                        <c:v>43112</c:v>
                      </c:pt>
                      <c:pt idx="898">
                        <c:v>43113</c:v>
                      </c:pt>
                      <c:pt idx="899">
                        <c:v>43114</c:v>
                      </c:pt>
                      <c:pt idx="900">
                        <c:v>43115</c:v>
                      </c:pt>
                      <c:pt idx="901">
                        <c:v>43116</c:v>
                      </c:pt>
                      <c:pt idx="902">
                        <c:v>43117</c:v>
                      </c:pt>
                      <c:pt idx="903">
                        <c:v>43118</c:v>
                      </c:pt>
                      <c:pt idx="904">
                        <c:v>43119</c:v>
                      </c:pt>
                      <c:pt idx="905">
                        <c:v>43120</c:v>
                      </c:pt>
                      <c:pt idx="906">
                        <c:v>43121</c:v>
                      </c:pt>
                      <c:pt idx="907">
                        <c:v>43122</c:v>
                      </c:pt>
                      <c:pt idx="908">
                        <c:v>43123</c:v>
                      </c:pt>
                      <c:pt idx="909">
                        <c:v>43124</c:v>
                      </c:pt>
                      <c:pt idx="910">
                        <c:v>43125</c:v>
                      </c:pt>
                      <c:pt idx="911">
                        <c:v>43126</c:v>
                      </c:pt>
                      <c:pt idx="912">
                        <c:v>43127</c:v>
                      </c:pt>
                      <c:pt idx="913">
                        <c:v>43128</c:v>
                      </c:pt>
                      <c:pt idx="914">
                        <c:v>43129</c:v>
                      </c:pt>
                      <c:pt idx="915">
                        <c:v>43130</c:v>
                      </c:pt>
                      <c:pt idx="916">
                        <c:v>43131</c:v>
                      </c:pt>
                      <c:pt idx="917">
                        <c:v>43132</c:v>
                      </c:pt>
                      <c:pt idx="918">
                        <c:v>43133</c:v>
                      </c:pt>
                      <c:pt idx="919">
                        <c:v>43134</c:v>
                      </c:pt>
                      <c:pt idx="920">
                        <c:v>43135</c:v>
                      </c:pt>
                      <c:pt idx="921">
                        <c:v>43136</c:v>
                      </c:pt>
                      <c:pt idx="922">
                        <c:v>43137</c:v>
                      </c:pt>
                      <c:pt idx="923">
                        <c:v>43138</c:v>
                      </c:pt>
                      <c:pt idx="924">
                        <c:v>43139</c:v>
                      </c:pt>
                      <c:pt idx="925">
                        <c:v>43140</c:v>
                      </c:pt>
                      <c:pt idx="926">
                        <c:v>43141</c:v>
                      </c:pt>
                      <c:pt idx="927">
                        <c:v>43142</c:v>
                      </c:pt>
                      <c:pt idx="928">
                        <c:v>43143</c:v>
                      </c:pt>
                      <c:pt idx="929">
                        <c:v>43144</c:v>
                      </c:pt>
                      <c:pt idx="930">
                        <c:v>43145</c:v>
                      </c:pt>
                      <c:pt idx="931">
                        <c:v>43146</c:v>
                      </c:pt>
                      <c:pt idx="932">
                        <c:v>43147</c:v>
                      </c:pt>
                      <c:pt idx="933">
                        <c:v>43148</c:v>
                      </c:pt>
                      <c:pt idx="934">
                        <c:v>43149</c:v>
                      </c:pt>
                      <c:pt idx="935">
                        <c:v>43150</c:v>
                      </c:pt>
                      <c:pt idx="936">
                        <c:v>43151</c:v>
                      </c:pt>
                      <c:pt idx="937">
                        <c:v>43152</c:v>
                      </c:pt>
                      <c:pt idx="938">
                        <c:v>43153</c:v>
                      </c:pt>
                      <c:pt idx="939">
                        <c:v>43154</c:v>
                      </c:pt>
                      <c:pt idx="940">
                        <c:v>43155</c:v>
                      </c:pt>
                      <c:pt idx="941">
                        <c:v>43156</c:v>
                      </c:pt>
                      <c:pt idx="942">
                        <c:v>43157</c:v>
                      </c:pt>
                      <c:pt idx="943">
                        <c:v>43158</c:v>
                      </c:pt>
                      <c:pt idx="944">
                        <c:v>43159</c:v>
                      </c:pt>
                      <c:pt idx="945">
                        <c:v>43160</c:v>
                      </c:pt>
                      <c:pt idx="946">
                        <c:v>43161</c:v>
                      </c:pt>
                      <c:pt idx="947">
                        <c:v>43162</c:v>
                      </c:pt>
                      <c:pt idx="948">
                        <c:v>43163</c:v>
                      </c:pt>
                      <c:pt idx="949">
                        <c:v>43164</c:v>
                      </c:pt>
                      <c:pt idx="950">
                        <c:v>43165</c:v>
                      </c:pt>
                      <c:pt idx="951">
                        <c:v>43166</c:v>
                      </c:pt>
                      <c:pt idx="952">
                        <c:v>43167</c:v>
                      </c:pt>
                      <c:pt idx="953">
                        <c:v>43168</c:v>
                      </c:pt>
                      <c:pt idx="954">
                        <c:v>43169</c:v>
                      </c:pt>
                      <c:pt idx="955">
                        <c:v>43170</c:v>
                      </c:pt>
                      <c:pt idx="956">
                        <c:v>43171</c:v>
                      </c:pt>
                      <c:pt idx="957">
                        <c:v>43172</c:v>
                      </c:pt>
                      <c:pt idx="958">
                        <c:v>43173</c:v>
                      </c:pt>
                      <c:pt idx="959">
                        <c:v>43174</c:v>
                      </c:pt>
                      <c:pt idx="960">
                        <c:v>43175</c:v>
                      </c:pt>
                      <c:pt idx="961">
                        <c:v>43176</c:v>
                      </c:pt>
                      <c:pt idx="962">
                        <c:v>43177</c:v>
                      </c:pt>
                      <c:pt idx="963">
                        <c:v>43178</c:v>
                      </c:pt>
                      <c:pt idx="964">
                        <c:v>43179</c:v>
                      </c:pt>
                      <c:pt idx="965">
                        <c:v>43180</c:v>
                      </c:pt>
                      <c:pt idx="966">
                        <c:v>43181</c:v>
                      </c:pt>
                      <c:pt idx="967">
                        <c:v>43182</c:v>
                      </c:pt>
                      <c:pt idx="968">
                        <c:v>43183</c:v>
                      </c:pt>
                      <c:pt idx="969">
                        <c:v>43184</c:v>
                      </c:pt>
                      <c:pt idx="970">
                        <c:v>43185</c:v>
                      </c:pt>
                      <c:pt idx="971">
                        <c:v>43186</c:v>
                      </c:pt>
                      <c:pt idx="972">
                        <c:v>43187</c:v>
                      </c:pt>
                      <c:pt idx="973">
                        <c:v>43188</c:v>
                      </c:pt>
                      <c:pt idx="974">
                        <c:v>43189</c:v>
                      </c:pt>
                      <c:pt idx="975">
                        <c:v>43190</c:v>
                      </c:pt>
                      <c:pt idx="976">
                        <c:v>43191</c:v>
                      </c:pt>
                      <c:pt idx="977">
                        <c:v>43192</c:v>
                      </c:pt>
                      <c:pt idx="978">
                        <c:v>43193</c:v>
                      </c:pt>
                      <c:pt idx="979">
                        <c:v>43194</c:v>
                      </c:pt>
                      <c:pt idx="980">
                        <c:v>43195</c:v>
                      </c:pt>
                      <c:pt idx="981">
                        <c:v>43196</c:v>
                      </c:pt>
                      <c:pt idx="982">
                        <c:v>43197</c:v>
                      </c:pt>
                      <c:pt idx="983">
                        <c:v>43198</c:v>
                      </c:pt>
                      <c:pt idx="984">
                        <c:v>43199</c:v>
                      </c:pt>
                      <c:pt idx="985">
                        <c:v>43200</c:v>
                      </c:pt>
                      <c:pt idx="986">
                        <c:v>43201</c:v>
                      </c:pt>
                      <c:pt idx="987">
                        <c:v>43202</c:v>
                      </c:pt>
                      <c:pt idx="988">
                        <c:v>43203</c:v>
                      </c:pt>
                      <c:pt idx="989">
                        <c:v>43204</c:v>
                      </c:pt>
                      <c:pt idx="990">
                        <c:v>43205</c:v>
                      </c:pt>
                      <c:pt idx="991">
                        <c:v>43206</c:v>
                      </c:pt>
                      <c:pt idx="992">
                        <c:v>43207</c:v>
                      </c:pt>
                      <c:pt idx="993">
                        <c:v>43208</c:v>
                      </c:pt>
                      <c:pt idx="994">
                        <c:v>43209</c:v>
                      </c:pt>
                      <c:pt idx="995">
                        <c:v>43210</c:v>
                      </c:pt>
                      <c:pt idx="996">
                        <c:v>43211</c:v>
                      </c:pt>
                      <c:pt idx="997">
                        <c:v>43212</c:v>
                      </c:pt>
                      <c:pt idx="998">
                        <c:v>43213</c:v>
                      </c:pt>
                      <c:pt idx="999">
                        <c:v>43214</c:v>
                      </c:pt>
                      <c:pt idx="1000">
                        <c:v>43215</c:v>
                      </c:pt>
                      <c:pt idx="1001">
                        <c:v>43216</c:v>
                      </c:pt>
                      <c:pt idx="1002">
                        <c:v>43217</c:v>
                      </c:pt>
                      <c:pt idx="1003">
                        <c:v>43218</c:v>
                      </c:pt>
                      <c:pt idx="1004">
                        <c:v>43219</c:v>
                      </c:pt>
                      <c:pt idx="1005">
                        <c:v>43220</c:v>
                      </c:pt>
                      <c:pt idx="1006">
                        <c:v>43221</c:v>
                      </c:pt>
                      <c:pt idx="1007">
                        <c:v>43222</c:v>
                      </c:pt>
                      <c:pt idx="1008">
                        <c:v>43223</c:v>
                      </c:pt>
                      <c:pt idx="1009">
                        <c:v>43224</c:v>
                      </c:pt>
                      <c:pt idx="1010">
                        <c:v>43225</c:v>
                      </c:pt>
                      <c:pt idx="1011">
                        <c:v>43226</c:v>
                      </c:pt>
                      <c:pt idx="1012">
                        <c:v>43227</c:v>
                      </c:pt>
                      <c:pt idx="1013">
                        <c:v>43228</c:v>
                      </c:pt>
                      <c:pt idx="1014">
                        <c:v>43229</c:v>
                      </c:pt>
                      <c:pt idx="1015">
                        <c:v>43230</c:v>
                      </c:pt>
                      <c:pt idx="1016">
                        <c:v>43231</c:v>
                      </c:pt>
                      <c:pt idx="1017">
                        <c:v>43232</c:v>
                      </c:pt>
                      <c:pt idx="1018">
                        <c:v>43233</c:v>
                      </c:pt>
                      <c:pt idx="1019">
                        <c:v>43234</c:v>
                      </c:pt>
                      <c:pt idx="1020">
                        <c:v>43235</c:v>
                      </c:pt>
                      <c:pt idx="1021">
                        <c:v>43236</c:v>
                      </c:pt>
                      <c:pt idx="1022">
                        <c:v>43237</c:v>
                      </c:pt>
                      <c:pt idx="1023">
                        <c:v>43238</c:v>
                      </c:pt>
                      <c:pt idx="1024">
                        <c:v>43239</c:v>
                      </c:pt>
                      <c:pt idx="1025">
                        <c:v>43240</c:v>
                      </c:pt>
                      <c:pt idx="1026">
                        <c:v>43241</c:v>
                      </c:pt>
                      <c:pt idx="1027">
                        <c:v>43242</c:v>
                      </c:pt>
                      <c:pt idx="1028">
                        <c:v>43243</c:v>
                      </c:pt>
                      <c:pt idx="1029">
                        <c:v>43244</c:v>
                      </c:pt>
                      <c:pt idx="1030">
                        <c:v>43245</c:v>
                      </c:pt>
                      <c:pt idx="1031">
                        <c:v>43246</c:v>
                      </c:pt>
                      <c:pt idx="1032">
                        <c:v>43247</c:v>
                      </c:pt>
                      <c:pt idx="1033">
                        <c:v>43248</c:v>
                      </c:pt>
                      <c:pt idx="1034">
                        <c:v>43249</c:v>
                      </c:pt>
                      <c:pt idx="1035">
                        <c:v>43250</c:v>
                      </c:pt>
                      <c:pt idx="1036">
                        <c:v>43251</c:v>
                      </c:pt>
                      <c:pt idx="1037">
                        <c:v>43252</c:v>
                      </c:pt>
                      <c:pt idx="1038">
                        <c:v>43253</c:v>
                      </c:pt>
                      <c:pt idx="1039">
                        <c:v>43254</c:v>
                      </c:pt>
                      <c:pt idx="1040">
                        <c:v>43255</c:v>
                      </c:pt>
                      <c:pt idx="1041">
                        <c:v>43256</c:v>
                      </c:pt>
                      <c:pt idx="1042">
                        <c:v>43257</c:v>
                      </c:pt>
                      <c:pt idx="1043">
                        <c:v>43258</c:v>
                      </c:pt>
                      <c:pt idx="1044">
                        <c:v>43259</c:v>
                      </c:pt>
                      <c:pt idx="1045">
                        <c:v>43260</c:v>
                      </c:pt>
                      <c:pt idx="1046">
                        <c:v>43261</c:v>
                      </c:pt>
                      <c:pt idx="1047">
                        <c:v>43262</c:v>
                      </c:pt>
                      <c:pt idx="1048">
                        <c:v>43263</c:v>
                      </c:pt>
                      <c:pt idx="1049">
                        <c:v>43264</c:v>
                      </c:pt>
                      <c:pt idx="1050">
                        <c:v>43265</c:v>
                      </c:pt>
                      <c:pt idx="1051">
                        <c:v>43266</c:v>
                      </c:pt>
                      <c:pt idx="1052">
                        <c:v>43267</c:v>
                      </c:pt>
                      <c:pt idx="1053">
                        <c:v>43268</c:v>
                      </c:pt>
                      <c:pt idx="1054">
                        <c:v>43269</c:v>
                      </c:pt>
                      <c:pt idx="1055">
                        <c:v>43270</c:v>
                      </c:pt>
                      <c:pt idx="1056">
                        <c:v>43271</c:v>
                      </c:pt>
                      <c:pt idx="1057">
                        <c:v>43272</c:v>
                      </c:pt>
                      <c:pt idx="1058">
                        <c:v>43273</c:v>
                      </c:pt>
                      <c:pt idx="1059">
                        <c:v>43274</c:v>
                      </c:pt>
                      <c:pt idx="1060">
                        <c:v>43275</c:v>
                      </c:pt>
                      <c:pt idx="1061">
                        <c:v>43276</c:v>
                      </c:pt>
                      <c:pt idx="1062">
                        <c:v>43277</c:v>
                      </c:pt>
                      <c:pt idx="1063">
                        <c:v>43278</c:v>
                      </c:pt>
                      <c:pt idx="1064">
                        <c:v>43279</c:v>
                      </c:pt>
                      <c:pt idx="1065">
                        <c:v>43280</c:v>
                      </c:pt>
                      <c:pt idx="1066">
                        <c:v>43281</c:v>
                      </c:pt>
                      <c:pt idx="1067">
                        <c:v>43282</c:v>
                      </c:pt>
                      <c:pt idx="1068">
                        <c:v>43283</c:v>
                      </c:pt>
                      <c:pt idx="1069">
                        <c:v>43284</c:v>
                      </c:pt>
                      <c:pt idx="1070">
                        <c:v>43285</c:v>
                      </c:pt>
                      <c:pt idx="1071">
                        <c:v>43286</c:v>
                      </c:pt>
                      <c:pt idx="1072">
                        <c:v>43287</c:v>
                      </c:pt>
                      <c:pt idx="1073">
                        <c:v>43288</c:v>
                      </c:pt>
                      <c:pt idx="1074">
                        <c:v>43289</c:v>
                      </c:pt>
                      <c:pt idx="1075">
                        <c:v>43290</c:v>
                      </c:pt>
                      <c:pt idx="1076">
                        <c:v>43291</c:v>
                      </c:pt>
                      <c:pt idx="1077">
                        <c:v>43292</c:v>
                      </c:pt>
                      <c:pt idx="1078">
                        <c:v>43293</c:v>
                      </c:pt>
                      <c:pt idx="1079">
                        <c:v>43294</c:v>
                      </c:pt>
                      <c:pt idx="1080">
                        <c:v>43295</c:v>
                      </c:pt>
                      <c:pt idx="1081">
                        <c:v>43296</c:v>
                      </c:pt>
                      <c:pt idx="1082">
                        <c:v>43297</c:v>
                      </c:pt>
                      <c:pt idx="1083">
                        <c:v>43298</c:v>
                      </c:pt>
                      <c:pt idx="1084">
                        <c:v>43299</c:v>
                      </c:pt>
                      <c:pt idx="1085">
                        <c:v>43300</c:v>
                      </c:pt>
                      <c:pt idx="1086">
                        <c:v>43301</c:v>
                      </c:pt>
                      <c:pt idx="1087">
                        <c:v>43302</c:v>
                      </c:pt>
                      <c:pt idx="1088">
                        <c:v>43303</c:v>
                      </c:pt>
                      <c:pt idx="1089">
                        <c:v>43304</c:v>
                      </c:pt>
                      <c:pt idx="1090">
                        <c:v>43305</c:v>
                      </c:pt>
                      <c:pt idx="1091">
                        <c:v>43306</c:v>
                      </c:pt>
                      <c:pt idx="1092">
                        <c:v>43307</c:v>
                      </c:pt>
                      <c:pt idx="1093">
                        <c:v>43308</c:v>
                      </c:pt>
                      <c:pt idx="1094">
                        <c:v>43309</c:v>
                      </c:pt>
                      <c:pt idx="1095">
                        <c:v>43310</c:v>
                      </c:pt>
                      <c:pt idx="1096">
                        <c:v>43311</c:v>
                      </c:pt>
                      <c:pt idx="1097">
                        <c:v>43312</c:v>
                      </c:pt>
                      <c:pt idx="1098">
                        <c:v>43313</c:v>
                      </c:pt>
                      <c:pt idx="1099">
                        <c:v>43314</c:v>
                      </c:pt>
                      <c:pt idx="1100">
                        <c:v>43315</c:v>
                      </c:pt>
                      <c:pt idx="1101">
                        <c:v>43316</c:v>
                      </c:pt>
                      <c:pt idx="1102">
                        <c:v>43317</c:v>
                      </c:pt>
                      <c:pt idx="1103">
                        <c:v>43318</c:v>
                      </c:pt>
                      <c:pt idx="1104">
                        <c:v>43319</c:v>
                      </c:pt>
                      <c:pt idx="1105">
                        <c:v>43320</c:v>
                      </c:pt>
                      <c:pt idx="1106">
                        <c:v>43321</c:v>
                      </c:pt>
                      <c:pt idx="1107">
                        <c:v>43322</c:v>
                      </c:pt>
                      <c:pt idx="1108">
                        <c:v>43323</c:v>
                      </c:pt>
                      <c:pt idx="1109">
                        <c:v>43324</c:v>
                      </c:pt>
                      <c:pt idx="1110">
                        <c:v>43325</c:v>
                      </c:pt>
                      <c:pt idx="1111">
                        <c:v>43326</c:v>
                      </c:pt>
                      <c:pt idx="1112">
                        <c:v>43327</c:v>
                      </c:pt>
                      <c:pt idx="1113">
                        <c:v>43328</c:v>
                      </c:pt>
                      <c:pt idx="1114">
                        <c:v>43329</c:v>
                      </c:pt>
                      <c:pt idx="1115">
                        <c:v>43330</c:v>
                      </c:pt>
                      <c:pt idx="1116">
                        <c:v>43331</c:v>
                      </c:pt>
                      <c:pt idx="1117">
                        <c:v>43332</c:v>
                      </c:pt>
                      <c:pt idx="1118">
                        <c:v>43333</c:v>
                      </c:pt>
                      <c:pt idx="1119">
                        <c:v>43334</c:v>
                      </c:pt>
                      <c:pt idx="1120">
                        <c:v>43335</c:v>
                      </c:pt>
                      <c:pt idx="1121">
                        <c:v>43336</c:v>
                      </c:pt>
                      <c:pt idx="1122">
                        <c:v>43337</c:v>
                      </c:pt>
                      <c:pt idx="1123">
                        <c:v>43338</c:v>
                      </c:pt>
                      <c:pt idx="1124">
                        <c:v>43339</c:v>
                      </c:pt>
                      <c:pt idx="1125">
                        <c:v>43340</c:v>
                      </c:pt>
                      <c:pt idx="1126">
                        <c:v>43341</c:v>
                      </c:pt>
                      <c:pt idx="1127">
                        <c:v>43342</c:v>
                      </c:pt>
                      <c:pt idx="1128">
                        <c:v>43343</c:v>
                      </c:pt>
                      <c:pt idx="1129">
                        <c:v>43344</c:v>
                      </c:pt>
                      <c:pt idx="1130">
                        <c:v>43345</c:v>
                      </c:pt>
                      <c:pt idx="1131">
                        <c:v>43346</c:v>
                      </c:pt>
                      <c:pt idx="1132">
                        <c:v>43347</c:v>
                      </c:pt>
                      <c:pt idx="1133">
                        <c:v>43348</c:v>
                      </c:pt>
                      <c:pt idx="1134">
                        <c:v>43349</c:v>
                      </c:pt>
                      <c:pt idx="1135">
                        <c:v>43350</c:v>
                      </c:pt>
                      <c:pt idx="1136">
                        <c:v>43351</c:v>
                      </c:pt>
                      <c:pt idx="1137">
                        <c:v>43352</c:v>
                      </c:pt>
                      <c:pt idx="1138">
                        <c:v>43353</c:v>
                      </c:pt>
                      <c:pt idx="1139">
                        <c:v>43354</c:v>
                      </c:pt>
                      <c:pt idx="1140">
                        <c:v>43355</c:v>
                      </c:pt>
                      <c:pt idx="1141">
                        <c:v>43356</c:v>
                      </c:pt>
                      <c:pt idx="1142">
                        <c:v>43357</c:v>
                      </c:pt>
                      <c:pt idx="1143">
                        <c:v>43358</c:v>
                      </c:pt>
                      <c:pt idx="1144">
                        <c:v>43359</c:v>
                      </c:pt>
                      <c:pt idx="1145">
                        <c:v>43360</c:v>
                      </c:pt>
                      <c:pt idx="1146">
                        <c:v>43361</c:v>
                      </c:pt>
                      <c:pt idx="1147">
                        <c:v>43362</c:v>
                      </c:pt>
                      <c:pt idx="1148">
                        <c:v>43363</c:v>
                      </c:pt>
                      <c:pt idx="1149">
                        <c:v>43364</c:v>
                      </c:pt>
                      <c:pt idx="1150">
                        <c:v>43365</c:v>
                      </c:pt>
                      <c:pt idx="1151">
                        <c:v>43366</c:v>
                      </c:pt>
                      <c:pt idx="1152">
                        <c:v>43367</c:v>
                      </c:pt>
                      <c:pt idx="1153">
                        <c:v>43368</c:v>
                      </c:pt>
                      <c:pt idx="1154">
                        <c:v>43369</c:v>
                      </c:pt>
                      <c:pt idx="1155">
                        <c:v>43370</c:v>
                      </c:pt>
                      <c:pt idx="1156">
                        <c:v>43371</c:v>
                      </c:pt>
                      <c:pt idx="1157">
                        <c:v>43372</c:v>
                      </c:pt>
                      <c:pt idx="1158">
                        <c:v>43373</c:v>
                      </c:pt>
                      <c:pt idx="1159">
                        <c:v>43374</c:v>
                      </c:pt>
                      <c:pt idx="1160">
                        <c:v>43375</c:v>
                      </c:pt>
                      <c:pt idx="1161">
                        <c:v>43376</c:v>
                      </c:pt>
                      <c:pt idx="1162">
                        <c:v>43377</c:v>
                      </c:pt>
                      <c:pt idx="1163">
                        <c:v>43378</c:v>
                      </c:pt>
                      <c:pt idx="1164">
                        <c:v>43379</c:v>
                      </c:pt>
                      <c:pt idx="1165">
                        <c:v>43380</c:v>
                      </c:pt>
                      <c:pt idx="1166">
                        <c:v>43381</c:v>
                      </c:pt>
                      <c:pt idx="1167">
                        <c:v>43382</c:v>
                      </c:pt>
                      <c:pt idx="1168">
                        <c:v>43383</c:v>
                      </c:pt>
                      <c:pt idx="1169">
                        <c:v>43384</c:v>
                      </c:pt>
                      <c:pt idx="1170">
                        <c:v>43385</c:v>
                      </c:pt>
                      <c:pt idx="1171">
                        <c:v>43386</c:v>
                      </c:pt>
                      <c:pt idx="1172">
                        <c:v>43387</c:v>
                      </c:pt>
                      <c:pt idx="1173">
                        <c:v>43388</c:v>
                      </c:pt>
                      <c:pt idx="1174">
                        <c:v>43389</c:v>
                      </c:pt>
                      <c:pt idx="1175">
                        <c:v>43390</c:v>
                      </c:pt>
                      <c:pt idx="1176">
                        <c:v>43391</c:v>
                      </c:pt>
                      <c:pt idx="1177">
                        <c:v>43392</c:v>
                      </c:pt>
                      <c:pt idx="1178">
                        <c:v>43393</c:v>
                      </c:pt>
                      <c:pt idx="1179">
                        <c:v>43394</c:v>
                      </c:pt>
                      <c:pt idx="1180">
                        <c:v>43395</c:v>
                      </c:pt>
                      <c:pt idx="1181">
                        <c:v>43396</c:v>
                      </c:pt>
                      <c:pt idx="1182">
                        <c:v>43397</c:v>
                      </c:pt>
                      <c:pt idx="1183">
                        <c:v>43398</c:v>
                      </c:pt>
                      <c:pt idx="1184">
                        <c:v>43399</c:v>
                      </c:pt>
                      <c:pt idx="1185">
                        <c:v>43400</c:v>
                      </c:pt>
                      <c:pt idx="1186">
                        <c:v>43401</c:v>
                      </c:pt>
                      <c:pt idx="1187">
                        <c:v>43402</c:v>
                      </c:pt>
                      <c:pt idx="1188">
                        <c:v>43403</c:v>
                      </c:pt>
                      <c:pt idx="1189">
                        <c:v>43404</c:v>
                      </c:pt>
                      <c:pt idx="1190">
                        <c:v>43405</c:v>
                      </c:pt>
                      <c:pt idx="1191">
                        <c:v>43406</c:v>
                      </c:pt>
                      <c:pt idx="1192">
                        <c:v>43407</c:v>
                      </c:pt>
                      <c:pt idx="1193">
                        <c:v>43408</c:v>
                      </c:pt>
                      <c:pt idx="1194">
                        <c:v>43409</c:v>
                      </c:pt>
                      <c:pt idx="1195">
                        <c:v>43410</c:v>
                      </c:pt>
                      <c:pt idx="1196">
                        <c:v>43411</c:v>
                      </c:pt>
                      <c:pt idx="1197">
                        <c:v>43412</c:v>
                      </c:pt>
                      <c:pt idx="1198">
                        <c:v>43413</c:v>
                      </c:pt>
                      <c:pt idx="1199">
                        <c:v>43414</c:v>
                      </c:pt>
                      <c:pt idx="1200">
                        <c:v>43415</c:v>
                      </c:pt>
                      <c:pt idx="1201">
                        <c:v>43416</c:v>
                      </c:pt>
                      <c:pt idx="1202">
                        <c:v>43417</c:v>
                      </c:pt>
                      <c:pt idx="1203">
                        <c:v>43418</c:v>
                      </c:pt>
                      <c:pt idx="1204">
                        <c:v>43419</c:v>
                      </c:pt>
                      <c:pt idx="1205">
                        <c:v>43420</c:v>
                      </c:pt>
                      <c:pt idx="1206">
                        <c:v>43421</c:v>
                      </c:pt>
                      <c:pt idx="1207">
                        <c:v>43422</c:v>
                      </c:pt>
                      <c:pt idx="1208">
                        <c:v>43423</c:v>
                      </c:pt>
                      <c:pt idx="1209">
                        <c:v>43424</c:v>
                      </c:pt>
                      <c:pt idx="1210">
                        <c:v>43425</c:v>
                      </c:pt>
                      <c:pt idx="1211">
                        <c:v>43426</c:v>
                      </c:pt>
                      <c:pt idx="1212">
                        <c:v>43427</c:v>
                      </c:pt>
                      <c:pt idx="1213">
                        <c:v>43428</c:v>
                      </c:pt>
                      <c:pt idx="1214">
                        <c:v>43429</c:v>
                      </c:pt>
                      <c:pt idx="1215">
                        <c:v>43430</c:v>
                      </c:pt>
                      <c:pt idx="1216">
                        <c:v>43431</c:v>
                      </c:pt>
                      <c:pt idx="1217">
                        <c:v>43432</c:v>
                      </c:pt>
                      <c:pt idx="1218">
                        <c:v>43433</c:v>
                      </c:pt>
                      <c:pt idx="1219">
                        <c:v>43434</c:v>
                      </c:pt>
                      <c:pt idx="1220">
                        <c:v>43435</c:v>
                      </c:pt>
                      <c:pt idx="1221">
                        <c:v>43436</c:v>
                      </c:pt>
                      <c:pt idx="1222">
                        <c:v>43437</c:v>
                      </c:pt>
                      <c:pt idx="1223">
                        <c:v>43438</c:v>
                      </c:pt>
                      <c:pt idx="1224">
                        <c:v>43439</c:v>
                      </c:pt>
                      <c:pt idx="1225">
                        <c:v>43440</c:v>
                      </c:pt>
                      <c:pt idx="1226">
                        <c:v>43441</c:v>
                      </c:pt>
                      <c:pt idx="1227">
                        <c:v>43442</c:v>
                      </c:pt>
                      <c:pt idx="1228">
                        <c:v>43443</c:v>
                      </c:pt>
                      <c:pt idx="1229">
                        <c:v>43444</c:v>
                      </c:pt>
                      <c:pt idx="1230">
                        <c:v>43445</c:v>
                      </c:pt>
                      <c:pt idx="1231">
                        <c:v>43446</c:v>
                      </c:pt>
                      <c:pt idx="1232">
                        <c:v>43447</c:v>
                      </c:pt>
                      <c:pt idx="1233">
                        <c:v>43448</c:v>
                      </c:pt>
                      <c:pt idx="1234">
                        <c:v>43449</c:v>
                      </c:pt>
                      <c:pt idx="1235">
                        <c:v>43450</c:v>
                      </c:pt>
                      <c:pt idx="1236">
                        <c:v>43451</c:v>
                      </c:pt>
                      <c:pt idx="1237">
                        <c:v>43452</c:v>
                      </c:pt>
                      <c:pt idx="1238">
                        <c:v>43453</c:v>
                      </c:pt>
                      <c:pt idx="1239">
                        <c:v>43454</c:v>
                      </c:pt>
                      <c:pt idx="1240">
                        <c:v>43455</c:v>
                      </c:pt>
                      <c:pt idx="1241">
                        <c:v>43456</c:v>
                      </c:pt>
                      <c:pt idx="1242">
                        <c:v>43457</c:v>
                      </c:pt>
                      <c:pt idx="1243">
                        <c:v>43458</c:v>
                      </c:pt>
                      <c:pt idx="1244">
                        <c:v>43459</c:v>
                      </c:pt>
                      <c:pt idx="1245">
                        <c:v>43460</c:v>
                      </c:pt>
                      <c:pt idx="1246">
                        <c:v>43461</c:v>
                      </c:pt>
                      <c:pt idx="1247">
                        <c:v>43462</c:v>
                      </c:pt>
                      <c:pt idx="1248">
                        <c:v>43463</c:v>
                      </c:pt>
                      <c:pt idx="1249">
                        <c:v>43464</c:v>
                      </c:pt>
                      <c:pt idx="1250">
                        <c:v>43465</c:v>
                      </c:pt>
                      <c:pt idx="1251">
                        <c:v>43466</c:v>
                      </c:pt>
                      <c:pt idx="1252">
                        <c:v>43467</c:v>
                      </c:pt>
                      <c:pt idx="1253">
                        <c:v>43468</c:v>
                      </c:pt>
                      <c:pt idx="1254">
                        <c:v>43469</c:v>
                      </c:pt>
                      <c:pt idx="1255">
                        <c:v>43470</c:v>
                      </c:pt>
                      <c:pt idx="1256">
                        <c:v>43471</c:v>
                      </c:pt>
                      <c:pt idx="1257">
                        <c:v>43472</c:v>
                      </c:pt>
                      <c:pt idx="1258">
                        <c:v>43473</c:v>
                      </c:pt>
                      <c:pt idx="1259">
                        <c:v>43474</c:v>
                      </c:pt>
                      <c:pt idx="1260">
                        <c:v>43475</c:v>
                      </c:pt>
                      <c:pt idx="1261">
                        <c:v>43476</c:v>
                      </c:pt>
                      <c:pt idx="1262">
                        <c:v>43477</c:v>
                      </c:pt>
                      <c:pt idx="1263">
                        <c:v>43478</c:v>
                      </c:pt>
                      <c:pt idx="1264">
                        <c:v>43479</c:v>
                      </c:pt>
                      <c:pt idx="1265">
                        <c:v>43480</c:v>
                      </c:pt>
                      <c:pt idx="1266">
                        <c:v>43481</c:v>
                      </c:pt>
                      <c:pt idx="1267">
                        <c:v>43482</c:v>
                      </c:pt>
                      <c:pt idx="1268">
                        <c:v>43483</c:v>
                      </c:pt>
                      <c:pt idx="1269">
                        <c:v>43484</c:v>
                      </c:pt>
                      <c:pt idx="1270">
                        <c:v>43485</c:v>
                      </c:pt>
                      <c:pt idx="1271">
                        <c:v>43486</c:v>
                      </c:pt>
                      <c:pt idx="1272">
                        <c:v>43487</c:v>
                      </c:pt>
                      <c:pt idx="1273">
                        <c:v>43488</c:v>
                      </c:pt>
                      <c:pt idx="1274">
                        <c:v>43489</c:v>
                      </c:pt>
                      <c:pt idx="1275">
                        <c:v>43490</c:v>
                      </c:pt>
                      <c:pt idx="1276">
                        <c:v>43491</c:v>
                      </c:pt>
                      <c:pt idx="1277">
                        <c:v>43492</c:v>
                      </c:pt>
                      <c:pt idx="1278">
                        <c:v>43493</c:v>
                      </c:pt>
                      <c:pt idx="1279">
                        <c:v>43494</c:v>
                      </c:pt>
                      <c:pt idx="1280">
                        <c:v>43495</c:v>
                      </c:pt>
                      <c:pt idx="1281">
                        <c:v>43496</c:v>
                      </c:pt>
                      <c:pt idx="1282">
                        <c:v>43497</c:v>
                      </c:pt>
                      <c:pt idx="1283">
                        <c:v>43498</c:v>
                      </c:pt>
                      <c:pt idx="1284">
                        <c:v>43499</c:v>
                      </c:pt>
                      <c:pt idx="1285">
                        <c:v>43500</c:v>
                      </c:pt>
                      <c:pt idx="1286">
                        <c:v>43501</c:v>
                      </c:pt>
                      <c:pt idx="1287">
                        <c:v>43502</c:v>
                      </c:pt>
                      <c:pt idx="1288">
                        <c:v>43503</c:v>
                      </c:pt>
                      <c:pt idx="1289">
                        <c:v>43504</c:v>
                      </c:pt>
                      <c:pt idx="1290">
                        <c:v>43505</c:v>
                      </c:pt>
                      <c:pt idx="1291">
                        <c:v>43506</c:v>
                      </c:pt>
                      <c:pt idx="1292">
                        <c:v>43507</c:v>
                      </c:pt>
                      <c:pt idx="1293">
                        <c:v>43508</c:v>
                      </c:pt>
                      <c:pt idx="1294">
                        <c:v>43509</c:v>
                      </c:pt>
                      <c:pt idx="1295">
                        <c:v>43510</c:v>
                      </c:pt>
                      <c:pt idx="1296">
                        <c:v>43511</c:v>
                      </c:pt>
                      <c:pt idx="1297">
                        <c:v>43512</c:v>
                      </c:pt>
                      <c:pt idx="1298">
                        <c:v>43513</c:v>
                      </c:pt>
                      <c:pt idx="1299">
                        <c:v>43514</c:v>
                      </c:pt>
                      <c:pt idx="1300">
                        <c:v>43515</c:v>
                      </c:pt>
                      <c:pt idx="1301">
                        <c:v>43516</c:v>
                      </c:pt>
                      <c:pt idx="1302">
                        <c:v>43517</c:v>
                      </c:pt>
                      <c:pt idx="1303">
                        <c:v>43518</c:v>
                      </c:pt>
                      <c:pt idx="1304">
                        <c:v>43519</c:v>
                      </c:pt>
                      <c:pt idx="1305">
                        <c:v>43520</c:v>
                      </c:pt>
                      <c:pt idx="1306">
                        <c:v>43521</c:v>
                      </c:pt>
                      <c:pt idx="1307">
                        <c:v>43522</c:v>
                      </c:pt>
                      <c:pt idx="1308">
                        <c:v>43523</c:v>
                      </c:pt>
                      <c:pt idx="1309">
                        <c:v>43524</c:v>
                      </c:pt>
                      <c:pt idx="1310">
                        <c:v>43525</c:v>
                      </c:pt>
                      <c:pt idx="1311">
                        <c:v>43526</c:v>
                      </c:pt>
                      <c:pt idx="1312">
                        <c:v>43527</c:v>
                      </c:pt>
                      <c:pt idx="1313">
                        <c:v>43528</c:v>
                      </c:pt>
                      <c:pt idx="1314">
                        <c:v>43529</c:v>
                      </c:pt>
                      <c:pt idx="1315">
                        <c:v>43530</c:v>
                      </c:pt>
                      <c:pt idx="1316">
                        <c:v>43531</c:v>
                      </c:pt>
                      <c:pt idx="1317">
                        <c:v>43532</c:v>
                      </c:pt>
                      <c:pt idx="1318">
                        <c:v>43533</c:v>
                      </c:pt>
                      <c:pt idx="1319">
                        <c:v>43534</c:v>
                      </c:pt>
                      <c:pt idx="1320">
                        <c:v>43535</c:v>
                      </c:pt>
                      <c:pt idx="1321">
                        <c:v>43536</c:v>
                      </c:pt>
                      <c:pt idx="1322">
                        <c:v>43537</c:v>
                      </c:pt>
                      <c:pt idx="1323">
                        <c:v>43538</c:v>
                      </c:pt>
                      <c:pt idx="1324">
                        <c:v>43539</c:v>
                      </c:pt>
                      <c:pt idx="1325">
                        <c:v>43540</c:v>
                      </c:pt>
                      <c:pt idx="1326">
                        <c:v>43541</c:v>
                      </c:pt>
                      <c:pt idx="1327">
                        <c:v>43542</c:v>
                      </c:pt>
                      <c:pt idx="1328">
                        <c:v>43543</c:v>
                      </c:pt>
                      <c:pt idx="1329">
                        <c:v>43544</c:v>
                      </c:pt>
                      <c:pt idx="1330">
                        <c:v>43545</c:v>
                      </c:pt>
                      <c:pt idx="1331">
                        <c:v>43546</c:v>
                      </c:pt>
                      <c:pt idx="1332">
                        <c:v>43547</c:v>
                      </c:pt>
                      <c:pt idx="1333">
                        <c:v>43548</c:v>
                      </c:pt>
                      <c:pt idx="1334">
                        <c:v>43549</c:v>
                      </c:pt>
                      <c:pt idx="1335">
                        <c:v>43550</c:v>
                      </c:pt>
                      <c:pt idx="1336">
                        <c:v>43551</c:v>
                      </c:pt>
                      <c:pt idx="1337">
                        <c:v>43552</c:v>
                      </c:pt>
                      <c:pt idx="1338">
                        <c:v>43553</c:v>
                      </c:pt>
                      <c:pt idx="1339">
                        <c:v>43554</c:v>
                      </c:pt>
                      <c:pt idx="1340">
                        <c:v>43555</c:v>
                      </c:pt>
                      <c:pt idx="1341">
                        <c:v>43556</c:v>
                      </c:pt>
                      <c:pt idx="1342">
                        <c:v>43557</c:v>
                      </c:pt>
                      <c:pt idx="1343">
                        <c:v>43558</c:v>
                      </c:pt>
                      <c:pt idx="1344">
                        <c:v>43559</c:v>
                      </c:pt>
                      <c:pt idx="1345">
                        <c:v>43560</c:v>
                      </c:pt>
                      <c:pt idx="1346">
                        <c:v>43561</c:v>
                      </c:pt>
                      <c:pt idx="1347">
                        <c:v>43562</c:v>
                      </c:pt>
                      <c:pt idx="1348">
                        <c:v>43563</c:v>
                      </c:pt>
                      <c:pt idx="1349">
                        <c:v>43564</c:v>
                      </c:pt>
                      <c:pt idx="1350">
                        <c:v>43565</c:v>
                      </c:pt>
                      <c:pt idx="1351">
                        <c:v>43566</c:v>
                      </c:pt>
                      <c:pt idx="1352">
                        <c:v>43567</c:v>
                      </c:pt>
                      <c:pt idx="1353">
                        <c:v>43568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'~ 19-04-13'!$E$2:$E$1355</c15:sqref>
                        </c15:formulaRef>
                      </c:ext>
                    </c:extLst>
                    <c:numCache>
                      <c:formatCode>General</c:formatCode>
                      <c:ptCount val="135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3</c:v>
                      </c:pt>
                      <c:pt idx="9">
                        <c:v>1.2</c:v>
                      </c:pt>
                      <c:pt idx="10">
                        <c:v>1.2</c:v>
                      </c:pt>
                      <c:pt idx="11">
                        <c:v>1.2</c:v>
                      </c:pt>
                      <c:pt idx="12">
                        <c:v>0.99</c:v>
                      </c:pt>
                      <c:pt idx="13">
                        <c:v>1.29</c:v>
                      </c:pt>
                      <c:pt idx="14">
                        <c:v>1.88</c:v>
                      </c:pt>
                      <c:pt idx="15">
                        <c:v>1.79</c:v>
                      </c:pt>
                      <c:pt idx="16">
                        <c:v>1.79</c:v>
                      </c:pt>
                      <c:pt idx="17">
                        <c:v>1.37</c:v>
                      </c:pt>
                      <c:pt idx="18">
                        <c:v>1.3</c:v>
                      </c:pt>
                      <c:pt idx="19">
                        <c:v>1.36</c:v>
                      </c:pt>
                      <c:pt idx="20">
                        <c:v>1.24</c:v>
                      </c:pt>
                      <c:pt idx="21">
                        <c:v>1.52</c:v>
                      </c:pt>
                      <c:pt idx="22">
                        <c:v>1.44</c:v>
                      </c:pt>
                      <c:pt idx="23">
                        <c:v>1.4</c:v>
                      </c:pt>
                      <c:pt idx="24">
                        <c:v>1.35</c:v>
                      </c:pt>
                      <c:pt idx="25">
                        <c:v>1.24</c:v>
                      </c:pt>
                      <c:pt idx="26">
                        <c:v>1.27</c:v>
                      </c:pt>
                      <c:pt idx="27">
                        <c:v>1.18</c:v>
                      </c:pt>
                      <c:pt idx="28">
                        <c:v>1.1399999999999999</c:v>
                      </c:pt>
                      <c:pt idx="29">
                        <c:v>1.3</c:v>
                      </c:pt>
                      <c:pt idx="30">
                        <c:v>1.18</c:v>
                      </c:pt>
                      <c:pt idx="31">
                        <c:v>1.32</c:v>
                      </c:pt>
                      <c:pt idx="32">
                        <c:v>1.31</c:v>
                      </c:pt>
                      <c:pt idx="33">
                        <c:v>1.36</c:v>
                      </c:pt>
                      <c:pt idx="34">
                        <c:v>1.1399999999999999</c:v>
                      </c:pt>
                      <c:pt idx="35">
                        <c:v>1.23</c:v>
                      </c:pt>
                      <c:pt idx="36">
                        <c:v>1.35</c:v>
                      </c:pt>
                      <c:pt idx="37">
                        <c:v>1.37</c:v>
                      </c:pt>
                      <c:pt idx="38">
                        <c:v>1.34</c:v>
                      </c:pt>
                      <c:pt idx="39">
                        <c:v>1.28</c:v>
                      </c:pt>
                      <c:pt idx="40">
                        <c:v>1.26</c:v>
                      </c:pt>
                      <c:pt idx="41">
                        <c:v>1.21</c:v>
                      </c:pt>
                      <c:pt idx="42">
                        <c:v>1.19</c:v>
                      </c:pt>
                      <c:pt idx="43">
                        <c:v>0.92420000000000002</c:v>
                      </c:pt>
                      <c:pt idx="44">
                        <c:v>1.1499999999999999</c:v>
                      </c:pt>
                      <c:pt idx="45">
                        <c:v>0.88560000000000005</c:v>
                      </c:pt>
                      <c:pt idx="46">
                        <c:v>0.95499999999999996</c:v>
                      </c:pt>
                      <c:pt idx="47">
                        <c:v>0.95</c:v>
                      </c:pt>
                      <c:pt idx="48">
                        <c:v>0.93630000000000002</c:v>
                      </c:pt>
                      <c:pt idx="49">
                        <c:v>0.875</c:v>
                      </c:pt>
                      <c:pt idx="50">
                        <c:v>0.85229999999999995</c:v>
                      </c:pt>
                      <c:pt idx="51">
                        <c:v>0.89</c:v>
                      </c:pt>
                      <c:pt idx="52">
                        <c:v>0.8871</c:v>
                      </c:pt>
                      <c:pt idx="53">
                        <c:v>0.94120000000000004</c:v>
                      </c:pt>
                      <c:pt idx="54">
                        <c:v>0.80589999999999995</c:v>
                      </c:pt>
                      <c:pt idx="55">
                        <c:v>0.91</c:v>
                      </c:pt>
                      <c:pt idx="56">
                        <c:v>0.8</c:v>
                      </c:pt>
                      <c:pt idx="57">
                        <c:v>0.68230000000000002</c:v>
                      </c:pt>
                      <c:pt idx="58">
                        <c:v>0.77029999999999998</c:v>
                      </c:pt>
                      <c:pt idx="59">
                        <c:v>0.70079999999999998</c:v>
                      </c:pt>
                      <c:pt idx="60">
                        <c:v>0.6</c:v>
                      </c:pt>
                      <c:pt idx="61">
                        <c:v>0.68159999999999998</c:v>
                      </c:pt>
                      <c:pt idx="62">
                        <c:v>0.7137</c:v>
                      </c:pt>
                      <c:pt idx="63">
                        <c:v>0.65480000000000005</c:v>
                      </c:pt>
                      <c:pt idx="64">
                        <c:v>0.66469999999999996</c:v>
                      </c:pt>
                      <c:pt idx="65">
                        <c:v>0.67959999999999998</c:v>
                      </c:pt>
                      <c:pt idx="66">
                        <c:v>0.60950000000000004</c:v>
                      </c:pt>
                      <c:pt idx="67">
                        <c:v>0.60780000000000001</c:v>
                      </c:pt>
                      <c:pt idx="68">
                        <c:v>0.65110000000000001</c:v>
                      </c:pt>
                      <c:pt idx="69">
                        <c:v>0.6</c:v>
                      </c:pt>
                      <c:pt idx="70">
                        <c:v>0.62</c:v>
                      </c:pt>
                      <c:pt idx="71">
                        <c:v>0.63519999999999999</c:v>
                      </c:pt>
                      <c:pt idx="72">
                        <c:v>0.6351</c:v>
                      </c:pt>
                      <c:pt idx="73">
                        <c:v>0.59930000000000005</c:v>
                      </c:pt>
                      <c:pt idx="74">
                        <c:v>0.63</c:v>
                      </c:pt>
                      <c:pt idx="75">
                        <c:v>0.60170000000000001</c:v>
                      </c:pt>
                      <c:pt idx="76">
                        <c:v>0.5</c:v>
                      </c:pt>
                      <c:pt idx="77">
                        <c:v>0.56000000000000005</c:v>
                      </c:pt>
                      <c:pt idx="78">
                        <c:v>0.52500000000000002</c:v>
                      </c:pt>
                      <c:pt idx="79">
                        <c:v>0.52300000000000002</c:v>
                      </c:pt>
                      <c:pt idx="80">
                        <c:v>0.505</c:v>
                      </c:pt>
                      <c:pt idx="81">
                        <c:v>0.5</c:v>
                      </c:pt>
                      <c:pt idx="82">
                        <c:v>0.44</c:v>
                      </c:pt>
                      <c:pt idx="83">
                        <c:v>0.42</c:v>
                      </c:pt>
                      <c:pt idx="84">
                        <c:v>0.60899999999999999</c:v>
                      </c:pt>
                      <c:pt idx="85">
                        <c:v>0.56489999999999996</c:v>
                      </c:pt>
                      <c:pt idx="86">
                        <c:v>0.55610000000000004</c:v>
                      </c:pt>
                      <c:pt idx="87">
                        <c:v>0.62</c:v>
                      </c:pt>
                      <c:pt idx="88">
                        <c:v>0.70599999999999996</c:v>
                      </c:pt>
                      <c:pt idx="89">
                        <c:v>0.83</c:v>
                      </c:pt>
                      <c:pt idx="90">
                        <c:v>0.99</c:v>
                      </c:pt>
                      <c:pt idx="91">
                        <c:v>1.1200000000000001</c:v>
                      </c:pt>
                      <c:pt idx="92">
                        <c:v>1.1399999999999999</c:v>
                      </c:pt>
                      <c:pt idx="93">
                        <c:v>0.86760000000000004</c:v>
                      </c:pt>
                      <c:pt idx="94">
                        <c:v>0.99</c:v>
                      </c:pt>
                      <c:pt idx="95">
                        <c:v>0.98780000000000001</c:v>
                      </c:pt>
                      <c:pt idx="96">
                        <c:v>1.06</c:v>
                      </c:pt>
                      <c:pt idx="97">
                        <c:v>0.79900000000000004</c:v>
                      </c:pt>
                      <c:pt idx="98">
                        <c:v>0.87639999999999996</c:v>
                      </c:pt>
                      <c:pt idx="99">
                        <c:v>0.9899</c:v>
                      </c:pt>
                      <c:pt idx="100">
                        <c:v>0.93</c:v>
                      </c:pt>
                      <c:pt idx="101">
                        <c:v>1</c:v>
                      </c:pt>
                      <c:pt idx="102">
                        <c:v>0.998</c:v>
                      </c:pt>
                      <c:pt idx="103">
                        <c:v>0.9</c:v>
                      </c:pt>
                      <c:pt idx="104">
                        <c:v>0.75</c:v>
                      </c:pt>
                      <c:pt idx="105">
                        <c:v>0.88</c:v>
                      </c:pt>
                      <c:pt idx="106">
                        <c:v>0.9</c:v>
                      </c:pt>
                      <c:pt idx="107">
                        <c:v>0.88</c:v>
                      </c:pt>
                      <c:pt idx="108">
                        <c:v>0.91930000000000001</c:v>
                      </c:pt>
                      <c:pt idx="109">
                        <c:v>0.92500000000000004</c:v>
                      </c:pt>
                      <c:pt idx="110">
                        <c:v>1</c:v>
                      </c:pt>
                      <c:pt idx="111">
                        <c:v>0.99729999999999996</c:v>
                      </c:pt>
                      <c:pt idx="112">
                        <c:v>0.94</c:v>
                      </c:pt>
                      <c:pt idx="113">
                        <c:v>0.92</c:v>
                      </c:pt>
                      <c:pt idx="114">
                        <c:v>0.96</c:v>
                      </c:pt>
                      <c:pt idx="115">
                        <c:v>0.97</c:v>
                      </c:pt>
                      <c:pt idx="116">
                        <c:v>0.92</c:v>
                      </c:pt>
                      <c:pt idx="117">
                        <c:v>0.91</c:v>
                      </c:pt>
                      <c:pt idx="118">
                        <c:v>0.87</c:v>
                      </c:pt>
                      <c:pt idx="119">
                        <c:v>0.86</c:v>
                      </c:pt>
                      <c:pt idx="120">
                        <c:v>0.88</c:v>
                      </c:pt>
                      <c:pt idx="121">
                        <c:v>0.91</c:v>
                      </c:pt>
                      <c:pt idx="122">
                        <c:v>0.87</c:v>
                      </c:pt>
                      <c:pt idx="123">
                        <c:v>0.88</c:v>
                      </c:pt>
                      <c:pt idx="124">
                        <c:v>0.87</c:v>
                      </c:pt>
                      <c:pt idx="125">
                        <c:v>0.82</c:v>
                      </c:pt>
                      <c:pt idx="126">
                        <c:v>0.83</c:v>
                      </c:pt>
                      <c:pt idx="127">
                        <c:v>0.84</c:v>
                      </c:pt>
                      <c:pt idx="128">
                        <c:v>0.86990000000000001</c:v>
                      </c:pt>
                      <c:pt idx="129">
                        <c:v>0.82499999999999996</c:v>
                      </c:pt>
                      <c:pt idx="130">
                        <c:v>0.79</c:v>
                      </c:pt>
                      <c:pt idx="131">
                        <c:v>0.81020000000000003</c:v>
                      </c:pt>
                      <c:pt idx="132">
                        <c:v>0.80510000000000004</c:v>
                      </c:pt>
                      <c:pt idx="133">
                        <c:v>0.84370000000000001</c:v>
                      </c:pt>
                      <c:pt idx="134">
                        <c:v>0.89980000000000004</c:v>
                      </c:pt>
                      <c:pt idx="135">
                        <c:v>0.96</c:v>
                      </c:pt>
                      <c:pt idx="136">
                        <c:v>0.91990000000000005</c:v>
                      </c:pt>
                      <c:pt idx="137">
                        <c:v>0.99</c:v>
                      </c:pt>
                      <c:pt idx="138">
                        <c:v>1</c:v>
                      </c:pt>
                      <c:pt idx="139">
                        <c:v>0.80300000000000005</c:v>
                      </c:pt>
                      <c:pt idx="140">
                        <c:v>0.94</c:v>
                      </c:pt>
                      <c:pt idx="141">
                        <c:v>0.9</c:v>
                      </c:pt>
                      <c:pt idx="142">
                        <c:v>0.89349999999999996</c:v>
                      </c:pt>
                      <c:pt idx="143">
                        <c:v>1.07</c:v>
                      </c:pt>
                      <c:pt idx="144">
                        <c:v>0.91</c:v>
                      </c:pt>
                      <c:pt idx="145">
                        <c:v>0.88</c:v>
                      </c:pt>
                      <c:pt idx="146">
                        <c:v>0.87090000000000001</c:v>
                      </c:pt>
                      <c:pt idx="147">
                        <c:v>0.87</c:v>
                      </c:pt>
                      <c:pt idx="148">
                        <c:v>0.88</c:v>
                      </c:pt>
                      <c:pt idx="149">
                        <c:v>0.85299999999999998</c:v>
                      </c:pt>
                      <c:pt idx="150">
                        <c:v>0.91800000000000004</c:v>
                      </c:pt>
                      <c:pt idx="151">
                        <c:v>0.87490000000000001</c:v>
                      </c:pt>
                      <c:pt idx="152">
                        <c:v>0.86</c:v>
                      </c:pt>
                      <c:pt idx="153">
                        <c:v>0.89249999999999996</c:v>
                      </c:pt>
                      <c:pt idx="154">
                        <c:v>0.94879999999999998</c:v>
                      </c:pt>
                      <c:pt idx="155">
                        <c:v>0.92</c:v>
                      </c:pt>
                      <c:pt idx="156">
                        <c:v>0.95469999999999999</c:v>
                      </c:pt>
                      <c:pt idx="157">
                        <c:v>0.96</c:v>
                      </c:pt>
                      <c:pt idx="158">
                        <c:v>0.95</c:v>
                      </c:pt>
                      <c:pt idx="159">
                        <c:v>0.94259999999999999</c:v>
                      </c:pt>
                      <c:pt idx="160">
                        <c:v>0.95</c:v>
                      </c:pt>
                      <c:pt idx="161">
                        <c:v>0.94</c:v>
                      </c:pt>
                      <c:pt idx="162">
                        <c:v>0.98499999999999999</c:v>
                      </c:pt>
                      <c:pt idx="163">
                        <c:v>0.98499999999999999</c:v>
                      </c:pt>
                      <c:pt idx="164">
                        <c:v>1</c:v>
                      </c:pt>
                      <c:pt idx="165">
                        <c:v>1.08</c:v>
                      </c:pt>
                      <c:pt idx="166">
                        <c:v>1.22</c:v>
                      </c:pt>
                      <c:pt idx="167">
                        <c:v>1.1399999999999999</c:v>
                      </c:pt>
                      <c:pt idx="168">
                        <c:v>1.1599999999999999</c:v>
                      </c:pt>
                      <c:pt idx="169">
                        <c:v>1.2</c:v>
                      </c:pt>
                      <c:pt idx="170">
                        <c:v>1.22</c:v>
                      </c:pt>
                      <c:pt idx="171">
                        <c:v>1.31</c:v>
                      </c:pt>
                      <c:pt idx="172">
                        <c:v>1.47</c:v>
                      </c:pt>
                      <c:pt idx="173">
                        <c:v>1.22</c:v>
                      </c:pt>
                      <c:pt idx="174">
                        <c:v>1.54</c:v>
                      </c:pt>
                      <c:pt idx="175">
                        <c:v>1.54</c:v>
                      </c:pt>
                      <c:pt idx="176">
                        <c:v>1.52</c:v>
                      </c:pt>
                      <c:pt idx="177">
                        <c:v>2.0299999999999998</c:v>
                      </c:pt>
                      <c:pt idx="178">
                        <c:v>2.1</c:v>
                      </c:pt>
                      <c:pt idx="179">
                        <c:v>2.5</c:v>
                      </c:pt>
                      <c:pt idx="180">
                        <c:v>2.2999999999999998</c:v>
                      </c:pt>
                      <c:pt idx="181">
                        <c:v>2.42</c:v>
                      </c:pt>
                      <c:pt idx="182">
                        <c:v>2.5499999999999998</c:v>
                      </c:pt>
                      <c:pt idx="183">
                        <c:v>2.41</c:v>
                      </c:pt>
                      <c:pt idx="184">
                        <c:v>2.44</c:v>
                      </c:pt>
                      <c:pt idx="185">
                        <c:v>2.2000000000000002</c:v>
                      </c:pt>
                      <c:pt idx="186">
                        <c:v>2.17</c:v>
                      </c:pt>
                      <c:pt idx="187">
                        <c:v>2.4500000000000002</c:v>
                      </c:pt>
                      <c:pt idx="188">
                        <c:v>2.5299999999999998</c:v>
                      </c:pt>
                      <c:pt idx="189">
                        <c:v>2.57</c:v>
                      </c:pt>
                      <c:pt idx="190">
                        <c:v>2.56</c:v>
                      </c:pt>
                      <c:pt idx="191">
                        <c:v>2.5299999999999998</c:v>
                      </c:pt>
                      <c:pt idx="192">
                        <c:v>3</c:v>
                      </c:pt>
                      <c:pt idx="193">
                        <c:v>3.16</c:v>
                      </c:pt>
                      <c:pt idx="194">
                        <c:v>3.76</c:v>
                      </c:pt>
                      <c:pt idx="195">
                        <c:v>4.3499999999999996</c:v>
                      </c:pt>
                      <c:pt idx="196">
                        <c:v>6.38</c:v>
                      </c:pt>
                      <c:pt idx="197">
                        <c:v>5.27</c:v>
                      </c:pt>
                      <c:pt idx="198">
                        <c:v>5.22</c:v>
                      </c:pt>
                      <c:pt idx="199">
                        <c:v>5.2</c:v>
                      </c:pt>
                      <c:pt idx="200">
                        <c:v>5.22</c:v>
                      </c:pt>
                      <c:pt idx="201">
                        <c:v>4.25</c:v>
                      </c:pt>
                      <c:pt idx="202">
                        <c:v>3.86</c:v>
                      </c:pt>
                      <c:pt idx="203">
                        <c:v>4.3600000000000003</c:v>
                      </c:pt>
                      <c:pt idx="204">
                        <c:v>4.45</c:v>
                      </c:pt>
                      <c:pt idx="205">
                        <c:v>4.37</c:v>
                      </c:pt>
                      <c:pt idx="206">
                        <c:v>4.63</c:v>
                      </c:pt>
                      <c:pt idx="207">
                        <c:v>5.6</c:v>
                      </c:pt>
                      <c:pt idx="208">
                        <c:v>5.7</c:v>
                      </c:pt>
                      <c:pt idx="209">
                        <c:v>6.23</c:v>
                      </c:pt>
                      <c:pt idx="210">
                        <c:v>5.93</c:v>
                      </c:pt>
                      <c:pt idx="211">
                        <c:v>6.03</c:v>
                      </c:pt>
                      <c:pt idx="212">
                        <c:v>6.31</c:v>
                      </c:pt>
                      <c:pt idx="213">
                        <c:v>6.5</c:v>
                      </c:pt>
                      <c:pt idx="214">
                        <c:v>6.35</c:v>
                      </c:pt>
                      <c:pt idx="215">
                        <c:v>7.59</c:v>
                      </c:pt>
                      <c:pt idx="216">
                        <c:v>8.6999999999999993</c:v>
                      </c:pt>
                      <c:pt idx="217">
                        <c:v>9.35</c:v>
                      </c:pt>
                      <c:pt idx="218">
                        <c:v>9.9600000000000009</c:v>
                      </c:pt>
                      <c:pt idx="219">
                        <c:v>11</c:v>
                      </c:pt>
                      <c:pt idx="220">
                        <c:v>10.98</c:v>
                      </c:pt>
                      <c:pt idx="221">
                        <c:v>9.5</c:v>
                      </c:pt>
                      <c:pt idx="222">
                        <c:v>9.8800000000000008</c:v>
                      </c:pt>
                      <c:pt idx="223">
                        <c:v>11.55</c:v>
                      </c:pt>
                      <c:pt idx="224">
                        <c:v>11.11</c:v>
                      </c:pt>
                      <c:pt idx="225">
                        <c:v>11.25</c:v>
                      </c:pt>
                      <c:pt idx="226">
                        <c:v>13.25</c:v>
                      </c:pt>
                      <c:pt idx="227">
                        <c:v>15</c:v>
                      </c:pt>
                      <c:pt idx="228">
                        <c:v>12.5</c:v>
                      </c:pt>
                      <c:pt idx="229">
                        <c:v>13.09</c:v>
                      </c:pt>
                      <c:pt idx="230">
                        <c:v>12.92</c:v>
                      </c:pt>
                      <c:pt idx="231">
                        <c:v>11.14</c:v>
                      </c:pt>
                      <c:pt idx="232">
                        <c:v>10.75</c:v>
                      </c:pt>
                      <c:pt idx="233">
                        <c:v>10.55</c:v>
                      </c:pt>
                      <c:pt idx="234">
                        <c:v>10.06</c:v>
                      </c:pt>
                      <c:pt idx="235">
                        <c:v>11.97</c:v>
                      </c:pt>
                      <c:pt idx="236">
                        <c:v>10.96</c:v>
                      </c:pt>
                      <c:pt idx="237">
                        <c:v>12.29</c:v>
                      </c:pt>
                      <c:pt idx="238">
                        <c:v>11.13</c:v>
                      </c:pt>
                      <c:pt idx="239">
                        <c:v>10.69</c:v>
                      </c:pt>
                      <c:pt idx="240">
                        <c:v>11</c:v>
                      </c:pt>
                      <c:pt idx="241">
                        <c:v>10.5</c:v>
                      </c:pt>
                      <c:pt idx="242">
                        <c:v>11.58</c:v>
                      </c:pt>
                      <c:pt idx="243">
                        <c:v>11.73</c:v>
                      </c:pt>
                      <c:pt idx="244">
                        <c:v>11.88</c:v>
                      </c:pt>
                      <c:pt idx="245">
                        <c:v>11.41</c:v>
                      </c:pt>
                      <c:pt idx="246">
                        <c:v>11.63</c:v>
                      </c:pt>
                      <c:pt idx="247">
                        <c:v>11.61</c:v>
                      </c:pt>
                      <c:pt idx="248">
                        <c:v>11.58</c:v>
                      </c:pt>
                      <c:pt idx="249">
                        <c:v>11.1</c:v>
                      </c:pt>
                      <c:pt idx="250">
                        <c:v>10.39</c:v>
                      </c:pt>
                      <c:pt idx="251">
                        <c:v>10.79</c:v>
                      </c:pt>
                      <c:pt idx="252">
                        <c:v>10.08</c:v>
                      </c:pt>
                      <c:pt idx="253">
                        <c:v>9.74</c:v>
                      </c:pt>
                      <c:pt idx="254">
                        <c:v>9.16</c:v>
                      </c:pt>
                      <c:pt idx="255">
                        <c:v>8.8000000000000007</c:v>
                      </c:pt>
                      <c:pt idx="256">
                        <c:v>8.7200000000000006</c:v>
                      </c:pt>
                      <c:pt idx="257">
                        <c:v>7.53</c:v>
                      </c:pt>
                      <c:pt idx="258">
                        <c:v>8.02</c:v>
                      </c:pt>
                      <c:pt idx="259">
                        <c:v>8.48</c:v>
                      </c:pt>
                      <c:pt idx="260">
                        <c:v>8.2200000000000006</c:v>
                      </c:pt>
                      <c:pt idx="261">
                        <c:v>8.48</c:v>
                      </c:pt>
                      <c:pt idx="262">
                        <c:v>9.4499999999999993</c:v>
                      </c:pt>
                      <c:pt idx="263">
                        <c:v>8.92</c:v>
                      </c:pt>
                      <c:pt idx="264">
                        <c:v>8.77</c:v>
                      </c:pt>
                      <c:pt idx="265">
                        <c:v>8.5399999999999991</c:v>
                      </c:pt>
                      <c:pt idx="266">
                        <c:v>8.15</c:v>
                      </c:pt>
                      <c:pt idx="267">
                        <c:v>7.83</c:v>
                      </c:pt>
                      <c:pt idx="268">
                        <c:v>8.31</c:v>
                      </c:pt>
                      <c:pt idx="269">
                        <c:v>8</c:v>
                      </c:pt>
                      <c:pt idx="270">
                        <c:v>7.43</c:v>
                      </c:pt>
                      <c:pt idx="271">
                        <c:v>7.5</c:v>
                      </c:pt>
                      <c:pt idx="272">
                        <c:v>7.77</c:v>
                      </c:pt>
                      <c:pt idx="273">
                        <c:v>7.3</c:v>
                      </c:pt>
                      <c:pt idx="274">
                        <c:v>7.51</c:v>
                      </c:pt>
                      <c:pt idx="275">
                        <c:v>8.83</c:v>
                      </c:pt>
                      <c:pt idx="276">
                        <c:v>8.76</c:v>
                      </c:pt>
                      <c:pt idx="277">
                        <c:v>10.029999999999999</c:v>
                      </c:pt>
                      <c:pt idx="278">
                        <c:v>9.3699999999999992</c:v>
                      </c:pt>
                      <c:pt idx="279">
                        <c:v>9.43</c:v>
                      </c:pt>
                      <c:pt idx="280">
                        <c:v>9.7899999999999991</c:v>
                      </c:pt>
                      <c:pt idx="281">
                        <c:v>9.27</c:v>
                      </c:pt>
                      <c:pt idx="282">
                        <c:v>9.3000000000000007</c:v>
                      </c:pt>
                      <c:pt idx="283">
                        <c:v>9.44</c:v>
                      </c:pt>
                      <c:pt idx="284">
                        <c:v>9.32</c:v>
                      </c:pt>
                      <c:pt idx="285">
                        <c:v>9.39</c:v>
                      </c:pt>
                      <c:pt idx="286">
                        <c:v>9.9700000000000006</c:v>
                      </c:pt>
                      <c:pt idx="287">
                        <c:v>10.1</c:v>
                      </c:pt>
                      <c:pt idx="288">
                        <c:v>10.48</c:v>
                      </c:pt>
                      <c:pt idx="289">
                        <c:v>10.14</c:v>
                      </c:pt>
                      <c:pt idx="290">
                        <c:v>9.94</c:v>
                      </c:pt>
                      <c:pt idx="291">
                        <c:v>11.04</c:v>
                      </c:pt>
                      <c:pt idx="292">
                        <c:v>12.26</c:v>
                      </c:pt>
                      <c:pt idx="293">
                        <c:v>13.29</c:v>
                      </c:pt>
                      <c:pt idx="294">
                        <c:v>14.49</c:v>
                      </c:pt>
                      <c:pt idx="295">
                        <c:v>13.73</c:v>
                      </c:pt>
                      <c:pt idx="296">
                        <c:v>13.95</c:v>
                      </c:pt>
                      <c:pt idx="297">
                        <c:v>14.21</c:v>
                      </c:pt>
                      <c:pt idx="298">
                        <c:v>13.45</c:v>
                      </c:pt>
                      <c:pt idx="299">
                        <c:v>12.62</c:v>
                      </c:pt>
                      <c:pt idx="300">
                        <c:v>12.53</c:v>
                      </c:pt>
                      <c:pt idx="301">
                        <c:v>12.37</c:v>
                      </c:pt>
                      <c:pt idx="302">
                        <c:v>11.11</c:v>
                      </c:pt>
                      <c:pt idx="303">
                        <c:v>11.56</c:v>
                      </c:pt>
                      <c:pt idx="304">
                        <c:v>12.28</c:v>
                      </c:pt>
                      <c:pt idx="305">
                        <c:v>12.48</c:v>
                      </c:pt>
                      <c:pt idx="306">
                        <c:v>13.85</c:v>
                      </c:pt>
                      <c:pt idx="307">
                        <c:v>13.83</c:v>
                      </c:pt>
                      <c:pt idx="308">
                        <c:v>13.78</c:v>
                      </c:pt>
                      <c:pt idx="309">
                        <c:v>13.78</c:v>
                      </c:pt>
                      <c:pt idx="310">
                        <c:v>13.66</c:v>
                      </c:pt>
                      <c:pt idx="311">
                        <c:v>13.85</c:v>
                      </c:pt>
                      <c:pt idx="312">
                        <c:v>13.96</c:v>
                      </c:pt>
                      <c:pt idx="313">
                        <c:v>14.41</c:v>
                      </c:pt>
                      <c:pt idx="314">
                        <c:v>14.44</c:v>
                      </c:pt>
                      <c:pt idx="315">
                        <c:v>14.49</c:v>
                      </c:pt>
                      <c:pt idx="316">
                        <c:v>13.97</c:v>
                      </c:pt>
                      <c:pt idx="317">
                        <c:v>14.01</c:v>
                      </c:pt>
                      <c:pt idx="318">
                        <c:v>15.57</c:v>
                      </c:pt>
                      <c:pt idx="319">
                        <c:v>17.55</c:v>
                      </c:pt>
                      <c:pt idx="320">
                        <c:v>18.7</c:v>
                      </c:pt>
                      <c:pt idx="321">
                        <c:v>18.3</c:v>
                      </c:pt>
                      <c:pt idx="322">
                        <c:v>20.61</c:v>
                      </c:pt>
                      <c:pt idx="323">
                        <c:v>15.49</c:v>
                      </c:pt>
                      <c:pt idx="324">
                        <c:v>11.36</c:v>
                      </c:pt>
                      <c:pt idx="325">
                        <c:v>12.33</c:v>
                      </c:pt>
                      <c:pt idx="326">
                        <c:v>11.7</c:v>
                      </c:pt>
                      <c:pt idx="327">
                        <c:v>12.71</c:v>
                      </c:pt>
                      <c:pt idx="328">
                        <c:v>13.21</c:v>
                      </c:pt>
                      <c:pt idx="329">
                        <c:v>13.58</c:v>
                      </c:pt>
                      <c:pt idx="330">
                        <c:v>14.25</c:v>
                      </c:pt>
                      <c:pt idx="331">
                        <c:v>14.28</c:v>
                      </c:pt>
                      <c:pt idx="332">
                        <c:v>13.82</c:v>
                      </c:pt>
                      <c:pt idx="333">
                        <c:v>14.04</c:v>
                      </c:pt>
                      <c:pt idx="334">
                        <c:v>12.15</c:v>
                      </c:pt>
                      <c:pt idx="335">
                        <c:v>12.76</c:v>
                      </c:pt>
                      <c:pt idx="336">
                        <c:v>12.4</c:v>
                      </c:pt>
                      <c:pt idx="337">
                        <c:v>12.23</c:v>
                      </c:pt>
                      <c:pt idx="338">
                        <c:v>12.04</c:v>
                      </c:pt>
                      <c:pt idx="339">
                        <c:v>11.85</c:v>
                      </c:pt>
                      <c:pt idx="340">
                        <c:v>11.34</c:v>
                      </c:pt>
                      <c:pt idx="341">
                        <c:v>10.45</c:v>
                      </c:pt>
                      <c:pt idx="342">
                        <c:v>10.51</c:v>
                      </c:pt>
                      <c:pt idx="343">
                        <c:v>10.07</c:v>
                      </c:pt>
                      <c:pt idx="344">
                        <c:v>11.3</c:v>
                      </c:pt>
                      <c:pt idx="345">
                        <c:v>10.92</c:v>
                      </c:pt>
                      <c:pt idx="346">
                        <c:v>10.97</c:v>
                      </c:pt>
                      <c:pt idx="347">
                        <c:v>10.58</c:v>
                      </c:pt>
                      <c:pt idx="348">
                        <c:v>10.54</c:v>
                      </c:pt>
                      <c:pt idx="349">
                        <c:v>10.44</c:v>
                      </c:pt>
                      <c:pt idx="350">
                        <c:v>11.55</c:v>
                      </c:pt>
                      <c:pt idx="351">
                        <c:v>11.88</c:v>
                      </c:pt>
                      <c:pt idx="352">
                        <c:v>11.59</c:v>
                      </c:pt>
                      <c:pt idx="353">
                        <c:v>11.19</c:v>
                      </c:pt>
                      <c:pt idx="354">
                        <c:v>11.03</c:v>
                      </c:pt>
                      <c:pt idx="355">
                        <c:v>11.63</c:v>
                      </c:pt>
                      <c:pt idx="356">
                        <c:v>12.54</c:v>
                      </c:pt>
                      <c:pt idx="357">
                        <c:v>12.66</c:v>
                      </c:pt>
                      <c:pt idx="358">
                        <c:v>14.82</c:v>
                      </c:pt>
                      <c:pt idx="359">
                        <c:v>14.4</c:v>
                      </c:pt>
                      <c:pt idx="360">
                        <c:v>12.63</c:v>
                      </c:pt>
                      <c:pt idx="361">
                        <c:v>13.84</c:v>
                      </c:pt>
                      <c:pt idx="362">
                        <c:v>12.08</c:v>
                      </c:pt>
                      <c:pt idx="363">
                        <c:v>13.05</c:v>
                      </c:pt>
                      <c:pt idx="364">
                        <c:v>12.87</c:v>
                      </c:pt>
                      <c:pt idx="365">
                        <c:v>12.87</c:v>
                      </c:pt>
                      <c:pt idx="366">
                        <c:v>12.57</c:v>
                      </c:pt>
                      <c:pt idx="367">
                        <c:v>11.86</c:v>
                      </c:pt>
                      <c:pt idx="368">
                        <c:v>11.04</c:v>
                      </c:pt>
                      <c:pt idx="369">
                        <c:v>8.3000000000000007</c:v>
                      </c:pt>
                      <c:pt idx="370">
                        <c:v>10.42</c:v>
                      </c:pt>
                      <c:pt idx="371">
                        <c:v>11.21</c:v>
                      </c:pt>
                      <c:pt idx="372">
                        <c:v>11.05</c:v>
                      </c:pt>
                      <c:pt idx="373">
                        <c:v>10.95</c:v>
                      </c:pt>
                      <c:pt idx="374">
                        <c:v>10.98</c:v>
                      </c:pt>
                      <c:pt idx="375">
                        <c:v>11.29</c:v>
                      </c:pt>
                      <c:pt idx="376">
                        <c:v>12.22</c:v>
                      </c:pt>
                      <c:pt idx="377">
                        <c:v>12.22</c:v>
                      </c:pt>
                      <c:pt idx="378">
                        <c:v>11.68</c:v>
                      </c:pt>
                      <c:pt idx="379">
                        <c:v>11.78</c:v>
                      </c:pt>
                      <c:pt idx="380">
                        <c:v>11.56</c:v>
                      </c:pt>
                      <c:pt idx="381">
                        <c:v>11.21</c:v>
                      </c:pt>
                      <c:pt idx="382">
                        <c:v>11.21</c:v>
                      </c:pt>
                      <c:pt idx="383">
                        <c:v>11.17</c:v>
                      </c:pt>
                      <c:pt idx="384">
                        <c:v>10.77</c:v>
                      </c:pt>
                      <c:pt idx="385">
                        <c:v>10.77</c:v>
                      </c:pt>
                      <c:pt idx="386">
                        <c:v>10.71</c:v>
                      </c:pt>
                      <c:pt idx="387">
                        <c:v>11.28</c:v>
                      </c:pt>
                      <c:pt idx="388">
                        <c:v>11.14</c:v>
                      </c:pt>
                      <c:pt idx="389">
                        <c:v>11.07</c:v>
                      </c:pt>
                      <c:pt idx="390">
                        <c:v>11.01</c:v>
                      </c:pt>
                      <c:pt idx="391">
                        <c:v>11.01</c:v>
                      </c:pt>
                      <c:pt idx="392">
                        <c:v>11.35</c:v>
                      </c:pt>
                      <c:pt idx="393">
                        <c:v>11.26</c:v>
                      </c:pt>
                      <c:pt idx="394">
                        <c:v>11.19</c:v>
                      </c:pt>
                      <c:pt idx="395">
                        <c:v>10.99</c:v>
                      </c:pt>
                      <c:pt idx="396">
                        <c:v>10.95</c:v>
                      </c:pt>
                      <c:pt idx="397">
                        <c:v>11.21</c:v>
                      </c:pt>
                      <c:pt idx="398">
                        <c:v>11.55</c:v>
                      </c:pt>
                      <c:pt idx="399">
                        <c:v>12.21</c:v>
                      </c:pt>
                      <c:pt idx="400">
                        <c:v>12.08</c:v>
                      </c:pt>
                      <c:pt idx="401">
                        <c:v>11.85</c:v>
                      </c:pt>
                      <c:pt idx="402">
                        <c:v>11.71</c:v>
                      </c:pt>
                      <c:pt idx="403">
                        <c:v>11.75</c:v>
                      </c:pt>
                      <c:pt idx="404">
                        <c:v>11.7</c:v>
                      </c:pt>
                      <c:pt idx="405">
                        <c:v>11.59</c:v>
                      </c:pt>
                      <c:pt idx="406">
                        <c:v>11.39</c:v>
                      </c:pt>
                      <c:pt idx="407">
                        <c:v>11.72</c:v>
                      </c:pt>
                      <c:pt idx="408">
                        <c:v>12.05</c:v>
                      </c:pt>
                      <c:pt idx="409">
                        <c:v>11.64</c:v>
                      </c:pt>
                      <c:pt idx="410">
                        <c:v>11.89</c:v>
                      </c:pt>
                      <c:pt idx="411">
                        <c:v>11.92</c:v>
                      </c:pt>
                      <c:pt idx="412">
                        <c:v>11.97</c:v>
                      </c:pt>
                      <c:pt idx="413">
                        <c:v>11.96</c:v>
                      </c:pt>
                      <c:pt idx="414">
                        <c:v>12.61</c:v>
                      </c:pt>
                      <c:pt idx="415">
                        <c:v>12.83</c:v>
                      </c:pt>
                      <c:pt idx="416">
                        <c:v>12.39</c:v>
                      </c:pt>
                      <c:pt idx="417">
                        <c:v>12.93</c:v>
                      </c:pt>
                      <c:pt idx="418">
                        <c:v>14.72</c:v>
                      </c:pt>
                      <c:pt idx="419">
                        <c:v>13.72</c:v>
                      </c:pt>
                      <c:pt idx="420">
                        <c:v>13.11</c:v>
                      </c:pt>
                      <c:pt idx="421">
                        <c:v>13.36</c:v>
                      </c:pt>
                      <c:pt idx="422">
                        <c:v>12.91</c:v>
                      </c:pt>
                      <c:pt idx="423">
                        <c:v>13.05</c:v>
                      </c:pt>
                      <c:pt idx="424">
                        <c:v>12.89</c:v>
                      </c:pt>
                      <c:pt idx="425">
                        <c:v>13.09</c:v>
                      </c:pt>
                      <c:pt idx="426">
                        <c:v>13.3</c:v>
                      </c:pt>
                      <c:pt idx="427">
                        <c:v>13.17</c:v>
                      </c:pt>
                      <c:pt idx="428">
                        <c:v>13.24</c:v>
                      </c:pt>
                      <c:pt idx="429">
                        <c:v>13.21</c:v>
                      </c:pt>
                      <c:pt idx="430">
                        <c:v>13.23</c:v>
                      </c:pt>
                      <c:pt idx="431">
                        <c:v>13.45</c:v>
                      </c:pt>
                      <c:pt idx="432">
                        <c:v>13.32</c:v>
                      </c:pt>
                      <c:pt idx="433">
                        <c:v>13.09</c:v>
                      </c:pt>
                      <c:pt idx="434">
                        <c:v>12.87</c:v>
                      </c:pt>
                      <c:pt idx="435">
                        <c:v>12.68</c:v>
                      </c:pt>
                      <c:pt idx="436">
                        <c:v>12.24</c:v>
                      </c:pt>
                      <c:pt idx="437">
                        <c:v>12.06</c:v>
                      </c:pt>
                      <c:pt idx="438">
                        <c:v>11.74</c:v>
                      </c:pt>
                      <c:pt idx="439">
                        <c:v>11.75</c:v>
                      </c:pt>
                      <c:pt idx="440">
                        <c:v>11.77</c:v>
                      </c:pt>
                      <c:pt idx="441">
                        <c:v>12.02</c:v>
                      </c:pt>
                      <c:pt idx="442">
                        <c:v>11.9</c:v>
                      </c:pt>
                      <c:pt idx="443">
                        <c:v>11.96</c:v>
                      </c:pt>
                      <c:pt idx="444">
                        <c:v>11.93</c:v>
                      </c:pt>
                      <c:pt idx="445">
                        <c:v>11.98</c:v>
                      </c:pt>
                      <c:pt idx="446">
                        <c:v>12.5</c:v>
                      </c:pt>
                      <c:pt idx="447">
                        <c:v>11.98</c:v>
                      </c:pt>
                      <c:pt idx="448">
                        <c:v>12.05</c:v>
                      </c:pt>
                      <c:pt idx="449">
                        <c:v>12.07</c:v>
                      </c:pt>
                      <c:pt idx="450">
                        <c:v>12.06</c:v>
                      </c:pt>
                      <c:pt idx="451">
                        <c:v>11.95</c:v>
                      </c:pt>
                      <c:pt idx="452">
                        <c:v>11.93</c:v>
                      </c:pt>
                      <c:pt idx="453">
                        <c:v>11.38</c:v>
                      </c:pt>
                      <c:pt idx="454">
                        <c:v>11.5</c:v>
                      </c:pt>
                      <c:pt idx="455">
                        <c:v>11.43</c:v>
                      </c:pt>
                      <c:pt idx="456">
                        <c:v>11.08</c:v>
                      </c:pt>
                      <c:pt idx="457">
                        <c:v>10.39</c:v>
                      </c:pt>
                      <c:pt idx="458">
                        <c:v>11.22</c:v>
                      </c:pt>
                      <c:pt idx="459">
                        <c:v>10.91</c:v>
                      </c:pt>
                      <c:pt idx="460">
                        <c:v>10.75</c:v>
                      </c:pt>
                      <c:pt idx="461">
                        <c:v>10.82</c:v>
                      </c:pt>
                      <c:pt idx="462">
                        <c:v>10.86</c:v>
                      </c:pt>
                      <c:pt idx="463">
                        <c:v>11.13</c:v>
                      </c:pt>
                      <c:pt idx="464">
                        <c:v>11.11</c:v>
                      </c:pt>
                      <c:pt idx="465">
                        <c:v>10.97</c:v>
                      </c:pt>
                      <c:pt idx="466">
                        <c:v>10.9</c:v>
                      </c:pt>
                      <c:pt idx="467">
                        <c:v>10.86</c:v>
                      </c:pt>
                      <c:pt idx="468">
                        <c:v>10.64</c:v>
                      </c:pt>
                      <c:pt idx="469">
                        <c:v>10.52</c:v>
                      </c:pt>
                      <c:pt idx="470">
                        <c:v>10.29</c:v>
                      </c:pt>
                      <c:pt idx="471">
                        <c:v>9.9600000000000009</c:v>
                      </c:pt>
                      <c:pt idx="472">
                        <c:v>10.130000000000001</c:v>
                      </c:pt>
                      <c:pt idx="473">
                        <c:v>10</c:v>
                      </c:pt>
                      <c:pt idx="474">
                        <c:v>10.220000000000001</c:v>
                      </c:pt>
                      <c:pt idx="475">
                        <c:v>10.01</c:v>
                      </c:pt>
                      <c:pt idx="476">
                        <c:v>9.9499999999999993</c:v>
                      </c:pt>
                      <c:pt idx="477">
                        <c:v>9.5299999999999994</c:v>
                      </c:pt>
                      <c:pt idx="478">
                        <c:v>9.6999999999999993</c:v>
                      </c:pt>
                      <c:pt idx="479">
                        <c:v>9.57</c:v>
                      </c:pt>
                      <c:pt idx="480">
                        <c:v>9.56</c:v>
                      </c:pt>
                      <c:pt idx="481">
                        <c:v>9.84</c:v>
                      </c:pt>
                      <c:pt idx="482">
                        <c:v>9.7799999999999994</c:v>
                      </c:pt>
                      <c:pt idx="483">
                        <c:v>9.2200000000000006</c:v>
                      </c:pt>
                      <c:pt idx="484">
                        <c:v>9.39</c:v>
                      </c:pt>
                      <c:pt idx="485">
                        <c:v>9.34</c:v>
                      </c:pt>
                      <c:pt idx="486">
                        <c:v>8.91</c:v>
                      </c:pt>
                      <c:pt idx="487">
                        <c:v>8.66</c:v>
                      </c:pt>
                      <c:pt idx="488">
                        <c:v>8.18</c:v>
                      </c:pt>
                      <c:pt idx="489">
                        <c:v>8.59</c:v>
                      </c:pt>
                      <c:pt idx="490">
                        <c:v>8.44</c:v>
                      </c:pt>
                      <c:pt idx="491">
                        <c:v>7.65</c:v>
                      </c:pt>
                      <c:pt idx="492">
                        <c:v>7.9</c:v>
                      </c:pt>
                      <c:pt idx="493">
                        <c:v>7.54</c:v>
                      </c:pt>
                      <c:pt idx="494">
                        <c:v>6.69</c:v>
                      </c:pt>
                      <c:pt idx="495">
                        <c:v>7.61</c:v>
                      </c:pt>
                      <c:pt idx="496">
                        <c:v>8.35</c:v>
                      </c:pt>
                      <c:pt idx="497">
                        <c:v>8.3000000000000007</c:v>
                      </c:pt>
                      <c:pt idx="498">
                        <c:v>8.52</c:v>
                      </c:pt>
                      <c:pt idx="499">
                        <c:v>8.09</c:v>
                      </c:pt>
                      <c:pt idx="500">
                        <c:v>8.1999999999999993</c:v>
                      </c:pt>
                      <c:pt idx="501">
                        <c:v>8.4499999999999993</c:v>
                      </c:pt>
                      <c:pt idx="502">
                        <c:v>8.4</c:v>
                      </c:pt>
                      <c:pt idx="503">
                        <c:v>8.23</c:v>
                      </c:pt>
                      <c:pt idx="504">
                        <c:v>7.76</c:v>
                      </c:pt>
                      <c:pt idx="505">
                        <c:v>7.85</c:v>
                      </c:pt>
                      <c:pt idx="506">
                        <c:v>7.66</c:v>
                      </c:pt>
                      <c:pt idx="507">
                        <c:v>7.89</c:v>
                      </c:pt>
                      <c:pt idx="508">
                        <c:v>7.61</c:v>
                      </c:pt>
                      <c:pt idx="509">
                        <c:v>7.59</c:v>
                      </c:pt>
                      <c:pt idx="510">
                        <c:v>7.87</c:v>
                      </c:pt>
                      <c:pt idx="511">
                        <c:v>7.64</c:v>
                      </c:pt>
                      <c:pt idx="512">
                        <c:v>7.16</c:v>
                      </c:pt>
                      <c:pt idx="513">
                        <c:v>7.23</c:v>
                      </c:pt>
                      <c:pt idx="514">
                        <c:v>7.19</c:v>
                      </c:pt>
                      <c:pt idx="515">
                        <c:v>7.21</c:v>
                      </c:pt>
                      <c:pt idx="516">
                        <c:v>7.15</c:v>
                      </c:pt>
                      <c:pt idx="517">
                        <c:v>7.57</c:v>
                      </c:pt>
                      <c:pt idx="518">
                        <c:v>8.2100000000000009</c:v>
                      </c:pt>
                      <c:pt idx="519">
                        <c:v>8.16</c:v>
                      </c:pt>
                      <c:pt idx="520">
                        <c:v>8.0500000000000007</c:v>
                      </c:pt>
                      <c:pt idx="521">
                        <c:v>8.14</c:v>
                      </c:pt>
                      <c:pt idx="522">
                        <c:v>8.33</c:v>
                      </c:pt>
                      <c:pt idx="523">
                        <c:v>9.59</c:v>
                      </c:pt>
                      <c:pt idx="524">
                        <c:v>10.88</c:v>
                      </c:pt>
                      <c:pt idx="525">
                        <c:v>10.199999999999999</c:v>
                      </c:pt>
                      <c:pt idx="526">
                        <c:v>10.07</c:v>
                      </c:pt>
                      <c:pt idx="527">
                        <c:v>9.7799999999999994</c:v>
                      </c:pt>
                      <c:pt idx="528">
                        <c:v>10.27</c:v>
                      </c:pt>
                      <c:pt idx="529">
                        <c:v>10.199999999999999</c:v>
                      </c:pt>
                      <c:pt idx="530">
                        <c:v>10.55</c:v>
                      </c:pt>
                      <c:pt idx="531">
                        <c:v>9.83</c:v>
                      </c:pt>
                      <c:pt idx="532">
                        <c:v>9.81</c:v>
                      </c:pt>
                      <c:pt idx="533">
                        <c:v>9.7799999999999994</c:v>
                      </c:pt>
                      <c:pt idx="534">
                        <c:v>9.7799999999999994</c:v>
                      </c:pt>
                      <c:pt idx="535">
                        <c:v>9.8800000000000008</c:v>
                      </c:pt>
                      <c:pt idx="536">
                        <c:v>9.59</c:v>
                      </c:pt>
                      <c:pt idx="537">
                        <c:v>10.14</c:v>
                      </c:pt>
                      <c:pt idx="538">
                        <c:v>10.19</c:v>
                      </c:pt>
                      <c:pt idx="539">
                        <c:v>10.43</c:v>
                      </c:pt>
                      <c:pt idx="540">
                        <c:v>10.6</c:v>
                      </c:pt>
                      <c:pt idx="541">
                        <c:v>10.91</c:v>
                      </c:pt>
                      <c:pt idx="542">
                        <c:v>10.71</c:v>
                      </c:pt>
                      <c:pt idx="543">
                        <c:v>10.78</c:v>
                      </c:pt>
                      <c:pt idx="544">
                        <c:v>10.51</c:v>
                      </c:pt>
                      <c:pt idx="545">
                        <c:v>10.51</c:v>
                      </c:pt>
                      <c:pt idx="546">
                        <c:v>10.65</c:v>
                      </c:pt>
                      <c:pt idx="547">
                        <c:v>10.51</c:v>
                      </c:pt>
                      <c:pt idx="548">
                        <c:v>10.54</c:v>
                      </c:pt>
                      <c:pt idx="549">
                        <c:v>10.47</c:v>
                      </c:pt>
                      <c:pt idx="550">
                        <c:v>10.62</c:v>
                      </c:pt>
                      <c:pt idx="551">
                        <c:v>10.71</c:v>
                      </c:pt>
                      <c:pt idx="552">
                        <c:v>10.71</c:v>
                      </c:pt>
                      <c:pt idx="553">
                        <c:v>10.78</c:v>
                      </c:pt>
                      <c:pt idx="554">
                        <c:v>10.95</c:v>
                      </c:pt>
                      <c:pt idx="555">
                        <c:v>11.32</c:v>
                      </c:pt>
                      <c:pt idx="556">
                        <c:v>11.22</c:v>
                      </c:pt>
                      <c:pt idx="557">
                        <c:v>11.32</c:v>
                      </c:pt>
                      <c:pt idx="558">
                        <c:v>11.45</c:v>
                      </c:pt>
                      <c:pt idx="559">
                        <c:v>11.39</c:v>
                      </c:pt>
                      <c:pt idx="560">
                        <c:v>10.94</c:v>
                      </c:pt>
                      <c:pt idx="561">
                        <c:v>11.34</c:v>
                      </c:pt>
                      <c:pt idx="562">
                        <c:v>11.43</c:v>
                      </c:pt>
                      <c:pt idx="563">
                        <c:v>11.42</c:v>
                      </c:pt>
                      <c:pt idx="564">
                        <c:v>11.39</c:v>
                      </c:pt>
                      <c:pt idx="565">
                        <c:v>13</c:v>
                      </c:pt>
                      <c:pt idx="566">
                        <c:v>12.97</c:v>
                      </c:pt>
                      <c:pt idx="567">
                        <c:v>12.95</c:v>
                      </c:pt>
                      <c:pt idx="568">
                        <c:v>12.72</c:v>
                      </c:pt>
                      <c:pt idx="569">
                        <c:v>12.83</c:v>
                      </c:pt>
                      <c:pt idx="570">
                        <c:v>12.82</c:v>
                      </c:pt>
                      <c:pt idx="571">
                        <c:v>12.52</c:v>
                      </c:pt>
                      <c:pt idx="572">
                        <c:v>12.77</c:v>
                      </c:pt>
                      <c:pt idx="573">
                        <c:v>12.69</c:v>
                      </c:pt>
                      <c:pt idx="574">
                        <c:v>13.13</c:v>
                      </c:pt>
                      <c:pt idx="575">
                        <c:v>13.11</c:v>
                      </c:pt>
                      <c:pt idx="576">
                        <c:v>13.57</c:v>
                      </c:pt>
                      <c:pt idx="577">
                        <c:v>14.59</c:v>
                      </c:pt>
                      <c:pt idx="578">
                        <c:v>15.55</c:v>
                      </c:pt>
                      <c:pt idx="579">
                        <c:v>16.07</c:v>
                      </c:pt>
                      <c:pt idx="580">
                        <c:v>17.55</c:v>
                      </c:pt>
                      <c:pt idx="581">
                        <c:v>19.079999999999998</c:v>
                      </c:pt>
                      <c:pt idx="582">
                        <c:v>19.48</c:v>
                      </c:pt>
                      <c:pt idx="583">
                        <c:v>18.61</c:v>
                      </c:pt>
                      <c:pt idx="584">
                        <c:v>19.22</c:v>
                      </c:pt>
                      <c:pt idx="585">
                        <c:v>19.75</c:v>
                      </c:pt>
                      <c:pt idx="586">
                        <c:v>18.91</c:v>
                      </c:pt>
                      <c:pt idx="587">
                        <c:v>16.54</c:v>
                      </c:pt>
                      <c:pt idx="588">
                        <c:v>17.71</c:v>
                      </c:pt>
                      <c:pt idx="589">
                        <c:v>19.13</c:v>
                      </c:pt>
                      <c:pt idx="590">
                        <c:v>21.45</c:v>
                      </c:pt>
                      <c:pt idx="591">
                        <c:v>23.31</c:v>
                      </c:pt>
                      <c:pt idx="592">
                        <c:v>28.45</c:v>
                      </c:pt>
                      <c:pt idx="593">
                        <c:v>28.58</c:v>
                      </c:pt>
                      <c:pt idx="594">
                        <c:v>35.18</c:v>
                      </c:pt>
                      <c:pt idx="595">
                        <c:v>45.51</c:v>
                      </c:pt>
                      <c:pt idx="596">
                        <c:v>44.48</c:v>
                      </c:pt>
                      <c:pt idx="597">
                        <c:v>34</c:v>
                      </c:pt>
                      <c:pt idx="598">
                        <c:v>43.12</c:v>
                      </c:pt>
                      <c:pt idx="599">
                        <c:v>42.51</c:v>
                      </c:pt>
                      <c:pt idx="600">
                        <c:v>42.67</c:v>
                      </c:pt>
                      <c:pt idx="601">
                        <c:v>41.65</c:v>
                      </c:pt>
                      <c:pt idx="602">
                        <c:v>43.2</c:v>
                      </c:pt>
                      <c:pt idx="603">
                        <c:v>53.19</c:v>
                      </c:pt>
                      <c:pt idx="604">
                        <c:v>50.62</c:v>
                      </c:pt>
                      <c:pt idx="605">
                        <c:v>50.63</c:v>
                      </c:pt>
                      <c:pt idx="606">
                        <c:v>49.06</c:v>
                      </c:pt>
                      <c:pt idx="607">
                        <c:v>50.25</c:v>
                      </c:pt>
                      <c:pt idx="608">
                        <c:v>53.07</c:v>
                      </c:pt>
                      <c:pt idx="609">
                        <c:v>51.91</c:v>
                      </c:pt>
                      <c:pt idx="610">
                        <c:v>49.91</c:v>
                      </c:pt>
                      <c:pt idx="611">
                        <c:v>50.6</c:v>
                      </c:pt>
                      <c:pt idx="612">
                        <c:v>48.55</c:v>
                      </c:pt>
                      <c:pt idx="613">
                        <c:v>44.13</c:v>
                      </c:pt>
                      <c:pt idx="614">
                        <c:v>44.43</c:v>
                      </c:pt>
                      <c:pt idx="615">
                        <c:v>44.9</c:v>
                      </c:pt>
                      <c:pt idx="616">
                        <c:v>43.23</c:v>
                      </c:pt>
                      <c:pt idx="617">
                        <c:v>42.31</c:v>
                      </c:pt>
                      <c:pt idx="618">
                        <c:v>44.37</c:v>
                      </c:pt>
                      <c:pt idx="619">
                        <c:v>43.72</c:v>
                      </c:pt>
                      <c:pt idx="620">
                        <c:v>43.74</c:v>
                      </c:pt>
                      <c:pt idx="621">
                        <c:v>43.74</c:v>
                      </c:pt>
                      <c:pt idx="622">
                        <c:v>46.38</c:v>
                      </c:pt>
                      <c:pt idx="623">
                        <c:v>49.97</c:v>
                      </c:pt>
                      <c:pt idx="624">
                        <c:v>47.32</c:v>
                      </c:pt>
                      <c:pt idx="625">
                        <c:v>48.89</c:v>
                      </c:pt>
                      <c:pt idx="626">
                        <c:v>48.22</c:v>
                      </c:pt>
                      <c:pt idx="627">
                        <c:v>47.94</c:v>
                      </c:pt>
                      <c:pt idx="628">
                        <c:v>49.88</c:v>
                      </c:pt>
                      <c:pt idx="629">
                        <c:v>47.88</c:v>
                      </c:pt>
                      <c:pt idx="630">
                        <c:v>49.36</c:v>
                      </c:pt>
                      <c:pt idx="631">
                        <c:v>48.27</c:v>
                      </c:pt>
                      <c:pt idx="632">
                        <c:v>48.41</c:v>
                      </c:pt>
                      <c:pt idx="633">
                        <c:v>48.75</c:v>
                      </c:pt>
                      <c:pt idx="634">
                        <c:v>49.94</c:v>
                      </c:pt>
                      <c:pt idx="635">
                        <c:v>50.09</c:v>
                      </c:pt>
                      <c:pt idx="636">
                        <c:v>53.28</c:v>
                      </c:pt>
                      <c:pt idx="637">
                        <c:v>63.14</c:v>
                      </c:pt>
                      <c:pt idx="638">
                        <c:v>72.42</c:v>
                      </c:pt>
                      <c:pt idx="639">
                        <c:v>69.83</c:v>
                      </c:pt>
                      <c:pt idx="640">
                        <c:v>79.83</c:v>
                      </c:pt>
                      <c:pt idx="641">
                        <c:v>77.53</c:v>
                      </c:pt>
                      <c:pt idx="642">
                        <c:v>77.25</c:v>
                      </c:pt>
                      <c:pt idx="643">
                        <c:v>80.37</c:v>
                      </c:pt>
                      <c:pt idx="644">
                        <c:v>94.55</c:v>
                      </c:pt>
                      <c:pt idx="645">
                        <c:v>90.79</c:v>
                      </c:pt>
                      <c:pt idx="646">
                        <c:v>94.82</c:v>
                      </c:pt>
                      <c:pt idx="647">
                        <c:v>90.46</c:v>
                      </c:pt>
                      <c:pt idx="648">
                        <c:v>88.39</c:v>
                      </c:pt>
                      <c:pt idx="649">
                        <c:v>86.27</c:v>
                      </c:pt>
                      <c:pt idx="650">
                        <c:v>87.83</c:v>
                      </c:pt>
                      <c:pt idx="651">
                        <c:v>88.2</c:v>
                      </c:pt>
                      <c:pt idx="652">
                        <c:v>85.15</c:v>
                      </c:pt>
                      <c:pt idx="653">
                        <c:v>87.96</c:v>
                      </c:pt>
                      <c:pt idx="654">
                        <c:v>88.72</c:v>
                      </c:pt>
                      <c:pt idx="655">
                        <c:v>90.32</c:v>
                      </c:pt>
                      <c:pt idx="656">
                        <c:v>87.8</c:v>
                      </c:pt>
                      <c:pt idx="657">
                        <c:v>86.98</c:v>
                      </c:pt>
                      <c:pt idx="658">
                        <c:v>95.88</c:v>
                      </c:pt>
                      <c:pt idx="659">
                        <c:v>124.38</c:v>
                      </c:pt>
                      <c:pt idx="660">
                        <c:v>123.06</c:v>
                      </c:pt>
                      <c:pt idx="661">
                        <c:v>148</c:v>
                      </c:pt>
                      <c:pt idx="662">
                        <c:v>160.38999999999999</c:v>
                      </c:pt>
                      <c:pt idx="663">
                        <c:v>169.5</c:v>
                      </c:pt>
                      <c:pt idx="664">
                        <c:v>193.03</c:v>
                      </c:pt>
                      <c:pt idx="665">
                        <c:v>177.33</c:v>
                      </c:pt>
                      <c:pt idx="666">
                        <c:v>162.83000000000001</c:v>
                      </c:pt>
                      <c:pt idx="667">
                        <c:v>156.63</c:v>
                      </c:pt>
                      <c:pt idx="668">
                        <c:v>172.86</c:v>
                      </c:pt>
                      <c:pt idx="669">
                        <c:v>194.17</c:v>
                      </c:pt>
                      <c:pt idx="670">
                        <c:v>228.58</c:v>
                      </c:pt>
                      <c:pt idx="671">
                        <c:v>228.64</c:v>
                      </c:pt>
                      <c:pt idx="672">
                        <c:v>220.7</c:v>
                      </c:pt>
                      <c:pt idx="673">
                        <c:v>222.04</c:v>
                      </c:pt>
                      <c:pt idx="674">
                        <c:v>224.3</c:v>
                      </c:pt>
                      <c:pt idx="675">
                        <c:v>244.96</c:v>
                      </c:pt>
                      <c:pt idx="676">
                        <c:v>247.75</c:v>
                      </c:pt>
                      <c:pt idx="677">
                        <c:v>264.26</c:v>
                      </c:pt>
                      <c:pt idx="678">
                        <c:v>255.77</c:v>
                      </c:pt>
                      <c:pt idx="679">
                        <c:v>259.41000000000003</c:v>
                      </c:pt>
                      <c:pt idx="680">
                        <c:v>279.11</c:v>
                      </c:pt>
                      <c:pt idx="681">
                        <c:v>335.95</c:v>
                      </c:pt>
                      <c:pt idx="682">
                        <c:v>339.68</c:v>
                      </c:pt>
                      <c:pt idx="683">
                        <c:v>394.66</c:v>
                      </c:pt>
                      <c:pt idx="684">
                        <c:v>388.09</c:v>
                      </c:pt>
                      <c:pt idx="685">
                        <c:v>343.84</c:v>
                      </c:pt>
                      <c:pt idx="686">
                        <c:v>344.68</c:v>
                      </c:pt>
                      <c:pt idx="687">
                        <c:v>353.61</c:v>
                      </c:pt>
                      <c:pt idx="688">
                        <c:v>368.1</c:v>
                      </c:pt>
                      <c:pt idx="689">
                        <c:v>351.53</c:v>
                      </c:pt>
                      <c:pt idx="690">
                        <c:v>358.2</c:v>
                      </c:pt>
                      <c:pt idx="691">
                        <c:v>350.53</c:v>
                      </c:pt>
                      <c:pt idx="692">
                        <c:v>325.3</c:v>
                      </c:pt>
                      <c:pt idx="693">
                        <c:v>320.97000000000003</c:v>
                      </c:pt>
                      <c:pt idx="694">
                        <c:v>326.85000000000002</c:v>
                      </c:pt>
                      <c:pt idx="695">
                        <c:v>304.54000000000002</c:v>
                      </c:pt>
                      <c:pt idx="696">
                        <c:v>279.36</c:v>
                      </c:pt>
                      <c:pt idx="697">
                        <c:v>253.68</c:v>
                      </c:pt>
                      <c:pt idx="698">
                        <c:v>286.14</c:v>
                      </c:pt>
                      <c:pt idx="699">
                        <c:v>315.86</c:v>
                      </c:pt>
                      <c:pt idx="700">
                        <c:v>292.89999999999998</c:v>
                      </c:pt>
                      <c:pt idx="701">
                        <c:v>280.68</c:v>
                      </c:pt>
                      <c:pt idx="702">
                        <c:v>261</c:v>
                      </c:pt>
                      <c:pt idx="703">
                        <c:v>283.99</c:v>
                      </c:pt>
                      <c:pt idx="704">
                        <c:v>276.41000000000003</c:v>
                      </c:pt>
                      <c:pt idx="705">
                        <c:v>269.05</c:v>
                      </c:pt>
                      <c:pt idx="706">
                        <c:v>266</c:v>
                      </c:pt>
                      <c:pt idx="707">
                        <c:v>265.88</c:v>
                      </c:pt>
                      <c:pt idx="708">
                        <c:v>240.94</c:v>
                      </c:pt>
                      <c:pt idx="709">
                        <c:v>245.67</c:v>
                      </c:pt>
                      <c:pt idx="710">
                        <c:v>237.72</c:v>
                      </c:pt>
                      <c:pt idx="711">
                        <c:v>205.76</c:v>
                      </c:pt>
                      <c:pt idx="712">
                        <c:v>190.55</c:v>
                      </c:pt>
                      <c:pt idx="713">
                        <c:v>224.15</c:v>
                      </c:pt>
                      <c:pt idx="714">
                        <c:v>205.41</c:v>
                      </c:pt>
                      <c:pt idx="715">
                        <c:v>197.14</c:v>
                      </c:pt>
                      <c:pt idx="716">
                        <c:v>169.1</c:v>
                      </c:pt>
                      <c:pt idx="717">
                        <c:v>155.41999999999999</c:v>
                      </c:pt>
                      <c:pt idx="718">
                        <c:v>189.97</c:v>
                      </c:pt>
                      <c:pt idx="719">
                        <c:v>227.09</c:v>
                      </c:pt>
                      <c:pt idx="720">
                        <c:v>194.41</c:v>
                      </c:pt>
                      <c:pt idx="721">
                        <c:v>226.33</c:v>
                      </c:pt>
                      <c:pt idx="722">
                        <c:v>216.33</c:v>
                      </c:pt>
                      <c:pt idx="723">
                        <c:v>230.47</c:v>
                      </c:pt>
                      <c:pt idx="724">
                        <c:v>228.32</c:v>
                      </c:pt>
                      <c:pt idx="725">
                        <c:v>225.48</c:v>
                      </c:pt>
                      <c:pt idx="726">
                        <c:v>203.59</c:v>
                      </c:pt>
                      <c:pt idx="727">
                        <c:v>202.88</c:v>
                      </c:pt>
                      <c:pt idx="728">
                        <c:v>202.93</c:v>
                      </c:pt>
                      <c:pt idx="729">
                        <c:v>191.21</c:v>
                      </c:pt>
                      <c:pt idx="730">
                        <c:v>206.14</c:v>
                      </c:pt>
                      <c:pt idx="731">
                        <c:v>196.78</c:v>
                      </c:pt>
                      <c:pt idx="732">
                        <c:v>201.33</c:v>
                      </c:pt>
                      <c:pt idx="733">
                        <c:v>225.9</c:v>
                      </c:pt>
                      <c:pt idx="734">
                        <c:v>218.12</c:v>
                      </c:pt>
                      <c:pt idx="735">
                        <c:v>224.39</c:v>
                      </c:pt>
                      <c:pt idx="736">
                        <c:v>220.6</c:v>
                      </c:pt>
                      <c:pt idx="737">
                        <c:v>253.09</c:v>
                      </c:pt>
                      <c:pt idx="738">
                        <c:v>264.56</c:v>
                      </c:pt>
                      <c:pt idx="739">
                        <c:v>269.94</c:v>
                      </c:pt>
                      <c:pt idx="740">
                        <c:v>296.51</c:v>
                      </c:pt>
                      <c:pt idx="741">
                        <c:v>295.27999999999997</c:v>
                      </c:pt>
                      <c:pt idx="742">
                        <c:v>298.27999999999997</c:v>
                      </c:pt>
                      <c:pt idx="743">
                        <c:v>309.32</c:v>
                      </c:pt>
                      <c:pt idx="744">
                        <c:v>308.02</c:v>
                      </c:pt>
                      <c:pt idx="745">
                        <c:v>296.62</c:v>
                      </c:pt>
                      <c:pt idx="746">
                        <c:v>299.16000000000003</c:v>
                      </c:pt>
                      <c:pt idx="747">
                        <c:v>286.52</c:v>
                      </c:pt>
                      <c:pt idx="748">
                        <c:v>301.38</c:v>
                      </c:pt>
                      <c:pt idx="749">
                        <c:v>300.3</c:v>
                      </c:pt>
                      <c:pt idx="750">
                        <c:v>292.62</c:v>
                      </c:pt>
                      <c:pt idx="751">
                        <c:v>293.02</c:v>
                      </c:pt>
                      <c:pt idx="752">
                        <c:v>298.2</c:v>
                      </c:pt>
                      <c:pt idx="753">
                        <c:v>321.85000000000002</c:v>
                      </c:pt>
                      <c:pt idx="754">
                        <c:v>313.37</c:v>
                      </c:pt>
                      <c:pt idx="755">
                        <c:v>317.39999999999998</c:v>
                      </c:pt>
                      <c:pt idx="756">
                        <c:v>325.27999999999997</c:v>
                      </c:pt>
                      <c:pt idx="757">
                        <c:v>330.06</c:v>
                      </c:pt>
                      <c:pt idx="758">
                        <c:v>332.86</c:v>
                      </c:pt>
                      <c:pt idx="759">
                        <c:v>347.88</c:v>
                      </c:pt>
                      <c:pt idx="760">
                        <c:v>347.66</c:v>
                      </c:pt>
                      <c:pt idx="761">
                        <c:v>372.35</c:v>
                      </c:pt>
                      <c:pt idx="762">
                        <c:v>383.86</c:v>
                      </c:pt>
                      <c:pt idx="763">
                        <c:v>388.33</c:v>
                      </c:pt>
                      <c:pt idx="764">
                        <c:v>391.42</c:v>
                      </c:pt>
                      <c:pt idx="765">
                        <c:v>351.03</c:v>
                      </c:pt>
                      <c:pt idx="766">
                        <c:v>352.45</c:v>
                      </c:pt>
                      <c:pt idx="767">
                        <c:v>303.7</c:v>
                      </c:pt>
                      <c:pt idx="768">
                        <c:v>317.94</c:v>
                      </c:pt>
                      <c:pt idx="769">
                        <c:v>338.92</c:v>
                      </c:pt>
                      <c:pt idx="770">
                        <c:v>335.37</c:v>
                      </c:pt>
                      <c:pt idx="771">
                        <c:v>306.72000000000003</c:v>
                      </c:pt>
                      <c:pt idx="772">
                        <c:v>303.79000000000002</c:v>
                      </c:pt>
                      <c:pt idx="773">
                        <c:v>299.20999999999998</c:v>
                      </c:pt>
                      <c:pt idx="774">
                        <c:v>297.95</c:v>
                      </c:pt>
                      <c:pt idx="775">
                        <c:v>294.10000000000002</c:v>
                      </c:pt>
                      <c:pt idx="776">
                        <c:v>275.83999999999997</c:v>
                      </c:pt>
                      <c:pt idx="777">
                        <c:v>223.14</c:v>
                      </c:pt>
                      <c:pt idx="778">
                        <c:v>259.57</c:v>
                      </c:pt>
                      <c:pt idx="779">
                        <c:v>254.49</c:v>
                      </c:pt>
                      <c:pt idx="780">
                        <c:v>258.39999999999998</c:v>
                      </c:pt>
                      <c:pt idx="781">
                        <c:v>297.52999999999997</c:v>
                      </c:pt>
                      <c:pt idx="782">
                        <c:v>283</c:v>
                      </c:pt>
                      <c:pt idx="783">
                        <c:v>283.56</c:v>
                      </c:pt>
                      <c:pt idx="784">
                        <c:v>257.77</c:v>
                      </c:pt>
                      <c:pt idx="785">
                        <c:v>262.94</c:v>
                      </c:pt>
                      <c:pt idx="786">
                        <c:v>286.14</c:v>
                      </c:pt>
                      <c:pt idx="787">
                        <c:v>282.60000000000002</c:v>
                      </c:pt>
                      <c:pt idx="788">
                        <c:v>294.89</c:v>
                      </c:pt>
                      <c:pt idx="789">
                        <c:v>288.64</c:v>
                      </c:pt>
                      <c:pt idx="790">
                        <c:v>309.97000000000003</c:v>
                      </c:pt>
                      <c:pt idx="791">
                        <c:v>302.77</c:v>
                      </c:pt>
                      <c:pt idx="792">
                        <c:v>292.58</c:v>
                      </c:pt>
                      <c:pt idx="793">
                        <c:v>302.77</c:v>
                      </c:pt>
                      <c:pt idx="794">
                        <c:v>303.95</c:v>
                      </c:pt>
                      <c:pt idx="795">
                        <c:v>296.81</c:v>
                      </c:pt>
                      <c:pt idx="796">
                        <c:v>291.81</c:v>
                      </c:pt>
                      <c:pt idx="797">
                        <c:v>291.68</c:v>
                      </c:pt>
                      <c:pt idx="798">
                        <c:v>294.99</c:v>
                      </c:pt>
                      <c:pt idx="799">
                        <c:v>308.33</c:v>
                      </c:pt>
                      <c:pt idx="800">
                        <c:v>311.26</c:v>
                      </c:pt>
                      <c:pt idx="801">
                        <c:v>309.49</c:v>
                      </c:pt>
                      <c:pt idx="802">
                        <c:v>296.95</c:v>
                      </c:pt>
                      <c:pt idx="803">
                        <c:v>298.45999999999998</c:v>
                      </c:pt>
                      <c:pt idx="804">
                        <c:v>302.86</c:v>
                      </c:pt>
                      <c:pt idx="805">
                        <c:v>302.89</c:v>
                      </c:pt>
                      <c:pt idx="806">
                        <c:v>336.83</c:v>
                      </c:pt>
                      <c:pt idx="807">
                        <c:v>338.81</c:v>
                      </c:pt>
                      <c:pt idx="808">
                        <c:v>336.58</c:v>
                      </c:pt>
                      <c:pt idx="809">
                        <c:v>334.23</c:v>
                      </c:pt>
                      <c:pt idx="810">
                        <c:v>316.14</c:v>
                      </c:pt>
                      <c:pt idx="811">
                        <c:v>313.54000000000002</c:v>
                      </c:pt>
                      <c:pt idx="812">
                        <c:v>307.41000000000003</c:v>
                      </c:pt>
                      <c:pt idx="813">
                        <c:v>303.08</c:v>
                      </c:pt>
                      <c:pt idx="814">
                        <c:v>299.55</c:v>
                      </c:pt>
                      <c:pt idx="815">
                        <c:v>294.02999999999997</c:v>
                      </c:pt>
                      <c:pt idx="816">
                        <c:v>285.27</c:v>
                      </c:pt>
                      <c:pt idx="817">
                        <c:v>296.5</c:v>
                      </c:pt>
                      <c:pt idx="818">
                        <c:v>296.35000000000002</c:v>
                      </c:pt>
                      <c:pt idx="819">
                        <c:v>295.54000000000002</c:v>
                      </c:pt>
                      <c:pt idx="820">
                        <c:v>296.36</c:v>
                      </c:pt>
                      <c:pt idx="821">
                        <c:v>293.35000000000002</c:v>
                      </c:pt>
                      <c:pt idx="822">
                        <c:v>304.04000000000002</c:v>
                      </c:pt>
                      <c:pt idx="823">
                        <c:v>306.8</c:v>
                      </c:pt>
                      <c:pt idx="824">
                        <c:v>303.64</c:v>
                      </c:pt>
                      <c:pt idx="825">
                        <c:v>289.42</c:v>
                      </c:pt>
                      <c:pt idx="826">
                        <c:v>284.92</c:v>
                      </c:pt>
                      <c:pt idx="827">
                        <c:v>304.51</c:v>
                      </c:pt>
                      <c:pt idx="828">
                        <c:v>300.04000000000002</c:v>
                      </c:pt>
                      <c:pt idx="829">
                        <c:v>296.23</c:v>
                      </c:pt>
                      <c:pt idx="830">
                        <c:v>296.82</c:v>
                      </c:pt>
                      <c:pt idx="831">
                        <c:v>291.83999999999997</c:v>
                      </c:pt>
                      <c:pt idx="832">
                        <c:v>307.35000000000002</c:v>
                      </c:pt>
                      <c:pt idx="833">
                        <c:v>319.66000000000003</c:v>
                      </c:pt>
                      <c:pt idx="834">
                        <c:v>296.86</c:v>
                      </c:pt>
                      <c:pt idx="835">
                        <c:v>314.23</c:v>
                      </c:pt>
                      <c:pt idx="836">
                        <c:v>306.02</c:v>
                      </c:pt>
                      <c:pt idx="837">
                        <c:v>314.60000000000002</c:v>
                      </c:pt>
                      <c:pt idx="838">
                        <c:v>334.72</c:v>
                      </c:pt>
                      <c:pt idx="839">
                        <c:v>331.2</c:v>
                      </c:pt>
                      <c:pt idx="840">
                        <c:v>330.32</c:v>
                      </c:pt>
                      <c:pt idx="841">
                        <c:v>331.72</c:v>
                      </c:pt>
                      <c:pt idx="842">
                        <c:v>346.65</c:v>
                      </c:pt>
                      <c:pt idx="843">
                        <c:v>354.6</c:v>
                      </c:pt>
                      <c:pt idx="844">
                        <c:v>367.71</c:v>
                      </c:pt>
                      <c:pt idx="845">
                        <c:v>360.52</c:v>
                      </c:pt>
                      <c:pt idx="846">
                        <c:v>380.84</c:v>
                      </c:pt>
                      <c:pt idx="847">
                        <c:v>406.57</c:v>
                      </c:pt>
                      <c:pt idx="848">
                        <c:v>470.43</c:v>
                      </c:pt>
                      <c:pt idx="849">
                        <c:v>464.61</c:v>
                      </c:pt>
                      <c:pt idx="850">
                        <c:v>470.54</c:v>
                      </c:pt>
                      <c:pt idx="851">
                        <c:v>475.24</c:v>
                      </c:pt>
                      <c:pt idx="852">
                        <c:v>466.27</c:v>
                      </c:pt>
                      <c:pt idx="853">
                        <c:v>427.42</c:v>
                      </c:pt>
                      <c:pt idx="854">
                        <c:v>434.85</c:v>
                      </c:pt>
                      <c:pt idx="855">
                        <c:v>461.58</c:v>
                      </c:pt>
                      <c:pt idx="856">
                        <c:v>457.96</c:v>
                      </c:pt>
                      <c:pt idx="857">
                        <c:v>462.81</c:v>
                      </c:pt>
                      <c:pt idx="858">
                        <c:v>466.93</c:v>
                      </c:pt>
                      <c:pt idx="859">
                        <c:v>453.96</c:v>
                      </c:pt>
                      <c:pt idx="860">
                        <c:v>422.48</c:v>
                      </c:pt>
                      <c:pt idx="861">
                        <c:v>421.15</c:v>
                      </c:pt>
                      <c:pt idx="862">
                        <c:v>451.74</c:v>
                      </c:pt>
                      <c:pt idx="863">
                        <c:v>472.86</c:v>
                      </c:pt>
                      <c:pt idx="864">
                        <c:v>436.49</c:v>
                      </c:pt>
                      <c:pt idx="865">
                        <c:v>513.29</c:v>
                      </c:pt>
                      <c:pt idx="866">
                        <c:v>656.52</c:v>
                      </c:pt>
                      <c:pt idx="867">
                        <c:v>699.09</c:v>
                      </c:pt>
                      <c:pt idx="868">
                        <c:v>693.58</c:v>
                      </c:pt>
                      <c:pt idx="869">
                        <c:v>684.27</c:v>
                      </c:pt>
                      <c:pt idx="870">
                        <c:v>692.83</c:v>
                      </c:pt>
                      <c:pt idx="871">
                        <c:v>717.71</c:v>
                      </c:pt>
                      <c:pt idx="872">
                        <c:v>785.99</c:v>
                      </c:pt>
                      <c:pt idx="873">
                        <c:v>812.5</c:v>
                      </c:pt>
                      <c:pt idx="874">
                        <c:v>799.17</c:v>
                      </c:pt>
                      <c:pt idx="875">
                        <c:v>789.39</c:v>
                      </c:pt>
                      <c:pt idx="876">
                        <c:v>657.83</c:v>
                      </c:pt>
                      <c:pt idx="877">
                        <c:v>700.44</c:v>
                      </c:pt>
                      <c:pt idx="878">
                        <c:v>675.91</c:v>
                      </c:pt>
                      <c:pt idx="879">
                        <c:v>723.14</c:v>
                      </c:pt>
                      <c:pt idx="880">
                        <c:v>753.4</c:v>
                      </c:pt>
                      <c:pt idx="881">
                        <c:v>739.94</c:v>
                      </c:pt>
                      <c:pt idx="882">
                        <c:v>716.69</c:v>
                      </c:pt>
                      <c:pt idx="883">
                        <c:v>739.6</c:v>
                      </c:pt>
                      <c:pt idx="884">
                        <c:v>692.99</c:v>
                      </c:pt>
                      <c:pt idx="885">
                        <c:v>741.13</c:v>
                      </c:pt>
                      <c:pt idx="886">
                        <c:v>756.2</c:v>
                      </c:pt>
                      <c:pt idx="887">
                        <c:v>861.97</c:v>
                      </c:pt>
                      <c:pt idx="888">
                        <c:v>941.1</c:v>
                      </c:pt>
                      <c:pt idx="889">
                        <c:v>944.83</c:v>
                      </c:pt>
                      <c:pt idx="890">
                        <c:v>967.13</c:v>
                      </c:pt>
                      <c:pt idx="891">
                        <c:v>1006.41</c:v>
                      </c:pt>
                      <c:pt idx="892">
                        <c:v>1117.75</c:v>
                      </c:pt>
                      <c:pt idx="893">
                        <c:v>1136.1099999999999</c:v>
                      </c:pt>
                      <c:pt idx="894">
                        <c:v>1289.24</c:v>
                      </c:pt>
                      <c:pt idx="895">
                        <c:v>1248.99</c:v>
                      </c:pt>
                      <c:pt idx="896">
                        <c:v>1139.32</c:v>
                      </c:pt>
                      <c:pt idx="897">
                        <c:v>1261.03</c:v>
                      </c:pt>
                      <c:pt idx="898">
                        <c:v>1385.02</c:v>
                      </c:pt>
                      <c:pt idx="899">
                        <c:v>1359.48</c:v>
                      </c:pt>
                      <c:pt idx="900">
                        <c:v>1278.69</c:v>
                      </c:pt>
                      <c:pt idx="901">
                        <c:v>1050.26</c:v>
                      </c:pt>
                      <c:pt idx="902">
                        <c:v>1024.69</c:v>
                      </c:pt>
                      <c:pt idx="903">
                        <c:v>1012.97</c:v>
                      </c:pt>
                      <c:pt idx="904">
                        <c:v>1037.3599999999999</c:v>
                      </c:pt>
                      <c:pt idx="905">
                        <c:v>1150.5</c:v>
                      </c:pt>
                      <c:pt idx="906">
                        <c:v>1049.0899999999999</c:v>
                      </c:pt>
                      <c:pt idx="907">
                        <c:v>999.64</c:v>
                      </c:pt>
                      <c:pt idx="908">
                        <c:v>984.47</c:v>
                      </c:pt>
                      <c:pt idx="909">
                        <c:v>1061.78</c:v>
                      </c:pt>
                      <c:pt idx="910">
                        <c:v>1046.3699999999999</c:v>
                      </c:pt>
                      <c:pt idx="911">
                        <c:v>1048.58</c:v>
                      </c:pt>
                      <c:pt idx="912">
                        <c:v>1109.08</c:v>
                      </c:pt>
                      <c:pt idx="913">
                        <c:v>1231.58</c:v>
                      </c:pt>
                      <c:pt idx="914">
                        <c:v>1169.96</c:v>
                      </c:pt>
                      <c:pt idx="915">
                        <c:v>1063.75</c:v>
                      </c:pt>
                      <c:pt idx="916">
                        <c:v>1111.31</c:v>
                      </c:pt>
                      <c:pt idx="917">
                        <c:v>1026.19</c:v>
                      </c:pt>
                      <c:pt idx="918">
                        <c:v>917.47</c:v>
                      </c:pt>
                      <c:pt idx="919">
                        <c:v>970.87</c:v>
                      </c:pt>
                      <c:pt idx="920">
                        <c:v>827.59</c:v>
                      </c:pt>
                      <c:pt idx="921">
                        <c:v>695.08</c:v>
                      </c:pt>
                      <c:pt idx="922">
                        <c:v>785.01</c:v>
                      </c:pt>
                      <c:pt idx="923">
                        <c:v>751.81</c:v>
                      </c:pt>
                      <c:pt idx="924">
                        <c:v>813.55</c:v>
                      </c:pt>
                      <c:pt idx="925">
                        <c:v>877.88</c:v>
                      </c:pt>
                      <c:pt idx="926">
                        <c:v>850.75</c:v>
                      </c:pt>
                      <c:pt idx="927">
                        <c:v>811.24</c:v>
                      </c:pt>
                      <c:pt idx="928">
                        <c:v>865.27</c:v>
                      </c:pt>
                      <c:pt idx="929">
                        <c:v>840.98</c:v>
                      </c:pt>
                      <c:pt idx="930">
                        <c:v>920.11</c:v>
                      </c:pt>
                      <c:pt idx="931">
                        <c:v>927.95</c:v>
                      </c:pt>
                      <c:pt idx="932">
                        <c:v>938.02</c:v>
                      </c:pt>
                      <c:pt idx="933">
                        <c:v>974.77</c:v>
                      </c:pt>
                      <c:pt idx="934">
                        <c:v>913.9</c:v>
                      </c:pt>
                      <c:pt idx="935">
                        <c:v>939.79</c:v>
                      </c:pt>
                      <c:pt idx="936">
                        <c:v>885.52</c:v>
                      </c:pt>
                      <c:pt idx="937">
                        <c:v>840.1</c:v>
                      </c:pt>
                      <c:pt idx="938">
                        <c:v>804.63</c:v>
                      </c:pt>
                      <c:pt idx="939">
                        <c:v>854.7</c:v>
                      </c:pt>
                      <c:pt idx="940">
                        <c:v>833.49</c:v>
                      </c:pt>
                      <c:pt idx="941">
                        <c:v>840.28</c:v>
                      </c:pt>
                      <c:pt idx="942">
                        <c:v>867.62</c:v>
                      </c:pt>
                      <c:pt idx="943">
                        <c:v>871.58</c:v>
                      </c:pt>
                      <c:pt idx="944">
                        <c:v>851.5</c:v>
                      </c:pt>
                      <c:pt idx="945">
                        <c:v>869.87</c:v>
                      </c:pt>
                      <c:pt idx="946">
                        <c:v>855.6</c:v>
                      </c:pt>
                      <c:pt idx="947">
                        <c:v>855.65</c:v>
                      </c:pt>
                      <c:pt idx="948">
                        <c:v>864.83</c:v>
                      </c:pt>
                      <c:pt idx="949">
                        <c:v>849.42</c:v>
                      </c:pt>
                      <c:pt idx="950">
                        <c:v>815.69</c:v>
                      </c:pt>
                      <c:pt idx="951">
                        <c:v>751.13</c:v>
                      </c:pt>
                      <c:pt idx="952">
                        <c:v>698.83</c:v>
                      </c:pt>
                      <c:pt idx="953">
                        <c:v>726.92</c:v>
                      </c:pt>
                      <c:pt idx="954">
                        <c:v>682.3</c:v>
                      </c:pt>
                      <c:pt idx="955">
                        <c:v>720.36</c:v>
                      </c:pt>
                      <c:pt idx="956">
                        <c:v>697.02</c:v>
                      </c:pt>
                      <c:pt idx="957">
                        <c:v>689.96</c:v>
                      </c:pt>
                      <c:pt idx="958">
                        <c:v>613.15</c:v>
                      </c:pt>
                      <c:pt idx="959">
                        <c:v>610.55999999999995</c:v>
                      </c:pt>
                      <c:pt idx="960">
                        <c:v>600.53</c:v>
                      </c:pt>
                      <c:pt idx="961">
                        <c:v>549.79</c:v>
                      </c:pt>
                      <c:pt idx="962">
                        <c:v>537.38</c:v>
                      </c:pt>
                      <c:pt idx="963">
                        <c:v>555.54999999999995</c:v>
                      </c:pt>
                      <c:pt idx="964">
                        <c:v>557.57000000000005</c:v>
                      </c:pt>
                      <c:pt idx="965">
                        <c:v>559.91</c:v>
                      </c:pt>
                      <c:pt idx="966">
                        <c:v>539.89</c:v>
                      </c:pt>
                      <c:pt idx="967">
                        <c:v>543.83000000000004</c:v>
                      </c:pt>
                      <c:pt idx="968">
                        <c:v>520.16</c:v>
                      </c:pt>
                      <c:pt idx="969">
                        <c:v>523.01</c:v>
                      </c:pt>
                      <c:pt idx="970">
                        <c:v>486.25</c:v>
                      </c:pt>
                      <c:pt idx="971">
                        <c:v>448.78</c:v>
                      </c:pt>
                      <c:pt idx="972">
                        <c:v>445.93</c:v>
                      </c:pt>
                      <c:pt idx="973">
                        <c:v>383.9</c:v>
                      </c:pt>
                      <c:pt idx="974">
                        <c:v>393.82</c:v>
                      </c:pt>
                      <c:pt idx="975">
                        <c:v>394.07</c:v>
                      </c:pt>
                      <c:pt idx="976">
                        <c:v>378.85</c:v>
                      </c:pt>
                      <c:pt idx="977">
                        <c:v>384.68</c:v>
                      </c:pt>
                      <c:pt idx="978">
                        <c:v>415.93</c:v>
                      </c:pt>
                      <c:pt idx="979">
                        <c:v>378.65</c:v>
                      </c:pt>
                      <c:pt idx="980">
                        <c:v>381.36</c:v>
                      </c:pt>
                      <c:pt idx="981">
                        <c:v>370.35</c:v>
                      </c:pt>
                      <c:pt idx="982">
                        <c:v>384.98</c:v>
                      </c:pt>
                      <c:pt idx="983">
                        <c:v>400.72</c:v>
                      </c:pt>
                      <c:pt idx="984">
                        <c:v>399.02</c:v>
                      </c:pt>
                      <c:pt idx="985">
                        <c:v>415.65</c:v>
                      </c:pt>
                      <c:pt idx="986">
                        <c:v>430.42</c:v>
                      </c:pt>
                      <c:pt idx="987">
                        <c:v>493.95</c:v>
                      </c:pt>
                      <c:pt idx="988">
                        <c:v>494.96</c:v>
                      </c:pt>
                      <c:pt idx="989">
                        <c:v>502.79</c:v>
                      </c:pt>
                      <c:pt idx="990">
                        <c:v>534.15</c:v>
                      </c:pt>
                      <c:pt idx="991">
                        <c:v>511.67</c:v>
                      </c:pt>
                      <c:pt idx="992">
                        <c:v>503.03</c:v>
                      </c:pt>
                      <c:pt idx="993">
                        <c:v>525.78</c:v>
                      </c:pt>
                      <c:pt idx="994">
                        <c:v>567.25</c:v>
                      </c:pt>
                      <c:pt idx="995">
                        <c:v>617.16</c:v>
                      </c:pt>
                      <c:pt idx="996">
                        <c:v>605.16999999999996</c:v>
                      </c:pt>
                      <c:pt idx="997">
                        <c:v>621.33000000000004</c:v>
                      </c:pt>
                      <c:pt idx="998">
                        <c:v>644.13</c:v>
                      </c:pt>
                      <c:pt idx="999">
                        <c:v>703.35</c:v>
                      </c:pt>
                      <c:pt idx="1000">
                        <c:v>617.73</c:v>
                      </c:pt>
                      <c:pt idx="1001">
                        <c:v>661.45</c:v>
                      </c:pt>
                      <c:pt idx="1002">
                        <c:v>643.33000000000004</c:v>
                      </c:pt>
                      <c:pt idx="1003">
                        <c:v>683.02</c:v>
                      </c:pt>
                      <c:pt idx="1004">
                        <c:v>689.31</c:v>
                      </c:pt>
                      <c:pt idx="1005">
                        <c:v>670.04</c:v>
                      </c:pt>
                      <c:pt idx="1006">
                        <c:v>670.81</c:v>
                      </c:pt>
                      <c:pt idx="1007">
                        <c:v>686.74</c:v>
                      </c:pt>
                      <c:pt idx="1008">
                        <c:v>777.62</c:v>
                      </c:pt>
                      <c:pt idx="1009">
                        <c:v>784.21</c:v>
                      </c:pt>
                      <c:pt idx="1010">
                        <c:v>816.58</c:v>
                      </c:pt>
                      <c:pt idx="1011">
                        <c:v>790.39</c:v>
                      </c:pt>
                      <c:pt idx="1012">
                        <c:v>752.4</c:v>
                      </c:pt>
                      <c:pt idx="1013">
                        <c:v>747.79</c:v>
                      </c:pt>
                      <c:pt idx="1014">
                        <c:v>751.27</c:v>
                      </c:pt>
                      <c:pt idx="1015">
                        <c:v>723.61</c:v>
                      </c:pt>
                      <c:pt idx="1016">
                        <c:v>677.8</c:v>
                      </c:pt>
                      <c:pt idx="1017">
                        <c:v>683.64</c:v>
                      </c:pt>
                      <c:pt idx="1018">
                        <c:v>729.34</c:v>
                      </c:pt>
                      <c:pt idx="1019">
                        <c:v>727.41</c:v>
                      </c:pt>
                      <c:pt idx="1020">
                        <c:v>705.64</c:v>
                      </c:pt>
                      <c:pt idx="1021">
                        <c:v>706.72</c:v>
                      </c:pt>
                      <c:pt idx="1022">
                        <c:v>668.38</c:v>
                      </c:pt>
                      <c:pt idx="1023">
                        <c:v>693.57</c:v>
                      </c:pt>
                      <c:pt idx="1024">
                        <c:v>696.05</c:v>
                      </c:pt>
                      <c:pt idx="1025">
                        <c:v>715.15</c:v>
                      </c:pt>
                      <c:pt idx="1026">
                        <c:v>696.73</c:v>
                      </c:pt>
                      <c:pt idx="1027">
                        <c:v>640.84</c:v>
                      </c:pt>
                      <c:pt idx="1028">
                        <c:v>577.01</c:v>
                      </c:pt>
                      <c:pt idx="1029">
                        <c:v>602.59</c:v>
                      </c:pt>
                      <c:pt idx="1030">
                        <c:v>584.77</c:v>
                      </c:pt>
                      <c:pt idx="1031">
                        <c:v>585.76</c:v>
                      </c:pt>
                      <c:pt idx="1032">
                        <c:v>569.64</c:v>
                      </c:pt>
                      <c:pt idx="1033">
                        <c:v>512.03</c:v>
                      </c:pt>
                      <c:pt idx="1034">
                        <c:v>566.59</c:v>
                      </c:pt>
                      <c:pt idx="1035">
                        <c:v>557.12</c:v>
                      </c:pt>
                      <c:pt idx="1036">
                        <c:v>577.23</c:v>
                      </c:pt>
                      <c:pt idx="1037">
                        <c:v>579.01</c:v>
                      </c:pt>
                      <c:pt idx="1038">
                        <c:v>590.53</c:v>
                      </c:pt>
                      <c:pt idx="1039">
                        <c:v>619.04</c:v>
                      </c:pt>
                      <c:pt idx="1040">
                        <c:v>591.30999999999995</c:v>
                      </c:pt>
                      <c:pt idx="1041">
                        <c:v>608.23</c:v>
                      </c:pt>
                      <c:pt idx="1042">
                        <c:v>606.29999999999995</c:v>
                      </c:pt>
                      <c:pt idx="1043">
                        <c:v>604.44000000000005</c:v>
                      </c:pt>
                      <c:pt idx="1044">
                        <c:v>599.54999999999995</c:v>
                      </c:pt>
                      <c:pt idx="1045">
                        <c:v>593.38</c:v>
                      </c:pt>
                      <c:pt idx="1046">
                        <c:v>524.74</c:v>
                      </c:pt>
                      <c:pt idx="1047">
                        <c:v>531.15</c:v>
                      </c:pt>
                      <c:pt idx="1048">
                        <c:v>494.53</c:v>
                      </c:pt>
                      <c:pt idx="1049">
                        <c:v>476.3</c:v>
                      </c:pt>
                      <c:pt idx="1050">
                        <c:v>519.83000000000004</c:v>
                      </c:pt>
                      <c:pt idx="1051">
                        <c:v>487.51</c:v>
                      </c:pt>
                      <c:pt idx="1052">
                        <c:v>497.22</c:v>
                      </c:pt>
                      <c:pt idx="1053">
                        <c:v>496.74</c:v>
                      </c:pt>
                      <c:pt idx="1054">
                        <c:v>517.63</c:v>
                      </c:pt>
                      <c:pt idx="1055">
                        <c:v>538.45000000000005</c:v>
                      </c:pt>
                      <c:pt idx="1056">
                        <c:v>536.16</c:v>
                      </c:pt>
                      <c:pt idx="1057">
                        <c:v>525.77</c:v>
                      </c:pt>
                      <c:pt idx="1058">
                        <c:v>462.16</c:v>
                      </c:pt>
                      <c:pt idx="1059">
                        <c:v>474.18</c:v>
                      </c:pt>
                      <c:pt idx="1060">
                        <c:v>455.25</c:v>
                      </c:pt>
                      <c:pt idx="1061">
                        <c:v>458.82</c:v>
                      </c:pt>
                      <c:pt idx="1062">
                        <c:v>429.58</c:v>
                      </c:pt>
                      <c:pt idx="1063">
                        <c:v>441.75</c:v>
                      </c:pt>
                      <c:pt idx="1064">
                        <c:v>420.72</c:v>
                      </c:pt>
                      <c:pt idx="1065">
                        <c:v>435.25</c:v>
                      </c:pt>
                      <c:pt idx="1066">
                        <c:v>453.42</c:v>
                      </c:pt>
                      <c:pt idx="1067">
                        <c:v>451.95</c:v>
                      </c:pt>
                      <c:pt idx="1068">
                        <c:v>476.58</c:v>
                      </c:pt>
                      <c:pt idx="1069">
                        <c:v>461.95</c:v>
                      </c:pt>
                      <c:pt idx="1070">
                        <c:v>467.19</c:v>
                      </c:pt>
                      <c:pt idx="1071">
                        <c:v>467.55</c:v>
                      </c:pt>
                      <c:pt idx="1072">
                        <c:v>469.93</c:v>
                      </c:pt>
                      <c:pt idx="1073">
                        <c:v>485.81</c:v>
                      </c:pt>
                      <c:pt idx="1074">
                        <c:v>486.19</c:v>
                      </c:pt>
                      <c:pt idx="1075">
                        <c:v>471.48</c:v>
                      </c:pt>
                      <c:pt idx="1076">
                        <c:v>432.69</c:v>
                      </c:pt>
                      <c:pt idx="1077">
                        <c:v>445.59</c:v>
                      </c:pt>
                      <c:pt idx="1078">
                        <c:v>430.91</c:v>
                      </c:pt>
                      <c:pt idx="1079">
                        <c:v>432.46</c:v>
                      </c:pt>
                      <c:pt idx="1080">
                        <c:v>433.74</c:v>
                      </c:pt>
                      <c:pt idx="1081">
                        <c:v>449.62</c:v>
                      </c:pt>
                      <c:pt idx="1082">
                        <c:v>478.75</c:v>
                      </c:pt>
                      <c:pt idx="1083">
                        <c:v>499.06</c:v>
                      </c:pt>
                      <c:pt idx="1084">
                        <c:v>479.02</c:v>
                      </c:pt>
                      <c:pt idx="1085">
                        <c:v>468.65</c:v>
                      </c:pt>
                      <c:pt idx="1086">
                        <c:v>448.84</c:v>
                      </c:pt>
                      <c:pt idx="1087">
                        <c:v>461.04</c:v>
                      </c:pt>
                      <c:pt idx="1088">
                        <c:v>457.65</c:v>
                      </c:pt>
                      <c:pt idx="1089">
                        <c:v>449.63</c:v>
                      </c:pt>
                      <c:pt idx="1090">
                        <c:v>479.47</c:v>
                      </c:pt>
                      <c:pt idx="1091">
                        <c:v>471.28</c:v>
                      </c:pt>
                      <c:pt idx="1092">
                        <c:v>462.03</c:v>
                      </c:pt>
                      <c:pt idx="1093">
                        <c:v>469.69</c:v>
                      </c:pt>
                      <c:pt idx="1094">
                        <c:v>468.55</c:v>
                      </c:pt>
                      <c:pt idx="1095">
                        <c:v>466.2</c:v>
                      </c:pt>
                      <c:pt idx="1096">
                        <c:v>456.56</c:v>
                      </c:pt>
                      <c:pt idx="1097">
                        <c:v>431.99</c:v>
                      </c:pt>
                      <c:pt idx="1098">
                        <c:v>419.87</c:v>
                      </c:pt>
                      <c:pt idx="1099">
                        <c:v>410.83</c:v>
                      </c:pt>
                      <c:pt idx="1100">
                        <c:v>417.62</c:v>
                      </c:pt>
                      <c:pt idx="1101">
                        <c:v>406.91</c:v>
                      </c:pt>
                      <c:pt idx="1102">
                        <c:v>408.81</c:v>
                      </c:pt>
                      <c:pt idx="1103">
                        <c:v>404.95</c:v>
                      </c:pt>
                      <c:pt idx="1104">
                        <c:v>377.94</c:v>
                      </c:pt>
                      <c:pt idx="1105">
                        <c:v>355.57</c:v>
                      </c:pt>
                      <c:pt idx="1106">
                        <c:v>363.51</c:v>
                      </c:pt>
                      <c:pt idx="1107">
                        <c:v>331.57</c:v>
                      </c:pt>
                      <c:pt idx="1108">
                        <c:v>318.01</c:v>
                      </c:pt>
                      <c:pt idx="1109">
                        <c:v>318.2</c:v>
                      </c:pt>
                      <c:pt idx="1110">
                        <c:v>284.02999999999997</c:v>
                      </c:pt>
                      <c:pt idx="1111">
                        <c:v>278.31</c:v>
                      </c:pt>
                      <c:pt idx="1112">
                        <c:v>281.24</c:v>
                      </c:pt>
                      <c:pt idx="1113">
                        <c:v>286.8</c:v>
                      </c:pt>
                      <c:pt idx="1114">
                        <c:v>317.57</c:v>
                      </c:pt>
                      <c:pt idx="1115">
                        <c:v>294.85000000000002</c:v>
                      </c:pt>
                      <c:pt idx="1116">
                        <c:v>299.62</c:v>
                      </c:pt>
                      <c:pt idx="1117">
                        <c:v>270.81</c:v>
                      </c:pt>
                      <c:pt idx="1118">
                        <c:v>281.13</c:v>
                      </c:pt>
                      <c:pt idx="1119">
                        <c:v>270.37</c:v>
                      </c:pt>
                      <c:pt idx="1120">
                        <c:v>275.83</c:v>
                      </c:pt>
                      <c:pt idx="1121">
                        <c:v>281.37</c:v>
                      </c:pt>
                      <c:pt idx="1122">
                        <c:v>277.56</c:v>
                      </c:pt>
                      <c:pt idx="1123">
                        <c:v>274.3</c:v>
                      </c:pt>
                      <c:pt idx="1124">
                        <c:v>288.02</c:v>
                      </c:pt>
                      <c:pt idx="1125">
                        <c:v>295.55</c:v>
                      </c:pt>
                      <c:pt idx="1126">
                        <c:v>288.67</c:v>
                      </c:pt>
                      <c:pt idx="1127">
                        <c:v>284.14999999999998</c:v>
                      </c:pt>
                      <c:pt idx="1128">
                        <c:v>281.66000000000003</c:v>
                      </c:pt>
                      <c:pt idx="1129">
                        <c:v>295.36</c:v>
                      </c:pt>
                      <c:pt idx="1130">
                        <c:v>295.02</c:v>
                      </c:pt>
                      <c:pt idx="1131">
                        <c:v>288.97000000000003</c:v>
                      </c:pt>
                      <c:pt idx="1132">
                        <c:v>285.23</c:v>
                      </c:pt>
                      <c:pt idx="1133">
                        <c:v>228.27</c:v>
                      </c:pt>
                      <c:pt idx="1134">
                        <c:v>229.52</c:v>
                      </c:pt>
                      <c:pt idx="1135">
                        <c:v>215.14</c:v>
                      </c:pt>
                      <c:pt idx="1136">
                        <c:v>196.77</c:v>
                      </c:pt>
                      <c:pt idx="1137">
                        <c:v>195.99</c:v>
                      </c:pt>
                      <c:pt idx="1138">
                        <c:v>197.14</c:v>
                      </c:pt>
                      <c:pt idx="1139">
                        <c:v>185.15</c:v>
                      </c:pt>
                      <c:pt idx="1140">
                        <c:v>183.03</c:v>
                      </c:pt>
                      <c:pt idx="1141">
                        <c:v>211.27</c:v>
                      </c:pt>
                      <c:pt idx="1142">
                        <c:v>208.87</c:v>
                      </c:pt>
                      <c:pt idx="1143">
                        <c:v>221.63</c:v>
                      </c:pt>
                      <c:pt idx="1144">
                        <c:v>220.12</c:v>
                      </c:pt>
                      <c:pt idx="1145">
                        <c:v>196.04</c:v>
                      </c:pt>
                      <c:pt idx="1146">
                        <c:v>208.39</c:v>
                      </c:pt>
                      <c:pt idx="1147">
                        <c:v>209.78</c:v>
                      </c:pt>
                      <c:pt idx="1148">
                        <c:v>224.76</c:v>
                      </c:pt>
                      <c:pt idx="1149">
                        <c:v>247.69</c:v>
                      </c:pt>
                      <c:pt idx="1150">
                        <c:v>240.78</c:v>
                      </c:pt>
                      <c:pt idx="1151">
                        <c:v>244.55</c:v>
                      </c:pt>
                      <c:pt idx="1152">
                        <c:v>227.92</c:v>
                      </c:pt>
                      <c:pt idx="1153">
                        <c:v>219.2</c:v>
                      </c:pt>
                      <c:pt idx="1154">
                        <c:v>214.21</c:v>
                      </c:pt>
                      <c:pt idx="1155">
                        <c:v>229.09</c:v>
                      </c:pt>
                      <c:pt idx="1156">
                        <c:v>221.56</c:v>
                      </c:pt>
                      <c:pt idx="1157">
                        <c:v>231.32</c:v>
                      </c:pt>
                      <c:pt idx="1158">
                        <c:v>232.6</c:v>
                      </c:pt>
                      <c:pt idx="1159">
                        <c:v>230.89</c:v>
                      </c:pt>
                      <c:pt idx="1160">
                        <c:v>225.41</c:v>
                      </c:pt>
                      <c:pt idx="1161">
                        <c:v>219.97</c:v>
                      </c:pt>
                      <c:pt idx="1162">
                        <c:v>221.76</c:v>
                      </c:pt>
                      <c:pt idx="1163">
                        <c:v>227.9</c:v>
                      </c:pt>
                      <c:pt idx="1164">
                        <c:v>224.62</c:v>
                      </c:pt>
                      <c:pt idx="1165">
                        <c:v>225.65</c:v>
                      </c:pt>
                      <c:pt idx="1166">
                        <c:v>229.33</c:v>
                      </c:pt>
                      <c:pt idx="1167">
                        <c:v>227.49</c:v>
                      </c:pt>
                      <c:pt idx="1168">
                        <c:v>225.26</c:v>
                      </c:pt>
                      <c:pt idx="1169">
                        <c:v>189.83</c:v>
                      </c:pt>
                      <c:pt idx="1170">
                        <c:v>195.97</c:v>
                      </c:pt>
                      <c:pt idx="1171">
                        <c:v>199.45</c:v>
                      </c:pt>
                      <c:pt idx="1172">
                        <c:v>194.99</c:v>
                      </c:pt>
                      <c:pt idx="1173">
                        <c:v>210.8</c:v>
                      </c:pt>
                      <c:pt idx="1174">
                        <c:v>210.22</c:v>
                      </c:pt>
                      <c:pt idx="1175">
                        <c:v>207.6</c:v>
                      </c:pt>
                      <c:pt idx="1176">
                        <c:v>202.49</c:v>
                      </c:pt>
                      <c:pt idx="1177">
                        <c:v>202.86</c:v>
                      </c:pt>
                      <c:pt idx="1178">
                        <c:v>205.08</c:v>
                      </c:pt>
                      <c:pt idx="1179">
                        <c:v>204.77</c:v>
                      </c:pt>
                      <c:pt idx="1180">
                        <c:v>203.6</c:v>
                      </c:pt>
                      <c:pt idx="1181">
                        <c:v>203.7</c:v>
                      </c:pt>
                      <c:pt idx="1182">
                        <c:v>202.92</c:v>
                      </c:pt>
                      <c:pt idx="1183">
                        <c:v>201.23</c:v>
                      </c:pt>
                      <c:pt idx="1184">
                        <c:v>203.37</c:v>
                      </c:pt>
                      <c:pt idx="1185">
                        <c:v>202.79</c:v>
                      </c:pt>
                      <c:pt idx="1186">
                        <c:v>203.72</c:v>
                      </c:pt>
                      <c:pt idx="1187">
                        <c:v>195.67</c:v>
                      </c:pt>
                      <c:pt idx="1188">
                        <c:v>196.19</c:v>
                      </c:pt>
                      <c:pt idx="1189">
                        <c:v>197.85</c:v>
                      </c:pt>
                      <c:pt idx="1190">
                        <c:v>198.73</c:v>
                      </c:pt>
                      <c:pt idx="1191">
                        <c:v>201.02</c:v>
                      </c:pt>
                      <c:pt idx="1192">
                        <c:v>199.47</c:v>
                      </c:pt>
                      <c:pt idx="1193">
                        <c:v>211.3</c:v>
                      </c:pt>
                      <c:pt idx="1194">
                        <c:v>209.7</c:v>
                      </c:pt>
                      <c:pt idx="1195">
                        <c:v>219.56</c:v>
                      </c:pt>
                      <c:pt idx="1196">
                        <c:v>217.99</c:v>
                      </c:pt>
                      <c:pt idx="1197">
                        <c:v>211.29</c:v>
                      </c:pt>
                      <c:pt idx="1198">
                        <c:v>209.39</c:v>
                      </c:pt>
                      <c:pt idx="1199">
                        <c:v>211.9</c:v>
                      </c:pt>
                      <c:pt idx="1200">
                        <c:v>211.7</c:v>
                      </c:pt>
                      <c:pt idx="1201">
                        <c:v>210.81</c:v>
                      </c:pt>
                      <c:pt idx="1202">
                        <c:v>206.42</c:v>
                      </c:pt>
                      <c:pt idx="1203">
                        <c:v>182.72</c:v>
                      </c:pt>
                      <c:pt idx="1204">
                        <c:v>181.53</c:v>
                      </c:pt>
                      <c:pt idx="1205">
                        <c:v>174.84</c:v>
                      </c:pt>
                      <c:pt idx="1206">
                        <c:v>174.22</c:v>
                      </c:pt>
                      <c:pt idx="1207">
                        <c:v>177.53</c:v>
                      </c:pt>
                      <c:pt idx="1208">
                        <c:v>148.22</c:v>
                      </c:pt>
                      <c:pt idx="1209">
                        <c:v>130.74</c:v>
                      </c:pt>
                      <c:pt idx="1210">
                        <c:v>136.5</c:v>
                      </c:pt>
                      <c:pt idx="1211">
                        <c:v>124.83</c:v>
                      </c:pt>
                      <c:pt idx="1212">
                        <c:v>123.37</c:v>
                      </c:pt>
                      <c:pt idx="1213">
                        <c:v>112.75</c:v>
                      </c:pt>
                      <c:pt idx="1214">
                        <c:v>116.75</c:v>
                      </c:pt>
                      <c:pt idx="1215">
                        <c:v>108.87</c:v>
                      </c:pt>
                      <c:pt idx="1216">
                        <c:v>110.19</c:v>
                      </c:pt>
                      <c:pt idx="1217">
                        <c:v>122.88</c:v>
                      </c:pt>
                      <c:pt idx="1218">
                        <c:v>117.48</c:v>
                      </c:pt>
                      <c:pt idx="1219">
                        <c:v>112.87</c:v>
                      </c:pt>
                      <c:pt idx="1220">
                        <c:v>118.5</c:v>
                      </c:pt>
                      <c:pt idx="1221">
                        <c:v>115.96</c:v>
                      </c:pt>
                      <c:pt idx="1222">
                        <c:v>108.23</c:v>
                      </c:pt>
                      <c:pt idx="1223">
                        <c:v>109.82</c:v>
                      </c:pt>
                      <c:pt idx="1224">
                        <c:v>101.57</c:v>
                      </c:pt>
                      <c:pt idx="1225">
                        <c:v>90.43</c:v>
                      </c:pt>
                      <c:pt idx="1226">
                        <c:v>93.61</c:v>
                      </c:pt>
                      <c:pt idx="1227">
                        <c:v>91.44</c:v>
                      </c:pt>
                      <c:pt idx="1228">
                        <c:v>94.42</c:v>
                      </c:pt>
                      <c:pt idx="1229">
                        <c:v>90.7</c:v>
                      </c:pt>
                      <c:pt idx="1230">
                        <c:v>88.05</c:v>
                      </c:pt>
                      <c:pt idx="1231">
                        <c:v>90.52</c:v>
                      </c:pt>
                      <c:pt idx="1232">
                        <c:v>86.39</c:v>
                      </c:pt>
                      <c:pt idx="1233">
                        <c:v>83.9</c:v>
                      </c:pt>
                      <c:pt idx="1234">
                        <c:v>84.27</c:v>
                      </c:pt>
                      <c:pt idx="1235">
                        <c:v>85.39</c:v>
                      </c:pt>
                      <c:pt idx="1236">
                        <c:v>95.44</c:v>
                      </c:pt>
                      <c:pt idx="1237">
                        <c:v>102.44</c:v>
                      </c:pt>
                      <c:pt idx="1238">
                        <c:v>100.63</c:v>
                      </c:pt>
                      <c:pt idx="1239">
                        <c:v>116.43</c:v>
                      </c:pt>
                      <c:pt idx="1240">
                        <c:v>109.44</c:v>
                      </c:pt>
                      <c:pt idx="1241">
                        <c:v>118.36</c:v>
                      </c:pt>
                      <c:pt idx="1242">
                        <c:v>131.56</c:v>
                      </c:pt>
                      <c:pt idx="1243">
                        <c:v>140.87</c:v>
                      </c:pt>
                      <c:pt idx="1244">
                        <c:v>130.99</c:v>
                      </c:pt>
                      <c:pt idx="1245">
                        <c:v>132.61000000000001</c:v>
                      </c:pt>
                      <c:pt idx="1246">
                        <c:v>116.72</c:v>
                      </c:pt>
                      <c:pt idx="1247">
                        <c:v>139.72999999999999</c:v>
                      </c:pt>
                      <c:pt idx="1248">
                        <c:v>137.30000000000001</c:v>
                      </c:pt>
                      <c:pt idx="1249">
                        <c:v>141.33000000000001</c:v>
                      </c:pt>
                      <c:pt idx="1250">
                        <c:v>133.49</c:v>
                      </c:pt>
                      <c:pt idx="1251">
                        <c:v>142.66</c:v>
                      </c:pt>
                      <c:pt idx="1252">
                        <c:v>156.57</c:v>
                      </c:pt>
                      <c:pt idx="1253">
                        <c:v>149.44</c:v>
                      </c:pt>
                      <c:pt idx="1254">
                        <c:v>156.04</c:v>
                      </c:pt>
                      <c:pt idx="1255">
                        <c:v>156.22999999999999</c:v>
                      </c:pt>
                      <c:pt idx="1256">
                        <c:v>158.61000000000001</c:v>
                      </c:pt>
                      <c:pt idx="1257">
                        <c:v>152.09</c:v>
                      </c:pt>
                      <c:pt idx="1258">
                        <c:v>151.1</c:v>
                      </c:pt>
                      <c:pt idx="1259">
                        <c:v>151.16999999999999</c:v>
                      </c:pt>
                      <c:pt idx="1260">
                        <c:v>127.96</c:v>
                      </c:pt>
                      <c:pt idx="1261">
                        <c:v>127.16</c:v>
                      </c:pt>
                      <c:pt idx="1262">
                        <c:v>125.83</c:v>
                      </c:pt>
                      <c:pt idx="1263">
                        <c:v>116.56</c:v>
                      </c:pt>
                      <c:pt idx="1264">
                        <c:v>129.74</c:v>
                      </c:pt>
                      <c:pt idx="1265">
                        <c:v>121.22</c:v>
                      </c:pt>
                      <c:pt idx="1266">
                        <c:v>123.12</c:v>
                      </c:pt>
                      <c:pt idx="1267">
                        <c:v>123.72</c:v>
                      </c:pt>
                      <c:pt idx="1268">
                        <c:v>120.57</c:v>
                      </c:pt>
                      <c:pt idx="1269">
                        <c:v>124.85</c:v>
                      </c:pt>
                      <c:pt idx="1270">
                        <c:v>118.41</c:v>
                      </c:pt>
                      <c:pt idx="1271">
                        <c:v>116.72</c:v>
                      </c:pt>
                      <c:pt idx="1272">
                        <c:v>119.12</c:v>
                      </c:pt>
                      <c:pt idx="1273">
                        <c:v>117.57</c:v>
                      </c:pt>
                      <c:pt idx="1274">
                        <c:v>117.7</c:v>
                      </c:pt>
                      <c:pt idx="1275">
                        <c:v>115.92</c:v>
                      </c:pt>
                      <c:pt idx="1276">
                        <c:v>116.33</c:v>
                      </c:pt>
                      <c:pt idx="1277">
                        <c:v>112.27</c:v>
                      </c:pt>
                      <c:pt idx="1278">
                        <c:v>106.36</c:v>
                      </c:pt>
                      <c:pt idx="1279">
                        <c:v>104.75</c:v>
                      </c:pt>
                      <c:pt idx="1280">
                        <c:v>109.04</c:v>
                      </c:pt>
                      <c:pt idx="1281">
                        <c:v>106.89</c:v>
                      </c:pt>
                      <c:pt idx="1282">
                        <c:v>107.03</c:v>
                      </c:pt>
                      <c:pt idx="1283">
                        <c:v>111</c:v>
                      </c:pt>
                      <c:pt idx="1284">
                        <c:v>107.21</c:v>
                      </c:pt>
                      <c:pt idx="1285">
                        <c:v>106.9</c:v>
                      </c:pt>
                      <c:pt idx="1286">
                        <c:v>106.93</c:v>
                      </c:pt>
                      <c:pt idx="1287">
                        <c:v>104.5</c:v>
                      </c:pt>
                      <c:pt idx="1288">
                        <c:v>104.3</c:v>
                      </c:pt>
                      <c:pt idx="1289">
                        <c:v>119.49</c:v>
                      </c:pt>
                      <c:pt idx="1290">
                        <c:v>119.46</c:v>
                      </c:pt>
                      <c:pt idx="1291">
                        <c:v>125.58</c:v>
                      </c:pt>
                      <c:pt idx="1292">
                        <c:v>120.76</c:v>
                      </c:pt>
                      <c:pt idx="1293">
                        <c:v>122.63</c:v>
                      </c:pt>
                      <c:pt idx="1294">
                        <c:v>122.31</c:v>
                      </c:pt>
                      <c:pt idx="1295">
                        <c:v>120.85</c:v>
                      </c:pt>
                      <c:pt idx="1296">
                        <c:v>122.02</c:v>
                      </c:pt>
                      <c:pt idx="1297">
                        <c:v>123.26</c:v>
                      </c:pt>
                      <c:pt idx="1298">
                        <c:v>134.28</c:v>
                      </c:pt>
                      <c:pt idx="1299">
                        <c:v>146.53</c:v>
                      </c:pt>
                      <c:pt idx="1300">
                        <c:v>144.4</c:v>
                      </c:pt>
                      <c:pt idx="1301">
                        <c:v>149.22999999999999</c:v>
                      </c:pt>
                      <c:pt idx="1302">
                        <c:v>146.36000000000001</c:v>
                      </c:pt>
                      <c:pt idx="1303">
                        <c:v>149.04</c:v>
                      </c:pt>
                      <c:pt idx="1304">
                        <c:v>159.47999999999999</c:v>
                      </c:pt>
                      <c:pt idx="1305">
                        <c:v>133.41999999999999</c:v>
                      </c:pt>
                      <c:pt idx="1306">
                        <c:v>139.02000000000001</c:v>
                      </c:pt>
                      <c:pt idx="1307">
                        <c:v>137.12</c:v>
                      </c:pt>
                      <c:pt idx="1308">
                        <c:v>139.25761120000001</c:v>
                      </c:pt>
                      <c:pt idx="1309">
                        <c:v>135.97236280000001</c:v>
                      </c:pt>
                      <c:pt idx="1310">
                        <c:v>136.70720349999999</c:v>
                      </c:pt>
                      <c:pt idx="1311">
                        <c:v>136.5113733</c:v>
                      </c:pt>
                      <c:pt idx="1312">
                        <c:v>134.59674720000001</c:v>
                      </c:pt>
                      <c:pt idx="1313">
                        <c:v>131.3225377</c:v>
                      </c:pt>
                      <c:pt idx="1314">
                        <c:v>126.50877939999999</c:v>
                      </c:pt>
                      <c:pt idx="1315">
                        <c:v>138.01416979999999</c:v>
                      </c:pt>
                      <c:pt idx="1316">
                        <c:v>140.17149689999999</c:v>
                      </c:pt>
                      <c:pt idx="1317">
                        <c:v>137.69344430000001</c:v>
                      </c:pt>
                      <c:pt idx="1318">
                        <c:v>134.3885995</c:v>
                      </c:pt>
                      <c:pt idx="1319">
                        <c:v>138.1578083</c:v>
                      </c:pt>
                      <c:pt idx="1320">
                        <c:v>136.2261168</c:v>
                      </c:pt>
                      <c:pt idx="1321">
                        <c:v>133.51510390000001</c:v>
                      </c:pt>
                      <c:pt idx="1322">
                        <c:v>134.54816049999999</c:v>
                      </c:pt>
                      <c:pt idx="1323">
                        <c:v>132.2857478</c:v>
                      </c:pt>
                      <c:pt idx="1324">
                        <c:v>132.7787395</c:v>
                      </c:pt>
                      <c:pt idx="1325">
                        <c:v>137.53180399999999</c:v>
                      </c:pt>
                      <c:pt idx="1326">
                        <c:v>141.73382799999999</c:v>
                      </c:pt>
                      <c:pt idx="1327">
                        <c:v>139.51951450000001</c:v>
                      </c:pt>
                      <c:pt idx="1328">
                        <c:v>138.2544011</c:v>
                      </c:pt>
                      <c:pt idx="1329">
                        <c:v>139.02783500000001</c:v>
                      </c:pt>
                      <c:pt idx="1330">
                        <c:v>139.6699745</c:v>
                      </c:pt>
                      <c:pt idx="1331">
                        <c:v>136.10375540000001</c:v>
                      </c:pt>
                      <c:pt idx="1332">
                        <c:v>136.25668189999999</c:v>
                      </c:pt>
                      <c:pt idx="1333">
                        <c:v>137.6597558</c:v>
                      </c:pt>
                      <c:pt idx="1334">
                        <c:v>136.30214219999999</c:v>
                      </c:pt>
                      <c:pt idx="1335">
                        <c:v>134.4136274</c:v>
                      </c:pt>
                      <c:pt idx="1336">
                        <c:v>134.38738470000001</c:v>
                      </c:pt>
                      <c:pt idx="1337">
                        <c:v>140.26081350000001</c:v>
                      </c:pt>
                      <c:pt idx="1338">
                        <c:v>138.21227730000001</c:v>
                      </c:pt>
                      <c:pt idx="1339">
                        <c:v>144.87669450000001</c:v>
                      </c:pt>
                      <c:pt idx="1340">
                        <c:v>143.6266972</c:v>
                      </c:pt>
                      <c:pt idx="1341">
                        <c:v>142.4062677</c:v>
                      </c:pt>
                      <c:pt idx="1342">
                        <c:v>141.73776430000001</c:v>
                      </c:pt>
                      <c:pt idx="1343">
                        <c:v>164.61886150000001</c:v>
                      </c:pt>
                      <c:pt idx="1344">
                        <c:v>160.292644</c:v>
                      </c:pt>
                      <c:pt idx="1345">
                        <c:v>157.7804936</c:v>
                      </c:pt>
                      <c:pt idx="1346">
                        <c:v>165.3066838</c:v>
                      </c:pt>
                      <c:pt idx="1347">
                        <c:v>166.0081375</c:v>
                      </c:pt>
                      <c:pt idx="1348">
                        <c:v>174.78061589999999</c:v>
                      </c:pt>
                      <c:pt idx="1349">
                        <c:v>179.84049659999999</c:v>
                      </c:pt>
                      <c:pt idx="1350">
                        <c:v>175.21780079999999</c:v>
                      </c:pt>
                      <c:pt idx="1351">
                        <c:v>177.3454251</c:v>
                      </c:pt>
                      <c:pt idx="1352">
                        <c:v>164.80945779999999</c:v>
                      </c:pt>
                      <c:pt idx="1353">
                        <c:v>164.02266760000001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0F2-42DD-B5EB-AA36756A2DDE}"/>
                  </c:ext>
                </c:extLst>
              </c15:ser>
            </c15:filteredLineSeries>
          </c:ext>
        </c:extLst>
      </c:lineChart>
      <c:dateAx>
        <c:axId val="609128143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609128559"/>
        <c:crosses val="autoZero"/>
        <c:auto val="1"/>
        <c:lblOffset val="100"/>
        <c:baseTimeUnit val="days"/>
      </c:dateAx>
      <c:valAx>
        <c:axId val="609128559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71FF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609128143"/>
        <c:crosses val="autoZero"/>
        <c:crossBetween val="between"/>
      </c:valAx>
      <c:valAx>
        <c:axId val="267631904"/>
        <c:scaling>
          <c:orientation val="minMax"/>
          <c:max val="1500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67648960"/>
        <c:crosses val="max"/>
        <c:crossBetween val="between"/>
      </c:valAx>
      <c:catAx>
        <c:axId val="267648960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267631904"/>
        <c:auto val="1"/>
        <c:lblAlgn val="ctr"/>
        <c:lblOffset val="100"/>
        <c:tickLblSkip val="1"/>
        <c:tickMarkSkip val="1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104631983551955"/>
          <c:y val="8.0359509730394338E-2"/>
          <c:w val="0.1501457646513909"/>
          <c:h val="3.3728847765186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85000"/>
            </a:schemeClr>
          </a:solidFill>
          <a:latin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2000" dirty="0"/>
              <a:t> </a:t>
            </a:r>
            <a:endParaRPr lang="ko-KR" sz="2000" dirty="0"/>
          </a:p>
        </c:rich>
      </c:tx>
      <c:layout>
        <c:manualLayout>
          <c:xMode val="edge"/>
          <c:yMode val="edge"/>
          <c:x val="0.330561618312483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599967724289987E-2"/>
          <c:y val="0.10140001385393951"/>
          <c:w val="0.91752424345945316"/>
          <c:h val="0.78951236797129043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128143"/>
        <c:axId val="60912855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'~ 19-04-13'!$D$1</c15:sqref>
                        </c15:formulaRef>
                      </c:ext>
                    </c:extLst>
                    <c:strCache>
                      <c:ptCount val="1"/>
                      <c:pt idx="0">
                        <c:v>Adjust Gas Price(Gwei)</c:v>
                      </c:pt>
                    </c:strCache>
                  </c:strRef>
                </c:tx>
                <c:spPr>
                  <a:ln w="15240" cap="rnd">
                    <a:solidFill>
                      <a:srgbClr val="0071FF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30"/>
                  <c:marker>
                    <c:symbol val="none"/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1-6378-49C3-858D-6572B4474CF7}"/>
                    </c:ext>
                  </c:extLst>
                </c:dPt>
                <c:cat>
                  <c:numRef>
                    <c:extLst>
                      <c:ext uri="{02D57815-91ED-43cb-92C2-25804820EDAC}">
                        <c15:formulaRef>
                          <c15:sqref>'~ 19-04-13'!$A$2:$A$1355</c15:sqref>
                        </c15:formulaRef>
                      </c:ext>
                    </c:extLst>
                    <c:numCache>
                      <c:formatCode>yyyy\-mm\-dd</c:formatCode>
                      <c:ptCount val="1354"/>
                      <c:pt idx="0">
                        <c:v>42215</c:v>
                      </c:pt>
                      <c:pt idx="1">
                        <c:v>42216</c:v>
                      </c:pt>
                      <c:pt idx="2">
                        <c:v>42217</c:v>
                      </c:pt>
                      <c:pt idx="3">
                        <c:v>42218</c:v>
                      </c:pt>
                      <c:pt idx="4">
                        <c:v>42219</c:v>
                      </c:pt>
                      <c:pt idx="5">
                        <c:v>42220</c:v>
                      </c:pt>
                      <c:pt idx="6">
                        <c:v>42221</c:v>
                      </c:pt>
                      <c:pt idx="7">
                        <c:v>42222</c:v>
                      </c:pt>
                      <c:pt idx="8">
                        <c:v>42223</c:v>
                      </c:pt>
                      <c:pt idx="9">
                        <c:v>42224</c:v>
                      </c:pt>
                      <c:pt idx="10">
                        <c:v>42225</c:v>
                      </c:pt>
                      <c:pt idx="11">
                        <c:v>42226</c:v>
                      </c:pt>
                      <c:pt idx="12">
                        <c:v>42227</c:v>
                      </c:pt>
                      <c:pt idx="13">
                        <c:v>42228</c:v>
                      </c:pt>
                      <c:pt idx="14">
                        <c:v>42229</c:v>
                      </c:pt>
                      <c:pt idx="15">
                        <c:v>42230</c:v>
                      </c:pt>
                      <c:pt idx="16">
                        <c:v>42231</c:v>
                      </c:pt>
                      <c:pt idx="17">
                        <c:v>42232</c:v>
                      </c:pt>
                      <c:pt idx="18">
                        <c:v>42233</c:v>
                      </c:pt>
                      <c:pt idx="19">
                        <c:v>42234</c:v>
                      </c:pt>
                      <c:pt idx="20">
                        <c:v>42235</c:v>
                      </c:pt>
                      <c:pt idx="21">
                        <c:v>42236</c:v>
                      </c:pt>
                      <c:pt idx="22">
                        <c:v>42237</c:v>
                      </c:pt>
                      <c:pt idx="23">
                        <c:v>42238</c:v>
                      </c:pt>
                      <c:pt idx="24">
                        <c:v>42239</c:v>
                      </c:pt>
                      <c:pt idx="25">
                        <c:v>42240</c:v>
                      </c:pt>
                      <c:pt idx="26">
                        <c:v>42241</c:v>
                      </c:pt>
                      <c:pt idx="27">
                        <c:v>42242</c:v>
                      </c:pt>
                      <c:pt idx="28">
                        <c:v>42243</c:v>
                      </c:pt>
                      <c:pt idx="29">
                        <c:v>42244</c:v>
                      </c:pt>
                      <c:pt idx="30">
                        <c:v>42245</c:v>
                      </c:pt>
                      <c:pt idx="31">
                        <c:v>42246</c:v>
                      </c:pt>
                      <c:pt idx="32">
                        <c:v>42247</c:v>
                      </c:pt>
                      <c:pt idx="33">
                        <c:v>42248</c:v>
                      </c:pt>
                      <c:pt idx="34">
                        <c:v>42249</c:v>
                      </c:pt>
                      <c:pt idx="35">
                        <c:v>42250</c:v>
                      </c:pt>
                      <c:pt idx="36">
                        <c:v>42251</c:v>
                      </c:pt>
                      <c:pt idx="37">
                        <c:v>42252</c:v>
                      </c:pt>
                      <c:pt idx="38">
                        <c:v>42253</c:v>
                      </c:pt>
                      <c:pt idx="39">
                        <c:v>42254</c:v>
                      </c:pt>
                      <c:pt idx="40">
                        <c:v>42255</c:v>
                      </c:pt>
                      <c:pt idx="41">
                        <c:v>42256</c:v>
                      </c:pt>
                      <c:pt idx="42">
                        <c:v>42257</c:v>
                      </c:pt>
                      <c:pt idx="43">
                        <c:v>42258</c:v>
                      </c:pt>
                      <c:pt idx="44">
                        <c:v>42259</c:v>
                      </c:pt>
                      <c:pt idx="45">
                        <c:v>42260</c:v>
                      </c:pt>
                      <c:pt idx="46">
                        <c:v>42261</c:v>
                      </c:pt>
                      <c:pt idx="47">
                        <c:v>42262</c:v>
                      </c:pt>
                      <c:pt idx="48">
                        <c:v>42263</c:v>
                      </c:pt>
                      <c:pt idx="49">
                        <c:v>42264</c:v>
                      </c:pt>
                      <c:pt idx="50">
                        <c:v>42265</c:v>
                      </c:pt>
                      <c:pt idx="51">
                        <c:v>42266</c:v>
                      </c:pt>
                      <c:pt idx="52">
                        <c:v>42267</c:v>
                      </c:pt>
                      <c:pt idx="53">
                        <c:v>42268</c:v>
                      </c:pt>
                      <c:pt idx="54">
                        <c:v>42269</c:v>
                      </c:pt>
                      <c:pt idx="55">
                        <c:v>42270</c:v>
                      </c:pt>
                      <c:pt idx="56">
                        <c:v>42271</c:v>
                      </c:pt>
                      <c:pt idx="57">
                        <c:v>42272</c:v>
                      </c:pt>
                      <c:pt idx="58">
                        <c:v>42273</c:v>
                      </c:pt>
                      <c:pt idx="59">
                        <c:v>42274</c:v>
                      </c:pt>
                      <c:pt idx="60">
                        <c:v>42275</c:v>
                      </c:pt>
                      <c:pt idx="61">
                        <c:v>42276</c:v>
                      </c:pt>
                      <c:pt idx="62">
                        <c:v>42277</c:v>
                      </c:pt>
                      <c:pt idx="63">
                        <c:v>42278</c:v>
                      </c:pt>
                      <c:pt idx="64">
                        <c:v>42279</c:v>
                      </c:pt>
                      <c:pt idx="65">
                        <c:v>42280</c:v>
                      </c:pt>
                      <c:pt idx="66">
                        <c:v>42281</c:v>
                      </c:pt>
                      <c:pt idx="67">
                        <c:v>42282</c:v>
                      </c:pt>
                      <c:pt idx="68">
                        <c:v>42283</c:v>
                      </c:pt>
                      <c:pt idx="69">
                        <c:v>42284</c:v>
                      </c:pt>
                      <c:pt idx="70">
                        <c:v>42285</c:v>
                      </c:pt>
                      <c:pt idx="71">
                        <c:v>42286</c:v>
                      </c:pt>
                      <c:pt idx="72">
                        <c:v>42287</c:v>
                      </c:pt>
                      <c:pt idx="73">
                        <c:v>42288</c:v>
                      </c:pt>
                      <c:pt idx="74">
                        <c:v>42289</c:v>
                      </c:pt>
                      <c:pt idx="75">
                        <c:v>42290</c:v>
                      </c:pt>
                      <c:pt idx="76">
                        <c:v>42291</c:v>
                      </c:pt>
                      <c:pt idx="77">
                        <c:v>42292</c:v>
                      </c:pt>
                      <c:pt idx="78">
                        <c:v>42293</c:v>
                      </c:pt>
                      <c:pt idx="79">
                        <c:v>42294</c:v>
                      </c:pt>
                      <c:pt idx="80">
                        <c:v>42295</c:v>
                      </c:pt>
                      <c:pt idx="81">
                        <c:v>42296</c:v>
                      </c:pt>
                      <c:pt idx="82">
                        <c:v>42297</c:v>
                      </c:pt>
                      <c:pt idx="83">
                        <c:v>42298</c:v>
                      </c:pt>
                      <c:pt idx="84">
                        <c:v>42299</c:v>
                      </c:pt>
                      <c:pt idx="85">
                        <c:v>42300</c:v>
                      </c:pt>
                      <c:pt idx="86">
                        <c:v>42301</c:v>
                      </c:pt>
                      <c:pt idx="87">
                        <c:v>42302</c:v>
                      </c:pt>
                      <c:pt idx="88">
                        <c:v>42303</c:v>
                      </c:pt>
                      <c:pt idx="89">
                        <c:v>42304</c:v>
                      </c:pt>
                      <c:pt idx="90">
                        <c:v>42305</c:v>
                      </c:pt>
                      <c:pt idx="91">
                        <c:v>42306</c:v>
                      </c:pt>
                      <c:pt idx="92">
                        <c:v>42307</c:v>
                      </c:pt>
                      <c:pt idx="93">
                        <c:v>42308</c:v>
                      </c:pt>
                      <c:pt idx="94">
                        <c:v>42309</c:v>
                      </c:pt>
                      <c:pt idx="95">
                        <c:v>42310</c:v>
                      </c:pt>
                      <c:pt idx="96">
                        <c:v>42311</c:v>
                      </c:pt>
                      <c:pt idx="97">
                        <c:v>42312</c:v>
                      </c:pt>
                      <c:pt idx="98">
                        <c:v>42313</c:v>
                      </c:pt>
                      <c:pt idx="99">
                        <c:v>42314</c:v>
                      </c:pt>
                      <c:pt idx="100">
                        <c:v>42315</c:v>
                      </c:pt>
                      <c:pt idx="101">
                        <c:v>42316</c:v>
                      </c:pt>
                      <c:pt idx="102">
                        <c:v>42317</c:v>
                      </c:pt>
                      <c:pt idx="103">
                        <c:v>42318</c:v>
                      </c:pt>
                      <c:pt idx="104">
                        <c:v>42319</c:v>
                      </c:pt>
                      <c:pt idx="105">
                        <c:v>42320</c:v>
                      </c:pt>
                      <c:pt idx="106">
                        <c:v>42321</c:v>
                      </c:pt>
                      <c:pt idx="107">
                        <c:v>42322</c:v>
                      </c:pt>
                      <c:pt idx="108">
                        <c:v>42323</c:v>
                      </c:pt>
                      <c:pt idx="109">
                        <c:v>42324</c:v>
                      </c:pt>
                      <c:pt idx="110">
                        <c:v>42325</c:v>
                      </c:pt>
                      <c:pt idx="111">
                        <c:v>42326</c:v>
                      </c:pt>
                      <c:pt idx="112">
                        <c:v>42327</c:v>
                      </c:pt>
                      <c:pt idx="113">
                        <c:v>42328</c:v>
                      </c:pt>
                      <c:pt idx="114">
                        <c:v>42329</c:v>
                      </c:pt>
                      <c:pt idx="115">
                        <c:v>42330</c:v>
                      </c:pt>
                      <c:pt idx="116">
                        <c:v>42331</c:v>
                      </c:pt>
                      <c:pt idx="117">
                        <c:v>42332</c:v>
                      </c:pt>
                      <c:pt idx="118">
                        <c:v>42333</c:v>
                      </c:pt>
                      <c:pt idx="119">
                        <c:v>42334</c:v>
                      </c:pt>
                      <c:pt idx="120">
                        <c:v>42335</c:v>
                      </c:pt>
                      <c:pt idx="121">
                        <c:v>42336</c:v>
                      </c:pt>
                      <c:pt idx="122">
                        <c:v>42337</c:v>
                      </c:pt>
                      <c:pt idx="123">
                        <c:v>42338</c:v>
                      </c:pt>
                      <c:pt idx="124">
                        <c:v>42339</c:v>
                      </c:pt>
                      <c:pt idx="125">
                        <c:v>42340</c:v>
                      </c:pt>
                      <c:pt idx="126">
                        <c:v>42341</c:v>
                      </c:pt>
                      <c:pt idx="127">
                        <c:v>42342</c:v>
                      </c:pt>
                      <c:pt idx="128">
                        <c:v>42343</c:v>
                      </c:pt>
                      <c:pt idx="129">
                        <c:v>42344</c:v>
                      </c:pt>
                      <c:pt idx="130">
                        <c:v>42345</c:v>
                      </c:pt>
                      <c:pt idx="131">
                        <c:v>42346</c:v>
                      </c:pt>
                      <c:pt idx="132">
                        <c:v>42347</c:v>
                      </c:pt>
                      <c:pt idx="133">
                        <c:v>42348</c:v>
                      </c:pt>
                      <c:pt idx="134">
                        <c:v>42349</c:v>
                      </c:pt>
                      <c:pt idx="135">
                        <c:v>42350</c:v>
                      </c:pt>
                      <c:pt idx="136">
                        <c:v>42351</c:v>
                      </c:pt>
                      <c:pt idx="137">
                        <c:v>42352</c:v>
                      </c:pt>
                      <c:pt idx="138">
                        <c:v>42353</c:v>
                      </c:pt>
                      <c:pt idx="139">
                        <c:v>42354</c:v>
                      </c:pt>
                      <c:pt idx="140">
                        <c:v>42355</c:v>
                      </c:pt>
                      <c:pt idx="141">
                        <c:v>42356</c:v>
                      </c:pt>
                      <c:pt idx="142">
                        <c:v>42357</c:v>
                      </c:pt>
                      <c:pt idx="143">
                        <c:v>42358</c:v>
                      </c:pt>
                      <c:pt idx="144">
                        <c:v>42359</c:v>
                      </c:pt>
                      <c:pt idx="145">
                        <c:v>42360</c:v>
                      </c:pt>
                      <c:pt idx="146">
                        <c:v>42361</c:v>
                      </c:pt>
                      <c:pt idx="147">
                        <c:v>42362</c:v>
                      </c:pt>
                      <c:pt idx="148">
                        <c:v>42363</c:v>
                      </c:pt>
                      <c:pt idx="149">
                        <c:v>42364</c:v>
                      </c:pt>
                      <c:pt idx="150">
                        <c:v>42365</c:v>
                      </c:pt>
                      <c:pt idx="151">
                        <c:v>42366</c:v>
                      </c:pt>
                      <c:pt idx="152">
                        <c:v>42367</c:v>
                      </c:pt>
                      <c:pt idx="153">
                        <c:v>42368</c:v>
                      </c:pt>
                      <c:pt idx="154">
                        <c:v>42369</c:v>
                      </c:pt>
                      <c:pt idx="155">
                        <c:v>42370</c:v>
                      </c:pt>
                      <c:pt idx="156">
                        <c:v>42371</c:v>
                      </c:pt>
                      <c:pt idx="157">
                        <c:v>42372</c:v>
                      </c:pt>
                      <c:pt idx="158">
                        <c:v>42373</c:v>
                      </c:pt>
                      <c:pt idx="159">
                        <c:v>42374</c:v>
                      </c:pt>
                      <c:pt idx="160">
                        <c:v>42375</c:v>
                      </c:pt>
                      <c:pt idx="161">
                        <c:v>42376</c:v>
                      </c:pt>
                      <c:pt idx="162">
                        <c:v>42377</c:v>
                      </c:pt>
                      <c:pt idx="163">
                        <c:v>42378</c:v>
                      </c:pt>
                      <c:pt idx="164">
                        <c:v>42379</c:v>
                      </c:pt>
                      <c:pt idx="165">
                        <c:v>42380</c:v>
                      </c:pt>
                      <c:pt idx="166">
                        <c:v>42381</c:v>
                      </c:pt>
                      <c:pt idx="167">
                        <c:v>42382</c:v>
                      </c:pt>
                      <c:pt idx="168">
                        <c:v>42383</c:v>
                      </c:pt>
                      <c:pt idx="169">
                        <c:v>42384</c:v>
                      </c:pt>
                      <c:pt idx="170">
                        <c:v>42385</c:v>
                      </c:pt>
                      <c:pt idx="171">
                        <c:v>42386</c:v>
                      </c:pt>
                      <c:pt idx="172">
                        <c:v>42387</c:v>
                      </c:pt>
                      <c:pt idx="173">
                        <c:v>42388</c:v>
                      </c:pt>
                      <c:pt idx="174">
                        <c:v>42389</c:v>
                      </c:pt>
                      <c:pt idx="175">
                        <c:v>42390</c:v>
                      </c:pt>
                      <c:pt idx="176">
                        <c:v>42391</c:v>
                      </c:pt>
                      <c:pt idx="177">
                        <c:v>42392</c:v>
                      </c:pt>
                      <c:pt idx="178">
                        <c:v>42393</c:v>
                      </c:pt>
                      <c:pt idx="179">
                        <c:v>42394</c:v>
                      </c:pt>
                      <c:pt idx="180">
                        <c:v>42395</c:v>
                      </c:pt>
                      <c:pt idx="181">
                        <c:v>42396</c:v>
                      </c:pt>
                      <c:pt idx="182">
                        <c:v>42397</c:v>
                      </c:pt>
                      <c:pt idx="183">
                        <c:v>42398</c:v>
                      </c:pt>
                      <c:pt idx="184">
                        <c:v>42399</c:v>
                      </c:pt>
                      <c:pt idx="185">
                        <c:v>42400</c:v>
                      </c:pt>
                      <c:pt idx="186">
                        <c:v>42401</c:v>
                      </c:pt>
                      <c:pt idx="187">
                        <c:v>42402</c:v>
                      </c:pt>
                      <c:pt idx="188">
                        <c:v>42403</c:v>
                      </c:pt>
                      <c:pt idx="189">
                        <c:v>42404</c:v>
                      </c:pt>
                      <c:pt idx="190">
                        <c:v>42405</c:v>
                      </c:pt>
                      <c:pt idx="191">
                        <c:v>42406</c:v>
                      </c:pt>
                      <c:pt idx="192">
                        <c:v>42407</c:v>
                      </c:pt>
                      <c:pt idx="193">
                        <c:v>42408</c:v>
                      </c:pt>
                      <c:pt idx="194">
                        <c:v>42409</c:v>
                      </c:pt>
                      <c:pt idx="195">
                        <c:v>42410</c:v>
                      </c:pt>
                      <c:pt idx="196">
                        <c:v>42411</c:v>
                      </c:pt>
                      <c:pt idx="197">
                        <c:v>42412</c:v>
                      </c:pt>
                      <c:pt idx="198">
                        <c:v>42413</c:v>
                      </c:pt>
                      <c:pt idx="199">
                        <c:v>42414</c:v>
                      </c:pt>
                      <c:pt idx="200">
                        <c:v>42415</c:v>
                      </c:pt>
                      <c:pt idx="201">
                        <c:v>42416</c:v>
                      </c:pt>
                      <c:pt idx="202">
                        <c:v>42417</c:v>
                      </c:pt>
                      <c:pt idx="203">
                        <c:v>42418</c:v>
                      </c:pt>
                      <c:pt idx="204">
                        <c:v>42419</c:v>
                      </c:pt>
                      <c:pt idx="205">
                        <c:v>42420</c:v>
                      </c:pt>
                      <c:pt idx="206">
                        <c:v>42421</c:v>
                      </c:pt>
                      <c:pt idx="207">
                        <c:v>42422</c:v>
                      </c:pt>
                      <c:pt idx="208">
                        <c:v>42423</c:v>
                      </c:pt>
                      <c:pt idx="209">
                        <c:v>42424</c:v>
                      </c:pt>
                      <c:pt idx="210">
                        <c:v>42425</c:v>
                      </c:pt>
                      <c:pt idx="211">
                        <c:v>42426</c:v>
                      </c:pt>
                      <c:pt idx="212">
                        <c:v>42427</c:v>
                      </c:pt>
                      <c:pt idx="213">
                        <c:v>42428</c:v>
                      </c:pt>
                      <c:pt idx="214">
                        <c:v>42429</c:v>
                      </c:pt>
                      <c:pt idx="215">
                        <c:v>42430</c:v>
                      </c:pt>
                      <c:pt idx="216">
                        <c:v>42431</c:v>
                      </c:pt>
                      <c:pt idx="217">
                        <c:v>42432</c:v>
                      </c:pt>
                      <c:pt idx="218">
                        <c:v>42433</c:v>
                      </c:pt>
                      <c:pt idx="219">
                        <c:v>42434</c:v>
                      </c:pt>
                      <c:pt idx="220">
                        <c:v>42435</c:v>
                      </c:pt>
                      <c:pt idx="221">
                        <c:v>42436</c:v>
                      </c:pt>
                      <c:pt idx="222">
                        <c:v>42437</c:v>
                      </c:pt>
                      <c:pt idx="223">
                        <c:v>42438</c:v>
                      </c:pt>
                      <c:pt idx="224">
                        <c:v>42439</c:v>
                      </c:pt>
                      <c:pt idx="225">
                        <c:v>42440</c:v>
                      </c:pt>
                      <c:pt idx="226">
                        <c:v>42441</c:v>
                      </c:pt>
                      <c:pt idx="227">
                        <c:v>42442</c:v>
                      </c:pt>
                      <c:pt idx="228">
                        <c:v>42443</c:v>
                      </c:pt>
                      <c:pt idx="229">
                        <c:v>42444</c:v>
                      </c:pt>
                      <c:pt idx="230">
                        <c:v>42445</c:v>
                      </c:pt>
                      <c:pt idx="231">
                        <c:v>42446</c:v>
                      </c:pt>
                      <c:pt idx="232">
                        <c:v>42447</c:v>
                      </c:pt>
                      <c:pt idx="233">
                        <c:v>42448</c:v>
                      </c:pt>
                      <c:pt idx="234">
                        <c:v>42449</c:v>
                      </c:pt>
                      <c:pt idx="235">
                        <c:v>42450</c:v>
                      </c:pt>
                      <c:pt idx="236">
                        <c:v>42451</c:v>
                      </c:pt>
                      <c:pt idx="237">
                        <c:v>42452</c:v>
                      </c:pt>
                      <c:pt idx="238">
                        <c:v>42453</c:v>
                      </c:pt>
                      <c:pt idx="239">
                        <c:v>42454</c:v>
                      </c:pt>
                      <c:pt idx="240">
                        <c:v>42455</c:v>
                      </c:pt>
                      <c:pt idx="241">
                        <c:v>42456</c:v>
                      </c:pt>
                      <c:pt idx="242">
                        <c:v>42457</c:v>
                      </c:pt>
                      <c:pt idx="243">
                        <c:v>42458</c:v>
                      </c:pt>
                      <c:pt idx="244">
                        <c:v>42459</c:v>
                      </c:pt>
                      <c:pt idx="245">
                        <c:v>42460</c:v>
                      </c:pt>
                      <c:pt idx="246">
                        <c:v>42461</c:v>
                      </c:pt>
                      <c:pt idx="247">
                        <c:v>42462</c:v>
                      </c:pt>
                      <c:pt idx="248">
                        <c:v>42463</c:v>
                      </c:pt>
                      <c:pt idx="249">
                        <c:v>42464</c:v>
                      </c:pt>
                      <c:pt idx="250">
                        <c:v>42465</c:v>
                      </c:pt>
                      <c:pt idx="251">
                        <c:v>42466</c:v>
                      </c:pt>
                      <c:pt idx="252">
                        <c:v>42467</c:v>
                      </c:pt>
                      <c:pt idx="253">
                        <c:v>42468</c:v>
                      </c:pt>
                      <c:pt idx="254">
                        <c:v>42469</c:v>
                      </c:pt>
                      <c:pt idx="255">
                        <c:v>42470</c:v>
                      </c:pt>
                      <c:pt idx="256">
                        <c:v>42471</c:v>
                      </c:pt>
                      <c:pt idx="257">
                        <c:v>42472</c:v>
                      </c:pt>
                      <c:pt idx="258">
                        <c:v>42473</c:v>
                      </c:pt>
                      <c:pt idx="259">
                        <c:v>42474</c:v>
                      </c:pt>
                      <c:pt idx="260">
                        <c:v>42475</c:v>
                      </c:pt>
                      <c:pt idx="261">
                        <c:v>42476</c:v>
                      </c:pt>
                      <c:pt idx="262">
                        <c:v>42477</c:v>
                      </c:pt>
                      <c:pt idx="263">
                        <c:v>42478</c:v>
                      </c:pt>
                      <c:pt idx="264">
                        <c:v>42479</c:v>
                      </c:pt>
                      <c:pt idx="265">
                        <c:v>42480</c:v>
                      </c:pt>
                      <c:pt idx="266">
                        <c:v>42481</c:v>
                      </c:pt>
                      <c:pt idx="267">
                        <c:v>42482</c:v>
                      </c:pt>
                      <c:pt idx="268">
                        <c:v>42483</c:v>
                      </c:pt>
                      <c:pt idx="269">
                        <c:v>42484</c:v>
                      </c:pt>
                      <c:pt idx="270">
                        <c:v>42485</c:v>
                      </c:pt>
                      <c:pt idx="271">
                        <c:v>42486</c:v>
                      </c:pt>
                      <c:pt idx="272">
                        <c:v>42487</c:v>
                      </c:pt>
                      <c:pt idx="273">
                        <c:v>42488</c:v>
                      </c:pt>
                      <c:pt idx="274">
                        <c:v>42489</c:v>
                      </c:pt>
                      <c:pt idx="275">
                        <c:v>42490</c:v>
                      </c:pt>
                      <c:pt idx="276">
                        <c:v>42491</c:v>
                      </c:pt>
                      <c:pt idx="277">
                        <c:v>42492</c:v>
                      </c:pt>
                      <c:pt idx="278">
                        <c:v>42493</c:v>
                      </c:pt>
                      <c:pt idx="279">
                        <c:v>42494</c:v>
                      </c:pt>
                      <c:pt idx="280">
                        <c:v>42495</c:v>
                      </c:pt>
                      <c:pt idx="281">
                        <c:v>42496</c:v>
                      </c:pt>
                      <c:pt idx="282">
                        <c:v>42497</c:v>
                      </c:pt>
                      <c:pt idx="283">
                        <c:v>42498</c:v>
                      </c:pt>
                      <c:pt idx="284">
                        <c:v>42499</c:v>
                      </c:pt>
                      <c:pt idx="285">
                        <c:v>42500</c:v>
                      </c:pt>
                      <c:pt idx="286">
                        <c:v>42501</c:v>
                      </c:pt>
                      <c:pt idx="287">
                        <c:v>42502</c:v>
                      </c:pt>
                      <c:pt idx="288">
                        <c:v>42503</c:v>
                      </c:pt>
                      <c:pt idx="289">
                        <c:v>42504</c:v>
                      </c:pt>
                      <c:pt idx="290">
                        <c:v>42505</c:v>
                      </c:pt>
                      <c:pt idx="291">
                        <c:v>42506</c:v>
                      </c:pt>
                      <c:pt idx="292">
                        <c:v>42507</c:v>
                      </c:pt>
                      <c:pt idx="293">
                        <c:v>42508</c:v>
                      </c:pt>
                      <c:pt idx="294">
                        <c:v>42509</c:v>
                      </c:pt>
                      <c:pt idx="295">
                        <c:v>42510</c:v>
                      </c:pt>
                      <c:pt idx="296">
                        <c:v>42511</c:v>
                      </c:pt>
                      <c:pt idx="297">
                        <c:v>42512</c:v>
                      </c:pt>
                      <c:pt idx="298">
                        <c:v>42513</c:v>
                      </c:pt>
                      <c:pt idx="299">
                        <c:v>42514</c:v>
                      </c:pt>
                      <c:pt idx="300">
                        <c:v>42515</c:v>
                      </c:pt>
                      <c:pt idx="301">
                        <c:v>42516</c:v>
                      </c:pt>
                      <c:pt idx="302">
                        <c:v>42517</c:v>
                      </c:pt>
                      <c:pt idx="303">
                        <c:v>42518</c:v>
                      </c:pt>
                      <c:pt idx="304">
                        <c:v>42519</c:v>
                      </c:pt>
                      <c:pt idx="305">
                        <c:v>42520</c:v>
                      </c:pt>
                      <c:pt idx="306">
                        <c:v>42521</c:v>
                      </c:pt>
                      <c:pt idx="307">
                        <c:v>42522</c:v>
                      </c:pt>
                      <c:pt idx="308">
                        <c:v>42523</c:v>
                      </c:pt>
                      <c:pt idx="309">
                        <c:v>42524</c:v>
                      </c:pt>
                      <c:pt idx="310">
                        <c:v>42525</c:v>
                      </c:pt>
                      <c:pt idx="311">
                        <c:v>42526</c:v>
                      </c:pt>
                      <c:pt idx="312">
                        <c:v>42527</c:v>
                      </c:pt>
                      <c:pt idx="313">
                        <c:v>42528</c:v>
                      </c:pt>
                      <c:pt idx="314">
                        <c:v>42529</c:v>
                      </c:pt>
                      <c:pt idx="315">
                        <c:v>42530</c:v>
                      </c:pt>
                      <c:pt idx="316">
                        <c:v>42531</c:v>
                      </c:pt>
                      <c:pt idx="317">
                        <c:v>42532</c:v>
                      </c:pt>
                      <c:pt idx="318">
                        <c:v>42533</c:v>
                      </c:pt>
                      <c:pt idx="319">
                        <c:v>42534</c:v>
                      </c:pt>
                      <c:pt idx="320">
                        <c:v>42535</c:v>
                      </c:pt>
                      <c:pt idx="321">
                        <c:v>42536</c:v>
                      </c:pt>
                      <c:pt idx="322">
                        <c:v>42537</c:v>
                      </c:pt>
                      <c:pt idx="323">
                        <c:v>42538</c:v>
                      </c:pt>
                      <c:pt idx="324">
                        <c:v>42539</c:v>
                      </c:pt>
                      <c:pt idx="325">
                        <c:v>42540</c:v>
                      </c:pt>
                      <c:pt idx="326">
                        <c:v>42541</c:v>
                      </c:pt>
                      <c:pt idx="327">
                        <c:v>42542</c:v>
                      </c:pt>
                      <c:pt idx="328">
                        <c:v>42543</c:v>
                      </c:pt>
                      <c:pt idx="329">
                        <c:v>42544</c:v>
                      </c:pt>
                      <c:pt idx="330">
                        <c:v>42545</c:v>
                      </c:pt>
                      <c:pt idx="331">
                        <c:v>42546</c:v>
                      </c:pt>
                      <c:pt idx="332">
                        <c:v>42547</c:v>
                      </c:pt>
                      <c:pt idx="333">
                        <c:v>42548</c:v>
                      </c:pt>
                      <c:pt idx="334">
                        <c:v>42549</c:v>
                      </c:pt>
                      <c:pt idx="335">
                        <c:v>42550</c:v>
                      </c:pt>
                      <c:pt idx="336">
                        <c:v>42551</c:v>
                      </c:pt>
                      <c:pt idx="337">
                        <c:v>42552</c:v>
                      </c:pt>
                      <c:pt idx="338">
                        <c:v>42553</c:v>
                      </c:pt>
                      <c:pt idx="339">
                        <c:v>42554</c:v>
                      </c:pt>
                      <c:pt idx="340">
                        <c:v>42555</c:v>
                      </c:pt>
                      <c:pt idx="341">
                        <c:v>42556</c:v>
                      </c:pt>
                      <c:pt idx="342">
                        <c:v>42557</c:v>
                      </c:pt>
                      <c:pt idx="343">
                        <c:v>42558</c:v>
                      </c:pt>
                      <c:pt idx="344">
                        <c:v>42559</c:v>
                      </c:pt>
                      <c:pt idx="345">
                        <c:v>42560</c:v>
                      </c:pt>
                      <c:pt idx="346">
                        <c:v>42561</c:v>
                      </c:pt>
                      <c:pt idx="347">
                        <c:v>42562</c:v>
                      </c:pt>
                      <c:pt idx="348">
                        <c:v>42563</c:v>
                      </c:pt>
                      <c:pt idx="349">
                        <c:v>42564</c:v>
                      </c:pt>
                      <c:pt idx="350">
                        <c:v>42565</c:v>
                      </c:pt>
                      <c:pt idx="351">
                        <c:v>42566</c:v>
                      </c:pt>
                      <c:pt idx="352">
                        <c:v>42567</c:v>
                      </c:pt>
                      <c:pt idx="353">
                        <c:v>42568</c:v>
                      </c:pt>
                      <c:pt idx="354">
                        <c:v>42569</c:v>
                      </c:pt>
                      <c:pt idx="355">
                        <c:v>42570</c:v>
                      </c:pt>
                      <c:pt idx="356">
                        <c:v>42571</c:v>
                      </c:pt>
                      <c:pt idx="357">
                        <c:v>42572</c:v>
                      </c:pt>
                      <c:pt idx="358">
                        <c:v>42573</c:v>
                      </c:pt>
                      <c:pt idx="359">
                        <c:v>42574</c:v>
                      </c:pt>
                      <c:pt idx="360">
                        <c:v>42575</c:v>
                      </c:pt>
                      <c:pt idx="361">
                        <c:v>42576</c:v>
                      </c:pt>
                      <c:pt idx="362">
                        <c:v>42577</c:v>
                      </c:pt>
                      <c:pt idx="363">
                        <c:v>42578</c:v>
                      </c:pt>
                      <c:pt idx="364">
                        <c:v>42579</c:v>
                      </c:pt>
                      <c:pt idx="365">
                        <c:v>42580</c:v>
                      </c:pt>
                      <c:pt idx="366">
                        <c:v>42581</c:v>
                      </c:pt>
                      <c:pt idx="367">
                        <c:v>42582</c:v>
                      </c:pt>
                      <c:pt idx="368">
                        <c:v>42583</c:v>
                      </c:pt>
                      <c:pt idx="369">
                        <c:v>42584</c:v>
                      </c:pt>
                      <c:pt idx="370">
                        <c:v>42585</c:v>
                      </c:pt>
                      <c:pt idx="371">
                        <c:v>42586</c:v>
                      </c:pt>
                      <c:pt idx="372">
                        <c:v>42587</c:v>
                      </c:pt>
                      <c:pt idx="373">
                        <c:v>42588</c:v>
                      </c:pt>
                      <c:pt idx="374">
                        <c:v>42589</c:v>
                      </c:pt>
                      <c:pt idx="375">
                        <c:v>42590</c:v>
                      </c:pt>
                      <c:pt idx="376">
                        <c:v>42591</c:v>
                      </c:pt>
                      <c:pt idx="377">
                        <c:v>42592</c:v>
                      </c:pt>
                      <c:pt idx="378">
                        <c:v>42593</c:v>
                      </c:pt>
                      <c:pt idx="379">
                        <c:v>42594</c:v>
                      </c:pt>
                      <c:pt idx="380">
                        <c:v>42595</c:v>
                      </c:pt>
                      <c:pt idx="381">
                        <c:v>42596</c:v>
                      </c:pt>
                      <c:pt idx="382">
                        <c:v>42597</c:v>
                      </c:pt>
                      <c:pt idx="383">
                        <c:v>42598</c:v>
                      </c:pt>
                      <c:pt idx="384">
                        <c:v>42599</c:v>
                      </c:pt>
                      <c:pt idx="385">
                        <c:v>42600</c:v>
                      </c:pt>
                      <c:pt idx="386">
                        <c:v>42601</c:v>
                      </c:pt>
                      <c:pt idx="387">
                        <c:v>42602</c:v>
                      </c:pt>
                      <c:pt idx="388">
                        <c:v>42603</c:v>
                      </c:pt>
                      <c:pt idx="389">
                        <c:v>42604</c:v>
                      </c:pt>
                      <c:pt idx="390">
                        <c:v>42605</c:v>
                      </c:pt>
                      <c:pt idx="391">
                        <c:v>42606</c:v>
                      </c:pt>
                      <c:pt idx="392">
                        <c:v>42607</c:v>
                      </c:pt>
                      <c:pt idx="393">
                        <c:v>42608</c:v>
                      </c:pt>
                      <c:pt idx="394">
                        <c:v>42609</c:v>
                      </c:pt>
                      <c:pt idx="395">
                        <c:v>42610</c:v>
                      </c:pt>
                      <c:pt idx="396">
                        <c:v>42611</c:v>
                      </c:pt>
                      <c:pt idx="397">
                        <c:v>42612</c:v>
                      </c:pt>
                      <c:pt idx="398">
                        <c:v>42613</c:v>
                      </c:pt>
                      <c:pt idx="399">
                        <c:v>42614</c:v>
                      </c:pt>
                      <c:pt idx="400">
                        <c:v>42615</c:v>
                      </c:pt>
                      <c:pt idx="401">
                        <c:v>42616</c:v>
                      </c:pt>
                      <c:pt idx="402">
                        <c:v>42617</c:v>
                      </c:pt>
                      <c:pt idx="403">
                        <c:v>42618</c:v>
                      </c:pt>
                      <c:pt idx="404">
                        <c:v>42619</c:v>
                      </c:pt>
                      <c:pt idx="405">
                        <c:v>42620</c:v>
                      </c:pt>
                      <c:pt idx="406">
                        <c:v>42621</c:v>
                      </c:pt>
                      <c:pt idx="407">
                        <c:v>42622</c:v>
                      </c:pt>
                      <c:pt idx="408">
                        <c:v>42623</c:v>
                      </c:pt>
                      <c:pt idx="409">
                        <c:v>42624</c:v>
                      </c:pt>
                      <c:pt idx="410">
                        <c:v>42625</c:v>
                      </c:pt>
                      <c:pt idx="411">
                        <c:v>42626</c:v>
                      </c:pt>
                      <c:pt idx="412">
                        <c:v>42627</c:v>
                      </c:pt>
                      <c:pt idx="413">
                        <c:v>42628</c:v>
                      </c:pt>
                      <c:pt idx="414">
                        <c:v>42629</c:v>
                      </c:pt>
                      <c:pt idx="415">
                        <c:v>42630</c:v>
                      </c:pt>
                      <c:pt idx="416">
                        <c:v>42631</c:v>
                      </c:pt>
                      <c:pt idx="417">
                        <c:v>42632</c:v>
                      </c:pt>
                      <c:pt idx="418">
                        <c:v>42633</c:v>
                      </c:pt>
                      <c:pt idx="419">
                        <c:v>42634</c:v>
                      </c:pt>
                      <c:pt idx="420">
                        <c:v>42635</c:v>
                      </c:pt>
                      <c:pt idx="421">
                        <c:v>42636</c:v>
                      </c:pt>
                      <c:pt idx="422">
                        <c:v>42637</c:v>
                      </c:pt>
                      <c:pt idx="423">
                        <c:v>42638</c:v>
                      </c:pt>
                      <c:pt idx="424">
                        <c:v>42639</c:v>
                      </c:pt>
                      <c:pt idx="425">
                        <c:v>42640</c:v>
                      </c:pt>
                      <c:pt idx="426">
                        <c:v>42641</c:v>
                      </c:pt>
                      <c:pt idx="427">
                        <c:v>42642</c:v>
                      </c:pt>
                      <c:pt idx="428">
                        <c:v>42643</c:v>
                      </c:pt>
                      <c:pt idx="429">
                        <c:v>42644</c:v>
                      </c:pt>
                      <c:pt idx="430">
                        <c:v>42645</c:v>
                      </c:pt>
                      <c:pt idx="431">
                        <c:v>42646</c:v>
                      </c:pt>
                      <c:pt idx="432">
                        <c:v>42647</c:v>
                      </c:pt>
                      <c:pt idx="433">
                        <c:v>42648</c:v>
                      </c:pt>
                      <c:pt idx="434">
                        <c:v>42649</c:v>
                      </c:pt>
                      <c:pt idx="435">
                        <c:v>42650</c:v>
                      </c:pt>
                      <c:pt idx="436">
                        <c:v>42651</c:v>
                      </c:pt>
                      <c:pt idx="437">
                        <c:v>42652</c:v>
                      </c:pt>
                      <c:pt idx="438">
                        <c:v>42653</c:v>
                      </c:pt>
                      <c:pt idx="439">
                        <c:v>42654</c:v>
                      </c:pt>
                      <c:pt idx="440">
                        <c:v>42655</c:v>
                      </c:pt>
                      <c:pt idx="441">
                        <c:v>42656</c:v>
                      </c:pt>
                      <c:pt idx="442">
                        <c:v>42657</c:v>
                      </c:pt>
                      <c:pt idx="443">
                        <c:v>42658</c:v>
                      </c:pt>
                      <c:pt idx="444">
                        <c:v>42659</c:v>
                      </c:pt>
                      <c:pt idx="445">
                        <c:v>42660</c:v>
                      </c:pt>
                      <c:pt idx="446">
                        <c:v>42661</c:v>
                      </c:pt>
                      <c:pt idx="447">
                        <c:v>42662</c:v>
                      </c:pt>
                      <c:pt idx="448">
                        <c:v>42663</c:v>
                      </c:pt>
                      <c:pt idx="449">
                        <c:v>42664</c:v>
                      </c:pt>
                      <c:pt idx="450">
                        <c:v>42665</c:v>
                      </c:pt>
                      <c:pt idx="451">
                        <c:v>42666</c:v>
                      </c:pt>
                      <c:pt idx="452">
                        <c:v>42667</c:v>
                      </c:pt>
                      <c:pt idx="453">
                        <c:v>42668</c:v>
                      </c:pt>
                      <c:pt idx="454">
                        <c:v>42669</c:v>
                      </c:pt>
                      <c:pt idx="455">
                        <c:v>42670</c:v>
                      </c:pt>
                      <c:pt idx="456">
                        <c:v>42671</c:v>
                      </c:pt>
                      <c:pt idx="457">
                        <c:v>42672</c:v>
                      </c:pt>
                      <c:pt idx="458">
                        <c:v>42673</c:v>
                      </c:pt>
                      <c:pt idx="459">
                        <c:v>42674</c:v>
                      </c:pt>
                      <c:pt idx="460">
                        <c:v>42675</c:v>
                      </c:pt>
                      <c:pt idx="461">
                        <c:v>42676</c:v>
                      </c:pt>
                      <c:pt idx="462">
                        <c:v>42677</c:v>
                      </c:pt>
                      <c:pt idx="463">
                        <c:v>42678</c:v>
                      </c:pt>
                      <c:pt idx="464">
                        <c:v>42679</c:v>
                      </c:pt>
                      <c:pt idx="465">
                        <c:v>42680</c:v>
                      </c:pt>
                      <c:pt idx="466">
                        <c:v>42681</c:v>
                      </c:pt>
                      <c:pt idx="467">
                        <c:v>42682</c:v>
                      </c:pt>
                      <c:pt idx="468">
                        <c:v>42683</c:v>
                      </c:pt>
                      <c:pt idx="469">
                        <c:v>42684</c:v>
                      </c:pt>
                      <c:pt idx="470">
                        <c:v>42685</c:v>
                      </c:pt>
                      <c:pt idx="471">
                        <c:v>42686</c:v>
                      </c:pt>
                      <c:pt idx="472">
                        <c:v>42687</c:v>
                      </c:pt>
                      <c:pt idx="473">
                        <c:v>42688</c:v>
                      </c:pt>
                      <c:pt idx="474">
                        <c:v>42689</c:v>
                      </c:pt>
                      <c:pt idx="475">
                        <c:v>42690</c:v>
                      </c:pt>
                      <c:pt idx="476">
                        <c:v>42691</c:v>
                      </c:pt>
                      <c:pt idx="477">
                        <c:v>42692</c:v>
                      </c:pt>
                      <c:pt idx="478">
                        <c:v>42693</c:v>
                      </c:pt>
                      <c:pt idx="479">
                        <c:v>42694</c:v>
                      </c:pt>
                      <c:pt idx="480">
                        <c:v>42695</c:v>
                      </c:pt>
                      <c:pt idx="481">
                        <c:v>42696</c:v>
                      </c:pt>
                      <c:pt idx="482">
                        <c:v>42697</c:v>
                      </c:pt>
                      <c:pt idx="483">
                        <c:v>42698</c:v>
                      </c:pt>
                      <c:pt idx="484">
                        <c:v>42699</c:v>
                      </c:pt>
                      <c:pt idx="485">
                        <c:v>42700</c:v>
                      </c:pt>
                      <c:pt idx="486">
                        <c:v>42701</c:v>
                      </c:pt>
                      <c:pt idx="487">
                        <c:v>42702</c:v>
                      </c:pt>
                      <c:pt idx="488">
                        <c:v>42703</c:v>
                      </c:pt>
                      <c:pt idx="489">
                        <c:v>42704</c:v>
                      </c:pt>
                      <c:pt idx="490">
                        <c:v>42705</c:v>
                      </c:pt>
                      <c:pt idx="491">
                        <c:v>42706</c:v>
                      </c:pt>
                      <c:pt idx="492">
                        <c:v>42707</c:v>
                      </c:pt>
                      <c:pt idx="493">
                        <c:v>42708</c:v>
                      </c:pt>
                      <c:pt idx="494">
                        <c:v>42709</c:v>
                      </c:pt>
                      <c:pt idx="495">
                        <c:v>42710</c:v>
                      </c:pt>
                      <c:pt idx="496">
                        <c:v>42711</c:v>
                      </c:pt>
                      <c:pt idx="497">
                        <c:v>42712</c:v>
                      </c:pt>
                      <c:pt idx="498">
                        <c:v>42713</c:v>
                      </c:pt>
                      <c:pt idx="499">
                        <c:v>42714</c:v>
                      </c:pt>
                      <c:pt idx="500">
                        <c:v>42715</c:v>
                      </c:pt>
                      <c:pt idx="501">
                        <c:v>42716</c:v>
                      </c:pt>
                      <c:pt idx="502">
                        <c:v>42717</c:v>
                      </c:pt>
                      <c:pt idx="503">
                        <c:v>42718</c:v>
                      </c:pt>
                      <c:pt idx="504">
                        <c:v>42719</c:v>
                      </c:pt>
                      <c:pt idx="505">
                        <c:v>42720</c:v>
                      </c:pt>
                      <c:pt idx="506">
                        <c:v>42721</c:v>
                      </c:pt>
                      <c:pt idx="507">
                        <c:v>42722</c:v>
                      </c:pt>
                      <c:pt idx="508">
                        <c:v>42723</c:v>
                      </c:pt>
                      <c:pt idx="509">
                        <c:v>42724</c:v>
                      </c:pt>
                      <c:pt idx="510">
                        <c:v>42725</c:v>
                      </c:pt>
                      <c:pt idx="511">
                        <c:v>42726</c:v>
                      </c:pt>
                      <c:pt idx="512">
                        <c:v>42727</c:v>
                      </c:pt>
                      <c:pt idx="513">
                        <c:v>42728</c:v>
                      </c:pt>
                      <c:pt idx="514">
                        <c:v>42729</c:v>
                      </c:pt>
                      <c:pt idx="515">
                        <c:v>42730</c:v>
                      </c:pt>
                      <c:pt idx="516">
                        <c:v>42731</c:v>
                      </c:pt>
                      <c:pt idx="517">
                        <c:v>42732</c:v>
                      </c:pt>
                      <c:pt idx="518">
                        <c:v>42733</c:v>
                      </c:pt>
                      <c:pt idx="519">
                        <c:v>42734</c:v>
                      </c:pt>
                      <c:pt idx="520">
                        <c:v>42735</c:v>
                      </c:pt>
                      <c:pt idx="521">
                        <c:v>42736</c:v>
                      </c:pt>
                      <c:pt idx="522">
                        <c:v>42737</c:v>
                      </c:pt>
                      <c:pt idx="523">
                        <c:v>42738</c:v>
                      </c:pt>
                      <c:pt idx="524">
                        <c:v>42739</c:v>
                      </c:pt>
                      <c:pt idx="525">
                        <c:v>42740</c:v>
                      </c:pt>
                      <c:pt idx="526">
                        <c:v>42741</c:v>
                      </c:pt>
                      <c:pt idx="527">
                        <c:v>42742</c:v>
                      </c:pt>
                      <c:pt idx="528">
                        <c:v>42743</c:v>
                      </c:pt>
                      <c:pt idx="529">
                        <c:v>42744</c:v>
                      </c:pt>
                      <c:pt idx="530">
                        <c:v>42745</c:v>
                      </c:pt>
                      <c:pt idx="531">
                        <c:v>42746</c:v>
                      </c:pt>
                      <c:pt idx="532">
                        <c:v>42747</c:v>
                      </c:pt>
                      <c:pt idx="533">
                        <c:v>42748</c:v>
                      </c:pt>
                      <c:pt idx="534">
                        <c:v>42749</c:v>
                      </c:pt>
                      <c:pt idx="535">
                        <c:v>42750</c:v>
                      </c:pt>
                      <c:pt idx="536">
                        <c:v>42751</c:v>
                      </c:pt>
                      <c:pt idx="537">
                        <c:v>42752</c:v>
                      </c:pt>
                      <c:pt idx="538">
                        <c:v>42753</c:v>
                      </c:pt>
                      <c:pt idx="539">
                        <c:v>42754</c:v>
                      </c:pt>
                      <c:pt idx="540">
                        <c:v>42755</c:v>
                      </c:pt>
                      <c:pt idx="541">
                        <c:v>42756</c:v>
                      </c:pt>
                      <c:pt idx="542">
                        <c:v>42757</c:v>
                      </c:pt>
                      <c:pt idx="543">
                        <c:v>42758</c:v>
                      </c:pt>
                      <c:pt idx="544">
                        <c:v>42759</c:v>
                      </c:pt>
                      <c:pt idx="545">
                        <c:v>42760</c:v>
                      </c:pt>
                      <c:pt idx="546">
                        <c:v>42761</c:v>
                      </c:pt>
                      <c:pt idx="547">
                        <c:v>42762</c:v>
                      </c:pt>
                      <c:pt idx="548">
                        <c:v>42763</c:v>
                      </c:pt>
                      <c:pt idx="549">
                        <c:v>42764</c:v>
                      </c:pt>
                      <c:pt idx="550">
                        <c:v>42765</c:v>
                      </c:pt>
                      <c:pt idx="551">
                        <c:v>42766</c:v>
                      </c:pt>
                      <c:pt idx="552">
                        <c:v>42767</c:v>
                      </c:pt>
                      <c:pt idx="553">
                        <c:v>42768</c:v>
                      </c:pt>
                      <c:pt idx="554">
                        <c:v>42769</c:v>
                      </c:pt>
                      <c:pt idx="555">
                        <c:v>42770</c:v>
                      </c:pt>
                      <c:pt idx="556">
                        <c:v>42771</c:v>
                      </c:pt>
                      <c:pt idx="557">
                        <c:v>42772</c:v>
                      </c:pt>
                      <c:pt idx="558">
                        <c:v>42773</c:v>
                      </c:pt>
                      <c:pt idx="559">
                        <c:v>42774</c:v>
                      </c:pt>
                      <c:pt idx="560">
                        <c:v>42775</c:v>
                      </c:pt>
                      <c:pt idx="561">
                        <c:v>42776</c:v>
                      </c:pt>
                      <c:pt idx="562">
                        <c:v>42777</c:v>
                      </c:pt>
                      <c:pt idx="563">
                        <c:v>42778</c:v>
                      </c:pt>
                      <c:pt idx="564">
                        <c:v>42779</c:v>
                      </c:pt>
                      <c:pt idx="565">
                        <c:v>42780</c:v>
                      </c:pt>
                      <c:pt idx="566">
                        <c:v>42781</c:v>
                      </c:pt>
                      <c:pt idx="567">
                        <c:v>42782</c:v>
                      </c:pt>
                      <c:pt idx="568">
                        <c:v>42783</c:v>
                      </c:pt>
                      <c:pt idx="569">
                        <c:v>42784</c:v>
                      </c:pt>
                      <c:pt idx="570">
                        <c:v>42785</c:v>
                      </c:pt>
                      <c:pt idx="571">
                        <c:v>42786</c:v>
                      </c:pt>
                      <c:pt idx="572">
                        <c:v>42787</c:v>
                      </c:pt>
                      <c:pt idx="573">
                        <c:v>42788</c:v>
                      </c:pt>
                      <c:pt idx="574">
                        <c:v>42789</c:v>
                      </c:pt>
                      <c:pt idx="575">
                        <c:v>42790</c:v>
                      </c:pt>
                      <c:pt idx="576">
                        <c:v>42791</c:v>
                      </c:pt>
                      <c:pt idx="577">
                        <c:v>42792</c:v>
                      </c:pt>
                      <c:pt idx="578">
                        <c:v>42793</c:v>
                      </c:pt>
                      <c:pt idx="579">
                        <c:v>42794</c:v>
                      </c:pt>
                      <c:pt idx="580">
                        <c:v>42795</c:v>
                      </c:pt>
                      <c:pt idx="581">
                        <c:v>42796</c:v>
                      </c:pt>
                      <c:pt idx="582">
                        <c:v>42797</c:v>
                      </c:pt>
                      <c:pt idx="583">
                        <c:v>42798</c:v>
                      </c:pt>
                      <c:pt idx="584">
                        <c:v>42799</c:v>
                      </c:pt>
                      <c:pt idx="585">
                        <c:v>42800</c:v>
                      </c:pt>
                      <c:pt idx="586">
                        <c:v>42801</c:v>
                      </c:pt>
                      <c:pt idx="587">
                        <c:v>42802</c:v>
                      </c:pt>
                      <c:pt idx="588">
                        <c:v>42803</c:v>
                      </c:pt>
                      <c:pt idx="589">
                        <c:v>42804</c:v>
                      </c:pt>
                      <c:pt idx="590">
                        <c:v>42805</c:v>
                      </c:pt>
                      <c:pt idx="591">
                        <c:v>42806</c:v>
                      </c:pt>
                      <c:pt idx="592">
                        <c:v>42807</c:v>
                      </c:pt>
                      <c:pt idx="593">
                        <c:v>42808</c:v>
                      </c:pt>
                      <c:pt idx="594">
                        <c:v>42809</c:v>
                      </c:pt>
                      <c:pt idx="595">
                        <c:v>42810</c:v>
                      </c:pt>
                      <c:pt idx="596">
                        <c:v>42811</c:v>
                      </c:pt>
                      <c:pt idx="597">
                        <c:v>42812</c:v>
                      </c:pt>
                      <c:pt idx="598">
                        <c:v>42813</c:v>
                      </c:pt>
                      <c:pt idx="599">
                        <c:v>42814</c:v>
                      </c:pt>
                      <c:pt idx="600">
                        <c:v>42815</c:v>
                      </c:pt>
                      <c:pt idx="601">
                        <c:v>42816</c:v>
                      </c:pt>
                      <c:pt idx="602">
                        <c:v>42817</c:v>
                      </c:pt>
                      <c:pt idx="603">
                        <c:v>42818</c:v>
                      </c:pt>
                      <c:pt idx="604">
                        <c:v>42819</c:v>
                      </c:pt>
                      <c:pt idx="605">
                        <c:v>42820</c:v>
                      </c:pt>
                      <c:pt idx="606">
                        <c:v>42821</c:v>
                      </c:pt>
                      <c:pt idx="607">
                        <c:v>42822</c:v>
                      </c:pt>
                      <c:pt idx="608">
                        <c:v>42823</c:v>
                      </c:pt>
                      <c:pt idx="609">
                        <c:v>42824</c:v>
                      </c:pt>
                      <c:pt idx="610">
                        <c:v>42825</c:v>
                      </c:pt>
                      <c:pt idx="611">
                        <c:v>42826</c:v>
                      </c:pt>
                      <c:pt idx="612">
                        <c:v>42827</c:v>
                      </c:pt>
                      <c:pt idx="613">
                        <c:v>42828</c:v>
                      </c:pt>
                      <c:pt idx="614">
                        <c:v>42829</c:v>
                      </c:pt>
                      <c:pt idx="615">
                        <c:v>42830</c:v>
                      </c:pt>
                      <c:pt idx="616">
                        <c:v>42831</c:v>
                      </c:pt>
                      <c:pt idx="617">
                        <c:v>42832</c:v>
                      </c:pt>
                      <c:pt idx="618">
                        <c:v>42833</c:v>
                      </c:pt>
                      <c:pt idx="619">
                        <c:v>42834</c:v>
                      </c:pt>
                      <c:pt idx="620">
                        <c:v>42835</c:v>
                      </c:pt>
                      <c:pt idx="621">
                        <c:v>42836</c:v>
                      </c:pt>
                      <c:pt idx="622">
                        <c:v>42837</c:v>
                      </c:pt>
                      <c:pt idx="623">
                        <c:v>42838</c:v>
                      </c:pt>
                      <c:pt idx="624">
                        <c:v>42839</c:v>
                      </c:pt>
                      <c:pt idx="625">
                        <c:v>42840</c:v>
                      </c:pt>
                      <c:pt idx="626">
                        <c:v>42841</c:v>
                      </c:pt>
                      <c:pt idx="627">
                        <c:v>42842</c:v>
                      </c:pt>
                      <c:pt idx="628">
                        <c:v>42843</c:v>
                      </c:pt>
                      <c:pt idx="629">
                        <c:v>42844</c:v>
                      </c:pt>
                      <c:pt idx="630">
                        <c:v>42845</c:v>
                      </c:pt>
                      <c:pt idx="631">
                        <c:v>42846</c:v>
                      </c:pt>
                      <c:pt idx="632">
                        <c:v>42847</c:v>
                      </c:pt>
                      <c:pt idx="633">
                        <c:v>42848</c:v>
                      </c:pt>
                      <c:pt idx="634">
                        <c:v>42849</c:v>
                      </c:pt>
                      <c:pt idx="635">
                        <c:v>42850</c:v>
                      </c:pt>
                      <c:pt idx="636">
                        <c:v>42851</c:v>
                      </c:pt>
                      <c:pt idx="637">
                        <c:v>42852</c:v>
                      </c:pt>
                      <c:pt idx="638">
                        <c:v>42853</c:v>
                      </c:pt>
                      <c:pt idx="639">
                        <c:v>42854</c:v>
                      </c:pt>
                      <c:pt idx="640">
                        <c:v>42855</c:v>
                      </c:pt>
                      <c:pt idx="641">
                        <c:v>42856</c:v>
                      </c:pt>
                      <c:pt idx="642">
                        <c:v>42857</c:v>
                      </c:pt>
                      <c:pt idx="643">
                        <c:v>42858</c:v>
                      </c:pt>
                      <c:pt idx="644">
                        <c:v>42859</c:v>
                      </c:pt>
                      <c:pt idx="645">
                        <c:v>42860</c:v>
                      </c:pt>
                      <c:pt idx="646">
                        <c:v>42861</c:v>
                      </c:pt>
                      <c:pt idx="647">
                        <c:v>42862</c:v>
                      </c:pt>
                      <c:pt idx="648">
                        <c:v>42863</c:v>
                      </c:pt>
                      <c:pt idx="649">
                        <c:v>42864</c:v>
                      </c:pt>
                      <c:pt idx="650">
                        <c:v>42865</c:v>
                      </c:pt>
                      <c:pt idx="651">
                        <c:v>42866</c:v>
                      </c:pt>
                      <c:pt idx="652">
                        <c:v>42867</c:v>
                      </c:pt>
                      <c:pt idx="653">
                        <c:v>42868</c:v>
                      </c:pt>
                      <c:pt idx="654">
                        <c:v>42869</c:v>
                      </c:pt>
                      <c:pt idx="655">
                        <c:v>42870</c:v>
                      </c:pt>
                      <c:pt idx="656">
                        <c:v>42871</c:v>
                      </c:pt>
                      <c:pt idx="657">
                        <c:v>42872</c:v>
                      </c:pt>
                      <c:pt idx="658">
                        <c:v>42873</c:v>
                      </c:pt>
                      <c:pt idx="659">
                        <c:v>42874</c:v>
                      </c:pt>
                      <c:pt idx="660">
                        <c:v>42875</c:v>
                      </c:pt>
                      <c:pt idx="661">
                        <c:v>42876</c:v>
                      </c:pt>
                      <c:pt idx="662">
                        <c:v>42877</c:v>
                      </c:pt>
                      <c:pt idx="663">
                        <c:v>42878</c:v>
                      </c:pt>
                      <c:pt idx="664">
                        <c:v>42879</c:v>
                      </c:pt>
                      <c:pt idx="665">
                        <c:v>42880</c:v>
                      </c:pt>
                      <c:pt idx="666">
                        <c:v>42881</c:v>
                      </c:pt>
                      <c:pt idx="667">
                        <c:v>42882</c:v>
                      </c:pt>
                      <c:pt idx="668">
                        <c:v>42883</c:v>
                      </c:pt>
                      <c:pt idx="669">
                        <c:v>42884</c:v>
                      </c:pt>
                      <c:pt idx="670">
                        <c:v>42885</c:v>
                      </c:pt>
                      <c:pt idx="671">
                        <c:v>42886</c:v>
                      </c:pt>
                      <c:pt idx="672">
                        <c:v>42887</c:v>
                      </c:pt>
                      <c:pt idx="673">
                        <c:v>42888</c:v>
                      </c:pt>
                      <c:pt idx="674">
                        <c:v>42889</c:v>
                      </c:pt>
                      <c:pt idx="675">
                        <c:v>42890</c:v>
                      </c:pt>
                      <c:pt idx="676">
                        <c:v>42891</c:v>
                      </c:pt>
                      <c:pt idx="677">
                        <c:v>42892</c:v>
                      </c:pt>
                      <c:pt idx="678">
                        <c:v>42893</c:v>
                      </c:pt>
                      <c:pt idx="679">
                        <c:v>42894</c:v>
                      </c:pt>
                      <c:pt idx="680">
                        <c:v>42895</c:v>
                      </c:pt>
                      <c:pt idx="681">
                        <c:v>42896</c:v>
                      </c:pt>
                      <c:pt idx="682">
                        <c:v>42897</c:v>
                      </c:pt>
                      <c:pt idx="683">
                        <c:v>42898</c:v>
                      </c:pt>
                      <c:pt idx="684">
                        <c:v>42899</c:v>
                      </c:pt>
                      <c:pt idx="685">
                        <c:v>42900</c:v>
                      </c:pt>
                      <c:pt idx="686">
                        <c:v>42901</c:v>
                      </c:pt>
                      <c:pt idx="687">
                        <c:v>42902</c:v>
                      </c:pt>
                      <c:pt idx="688">
                        <c:v>42903</c:v>
                      </c:pt>
                      <c:pt idx="689">
                        <c:v>42904</c:v>
                      </c:pt>
                      <c:pt idx="690">
                        <c:v>42905</c:v>
                      </c:pt>
                      <c:pt idx="691">
                        <c:v>42906</c:v>
                      </c:pt>
                      <c:pt idx="692">
                        <c:v>42907</c:v>
                      </c:pt>
                      <c:pt idx="693">
                        <c:v>42908</c:v>
                      </c:pt>
                      <c:pt idx="694">
                        <c:v>42909</c:v>
                      </c:pt>
                      <c:pt idx="695">
                        <c:v>42910</c:v>
                      </c:pt>
                      <c:pt idx="696">
                        <c:v>42911</c:v>
                      </c:pt>
                      <c:pt idx="697">
                        <c:v>42912</c:v>
                      </c:pt>
                      <c:pt idx="698">
                        <c:v>42913</c:v>
                      </c:pt>
                      <c:pt idx="699">
                        <c:v>42914</c:v>
                      </c:pt>
                      <c:pt idx="700">
                        <c:v>42915</c:v>
                      </c:pt>
                      <c:pt idx="701">
                        <c:v>42916</c:v>
                      </c:pt>
                      <c:pt idx="702">
                        <c:v>42917</c:v>
                      </c:pt>
                      <c:pt idx="703">
                        <c:v>42918</c:v>
                      </c:pt>
                      <c:pt idx="704">
                        <c:v>42919</c:v>
                      </c:pt>
                      <c:pt idx="705">
                        <c:v>42920</c:v>
                      </c:pt>
                      <c:pt idx="706">
                        <c:v>42921</c:v>
                      </c:pt>
                      <c:pt idx="707">
                        <c:v>42922</c:v>
                      </c:pt>
                      <c:pt idx="708">
                        <c:v>42923</c:v>
                      </c:pt>
                      <c:pt idx="709">
                        <c:v>42924</c:v>
                      </c:pt>
                      <c:pt idx="710">
                        <c:v>42925</c:v>
                      </c:pt>
                      <c:pt idx="711">
                        <c:v>42926</c:v>
                      </c:pt>
                      <c:pt idx="712">
                        <c:v>42927</c:v>
                      </c:pt>
                      <c:pt idx="713">
                        <c:v>42928</c:v>
                      </c:pt>
                      <c:pt idx="714">
                        <c:v>42929</c:v>
                      </c:pt>
                      <c:pt idx="715">
                        <c:v>42930</c:v>
                      </c:pt>
                      <c:pt idx="716">
                        <c:v>42931</c:v>
                      </c:pt>
                      <c:pt idx="717">
                        <c:v>42932</c:v>
                      </c:pt>
                      <c:pt idx="718">
                        <c:v>42933</c:v>
                      </c:pt>
                      <c:pt idx="719">
                        <c:v>42934</c:v>
                      </c:pt>
                      <c:pt idx="720">
                        <c:v>42935</c:v>
                      </c:pt>
                      <c:pt idx="721">
                        <c:v>42936</c:v>
                      </c:pt>
                      <c:pt idx="722">
                        <c:v>42937</c:v>
                      </c:pt>
                      <c:pt idx="723">
                        <c:v>42938</c:v>
                      </c:pt>
                      <c:pt idx="724">
                        <c:v>42939</c:v>
                      </c:pt>
                      <c:pt idx="725">
                        <c:v>42940</c:v>
                      </c:pt>
                      <c:pt idx="726">
                        <c:v>42941</c:v>
                      </c:pt>
                      <c:pt idx="727">
                        <c:v>42942</c:v>
                      </c:pt>
                      <c:pt idx="728">
                        <c:v>42943</c:v>
                      </c:pt>
                      <c:pt idx="729">
                        <c:v>42944</c:v>
                      </c:pt>
                      <c:pt idx="730">
                        <c:v>42945</c:v>
                      </c:pt>
                      <c:pt idx="731">
                        <c:v>42946</c:v>
                      </c:pt>
                      <c:pt idx="732">
                        <c:v>42947</c:v>
                      </c:pt>
                      <c:pt idx="733">
                        <c:v>42948</c:v>
                      </c:pt>
                      <c:pt idx="734">
                        <c:v>42949</c:v>
                      </c:pt>
                      <c:pt idx="735">
                        <c:v>42950</c:v>
                      </c:pt>
                      <c:pt idx="736">
                        <c:v>42951</c:v>
                      </c:pt>
                      <c:pt idx="737">
                        <c:v>42952</c:v>
                      </c:pt>
                      <c:pt idx="738">
                        <c:v>42953</c:v>
                      </c:pt>
                      <c:pt idx="739">
                        <c:v>42954</c:v>
                      </c:pt>
                      <c:pt idx="740">
                        <c:v>42955</c:v>
                      </c:pt>
                      <c:pt idx="741">
                        <c:v>42956</c:v>
                      </c:pt>
                      <c:pt idx="742">
                        <c:v>42957</c:v>
                      </c:pt>
                      <c:pt idx="743">
                        <c:v>42958</c:v>
                      </c:pt>
                      <c:pt idx="744">
                        <c:v>42959</c:v>
                      </c:pt>
                      <c:pt idx="745">
                        <c:v>42960</c:v>
                      </c:pt>
                      <c:pt idx="746">
                        <c:v>42961</c:v>
                      </c:pt>
                      <c:pt idx="747">
                        <c:v>42962</c:v>
                      </c:pt>
                      <c:pt idx="748">
                        <c:v>42963</c:v>
                      </c:pt>
                      <c:pt idx="749">
                        <c:v>42964</c:v>
                      </c:pt>
                      <c:pt idx="750">
                        <c:v>42965</c:v>
                      </c:pt>
                      <c:pt idx="751">
                        <c:v>42966</c:v>
                      </c:pt>
                      <c:pt idx="752">
                        <c:v>42967</c:v>
                      </c:pt>
                      <c:pt idx="753">
                        <c:v>42968</c:v>
                      </c:pt>
                      <c:pt idx="754">
                        <c:v>42969</c:v>
                      </c:pt>
                      <c:pt idx="755">
                        <c:v>42970</c:v>
                      </c:pt>
                      <c:pt idx="756">
                        <c:v>42971</c:v>
                      </c:pt>
                      <c:pt idx="757">
                        <c:v>42972</c:v>
                      </c:pt>
                      <c:pt idx="758">
                        <c:v>42973</c:v>
                      </c:pt>
                      <c:pt idx="759">
                        <c:v>42974</c:v>
                      </c:pt>
                      <c:pt idx="760">
                        <c:v>42975</c:v>
                      </c:pt>
                      <c:pt idx="761">
                        <c:v>42976</c:v>
                      </c:pt>
                      <c:pt idx="762">
                        <c:v>42977</c:v>
                      </c:pt>
                      <c:pt idx="763">
                        <c:v>42978</c:v>
                      </c:pt>
                      <c:pt idx="764">
                        <c:v>42979</c:v>
                      </c:pt>
                      <c:pt idx="765">
                        <c:v>42980</c:v>
                      </c:pt>
                      <c:pt idx="766">
                        <c:v>42981</c:v>
                      </c:pt>
                      <c:pt idx="767">
                        <c:v>42982</c:v>
                      </c:pt>
                      <c:pt idx="768">
                        <c:v>42983</c:v>
                      </c:pt>
                      <c:pt idx="769">
                        <c:v>42984</c:v>
                      </c:pt>
                      <c:pt idx="770">
                        <c:v>42985</c:v>
                      </c:pt>
                      <c:pt idx="771">
                        <c:v>42986</c:v>
                      </c:pt>
                      <c:pt idx="772">
                        <c:v>42987</c:v>
                      </c:pt>
                      <c:pt idx="773">
                        <c:v>42988</c:v>
                      </c:pt>
                      <c:pt idx="774">
                        <c:v>42989</c:v>
                      </c:pt>
                      <c:pt idx="775">
                        <c:v>42990</c:v>
                      </c:pt>
                      <c:pt idx="776">
                        <c:v>42991</c:v>
                      </c:pt>
                      <c:pt idx="777">
                        <c:v>42992</c:v>
                      </c:pt>
                      <c:pt idx="778">
                        <c:v>42993</c:v>
                      </c:pt>
                      <c:pt idx="779">
                        <c:v>42994</c:v>
                      </c:pt>
                      <c:pt idx="780">
                        <c:v>42995</c:v>
                      </c:pt>
                      <c:pt idx="781">
                        <c:v>42996</c:v>
                      </c:pt>
                      <c:pt idx="782">
                        <c:v>42997</c:v>
                      </c:pt>
                      <c:pt idx="783">
                        <c:v>42998</c:v>
                      </c:pt>
                      <c:pt idx="784">
                        <c:v>42999</c:v>
                      </c:pt>
                      <c:pt idx="785">
                        <c:v>43000</c:v>
                      </c:pt>
                      <c:pt idx="786">
                        <c:v>43001</c:v>
                      </c:pt>
                      <c:pt idx="787">
                        <c:v>43002</c:v>
                      </c:pt>
                      <c:pt idx="788">
                        <c:v>43003</c:v>
                      </c:pt>
                      <c:pt idx="789">
                        <c:v>43004</c:v>
                      </c:pt>
                      <c:pt idx="790">
                        <c:v>43005</c:v>
                      </c:pt>
                      <c:pt idx="791">
                        <c:v>43006</c:v>
                      </c:pt>
                      <c:pt idx="792">
                        <c:v>43007</c:v>
                      </c:pt>
                      <c:pt idx="793">
                        <c:v>43008</c:v>
                      </c:pt>
                      <c:pt idx="794">
                        <c:v>43009</c:v>
                      </c:pt>
                      <c:pt idx="795">
                        <c:v>43010</c:v>
                      </c:pt>
                      <c:pt idx="796">
                        <c:v>43011</c:v>
                      </c:pt>
                      <c:pt idx="797">
                        <c:v>43012</c:v>
                      </c:pt>
                      <c:pt idx="798">
                        <c:v>43013</c:v>
                      </c:pt>
                      <c:pt idx="799">
                        <c:v>43014</c:v>
                      </c:pt>
                      <c:pt idx="800">
                        <c:v>43015</c:v>
                      </c:pt>
                      <c:pt idx="801">
                        <c:v>43016</c:v>
                      </c:pt>
                      <c:pt idx="802">
                        <c:v>43017</c:v>
                      </c:pt>
                      <c:pt idx="803">
                        <c:v>43018</c:v>
                      </c:pt>
                      <c:pt idx="804">
                        <c:v>43019</c:v>
                      </c:pt>
                      <c:pt idx="805">
                        <c:v>43020</c:v>
                      </c:pt>
                      <c:pt idx="806">
                        <c:v>43021</c:v>
                      </c:pt>
                      <c:pt idx="807">
                        <c:v>43022</c:v>
                      </c:pt>
                      <c:pt idx="808">
                        <c:v>43023</c:v>
                      </c:pt>
                      <c:pt idx="809">
                        <c:v>43024</c:v>
                      </c:pt>
                      <c:pt idx="810">
                        <c:v>43025</c:v>
                      </c:pt>
                      <c:pt idx="811">
                        <c:v>43026</c:v>
                      </c:pt>
                      <c:pt idx="812">
                        <c:v>43027</c:v>
                      </c:pt>
                      <c:pt idx="813">
                        <c:v>43028</c:v>
                      </c:pt>
                      <c:pt idx="814">
                        <c:v>43029</c:v>
                      </c:pt>
                      <c:pt idx="815">
                        <c:v>43030</c:v>
                      </c:pt>
                      <c:pt idx="816">
                        <c:v>43031</c:v>
                      </c:pt>
                      <c:pt idx="817">
                        <c:v>43032</c:v>
                      </c:pt>
                      <c:pt idx="818">
                        <c:v>43033</c:v>
                      </c:pt>
                      <c:pt idx="819">
                        <c:v>43034</c:v>
                      </c:pt>
                      <c:pt idx="820">
                        <c:v>43035</c:v>
                      </c:pt>
                      <c:pt idx="821">
                        <c:v>43036</c:v>
                      </c:pt>
                      <c:pt idx="822">
                        <c:v>43037</c:v>
                      </c:pt>
                      <c:pt idx="823">
                        <c:v>43038</c:v>
                      </c:pt>
                      <c:pt idx="824">
                        <c:v>43039</c:v>
                      </c:pt>
                      <c:pt idx="825">
                        <c:v>43040</c:v>
                      </c:pt>
                      <c:pt idx="826">
                        <c:v>43041</c:v>
                      </c:pt>
                      <c:pt idx="827">
                        <c:v>43042</c:v>
                      </c:pt>
                      <c:pt idx="828">
                        <c:v>43043</c:v>
                      </c:pt>
                      <c:pt idx="829">
                        <c:v>43044</c:v>
                      </c:pt>
                      <c:pt idx="830">
                        <c:v>43045</c:v>
                      </c:pt>
                      <c:pt idx="831">
                        <c:v>43046</c:v>
                      </c:pt>
                      <c:pt idx="832">
                        <c:v>43047</c:v>
                      </c:pt>
                      <c:pt idx="833">
                        <c:v>43048</c:v>
                      </c:pt>
                      <c:pt idx="834">
                        <c:v>43049</c:v>
                      </c:pt>
                      <c:pt idx="835">
                        <c:v>43050</c:v>
                      </c:pt>
                      <c:pt idx="836">
                        <c:v>43051</c:v>
                      </c:pt>
                      <c:pt idx="837">
                        <c:v>43052</c:v>
                      </c:pt>
                      <c:pt idx="838">
                        <c:v>43053</c:v>
                      </c:pt>
                      <c:pt idx="839">
                        <c:v>43054</c:v>
                      </c:pt>
                      <c:pt idx="840">
                        <c:v>43055</c:v>
                      </c:pt>
                      <c:pt idx="841">
                        <c:v>43056</c:v>
                      </c:pt>
                      <c:pt idx="842">
                        <c:v>43057</c:v>
                      </c:pt>
                      <c:pt idx="843">
                        <c:v>43058</c:v>
                      </c:pt>
                      <c:pt idx="844">
                        <c:v>43059</c:v>
                      </c:pt>
                      <c:pt idx="845">
                        <c:v>43060</c:v>
                      </c:pt>
                      <c:pt idx="846">
                        <c:v>43061</c:v>
                      </c:pt>
                      <c:pt idx="847">
                        <c:v>43062</c:v>
                      </c:pt>
                      <c:pt idx="848">
                        <c:v>43063</c:v>
                      </c:pt>
                      <c:pt idx="849">
                        <c:v>43064</c:v>
                      </c:pt>
                      <c:pt idx="850">
                        <c:v>43065</c:v>
                      </c:pt>
                      <c:pt idx="851">
                        <c:v>43066</c:v>
                      </c:pt>
                      <c:pt idx="852">
                        <c:v>43067</c:v>
                      </c:pt>
                      <c:pt idx="853">
                        <c:v>43068</c:v>
                      </c:pt>
                      <c:pt idx="854">
                        <c:v>43069</c:v>
                      </c:pt>
                      <c:pt idx="855">
                        <c:v>43070</c:v>
                      </c:pt>
                      <c:pt idx="856">
                        <c:v>43071</c:v>
                      </c:pt>
                      <c:pt idx="857">
                        <c:v>43072</c:v>
                      </c:pt>
                      <c:pt idx="858">
                        <c:v>43073</c:v>
                      </c:pt>
                      <c:pt idx="859">
                        <c:v>43074</c:v>
                      </c:pt>
                      <c:pt idx="860">
                        <c:v>43075</c:v>
                      </c:pt>
                      <c:pt idx="861">
                        <c:v>43076</c:v>
                      </c:pt>
                      <c:pt idx="862">
                        <c:v>43077</c:v>
                      </c:pt>
                      <c:pt idx="863">
                        <c:v>43078</c:v>
                      </c:pt>
                      <c:pt idx="864">
                        <c:v>43079</c:v>
                      </c:pt>
                      <c:pt idx="865">
                        <c:v>43080</c:v>
                      </c:pt>
                      <c:pt idx="866">
                        <c:v>43081</c:v>
                      </c:pt>
                      <c:pt idx="867">
                        <c:v>43082</c:v>
                      </c:pt>
                      <c:pt idx="868">
                        <c:v>43083</c:v>
                      </c:pt>
                      <c:pt idx="869">
                        <c:v>43084</c:v>
                      </c:pt>
                      <c:pt idx="870">
                        <c:v>43085</c:v>
                      </c:pt>
                      <c:pt idx="871">
                        <c:v>43086</c:v>
                      </c:pt>
                      <c:pt idx="872">
                        <c:v>43087</c:v>
                      </c:pt>
                      <c:pt idx="873">
                        <c:v>43088</c:v>
                      </c:pt>
                      <c:pt idx="874">
                        <c:v>43089</c:v>
                      </c:pt>
                      <c:pt idx="875">
                        <c:v>43090</c:v>
                      </c:pt>
                      <c:pt idx="876">
                        <c:v>43091</c:v>
                      </c:pt>
                      <c:pt idx="877">
                        <c:v>43092</c:v>
                      </c:pt>
                      <c:pt idx="878">
                        <c:v>43093</c:v>
                      </c:pt>
                      <c:pt idx="879">
                        <c:v>43094</c:v>
                      </c:pt>
                      <c:pt idx="880">
                        <c:v>43095</c:v>
                      </c:pt>
                      <c:pt idx="881">
                        <c:v>43096</c:v>
                      </c:pt>
                      <c:pt idx="882">
                        <c:v>43097</c:v>
                      </c:pt>
                      <c:pt idx="883">
                        <c:v>43098</c:v>
                      </c:pt>
                      <c:pt idx="884">
                        <c:v>43099</c:v>
                      </c:pt>
                      <c:pt idx="885">
                        <c:v>43100</c:v>
                      </c:pt>
                      <c:pt idx="886">
                        <c:v>43101</c:v>
                      </c:pt>
                      <c:pt idx="887">
                        <c:v>43102</c:v>
                      </c:pt>
                      <c:pt idx="888">
                        <c:v>43103</c:v>
                      </c:pt>
                      <c:pt idx="889">
                        <c:v>43104</c:v>
                      </c:pt>
                      <c:pt idx="890">
                        <c:v>43105</c:v>
                      </c:pt>
                      <c:pt idx="891">
                        <c:v>43106</c:v>
                      </c:pt>
                      <c:pt idx="892">
                        <c:v>43107</c:v>
                      </c:pt>
                      <c:pt idx="893">
                        <c:v>43108</c:v>
                      </c:pt>
                      <c:pt idx="894">
                        <c:v>43109</c:v>
                      </c:pt>
                      <c:pt idx="895">
                        <c:v>43110</c:v>
                      </c:pt>
                      <c:pt idx="896">
                        <c:v>43111</c:v>
                      </c:pt>
                      <c:pt idx="897">
                        <c:v>43112</c:v>
                      </c:pt>
                      <c:pt idx="898">
                        <c:v>43113</c:v>
                      </c:pt>
                      <c:pt idx="899">
                        <c:v>43114</c:v>
                      </c:pt>
                      <c:pt idx="900">
                        <c:v>43115</c:v>
                      </c:pt>
                      <c:pt idx="901">
                        <c:v>43116</c:v>
                      </c:pt>
                      <c:pt idx="902">
                        <c:v>43117</c:v>
                      </c:pt>
                      <c:pt idx="903">
                        <c:v>43118</c:v>
                      </c:pt>
                      <c:pt idx="904">
                        <c:v>43119</c:v>
                      </c:pt>
                      <c:pt idx="905">
                        <c:v>43120</c:v>
                      </c:pt>
                      <c:pt idx="906">
                        <c:v>43121</c:v>
                      </c:pt>
                      <c:pt idx="907">
                        <c:v>43122</c:v>
                      </c:pt>
                      <c:pt idx="908">
                        <c:v>43123</c:v>
                      </c:pt>
                      <c:pt idx="909">
                        <c:v>43124</c:v>
                      </c:pt>
                      <c:pt idx="910">
                        <c:v>43125</c:v>
                      </c:pt>
                      <c:pt idx="911">
                        <c:v>43126</c:v>
                      </c:pt>
                      <c:pt idx="912">
                        <c:v>43127</c:v>
                      </c:pt>
                      <c:pt idx="913">
                        <c:v>43128</c:v>
                      </c:pt>
                      <c:pt idx="914">
                        <c:v>43129</c:v>
                      </c:pt>
                      <c:pt idx="915">
                        <c:v>43130</c:v>
                      </c:pt>
                      <c:pt idx="916">
                        <c:v>43131</c:v>
                      </c:pt>
                      <c:pt idx="917">
                        <c:v>43132</c:v>
                      </c:pt>
                      <c:pt idx="918">
                        <c:v>43133</c:v>
                      </c:pt>
                      <c:pt idx="919">
                        <c:v>43134</c:v>
                      </c:pt>
                      <c:pt idx="920">
                        <c:v>43135</c:v>
                      </c:pt>
                      <c:pt idx="921">
                        <c:v>43136</c:v>
                      </c:pt>
                      <c:pt idx="922">
                        <c:v>43137</c:v>
                      </c:pt>
                      <c:pt idx="923">
                        <c:v>43138</c:v>
                      </c:pt>
                      <c:pt idx="924">
                        <c:v>43139</c:v>
                      </c:pt>
                      <c:pt idx="925">
                        <c:v>43140</c:v>
                      </c:pt>
                      <c:pt idx="926">
                        <c:v>43141</c:v>
                      </c:pt>
                      <c:pt idx="927">
                        <c:v>43142</c:v>
                      </c:pt>
                      <c:pt idx="928">
                        <c:v>43143</c:v>
                      </c:pt>
                      <c:pt idx="929">
                        <c:v>43144</c:v>
                      </c:pt>
                      <c:pt idx="930">
                        <c:v>43145</c:v>
                      </c:pt>
                      <c:pt idx="931">
                        <c:v>43146</c:v>
                      </c:pt>
                      <c:pt idx="932">
                        <c:v>43147</c:v>
                      </c:pt>
                      <c:pt idx="933">
                        <c:v>43148</c:v>
                      </c:pt>
                      <c:pt idx="934">
                        <c:v>43149</c:v>
                      </c:pt>
                      <c:pt idx="935">
                        <c:v>43150</c:v>
                      </c:pt>
                      <c:pt idx="936">
                        <c:v>43151</c:v>
                      </c:pt>
                      <c:pt idx="937">
                        <c:v>43152</c:v>
                      </c:pt>
                      <c:pt idx="938">
                        <c:v>43153</c:v>
                      </c:pt>
                      <c:pt idx="939">
                        <c:v>43154</c:v>
                      </c:pt>
                      <c:pt idx="940">
                        <c:v>43155</c:v>
                      </c:pt>
                      <c:pt idx="941">
                        <c:v>43156</c:v>
                      </c:pt>
                      <c:pt idx="942">
                        <c:v>43157</c:v>
                      </c:pt>
                      <c:pt idx="943">
                        <c:v>43158</c:v>
                      </c:pt>
                      <c:pt idx="944">
                        <c:v>43159</c:v>
                      </c:pt>
                      <c:pt idx="945">
                        <c:v>43160</c:v>
                      </c:pt>
                      <c:pt idx="946">
                        <c:v>43161</c:v>
                      </c:pt>
                      <c:pt idx="947">
                        <c:v>43162</c:v>
                      </c:pt>
                      <c:pt idx="948">
                        <c:v>43163</c:v>
                      </c:pt>
                      <c:pt idx="949">
                        <c:v>43164</c:v>
                      </c:pt>
                      <c:pt idx="950">
                        <c:v>43165</c:v>
                      </c:pt>
                      <c:pt idx="951">
                        <c:v>43166</c:v>
                      </c:pt>
                      <c:pt idx="952">
                        <c:v>43167</c:v>
                      </c:pt>
                      <c:pt idx="953">
                        <c:v>43168</c:v>
                      </c:pt>
                      <c:pt idx="954">
                        <c:v>43169</c:v>
                      </c:pt>
                      <c:pt idx="955">
                        <c:v>43170</c:v>
                      </c:pt>
                      <c:pt idx="956">
                        <c:v>43171</c:v>
                      </c:pt>
                      <c:pt idx="957">
                        <c:v>43172</c:v>
                      </c:pt>
                      <c:pt idx="958">
                        <c:v>43173</c:v>
                      </c:pt>
                      <c:pt idx="959">
                        <c:v>43174</c:v>
                      </c:pt>
                      <c:pt idx="960">
                        <c:v>43175</c:v>
                      </c:pt>
                      <c:pt idx="961">
                        <c:v>43176</c:v>
                      </c:pt>
                      <c:pt idx="962">
                        <c:v>43177</c:v>
                      </c:pt>
                      <c:pt idx="963">
                        <c:v>43178</c:v>
                      </c:pt>
                      <c:pt idx="964">
                        <c:v>43179</c:v>
                      </c:pt>
                      <c:pt idx="965">
                        <c:v>43180</c:v>
                      </c:pt>
                      <c:pt idx="966">
                        <c:v>43181</c:v>
                      </c:pt>
                      <c:pt idx="967">
                        <c:v>43182</c:v>
                      </c:pt>
                      <c:pt idx="968">
                        <c:v>43183</c:v>
                      </c:pt>
                      <c:pt idx="969">
                        <c:v>43184</c:v>
                      </c:pt>
                      <c:pt idx="970">
                        <c:v>43185</c:v>
                      </c:pt>
                      <c:pt idx="971">
                        <c:v>43186</c:v>
                      </c:pt>
                      <c:pt idx="972">
                        <c:v>43187</c:v>
                      </c:pt>
                      <c:pt idx="973">
                        <c:v>43188</c:v>
                      </c:pt>
                      <c:pt idx="974">
                        <c:v>43189</c:v>
                      </c:pt>
                      <c:pt idx="975">
                        <c:v>43190</c:v>
                      </c:pt>
                      <c:pt idx="976">
                        <c:v>43191</c:v>
                      </c:pt>
                      <c:pt idx="977">
                        <c:v>43192</c:v>
                      </c:pt>
                      <c:pt idx="978">
                        <c:v>43193</c:v>
                      </c:pt>
                      <c:pt idx="979">
                        <c:v>43194</c:v>
                      </c:pt>
                      <c:pt idx="980">
                        <c:v>43195</c:v>
                      </c:pt>
                      <c:pt idx="981">
                        <c:v>43196</c:v>
                      </c:pt>
                      <c:pt idx="982">
                        <c:v>43197</c:v>
                      </c:pt>
                      <c:pt idx="983">
                        <c:v>43198</c:v>
                      </c:pt>
                      <c:pt idx="984">
                        <c:v>43199</c:v>
                      </c:pt>
                      <c:pt idx="985">
                        <c:v>43200</c:v>
                      </c:pt>
                      <c:pt idx="986">
                        <c:v>43201</c:v>
                      </c:pt>
                      <c:pt idx="987">
                        <c:v>43202</c:v>
                      </c:pt>
                      <c:pt idx="988">
                        <c:v>43203</c:v>
                      </c:pt>
                      <c:pt idx="989">
                        <c:v>43204</c:v>
                      </c:pt>
                      <c:pt idx="990">
                        <c:v>43205</c:v>
                      </c:pt>
                      <c:pt idx="991">
                        <c:v>43206</c:v>
                      </c:pt>
                      <c:pt idx="992">
                        <c:v>43207</c:v>
                      </c:pt>
                      <c:pt idx="993">
                        <c:v>43208</c:v>
                      </c:pt>
                      <c:pt idx="994">
                        <c:v>43209</c:v>
                      </c:pt>
                      <c:pt idx="995">
                        <c:v>43210</c:v>
                      </c:pt>
                      <c:pt idx="996">
                        <c:v>43211</c:v>
                      </c:pt>
                      <c:pt idx="997">
                        <c:v>43212</c:v>
                      </c:pt>
                      <c:pt idx="998">
                        <c:v>43213</c:v>
                      </c:pt>
                      <c:pt idx="999">
                        <c:v>43214</c:v>
                      </c:pt>
                      <c:pt idx="1000">
                        <c:v>43215</c:v>
                      </c:pt>
                      <c:pt idx="1001">
                        <c:v>43216</c:v>
                      </c:pt>
                      <c:pt idx="1002">
                        <c:v>43217</c:v>
                      </c:pt>
                      <c:pt idx="1003">
                        <c:v>43218</c:v>
                      </c:pt>
                      <c:pt idx="1004">
                        <c:v>43219</c:v>
                      </c:pt>
                      <c:pt idx="1005">
                        <c:v>43220</c:v>
                      </c:pt>
                      <c:pt idx="1006">
                        <c:v>43221</c:v>
                      </c:pt>
                      <c:pt idx="1007">
                        <c:v>43222</c:v>
                      </c:pt>
                      <c:pt idx="1008">
                        <c:v>43223</c:v>
                      </c:pt>
                      <c:pt idx="1009">
                        <c:v>43224</c:v>
                      </c:pt>
                      <c:pt idx="1010">
                        <c:v>43225</c:v>
                      </c:pt>
                      <c:pt idx="1011">
                        <c:v>43226</c:v>
                      </c:pt>
                      <c:pt idx="1012">
                        <c:v>43227</c:v>
                      </c:pt>
                      <c:pt idx="1013">
                        <c:v>43228</c:v>
                      </c:pt>
                      <c:pt idx="1014">
                        <c:v>43229</c:v>
                      </c:pt>
                      <c:pt idx="1015">
                        <c:v>43230</c:v>
                      </c:pt>
                      <c:pt idx="1016">
                        <c:v>43231</c:v>
                      </c:pt>
                      <c:pt idx="1017">
                        <c:v>43232</c:v>
                      </c:pt>
                      <c:pt idx="1018">
                        <c:v>43233</c:v>
                      </c:pt>
                      <c:pt idx="1019">
                        <c:v>43234</c:v>
                      </c:pt>
                      <c:pt idx="1020">
                        <c:v>43235</c:v>
                      </c:pt>
                      <c:pt idx="1021">
                        <c:v>43236</c:v>
                      </c:pt>
                      <c:pt idx="1022">
                        <c:v>43237</c:v>
                      </c:pt>
                      <c:pt idx="1023">
                        <c:v>43238</c:v>
                      </c:pt>
                      <c:pt idx="1024">
                        <c:v>43239</c:v>
                      </c:pt>
                      <c:pt idx="1025">
                        <c:v>43240</c:v>
                      </c:pt>
                      <c:pt idx="1026">
                        <c:v>43241</c:v>
                      </c:pt>
                      <c:pt idx="1027">
                        <c:v>43242</c:v>
                      </c:pt>
                      <c:pt idx="1028">
                        <c:v>43243</c:v>
                      </c:pt>
                      <c:pt idx="1029">
                        <c:v>43244</c:v>
                      </c:pt>
                      <c:pt idx="1030">
                        <c:v>43245</c:v>
                      </c:pt>
                      <c:pt idx="1031">
                        <c:v>43246</c:v>
                      </c:pt>
                      <c:pt idx="1032">
                        <c:v>43247</c:v>
                      </c:pt>
                      <c:pt idx="1033">
                        <c:v>43248</c:v>
                      </c:pt>
                      <c:pt idx="1034">
                        <c:v>43249</c:v>
                      </c:pt>
                      <c:pt idx="1035">
                        <c:v>43250</c:v>
                      </c:pt>
                      <c:pt idx="1036">
                        <c:v>43251</c:v>
                      </c:pt>
                      <c:pt idx="1037">
                        <c:v>43252</c:v>
                      </c:pt>
                      <c:pt idx="1038">
                        <c:v>43253</c:v>
                      </c:pt>
                      <c:pt idx="1039">
                        <c:v>43254</c:v>
                      </c:pt>
                      <c:pt idx="1040">
                        <c:v>43255</c:v>
                      </c:pt>
                      <c:pt idx="1041">
                        <c:v>43256</c:v>
                      </c:pt>
                      <c:pt idx="1042">
                        <c:v>43257</c:v>
                      </c:pt>
                      <c:pt idx="1043">
                        <c:v>43258</c:v>
                      </c:pt>
                      <c:pt idx="1044">
                        <c:v>43259</c:v>
                      </c:pt>
                      <c:pt idx="1045">
                        <c:v>43260</c:v>
                      </c:pt>
                      <c:pt idx="1046">
                        <c:v>43261</c:v>
                      </c:pt>
                      <c:pt idx="1047">
                        <c:v>43262</c:v>
                      </c:pt>
                      <c:pt idx="1048">
                        <c:v>43263</c:v>
                      </c:pt>
                      <c:pt idx="1049">
                        <c:v>43264</c:v>
                      </c:pt>
                      <c:pt idx="1050">
                        <c:v>43265</c:v>
                      </c:pt>
                      <c:pt idx="1051">
                        <c:v>43266</c:v>
                      </c:pt>
                      <c:pt idx="1052">
                        <c:v>43267</c:v>
                      </c:pt>
                      <c:pt idx="1053">
                        <c:v>43268</c:v>
                      </c:pt>
                      <c:pt idx="1054">
                        <c:v>43269</c:v>
                      </c:pt>
                      <c:pt idx="1055">
                        <c:v>43270</c:v>
                      </c:pt>
                      <c:pt idx="1056">
                        <c:v>43271</c:v>
                      </c:pt>
                      <c:pt idx="1057">
                        <c:v>43272</c:v>
                      </c:pt>
                      <c:pt idx="1058">
                        <c:v>43273</c:v>
                      </c:pt>
                      <c:pt idx="1059">
                        <c:v>43274</c:v>
                      </c:pt>
                      <c:pt idx="1060">
                        <c:v>43275</c:v>
                      </c:pt>
                      <c:pt idx="1061">
                        <c:v>43276</c:v>
                      </c:pt>
                      <c:pt idx="1062">
                        <c:v>43277</c:v>
                      </c:pt>
                      <c:pt idx="1063">
                        <c:v>43278</c:v>
                      </c:pt>
                      <c:pt idx="1064">
                        <c:v>43279</c:v>
                      </c:pt>
                      <c:pt idx="1065">
                        <c:v>43280</c:v>
                      </c:pt>
                      <c:pt idx="1066">
                        <c:v>43281</c:v>
                      </c:pt>
                      <c:pt idx="1067">
                        <c:v>43282</c:v>
                      </c:pt>
                      <c:pt idx="1068">
                        <c:v>43283</c:v>
                      </c:pt>
                      <c:pt idx="1069">
                        <c:v>43284</c:v>
                      </c:pt>
                      <c:pt idx="1070">
                        <c:v>43285</c:v>
                      </c:pt>
                      <c:pt idx="1071">
                        <c:v>43286</c:v>
                      </c:pt>
                      <c:pt idx="1072">
                        <c:v>43287</c:v>
                      </c:pt>
                      <c:pt idx="1073">
                        <c:v>43288</c:v>
                      </c:pt>
                      <c:pt idx="1074">
                        <c:v>43289</c:v>
                      </c:pt>
                      <c:pt idx="1075">
                        <c:v>43290</c:v>
                      </c:pt>
                      <c:pt idx="1076">
                        <c:v>43291</c:v>
                      </c:pt>
                      <c:pt idx="1077">
                        <c:v>43292</c:v>
                      </c:pt>
                      <c:pt idx="1078">
                        <c:v>43293</c:v>
                      </c:pt>
                      <c:pt idx="1079">
                        <c:v>43294</c:v>
                      </c:pt>
                      <c:pt idx="1080">
                        <c:v>43295</c:v>
                      </c:pt>
                      <c:pt idx="1081">
                        <c:v>43296</c:v>
                      </c:pt>
                      <c:pt idx="1082">
                        <c:v>43297</c:v>
                      </c:pt>
                      <c:pt idx="1083">
                        <c:v>43298</c:v>
                      </c:pt>
                      <c:pt idx="1084">
                        <c:v>43299</c:v>
                      </c:pt>
                      <c:pt idx="1085">
                        <c:v>43300</c:v>
                      </c:pt>
                      <c:pt idx="1086">
                        <c:v>43301</c:v>
                      </c:pt>
                      <c:pt idx="1087">
                        <c:v>43302</c:v>
                      </c:pt>
                      <c:pt idx="1088">
                        <c:v>43303</c:v>
                      </c:pt>
                      <c:pt idx="1089">
                        <c:v>43304</c:v>
                      </c:pt>
                      <c:pt idx="1090">
                        <c:v>43305</c:v>
                      </c:pt>
                      <c:pt idx="1091">
                        <c:v>43306</c:v>
                      </c:pt>
                      <c:pt idx="1092">
                        <c:v>43307</c:v>
                      </c:pt>
                      <c:pt idx="1093">
                        <c:v>43308</c:v>
                      </c:pt>
                      <c:pt idx="1094">
                        <c:v>43309</c:v>
                      </c:pt>
                      <c:pt idx="1095">
                        <c:v>43310</c:v>
                      </c:pt>
                      <c:pt idx="1096">
                        <c:v>43311</c:v>
                      </c:pt>
                      <c:pt idx="1097">
                        <c:v>43312</c:v>
                      </c:pt>
                      <c:pt idx="1098">
                        <c:v>43313</c:v>
                      </c:pt>
                      <c:pt idx="1099">
                        <c:v>43314</c:v>
                      </c:pt>
                      <c:pt idx="1100">
                        <c:v>43315</c:v>
                      </c:pt>
                      <c:pt idx="1101">
                        <c:v>43316</c:v>
                      </c:pt>
                      <c:pt idx="1102">
                        <c:v>43317</c:v>
                      </c:pt>
                      <c:pt idx="1103">
                        <c:v>43318</c:v>
                      </c:pt>
                      <c:pt idx="1104">
                        <c:v>43319</c:v>
                      </c:pt>
                      <c:pt idx="1105">
                        <c:v>43320</c:v>
                      </c:pt>
                      <c:pt idx="1106">
                        <c:v>43321</c:v>
                      </c:pt>
                      <c:pt idx="1107">
                        <c:v>43322</c:v>
                      </c:pt>
                      <c:pt idx="1108">
                        <c:v>43323</c:v>
                      </c:pt>
                      <c:pt idx="1109">
                        <c:v>43324</c:v>
                      </c:pt>
                      <c:pt idx="1110">
                        <c:v>43325</c:v>
                      </c:pt>
                      <c:pt idx="1111">
                        <c:v>43326</c:v>
                      </c:pt>
                      <c:pt idx="1112">
                        <c:v>43327</c:v>
                      </c:pt>
                      <c:pt idx="1113">
                        <c:v>43328</c:v>
                      </c:pt>
                      <c:pt idx="1114">
                        <c:v>43329</c:v>
                      </c:pt>
                      <c:pt idx="1115">
                        <c:v>43330</c:v>
                      </c:pt>
                      <c:pt idx="1116">
                        <c:v>43331</c:v>
                      </c:pt>
                      <c:pt idx="1117">
                        <c:v>43332</c:v>
                      </c:pt>
                      <c:pt idx="1118">
                        <c:v>43333</c:v>
                      </c:pt>
                      <c:pt idx="1119">
                        <c:v>43334</c:v>
                      </c:pt>
                      <c:pt idx="1120">
                        <c:v>43335</c:v>
                      </c:pt>
                      <c:pt idx="1121">
                        <c:v>43336</c:v>
                      </c:pt>
                      <c:pt idx="1122">
                        <c:v>43337</c:v>
                      </c:pt>
                      <c:pt idx="1123">
                        <c:v>43338</c:v>
                      </c:pt>
                      <c:pt idx="1124">
                        <c:v>43339</c:v>
                      </c:pt>
                      <c:pt idx="1125">
                        <c:v>43340</c:v>
                      </c:pt>
                      <c:pt idx="1126">
                        <c:v>43341</c:v>
                      </c:pt>
                      <c:pt idx="1127">
                        <c:v>43342</c:v>
                      </c:pt>
                      <c:pt idx="1128">
                        <c:v>43343</c:v>
                      </c:pt>
                      <c:pt idx="1129">
                        <c:v>43344</c:v>
                      </c:pt>
                      <c:pt idx="1130">
                        <c:v>43345</c:v>
                      </c:pt>
                      <c:pt idx="1131">
                        <c:v>43346</c:v>
                      </c:pt>
                      <c:pt idx="1132">
                        <c:v>43347</c:v>
                      </c:pt>
                      <c:pt idx="1133">
                        <c:v>43348</c:v>
                      </c:pt>
                      <c:pt idx="1134">
                        <c:v>43349</c:v>
                      </c:pt>
                      <c:pt idx="1135">
                        <c:v>43350</c:v>
                      </c:pt>
                      <c:pt idx="1136">
                        <c:v>43351</c:v>
                      </c:pt>
                      <c:pt idx="1137">
                        <c:v>43352</c:v>
                      </c:pt>
                      <c:pt idx="1138">
                        <c:v>43353</c:v>
                      </c:pt>
                      <c:pt idx="1139">
                        <c:v>43354</c:v>
                      </c:pt>
                      <c:pt idx="1140">
                        <c:v>43355</c:v>
                      </c:pt>
                      <c:pt idx="1141">
                        <c:v>43356</c:v>
                      </c:pt>
                      <c:pt idx="1142">
                        <c:v>43357</c:v>
                      </c:pt>
                      <c:pt idx="1143">
                        <c:v>43358</c:v>
                      </c:pt>
                      <c:pt idx="1144">
                        <c:v>43359</c:v>
                      </c:pt>
                      <c:pt idx="1145">
                        <c:v>43360</c:v>
                      </c:pt>
                      <c:pt idx="1146">
                        <c:v>43361</c:v>
                      </c:pt>
                      <c:pt idx="1147">
                        <c:v>43362</c:v>
                      </c:pt>
                      <c:pt idx="1148">
                        <c:v>43363</c:v>
                      </c:pt>
                      <c:pt idx="1149">
                        <c:v>43364</c:v>
                      </c:pt>
                      <c:pt idx="1150">
                        <c:v>43365</c:v>
                      </c:pt>
                      <c:pt idx="1151">
                        <c:v>43366</c:v>
                      </c:pt>
                      <c:pt idx="1152">
                        <c:v>43367</c:v>
                      </c:pt>
                      <c:pt idx="1153">
                        <c:v>43368</c:v>
                      </c:pt>
                      <c:pt idx="1154">
                        <c:v>43369</c:v>
                      </c:pt>
                      <c:pt idx="1155">
                        <c:v>43370</c:v>
                      </c:pt>
                      <c:pt idx="1156">
                        <c:v>43371</c:v>
                      </c:pt>
                      <c:pt idx="1157">
                        <c:v>43372</c:v>
                      </c:pt>
                      <c:pt idx="1158">
                        <c:v>43373</c:v>
                      </c:pt>
                      <c:pt idx="1159">
                        <c:v>43374</c:v>
                      </c:pt>
                      <c:pt idx="1160">
                        <c:v>43375</c:v>
                      </c:pt>
                      <c:pt idx="1161">
                        <c:v>43376</c:v>
                      </c:pt>
                      <c:pt idx="1162">
                        <c:v>43377</c:v>
                      </c:pt>
                      <c:pt idx="1163">
                        <c:v>43378</c:v>
                      </c:pt>
                      <c:pt idx="1164">
                        <c:v>43379</c:v>
                      </c:pt>
                      <c:pt idx="1165">
                        <c:v>43380</c:v>
                      </c:pt>
                      <c:pt idx="1166">
                        <c:v>43381</c:v>
                      </c:pt>
                      <c:pt idx="1167">
                        <c:v>43382</c:v>
                      </c:pt>
                      <c:pt idx="1168">
                        <c:v>43383</c:v>
                      </c:pt>
                      <c:pt idx="1169">
                        <c:v>43384</c:v>
                      </c:pt>
                      <c:pt idx="1170">
                        <c:v>43385</c:v>
                      </c:pt>
                      <c:pt idx="1171">
                        <c:v>43386</c:v>
                      </c:pt>
                      <c:pt idx="1172">
                        <c:v>43387</c:v>
                      </c:pt>
                      <c:pt idx="1173">
                        <c:v>43388</c:v>
                      </c:pt>
                      <c:pt idx="1174">
                        <c:v>43389</c:v>
                      </c:pt>
                      <c:pt idx="1175">
                        <c:v>43390</c:v>
                      </c:pt>
                      <c:pt idx="1176">
                        <c:v>43391</c:v>
                      </c:pt>
                      <c:pt idx="1177">
                        <c:v>43392</c:v>
                      </c:pt>
                      <c:pt idx="1178">
                        <c:v>43393</c:v>
                      </c:pt>
                      <c:pt idx="1179">
                        <c:v>43394</c:v>
                      </c:pt>
                      <c:pt idx="1180">
                        <c:v>43395</c:v>
                      </c:pt>
                      <c:pt idx="1181">
                        <c:v>43396</c:v>
                      </c:pt>
                      <c:pt idx="1182">
                        <c:v>43397</c:v>
                      </c:pt>
                      <c:pt idx="1183">
                        <c:v>43398</c:v>
                      </c:pt>
                      <c:pt idx="1184">
                        <c:v>43399</c:v>
                      </c:pt>
                      <c:pt idx="1185">
                        <c:v>43400</c:v>
                      </c:pt>
                      <c:pt idx="1186">
                        <c:v>43401</c:v>
                      </c:pt>
                      <c:pt idx="1187">
                        <c:v>43402</c:v>
                      </c:pt>
                      <c:pt idx="1188">
                        <c:v>43403</c:v>
                      </c:pt>
                      <c:pt idx="1189">
                        <c:v>43404</c:v>
                      </c:pt>
                      <c:pt idx="1190">
                        <c:v>43405</c:v>
                      </c:pt>
                      <c:pt idx="1191">
                        <c:v>43406</c:v>
                      </c:pt>
                      <c:pt idx="1192">
                        <c:v>43407</c:v>
                      </c:pt>
                      <c:pt idx="1193">
                        <c:v>43408</c:v>
                      </c:pt>
                      <c:pt idx="1194">
                        <c:v>43409</c:v>
                      </c:pt>
                      <c:pt idx="1195">
                        <c:v>43410</c:v>
                      </c:pt>
                      <c:pt idx="1196">
                        <c:v>43411</c:v>
                      </c:pt>
                      <c:pt idx="1197">
                        <c:v>43412</c:v>
                      </c:pt>
                      <c:pt idx="1198">
                        <c:v>43413</c:v>
                      </c:pt>
                      <c:pt idx="1199">
                        <c:v>43414</c:v>
                      </c:pt>
                      <c:pt idx="1200">
                        <c:v>43415</c:v>
                      </c:pt>
                      <c:pt idx="1201">
                        <c:v>43416</c:v>
                      </c:pt>
                      <c:pt idx="1202">
                        <c:v>43417</c:v>
                      </c:pt>
                      <c:pt idx="1203">
                        <c:v>43418</c:v>
                      </c:pt>
                      <c:pt idx="1204">
                        <c:v>43419</c:v>
                      </c:pt>
                      <c:pt idx="1205">
                        <c:v>43420</c:v>
                      </c:pt>
                      <c:pt idx="1206">
                        <c:v>43421</c:v>
                      </c:pt>
                      <c:pt idx="1207">
                        <c:v>43422</c:v>
                      </c:pt>
                      <c:pt idx="1208">
                        <c:v>43423</c:v>
                      </c:pt>
                      <c:pt idx="1209">
                        <c:v>43424</c:v>
                      </c:pt>
                      <c:pt idx="1210">
                        <c:v>43425</c:v>
                      </c:pt>
                      <c:pt idx="1211">
                        <c:v>43426</c:v>
                      </c:pt>
                      <c:pt idx="1212">
                        <c:v>43427</c:v>
                      </c:pt>
                      <c:pt idx="1213">
                        <c:v>43428</c:v>
                      </c:pt>
                      <c:pt idx="1214">
                        <c:v>43429</c:v>
                      </c:pt>
                      <c:pt idx="1215">
                        <c:v>43430</c:v>
                      </c:pt>
                      <c:pt idx="1216">
                        <c:v>43431</c:v>
                      </c:pt>
                      <c:pt idx="1217">
                        <c:v>43432</c:v>
                      </c:pt>
                      <c:pt idx="1218">
                        <c:v>43433</c:v>
                      </c:pt>
                      <c:pt idx="1219">
                        <c:v>43434</c:v>
                      </c:pt>
                      <c:pt idx="1220">
                        <c:v>43435</c:v>
                      </c:pt>
                      <c:pt idx="1221">
                        <c:v>43436</c:v>
                      </c:pt>
                      <c:pt idx="1222">
                        <c:v>43437</c:v>
                      </c:pt>
                      <c:pt idx="1223">
                        <c:v>43438</c:v>
                      </c:pt>
                      <c:pt idx="1224">
                        <c:v>43439</c:v>
                      </c:pt>
                      <c:pt idx="1225">
                        <c:v>43440</c:v>
                      </c:pt>
                      <c:pt idx="1226">
                        <c:v>43441</c:v>
                      </c:pt>
                      <c:pt idx="1227">
                        <c:v>43442</c:v>
                      </c:pt>
                      <c:pt idx="1228">
                        <c:v>43443</c:v>
                      </c:pt>
                      <c:pt idx="1229">
                        <c:v>43444</c:v>
                      </c:pt>
                      <c:pt idx="1230">
                        <c:v>43445</c:v>
                      </c:pt>
                      <c:pt idx="1231">
                        <c:v>43446</c:v>
                      </c:pt>
                      <c:pt idx="1232">
                        <c:v>43447</c:v>
                      </c:pt>
                      <c:pt idx="1233">
                        <c:v>43448</c:v>
                      </c:pt>
                      <c:pt idx="1234">
                        <c:v>43449</c:v>
                      </c:pt>
                      <c:pt idx="1235">
                        <c:v>43450</c:v>
                      </c:pt>
                      <c:pt idx="1236">
                        <c:v>43451</c:v>
                      </c:pt>
                      <c:pt idx="1237">
                        <c:v>43452</c:v>
                      </c:pt>
                      <c:pt idx="1238">
                        <c:v>43453</c:v>
                      </c:pt>
                      <c:pt idx="1239">
                        <c:v>43454</c:v>
                      </c:pt>
                      <c:pt idx="1240">
                        <c:v>43455</c:v>
                      </c:pt>
                      <c:pt idx="1241">
                        <c:v>43456</c:v>
                      </c:pt>
                      <c:pt idx="1242">
                        <c:v>43457</c:v>
                      </c:pt>
                      <c:pt idx="1243">
                        <c:v>43458</c:v>
                      </c:pt>
                      <c:pt idx="1244">
                        <c:v>43459</c:v>
                      </c:pt>
                      <c:pt idx="1245">
                        <c:v>43460</c:v>
                      </c:pt>
                      <c:pt idx="1246">
                        <c:v>43461</c:v>
                      </c:pt>
                      <c:pt idx="1247">
                        <c:v>43462</c:v>
                      </c:pt>
                      <c:pt idx="1248">
                        <c:v>43463</c:v>
                      </c:pt>
                      <c:pt idx="1249">
                        <c:v>43464</c:v>
                      </c:pt>
                      <c:pt idx="1250">
                        <c:v>43465</c:v>
                      </c:pt>
                      <c:pt idx="1251">
                        <c:v>43466</c:v>
                      </c:pt>
                      <c:pt idx="1252">
                        <c:v>43467</c:v>
                      </c:pt>
                      <c:pt idx="1253">
                        <c:v>43468</c:v>
                      </c:pt>
                      <c:pt idx="1254">
                        <c:v>43469</c:v>
                      </c:pt>
                      <c:pt idx="1255">
                        <c:v>43470</c:v>
                      </c:pt>
                      <c:pt idx="1256">
                        <c:v>43471</c:v>
                      </c:pt>
                      <c:pt idx="1257">
                        <c:v>43472</c:v>
                      </c:pt>
                      <c:pt idx="1258">
                        <c:v>43473</c:v>
                      </c:pt>
                      <c:pt idx="1259">
                        <c:v>43474</c:v>
                      </c:pt>
                      <c:pt idx="1260">
                        <c:v>43475</c:v>
                      </c:pt>
                      <c:pt idx="1261">
                        <c:v>43476</c:v>
                      </c:pt>
                      <c:pt idx="1262">
                        <c:v>43477</c:v>
                      </c:pt>
                      <c:pt idx="1263">
                        <c:v>43478</c:v>
                      </c:pt>
                      <c:pt idx="1264">
                        <c:v>43479</c:v>
                      </c:pt>
                      <c:pt idx="1265">
                        <c:v>43480</c:v>
                      </c:pt>
                      <c:pt idx="1266">
                        <c:v>43481</c:v>
                      </c:pt>
                      <c:pt idx="1267">
                        <c:v>43482</c:v>
                      </c:pt>
                      <c:pt idx="1268">
                        <c:v>43483</c:v>
                      </c:pt>
                      <c:pt idx="1269">
                        <c:v>43484</c:v>
                      </c:pt>
                      <c:pt idx="1270">
                        <c:v>43485</c:v>
                      </c:pt>
                      <c:pt idx="1271">
                        <c:v>43486</c:v>
                      </c:pt>
                      <c:pt idx="1272">
                        <c:v>43487</c:v>
                      </c:pt>
                      <c:pt idx="1273">
                        <c:v>43488</c:v>
                      </c:pt>
                      <c:pt idx="1274">
                        <c:v>43489</c:v>
                      </c:pt>
                      <c:pt idx="1275">
                        <c:v>43490</c:v>
                      </c:pt>
                      <c:pt idx="1276">
                        <c:v>43491</c:v>
                      </c:pt>
                      <c:pt idx="1277">
                        <c:v>43492</c:v>
                      </c:pt>
                      <c:pt idx="1278">
                        <c:v>43493</c:v>
                      </c:pt>
                      <c:pt idx="1279">
                        <c:v>43494</c:v>
                      </c:pt>
                      <c:pt idx="1280">
                        <c:v>43495</c:v>
                      </c:pt>
                      <c:pt idx="1281">
                        <c:v>43496</c:v>
                      </c:pt>
                      <c:pt idx="1282">
                        <c:v>43497</c:v>
                      </c:pt>
                      <c:pt idx="1283">
                        <c:v>43498</c:v>
                      </c:pt>
                      <c:pt idx="1284">
                        <c:v>43499</c:v>
                      </c:pt>
                      <c:pt idx="1285">
                        <c:v>43500</c:v>
                      </c:pt>
                      <c:pt idx="1286">
                        <c:v>43501</c:v>
                      </c:pt>
                      <c:pt idx="1287">
                        <c:v>43502</c:v>
                      </c:pt>
                      <c:pt idx="1288">
                        <c:v>43503</c:v>
                      </c:pt>
                      <c:pt idx="1289">
                        <c:v>43504</c:v>
                      </c:pt>
                      <c:pt idx="1290">
                        <c:v>43505</c:v>
                      </c:pt>
                      <c:pt idx="1291">
                        <c:v>43506</c:v>
                      </c:pt>
                      <c:pt idx="1292">
                        <c:v>43507</c:v>
                      </c:pt>
                      <c:pt idx="1293">
                        <c:v>43508</c:v>
                      </c:pt>
                      <c:pt idx="1294">
                        <c:v>43509</c:v>
                      </c:pt>
                      <c:pt idx="1295">
                        <c:v>43510</c:v>
                      </c:pt>
                      <c:pt idx="1296">
                        <c:v>43511</c:v>
                      </c:pt>
                      <c:pt idx="1297">
                        <c:v>43512</c:v>
                      </c:pt>
                      <c:pt idx="1298">
                        <c:v>43513</c:v>
                      </c:pt>
                      <c:pt idx="1299">
                        <c:v>43514</c:v>
                      </c:pt>
                      <c:pt idx="1300">
                        <c:v>43515</c:v>
                      </c:pt>
                      <c:pt idx="1301">
                        <c:v>43516</c:v>
                      </c:pt>
                      <c:pt idx="1302">
                        <c:v>43517</c:v>
                      </c:pt>
                      <c:pt idx="1303">
                        <c:v>43518</c:v>
                      </c:pt>
                      <c:pt idx="1304">
                        <c:v>43519</c:v>
                      </c:pt>
                      <c:pt idx="1305">
                        <c:v>43520</c:v>
                      </c:pt>
                      <c:pt idx="1306">
                        <c:v>43521</c:v>
                      </c:pt>
                      <c:pt idx="1307">
                        <c:v>43522</c:v>
                      </c:pt>
                      <c:pt idx="1308">
                        <c:v>43523</c:v>
                      </c:pt>
                      <c:pt idx="1309">
                        <c:v>43524</c:v>
                      </c:pt>
                      <c:pt idx="1310">
                        <c:v>43525</c:v>
                      </c:pt>
                      <c:pt idx="1311">
                        <c:v>43526</c:v>
                      </c:pt>
                      <c:pt idx="1312">
                        <c:v>43527</c:v>
                      </c:pt>
                      <c:pt idx="1313">
                        <c:v>43528</c:v>
                      </c:pt>
                      <c:pt idx="1314">
                        <c:v>43529</c:v>
                      </c:pt>
                      <c:pt idx="1315">
                        <c:v>43530</c:v>
                      </c:pt>
                      <c:pt idx="1316">
                        <c:v>43531</c:v>
                      </c:pt>
                      <c:pt idx="1317">
                        <c:v>43532</c:v>
                      </c:pt>
                      <c:pt idx="1318">
                        <c:v>43533</c:v>
                      </c:pt>
                      <c:pt idx="1319">
                        <c:v>43534</c:v>
                      </c:pt>
                      <c:pt idx="1320">
                        <c:v>43535</c:v>
                      </c:pt>
                      <c:pt idx="1321">
                        <c:v>43536</c:v>
                      </c:pt>
                      <c:pt idx="1322">
                        <c:v>43537</c:v>
                      </c:pt>
                      <c:pt idx="1323">
                        <c:v>43538</c:v>
                      </c:pt>
                      <c:pt idx="1324">
                        <c:v>43539</c:v>
                      </c:pt>
                      <c:pt idx="1325">
                        <c:v>43540</c:v>
                      </c:pt>
                      <c:pt idx="1326">
                        <c:v>43541</c:v>
                      </c:pt>
                      <c:pt idx="1327">
                        <c:v>43542</c:v>
                      </c:pt>
                      <c:pt idx="1328">
                        <c:v>43543</c:v>
                      </c:pt>
                      <c:pt idx="1329">
                        <c:v>43544</c:v>
                      </c:pt>
                      <c:pt idx="1330">
                        <c:v>43545</c:v>
                      </c:pt>
                      <c:pt idx="1331">
                        <c:v>43546</c:v>
                      </c:pt>
                      <c:pt idx="1332">
                        <c:v>43547</c:v>
                      </c:pt>
                      <c:pt idx="1333">
                        <c:v>43548</c:v>
                      </c:pt>
                      <c:pt idx="1334">
                        <c:v>43549</c:v>
                      </c:pt>
                      <c:pt idx="1335">
                        <c:v>43550</c:v>
                      </c:pt>
                      <c:pt idx="1336">
                        <c:v>43551</c:v>
                      </c:pt>
                      <c:pt idx="1337">
                        <c:v>43552</c:v>
                      </c:pt>
                      <c:pt idx="1338">
                        <c:v>43553</c:v>
                      </c:pt>
                      <c:pt idx="1339">
                        <c:v>43554</c:v>
                      </c:pt>
                      <c:pt idx="1340">
                        <c:v>43555</c:v>
                      </c:pt>
                      <c:pt idx="1341">
                        <c:v>43556</c:v>
                      </c:pt>
                      <c:pt idx="1342">
                        <c:v>43557</c:v>
                      </c:pt>
                      <c:pt idx="1343">
                        <c:v>43558</c:v>
                      </c:pt>
                      <c:pt idx="1344">
                        <c:v>43559</c:v>
                      </c:pt>
                      <c:pt idx="1345">
                        <c:v>43560</c:v>
                      </c:pt>
                      <c:pt idx="1346">
                        <c:v>43561</c:v>
                      </c:pt>
                      <c:pt idx="1347">
                        <c:v>43562</c:v>
                      </c:pt>
                      <c:pt idx="1348">
                        <c:v>43563</c:v>
                      </c:pt>
                      <c:pt idx="1349">
                        <c:v>43564</c:v>
                      </c:pt>
                      <c:pt idx="1350">
                        <c:v>43565</c:v>
                      </c:pt>
                      <c:pt idx="1351">
                        <c:v>43566</c:v>
                      </c:pt>
                      <c:pt idx="1352">
                        <c:v>43567</c:v>
                      </c:pt>
                      <c:pt idx="1353">
                        <c:v>43568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'~ 19-04-13'!$D$2:$D$1355</c15:sqref>
                        </c15:formulaRef>
                      </c:ext>
                    </c:extLst>
                    <c:numCache>
                      <c:formatCode>General</c:formatCode>
                      <c:ptCount val="135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46.142857142857146</c:v>
                      </c:pt>
                      <c:pt idx="9">
                        <c:v>60.295918367346943</c:v>
                      </c:pt>
                      <c:pt idx="10">
                        <c:v>66.034985422740533</c:v>
                      </c:pt>
                      <c:pt idx="11">
                        <c:v>155.0262390670554</c:v>
                      </c:pt>
                      <c:pt idx="12">
                        <c:v>53.700381251401659</c:v>
                      </c:pt>
                      <c:pt idx="13">
                        <c:v>81.650354019158684</c:v>
                      </c:pt>
                      <c:pt idx="14">
                        <c:v>100.86463973344439</c:v>
                      </c:pt>
                      <c:pt idx="15">
                        <c:v>114.65035401915868</c:v>
                      </c:pt>
                      <c:pt idx="16">
                        <c:v>124.93606830487296</c:v>
                      </c:pt>
                      <c:pt idx="17">
                        <c:v>133.57892544773011</c:v>
                      </c:pt>
                      <c:pt idx="18">
                        <c:v>143.00749687630153</c:v>
                      </c:pt>
                      <c:pt idx="19">
                        <c:v>153.50749687630153</c:v>
                      </c:pt>
                      <c:pt idx="20">
                        <c:v>167.43606830487298</c:v>
                      </c:pt>
                      <c:pt idx="21">
                        <c:v>174.50749687630153</c:v>
                      </c:pt>
                      <c:pt idx="22">
                        <c:v>176.9258642232403</c:v>
                      </c:pt>
                      <c:pt idx="23">
                        <c:v>180.25093710953772</c:v>
                      </c:pt>
                      <c:pt idx="24">
                        <c:v>179.92857142857142</c:v>
                      </c:pt>
                      <c:pt idx="25">
                        <c:v>156.35714285714286</c:v>
                      </c:pt>
                      <c:pt idx="26">
                        <c:v>156.21428571428572</c:v>
                      </c:pt>
                      <c:pt idx="27">
                        <c:v>128.71428571428572</c:v>
                      </c:pt>
                      <c:pt idx="28">
                        <c:v>113.71428571428571</c:v>
                      </c:pt>
                      <c:pt idx="29">
                        <c:v>106.57142857142857</c:v>
                      </c:pt>
                      <c:pt idx="30">
                        <c:v>100.28571428571429</c:v>
                      </c:pt>
                      <c:pt idx="31">
                        <c:v>95.571428571428569</c:v>
                      </c:pt>
                      <c:pt idx="32">
                        <c:v>90.285714285714292</c:v>
                      </c:pt>
                      <c:pt idx="33">
                        <c:v>83.857142857142861</c:v>
                      </c:pt>
                      <c:pt idx="34">
                        <c:v>74.142857142857139</c:v>
                      </c:pt>
                      <c:pt idx="35">
                        <c:v>71</c:v>
                      </c:pt>
                      <c:pt idx="36">
                        <c:v>69.5</c:v>
                      </c:pt>
                      <c:pt idx="37">
                        <c:v>64.785714285714292</c:v>
                      </c:pt>
                      <c:pt idx="38">
                        <c:v>63.5</c:v>
                      </c:pt>
                      <c:pt idx="39">
                        <c:v>60.785714285714285</c:v>
                      </c:pt>
                      <c:pt idx="40">
                        <c:v>60</c:v>
                      </c:pt>
                      <c:pt idx="41">
                        <c:v>59.571428571428569</c:v>
                      </c:pt>
                      <c:pt idx="42">
                        <c:v>59.285714285714285</c:v>
                      </c:pt>
                      <c:pt idx="43">
                        <c:v>56.642857142857146</c:v>
                      </c:pt>
                      <c:pt idx="44">
                        <c:v>57.071428571428569</c:v>
                      </c:pt>
                      <c:pt idx="45">
                        <c:v>56.857142857142854</c:v>
                      </c:pt>
                      <c:pt idx="46">
                        <c:v>56.571428571428569</c:v>
                      </c:pt>
                      <c:pt idx="47">
                        <c:v>56.285714285714285</c:v>
                      </c:pt>
                      <c:pt idx="48">
                        <c:v>60.071428571428569</c:v>
                      </c:pt>
                      <c:pt idx="49">
                        <c:v>60.142857142857146</c:v>
                      </c:pt>
                      <c:pt idx="50">
                        <c:v>59.928571428571431</c:v>
                      </c:pt>
                      <c:pt idx="51">
                        <c:v>59.714285714285715</c:v>
                      </c:pt>
                      <c:pt idx="52">
                        <c:v>59.571428571428569</c:v>
                      </c:pt>
                      <c:pt idx="53">
                        <c:v>59.357142857142854</c:v>
                      </c:pt>
                      <c:pt idx="54">
                        <c:v>58.357142857142854</c:v>
                      </c:pt>
                      <c:pt idx="55">
                        <c:v>58.214285714285715</c:v>
                      </c:pt>
                      <c:pt idx="56">
                        <c:v>58.142857142857146</c:v>
                      </c:pt>
                      <c:pt idx="57">
                        <c:v>57.857142857142854</c:v>
                      </c:pt>
                      <c:pt idx="58">
                        <c:v>57.357142857142854</c:v>
                      </c:pt>
                      <c:pt idx="59">
                        <c:v>57.285714285714285</c:v>
                      </c:pt>
                      <c:pt idx="60">
                        <c:v>57.214285714285715</c:v>
                      </c:pt>
                      <c:pt idx="61">
                        <c:v>57.357142857142854</c:v>
                      </c:pt>
                      <c:pt idx="62">
                        <c:v>53</c:v>
                      </c:pt>
                      <c:pt idx="63">
                        <c:v>52.642857142857146</c:v>
                      </c:pt>
                      <c:pt idx="64">
                        <c:v>52.428571428571431</c:v>
                      </c:pt>
                      <c:pt idx="65">
                        <c:v>52.5</c:v>
                      </c:pt>
                      <c:pt idx="66">
                        <c:v>52.357142857142854</c:v>
                      </c:pt>
                      <c:pt idx="67">
                        <c:v>52.357142857142854</c:v>
                      </c:pt>
                      <c:pt idx="68">
                        <c:v>52.357142857142854</c:v>
                      </c:pt>
                      <c:pt idx="69">
                        <c:v>52.285714285714285</c:v>
                      </c:pt>
                      <c:pt idx="70">
                        <c:v>52.5</c:v>
                      </c:pt>
                      <c:pt idx="71">
                        <c:v>53.214285714285715</c:v>
                      </c:pt>
                      <c:pt idx="72">
                        <c:v>53.928571428571431</c:v>
                      </c:pt>
                      <c:pt idx="73">
                        <c:v>54.285714285714285</c:v>
                      </c:pt>
                      <c:pt idx="74">
                        <c:v>54.142857142857146</c:v>
                      </c:pt>
                      <c:pt idx="75">
                        <c:v>54</c:v>
                      </c:pt>
                      <c:pt idx="76">
                        <c:v>54.5</c:v>
                      </c:pt>
                      <c:pt idx="77">
                        <c:v>54.785714285714285</c:v>
                      </c:pt>
                      <c:pt idx="78">
                        <c:v>54.785714285714285</c:v>
                      </c:pt>
                      <c:pt idx="79">
                        <c:v>54.857142857142854</c:v>
                      </c:pt>
                      <c:pt idx="80">
                        <c:v>54.928571428571431</c:v>
                      </c:pt>
                      <c:pt idx="81">
                        <c:v>55</c:v>
                      </c:pt>
                      <c:pt idx="82">
                        <c:v>55.214285714285715</c:v>
                      </c:pt>
                      <c:pt idx="83">
                        <c:v>55.428571428571431</c:v>
                      </c:pt>
                      <c:pt idx="84">
                        <c:v>55.428571428571431</c:v>
                      </c:pt>
                      <c:pt idx="85">
                        <c:v>54.642857142857146</c:v>
                      </c:pt>
                      <c:pt idx="86">
                        <c:v>53.642857142857146</c:v>
                      </c:pt>
                      <c:pt idx="87">
                        <c:v>53.357142857142854</c:v>
                      </c:pt>
                      <c:pt idx="88">
                        <c:v>53.642857142857146</c:v>
                      </c:pt>
                      <c:pt idx="89">
                        <c:v>53.714285714285715</c:v>
                      </c:pt>
                      <c:pt idx="90">
                        <c:v>53.5</c:v>
                      </c:pt>
                      <c:pt idx="91">
                        <c:v>53.285714285714285</c:v>
                      </c:pt>
                      <c:pt idx="92">
                        <c:v>53.357142857142854</c:v>
                      </c:pt>
                      <c:pt idx="93">
                        <c:v>53.357142857142854</c:v>
                      </c:pt>
                      <c:pt idx="94">
                        <c:v>53.285714285714285</c:v>
                      </c:pt>
                      <c:pt idx="95">
                        <c:v>53.357142857142854</c:v>
                      </c:pt>
                      <c:pt idx="96">
                        <c:v>53.214285714285715</c:v>
                      </c:pt>
                      <c:pt idx="97">
                        <c:v>53.071428571428569</c:v>
                      </c:pt>
                      <c:pt idx="98">
                        <c:v>52.785714285714285</c:v>
                      </c:pt>
                      <c:pt idx="99">
                        <c:v>52.857142857142854</c:v>
                      </c:pt>
                      <c:pt idx="100">
                        <c:v>52.928571428571431</c:v>
                      </c:pt>
                      <c:pt idx="101">
                        <c:v>52.928571428571431</c:v>
                      </c:pt>
                      <c:pt idx="102">
                        <c:v>52.714285714285715</c:v>
                      </c:pt>
                      <c:pt idx="103">
                        <c:v>52.571428571428569</c:v>
                      </c:pt>
                      <c:pt idx="104">
                        <c:v>52.428571428571431</c:v>
                      </c:pt>
                      <c:pt idx="105">
                        <c:v>52.928571428571431</c:v>
                      </c:pt>
                      <c:pt idx="106">
                        <c:v>52.785714285714285</c:v>
                      </c:pt>
                      <c:pt idx="107">
                        <c:v>52.571428571428569</c:v>
                      </c:pt>
                      <c:pt idx="108">
                        <c:v>52.642857142857146</c:v>
                      </c:pt>
                      <c:pt idx="109">
                        <c:v>52.928571428571431</c:v>
                      </c:pt>
                      <c:pt idx="110">
                        <c:v>53.214285714285715</c:v>
                      </c:pt>
                      <c:pt idx="111">
                        <c:v>53.357142857142854</c:v>
                      </c:pt>
                      <c:pt idx="112">
                        <c:v>53.428571428571431</c:v>
                      </c:pt>
                      <c:pt idx="113">
                        <c:v>53.571428571428569</c:v>
                      </c:pt>
                      <c:pt idx="114">
                        <c:v>53.714285714285715</c:v>
                      </c:pt>
                      <c:pt idx="115">
                        <c:v>53.857142857142854</c:v>
                      </c:pt>
                      <c:pt idx="116">
                        <c:v>54.142857142857146</c:v>
                      </c:pt>
                      <c:pt idx="117">
                        <c:v>54.571428571428569</c:v>
                      </c:pt>
                      <c:pt idx="118">
                        <c:v>54.642857142857146</c:v>
                      </c:pt>
                      <c:pt idx="119">
                        <c:v>54.285714285714285</c:v>
                      </c:pt>
                      <c:pt idx="120">
                        <c:v>54.357142857142854</c:v>
                      </c:pt>
                      <c:pt idx="121">
                        <c:v>54.571428571428569</c:v>
                      </c:pt>
                      <c:pt idx="122">
                        <c:v>54.642857142857146</c:v>
                      </c:pt>
                      <c:pt idx="123">
                        <c:v>54.5</c:v>
                      </c:pt>
                      <c:pt idx="124">
                        <c:v>54.428571428571431</c:v>
                      </c:pt>
                      <c:pt idx="125">
                        <c:v>54.428571428571431</c:v>
                      </c:pt>
                      <c:pt idx="126">
                        <c:v>54.428571428571431</c:v>
                      </c:pt>
                      <c:pt idx="127">
                        <c:v>54.428571428571431</c:v>
                      </c:pt>
                      <c:pt idx="128">
                        <c:v>54.428571428571431</c:v>
                      </c:pt>
                      <c:pt idx="129">
                        <c:v>54.428571428571431</c:v>
                      </c:pt>
                      <c:pt idx="130">
                        <c:v>54.285714285714285</c:v>
                      </c:pt>
                      <c:pt idx="131">
                        <c:v>54</c:v>
                      </c:pt>
                      <c:pt idx="132">
                        <c:v>54.071428571428569</c:v>
                      </c:pt>
                      <c:pt idx="133">
                        <c:v>54.142857142857146</c:v>
                      </c:pt>
                      <c:pt idx="134">
                        <c:v>54.5</c:v>
                      </c:pt>
                      <c:pt idx="135">
                        <c:v>54.857142857142854</c:v>
                      </c:pt>
                      <c:pt idx="136">
                        <c:v>55.142857142857146</c:v>
                      </c:pt>
                      <c:pt idx="137">
                        <c:v>55</c:v>
                      </c:pt>
                      <c:pt idx="138">
                        <c:v>55.571428571428569</c:v>
                      </c:pt>
                      <c:pt idx="139">
                        <c:v>55.571428571428569</c:v>
                      </c:pt>
                      <c:pt idx="140">
                        <c:v>55.642857142857146</c:v>
                      </c:pt>
                      <c:pt idx="141">
                        <c:v>55.714285714285715</c:v>
                      </c:pt>
                      <c:pt idx="142">
                        <c:v>55.714285714285715</c:v>
                      </c:pt>
                      <c:pt idx="143">
                        <c:v>55.642857142857146</c:v>
                      </c:pt>
                      <c:pt idx="144">
                        <c:v>55.571428571428569</c:v>
                      </c:pt>
                      <c:pt idx="145">
                        <c:v>55.571428571428569</c:v>
                      </c:pt>
                      <c:pt idx="146">
                        <c:v>55.642857142857146</c:v>
                      </c:pt>
                      <c:pt idx="147">
                        <c:v>55.5</c:v>
                      </c:pt>
                      <c:pt idx="148">
                        <c:v>55.214285714285715</c:v>
                      </c:pt>
                      <c:pt idx="149">
                        <c:v>54.857142857142854</c:v>
                      </c:pt>
                      <c:pt idx="150">
                        <c:v>55.571428571428569</c:v>
                      </c:pt>
                      <c:pt idx="151">
                        <c:v>55.571428571428569</c:v>
                      </c:pt>
                      <c:pt idx="152">
                        <c:v>54.928571428571431</c:v>
                      </c:pt>
                      <c:pt idx="153">
                        <c:v>55.142857142857146</c:v>
                      </c:pt>
                      <c:pt idx="154">
                        <c:v>55.357142857142854</c:v>
                      </c:pt>
                      <c:pt idx="155">
                        <c:v>55.357142857142854</c:v>
                      </c:pt>
                      <c:pt idx="156">
                        <c:v>55.285714285714285</c:v>
                      </c:pt>
                      <c:pt idx="157">
                        <c:v>55.285714285714285</c:v>
                      </c:pt>
                      <c:pt idx="158">
                        <c:v>55.357142857142854</c:v>
                      </c:pt>
                      <c:pt idx="159">
                        <c:v>55.571428571428569</c:v>
                      </c:pt>
                      <c:pt idx="160">
                        <c:v>55.428571428571431</c:v>
                      </c:pt>
                      <c:pt idx="161">
                        <c:v>55.428571428571431</c:v>
                      </c:pt>
                      <c:pt idx="162">
                        <c:v>55.428571428571431</c:v>
                      </c:pt>
                      <c:pt idx="163">
                        <c:v>55.357142857142854</c:v>
                      </c:pt>
                      <c:pt idx="164">
                        <c:v>54.357142857142854</c:v>
                      </c:pt>
                      <c:pt idx="165">
                        <c:v>54.428571428571431</c:v>
                      </c:pt>
                      <c:pt idx="166">
                        <c:v>54.5</c:v>
                      </c:pt>
                      <c:pt idx="167">
                        <c:v>54.571428571428569</c:v>
                      </c:pt>
                      <c:pt idx="168">
                        <c:v>54.357142857142854</c:v>
                      </c:pt>
                      <c:pt idx="169">
                        <c:v>54.571428571428569</c:v>
                      </c:pt>
                      <c:pt idx="170">
                        <c:v>54.714285714285715</c:v>
                      </c:pt>
                      <c:pt idx="171">
                        <c:v>54.714285714285715</c:v>
                      </c:pt>
                      <c:pt idx="172">
                        <c:v>54.714285714285715</c:v>
                      </c:pt>
                      <c:pt idx="173">
                        <c:v>54.5</c:v>
                      </c:pt>
                      <c:pt idx="174">
                        <c:v>54.642857142857146</c:v>
                      </c:pt>
                      <c:pt idx="175">
                        <c:v>55.214285714285715</c:v>
                      </c:pt>
                      <c:pt idx="176">
                        <c:v>55.357142857142854</c:v>
                      </c:pt>
                      <c:pt idx="177">
                        <c:v>55.571428571428569</c:v>
                      </c:pt>
                      <c:pt idx="178">
                        <c:v>56</c:v>
                      </c:pt>
                      <c:pt idx="179">
                        <c:v>56.214285714285715</c:v>
                      </c:pt>
                      <c:pt idx="180">
                        <c:v>56.5</c:v>
                      </c:pt>
                      <c:pt idx="181">
                        <c:v>56.571428571428569</c:v>
                      </c:pt>
                      <c:pt idx="182">
                        <c:v>56.642857142857146</c:v>
                      </c:pt>
                      <c:pt idx="183">
                        <c:v>56.785714285714285</c:v>
                      </c:pt>
                      <c:pt idx="184">
                        <c:v>57.642857142857146</c:v>
                      </c:pt>
                      <c:pt idx="185">
                        <c:v>58.642857142857146</c:v>
                      </c:pt>
                      <c:pt idx="186">
                        <c:v>59.5</c:v>
                      </c:pt>
                      <c:pt idx="187">
                        <c:v>60.357142857142854</c:v>
                      </c:pt>
                      <c:pt idx="188">
                        <c:v>60.928571428571431</c:v>
                      </c:pt>
                      <c:pt idx="189">
                        <c:v>61.785714285714285</c:v>
                      </c:pt>
                      <c:pt idx="190">
                        <c:v>62.642857142857146</c:v>
                      </c:pt>
                      <c:pt idx="191">
                        <c:v>68.071428571428569</c:v>
                      </c:pt>
                      <c:pt idx="192">
                        <c:v>69.714285714285708</c:v>
                      </c:pt>
                      <c:pt idx="193">
                        <c:v>71.357142857142861</c:v>
                      </c:pt>
                      <c:pt idx="194">
                        <c:v>76.071428571428569</c:v>
                      </c:pt>
                      <c:pt idx="195">
                        <c:v>81.928571428571431</c:v>
                      </c:pt>
                      <c:pt idx="196">
                        <c:v>82.642857142857139</c:v>
                      </c:pt>
                      <c:pt idx="197">
                        <c:v>82.857142857142861</c:v>
                      </c:pt>
                      <c:pt idx="198">
                        <c:v>82.214285714285708</c:v>
                      </c:pt>
                      <c:pt idx="199">
                        <c:v>81.214285714285708</c:v>
                      </c:pt>
                      <c:pt idx="200">
                        <c:v>80.571428571428569</c:v>
                      </c:pt>
                      <c:pt idx="201">
                        <c:v>79.857142857142861</c:v>
                      </c:pt>
                      <c:pt idx="202">
                        <c:v>79.214285714285708</c:v>
                      </c:pt>
                      <c:pt idx="203">
                        <c:v>77.928571428571431</c:v>
                      </c:pt>
                      <c:pt idx="204">
                        <c:v>77</c:v>
                      </c:pt>
                      <c:pt idx="205">
                        <c:v>71.428571428571431</c:v>
                      </c:pt>
                      <c:pt idx="206">
                        <c:v>69.428571428571431</c:v>
                      </c:pt>
                      <c:pt idx="207">
                        <c:v>68</c:v>
                      </c:pt>
                      <c:pt idx="208">
                        <c:v>63.428571428571431</c:v>
                      </c:pt>
                      <c:pt idx="209">
                        <c:v>57.5</c:v>
                      </c:pt>
                      <c:pt idx="210">
                        <c:v>56.857142857142854</c:v>
                      </c:pt>
                      <c:pt idx="211">
                        <c:v>56.285714285714285</c:v>
                      </c:pt>
                      <c:pt idx="212">
                        <c:v>56</c:v>
                      </c:pt>
                      <c:pt idx="213">
                        <c:v>56.071428571428569</c:v>
                      </c:pt>
                      <c:pt idx="214">
                        <c:v>56.142857142857146</c:v>
                      </c:pt>
                      <c:pt idx="215">
                        <c:v>56.428571428571431</c:v>
                      </c:pt>
                      <c:pt idx="216">
                        <c:v>57.285714285714285</c:v>
                      </c:pt>
                      <c:pt idx="217">
                        <c:v>57.428571428571431</c:v>
                      </c:pt>
                      <c:pt idx="218">
                        <c:v>57.357142857142854</c:v>
                      </c:pt>
                      <c:pt idx="219">
                        <c:v>56.857142857142854</c:v>
                      </c:pt>
                      <c:pt idx="220">
                        <c:v>56.357142857142854</c:v>
                      </c:pt>
                      <c:pt idx="221">
                        <c:v>55.642857142857146</c:v>
                      </c:pt>
                      <c:pt idx="222">
                        <c:v>55.142857142857146</c:v>
                      </c:pt>
                      <c:pt idx="223">
                        <c:v>53.714285714285715</c:v>
                      </c:pt>
                      <c:pt idx="224">
                        <c:v>51.785714285714285</c:v>
                      </c:pt>
                      <c:pt idx="225">
                        <c:v>49.928571428571431</c:v>
                      </c:pt>
                      <c:pt idx="226">
                        <c:v>48.142857142857146</c:v>
                      </c:pt>
                      <c:pt idx="227">
                        <c:v>46.5</c:v>
                      </c:pt>
                      <c:pt idx="228">
                        <c:v>44.428571428571431</c:v>
                      </c:pt>
                      <c:pt idx="229">
                        <c:v>42</c:v>
                      </c:pt>
                      <c:pt idx="230">
                        <c:v>39.071428571428569</c:v>
                      </c:pt>
                      <c:pt idx="231">
                        <c:v>37</c:v>
                      </c:pt>
                      <c:pt idx="232">
                        <c:v>35</c:v>
                      </c:pt>
                      <c:pt idx="233">
                        <c:v>33.714285714285715</c:v>
                      </c:pt>
                      <c:pt idx="234">
                        <c:v>32.285714285714285</c:v>
                      </c:pt>
                      <c:pt idx="235">
                        <c:v>30.571428571428573</c:v>
                      </c:pt>
                      <c:pt idx="236">
                        <c:v>28.428571428571427</c:v>
                      </c:pt>
                      <c:pt idx="237">
                        <c:v>27.5</c:v>
                      </c:pt>
                      <c:pt idx="238">
                        <c:v>27.142857142857142</c:v>
                      </c:pt>
                      <c:pt idx="239">
                        <c:v>27.071428571428573</c:v>
                      </c:pt>
                      <c:pt idx="240">
                        <c:v>26.785714285714285</c:v>
                      </c:pt>
                      <c:pt idx="241">
                        <c:v>26.214285714285715</c:v>
                      </c:pt>
                      <c:pt idx="242">
                        <c:v>25.785714285714285</c:v>
                      </c:pt>
                      <c:pt idx="243">
                        <c:v>25.714285714285715</c:v>
                      </c:pt>
                      <c:pt idx="244">
                        <c:v>25.928571428571427</c:v>
                      </c:pt>
                      <c:pt idx="245">
                        <c:v>25.642857142857142</c:v>
                      </c:pt>
                      <c:pt idx="246">
                        <c:v>25.428571428571427</c:v>
                      </c:pt>
                      <c:pt idx="247">
                        <c:v>25</c:v>
                      </c:pt>
                      <c:pt idx="248">
                        <c:v>24.714285714285715</c:v>
                      </c:pt>
                      <c:pt idx="249">
                        <c:v>24.5</c:v>
                      </c:pt>
                      <c:pt idx="250">
                        <c:v>24.428571428571427</c:v>
                      </c:pt>
                      <c:pt idx="251">
                        <c:v>24.357142857142858</c:v>
                      </c:pt>
                      <c:pt idx="252">
                        <c:v>24.214285714285715</c:v>
                      </c:pt>
                      <c:pt idx="253">
                        <c:v>23.928571428571427</c:v>
                      </c:pt>
                      <c:pt idx="254">
                        <c:v>23.785714285714285</c:v>
                      </c:pt>
                      <c:pt idx="255">
                        <c:v>23.857142857142858</c:v>
                      </c:pt>
                      <c:pt idx="256">
                        <c:v>23.928571428571427</c:v>
                      </c:pt>
                      <c:pt idx="257">
                        <c:v>23.785714285714285</c:v>
                      </c:pt>
                      <c:pt idx="258">
                        <c:v>23.5</c:v>
                      </c:pt>
                      <c:pt idx="259">
                        <c:v>23.642857142857142</c:v>
                      </c:pt>
                      <c:pt idx="260">
                        <c:v>23.642857142857142</c:v>
                      </c:pt>
                      <c:pt idx="261">
                        <c:v>23.642857142857142</c:v>
                      </c:pt>
                      <c:pt idx="262">
                        <c:v>23.642857142857142</c:v>
                      </c:pt>
                      <c:pt idx="263">
                        <c:v>23.642857142857142</c:v>
                      </c:pt>
                      <c:pt idx="264">
                        <c:v>23.642857142857142</c:v>
                      </c:pt>
                      <c:pt idx="265">
                        <c:v>23.571428571428573</c:v>
                      </c:pt>
                      <c:pt idx="266">
                        <c:v>23.714285714285715</c:v>
                      </c:pt>
                      <c:pt idx="267">
                        <c:v>23.642857142857142</c:v>
                      </c:pt>
                      <c:pt idx="268">
                        <c:v>23.642857142857142</c:v>
                      </c:pt>
                      <c:pt idx="269">
                        <c:v>23.571428571428573</c:v>
                      </c:pt>
                      <c:pt idx="270">
                        <c:v>23.5</c:v>
                      </c:pt>
                      <c:pt idx="271">
                        <c:v>23.571428571428573</c:v>
                      </c:pt>
                      <c:pt idx="272">
                        <c:v>23.428571428571427</c:v>
                      </c:pt>
                      <c:pt idx="273">
                        <c:v>23.214285714285715</c:v>
                      </c:pt>
                      <c:pt idx="274">
                        <c:v>23.214285714285715</c:v>
                      </c:pt>
                      <c:pt idx="275">
                        <c:v>23.285714285714285</c:v>
                      </c:pt>
                      <c:pt idx="276">
                        <c:v>23.357142857142858</c:v>
                      </c:pt>
                      <c:pt idx="277">
                        <c:v>23.428571428571427</c:v>
                      </c:pt>
                      <c:pt idx="278">
                        <c:v>23.5</c:v>
                      </c:pt>
                      <c:pt idx="279">
                        <c:v>23.571428571428573</c:v>
                      </c:pt>
                      <c:pt idx="280">
                        <c:v>23.5</c:v>
                      </c:pt>
                      <c:pt idx="281">
                        <c:v>23.5</c:v>
                      </c:pt>
                      <c:pt idx="282">
                        <c:v>23.5</c:v>
                      </c:pt>
                      <c:pt idx="283">
                        <c:v>23.5</c:v>
                      </c:pt>
                      <c:pt idx="284">
                        <c:v>23.5</c:v>
                      </c:pt>
                      <c:pt idx="285">
                        <c:v>23.5</c:v>
                      </c:pt>
                      <c:pt idx="286">
                        <c:v>23.571428571428573</c:v>
                      </c:pt>
                      <c:pt idx="287">
                        <c:v>23.714285714285715</c:v>
                      </c:pt>
                      <c:pt idx="288">
                        <c:v>24.071428571428573</c:v>
                      </c:pt>
                      <c:pt idx="289">
                        <c:v>24.071428571428573</c:v>
                      </c:pt>
                      <c:pt idx="290">
                        <c:v>23.928571428571427</c:v>
                      </c:pt>
                      <c:pt idx="291">
                        <c:v>23.857142857142858</c:v>
                      </c:pt>
                      <c:pt idx="292">
                        <c:v>23.785714285714285</c:v>
                      </c:pt>
                      <c:pt idx="293">
                        <c:v>23.714285714285715</c:v>
                      </c:pt>
                      <c:pt idx="294">
                        <c:v>23.714285714285715</c:v>
                      </c:pt>
                      <c:pt idx="295">
                        <c:v>23.785714285714285</c:v>
                      </c:pt>
                      <c:pt idx="296">
                        <c:v>23.785714285714285</c:v>
                      </c:pt>
                      <c:pt idx="297">
                        <c:v>23.785714285714285</c:v>
                      </c:pt>
                      <c:pt idx="298">
                        <c:v>23.785714285714285</c:v>
                      </c:pt>
                      <c:pt idx="299">
                        <c:v>23.714285714285715</c:v>
                      </c:pt>
                      <c:pt idx="300">
                        <c:v>23.642857142857142</c:v>
                      </c:pt>
                      <c:pt idx="301">
                        <c:v>23.5</c:v>
                      </c:pt>
                      <c:pt idx="302">
                        <c:v>23.214285714285715</c:v>
                      </c:pt>
                      <c:pt idx="303">
                        <c:v>23.428571428571427</c:v>
                      </c:pt>
                      <c:pt idx="304">
                        <c:v>23.571428571428573</c:v>
                      </c:pt>
                      <c:pt idx="305">
                        <c:v>23.571428571428573</c:v>
                      </c:pt>
                      <c:pt idx="306">
                        <c:v>23.571428571428573</c:v>
                      </c:pt>
                      <c:pt idx="307">
                        <c:v>23.571428571428573</c:v>
                      </c:pt>
                      <c:pt idx="308">
                        <c:v>23.5</c:v>
                      </c:pt>
                      <c:pt idx="309">
                        <c:v>23.428571428571427</c:v>
                      </c:pt>
                      <c:pt idx="310">
                        <c:v>23.428571428571427</c:v>
                      </c:pt>
                      <c:pt idx="311">
                        <c:v>23.428571428571427</c:v>
                      </c:pt>
                      <c:pt idx="312">
                        <c:v>23.428571428571427</c:v>
                      </c:pt>
                      <c:pt idx="313">
                        <c:v>23.5</c:v>
                      </c:pt>
                      <c:pt idx="314">
                        <c:v>23.5</c:v>
                      </c:pt>
                      <c:pt idx="315">
                        <c:v>23.5</c:v>
                      </c:pt>
                      <c:pt idx="316">
                        <c:v>23.428571428571427</c:v>
                      </c:pt>
                      <c:pt idx="317">
                        <c:v>23.071428571428573</c:v>
                      </c:pt>
                      <c:pt idx="318">
                        <c:v>23</c:v>
                      </c:pt>
                      <c:pt idx="319">
                        <c:v>23</c:v>
                      </c:pt>
                      <c:pt idx="320">
                        <c:v>23</c:v>
                      </c:pt>
                      <c:pt idx="321">
                        <c:v>23</c:v>
                      </c:pt>
                      <c:pt idx="322">
                        <c:v>23</c:v>
                      </c:pt>
                      <c:pt idx="323">
                        <c:v>23.142857142857142</c:v>
                      </c:pt>
                      <c:pt idx="324">
                        <c:v>23.285714285714285</c:v>
                      </c:pt>
                      <c:pt idx="325">
                        <c:v>23.285714285714285</c:v>
                      </c:pt>
                      <c:pt idx="326">
                        <c:v>23.285714285714285</c:v>
                      </c:pt>
                      <c:pt idx="327">
                        <c:v>23.357142857142858</c:v>
                      </c:pt>
                      <c:pt idx="328">
                        <c:v>23.357142857142858</c:v>
                      </c:pt>
                      <c:pt idx="329">
                        <c:v>23.357142857142858</c:v>
                      </c:pt>
                      <c:pt idx="330">
                        <c:v>23.285714285714285</c:v>
                      </c:pt>
                      <c:pt idx="331">
                        <c:v>23.285714285714285</c:v>
                      </c:pt>
                      <c:pt idx="332">
                        <c:v>23.214285714285715</c:v>
                      </c:pt>
                      <c:pt idx="333">
                        <c:v>23.142857142857142</c:v>
                      </c:pt>
                      <c:pt idx="334">
                        <c:v>23.142857142857142</c:v>
                      </c:pt>
                      <c:pt idx="335">
                        <c:v>23.142857142857142</c:v>
                      </c:pt>
                      <c:pt idx="336">
                        <c:v>23.071428571428573</c:v>
                      </c:pt>
                      <c:pt idx="337">
                        <c:v>22.928571428571427</c:v>
                      </c:pt>
                      <c:pt idx="338">
                        <c:v>22.714285714285715</c:v>
                      </c:pt>
                      <c:pt idx="339">
                        <c:v>22.642857142857142</c:v>
                      </c:pt>
                      <c:pt idx="340">
                        <c:v>22.571428571428573</c:v>
                      </c:pt>
                      <c:pt idx="341">
                        <c:v>22.428571428571427</c:v>
                      </c:pt>
                      <c:pt idx="342">
                        <c:v>22.357142857142858</c:v>
                      </c:pt>
                      <c:pt idx="343">
                        <c:v>22.285714285714285</c:v>
                      </c:pt>
                      <c:pt idx="344">
                        <c:v>22.285714285714285</c:v>
                      </c:pt>
                      <c:pt idx="345">
                        <c:v>22.285714285714285</c:v>
                      </c:pt>
                      <c:pt idx="346">
                        <c:v>22.285714285714285</c:v>
                      </c:pt>
                      <c:pt idx="347">
                        <c:v>22.357142857142858</c:v>
                      </c:pt>
                      <c:pt idx="348">
                        <c:v>22.285714285714285</c:v>
                      </c:pt>
                      <c:pt idx="349">
                        <c:v>22.214285714285715</c:v>
                      </c:pt>
                      <c:pt idx="350">
                        <c:v>22.214285714285715</c:v>
                      </c:pt>
                      <c:pt idx="351">
                        <c:v>22.142857142857142</c:v>
                      </c:pt>
                      <c:pt idx="352">
                        <c:v>22.142857142857142</c:v>
                      </c:pt>
                      <c:pt idx="353">
                        <c:v>22.142857142857142</c:v>
                      </c:pt>
                      <c:pt idx="354">
                        <c:v>22.142857142857142</c:v>
                      </c:pt>
                      <c:pt idx="355">
                        <c:v>22.071428571428573</c:v>
                      </c:pt>
                      <c:pt idx="356">
                        <c:v>22.142857142857142</c:v>
                      </c:pt>
                      <c:pt idx="357">
                        <c:v>22.142857142857142</c:v>
                      </c:pt>
                      <c:pt idx="358">
                        <c:v>22.142857142857142</c:v>
                      </c:pt>
                      <c:pt idx="359">
                        <c:v>22.214285714285715</c:v>
                      </c:pt>
                      <c:pt idx="360">
                        <c:v>22.285714285714285</c:v>
                      </c:pt>
                      <c:pt idx="361">
                        <c:v>22.285714285714285</c:v>
                      </c:pt>
                      <c:pt idx="362">
                        <c:v>22.428571428571427</c:v>
                      </c:pt>
                      <c:pt idx="363">
                        <c:v>22.5</c:v>
                      </c:pt>
                      <c:pt idx="364">
                        <c:v>22.642857142857142</c:v>
                      </c:pt>
                      <c:pt idx="365">
                        <c:v>22.714285714285715</c:v>
                      </c:pt>
                      <c:pt idx="366">
                        <c:v>22.714285714285715</c:v>
                      </c:pt>
                      <c:pt idx="367">
                        <c:v>22.785714285714285</c:v>
                      </c:pt>
                      <c:pt idx="368">
                        <c:v>22.857142857142858</c:v>
                      </c:pt>
                      <c:pt idx="369">
                        <c:v>22.928571428571427</c:v>
                      </c:pt>
                      <c:pt idx="370">
                        <c:v>22.928571428571427</c:v>
                      </c:pt>
                      <c:pt idx="371">
                        <c:v>22.928571428571427</c:v>
                      </c:pt>
                      <c:pt idx="372">
                        <c:v>23</c:v>
                      </c:pt>
                      <c:pt idx="373">
                        <c:v>22.928571428571427</c:v>
                      </c:pt>
                      <c:pt idx="374">
                        <c:v>22.857142857142858</c:v>
                      </c:pt>
                      <c:pt idx="375">
                        <c:v>22.785714285714285</c:v>
                      </c:pt>
                      <c:pt idx="376">
                        <c:v>22.714285714285715</c:v>
                      </c:pt>
                      <c:pt idx="377">
                        <c:v>22.714285714285715</c:v>
                      </c:pt>
                      <c:pt idx="378">
                        <c:v>22.571428571428573</c:v>
                      </c:pt>
                      <c:pt idx="379">
                        <c:v>22.571428571428573</c:v>
                      </c:pt>
                      <c:pt idx="380">
                        <c:v>22.571428571428573</c:v>
                      </c:pt>
                      <c:pt idx="381">
                        <c:v>22.5</c:v>
                      </c:pt>
                      <c:pt idx="382">
                        <c:v>22.428571428571427</c:v>
                      </c:pt>
                      <c:pt idx="383">
                        <c:v>22.357142857142858</c:v>
                      </c:pt>
                      <c:pt idx="384">
                        <c:v>22.285714285714285</c:v>
                      </c:pt>
                      <c:pt idx="385">
                        <c:v>22.285714285714285</c:v>
                      </c:pt>
                      <c:pt idx="386">
                        <c:v>22.285714285714285</c:v>
                      </c:pt>
                      <c:pt idx="387">
                        <c:v>22.285714285714285</c:v>
                      </c:pt>
                      <c:pt idx="388">
                        <c:v>22.357142857142858</c:v>
                      </c:pt>
                      <c:pt idx="389">
                        <c:v>22.357142857142858</c:v>
                      </c:pt>
                      <c:pt idx="390">
                        <c:v>22.285714285714285</c:v>
                      </c:pt>
                      <c:pt idx="391">
                        <c:v>22.214285714285715</c:v>
                      </c:pt>
                      <c:pt idx="392">
                        <c:v>22.214285714285715</c:v>
                      </c:pt>
                      <c:pt idx="393">
                        <c:v>22.142857142857142</c:v>
                      </c:pt>
                      <c:pt idx="394">
                        <c:v>22.142857142857142</c:v>
                      </c:pt>
                      <c:pt idx="395">
                        <c:v>22.142857142857142</c:v>
                      </c:pt>
                      <c:pt idx="396">
                        <c:v>22.214285714285715</c:v>
                      </c:pt>
                      <c:pt idx="397">
                        <c:v>22.214285714285715</c:v>
                      </c:pt>
                      <c:pt idx="398">
                        <c:v>22.214285714285715</c:v>
                      </c:pt>
                      <c:pt idx="399">
                        <c:v>22.214285714285715</c:v>
                      </c:pt>
                      <c:pt idx="400">
                        <c:v>22.142857142857142</c:v>
                      </c:pt>
                      <c:pt idx="401">
                        <c:v>22.142857142857142</c:v>
                      </c:pt>
                      <c:pt idx="402">
                        <c:v>22.142857142857142</c:v>
                      </c:pt>
                      <c:pt idx="403">
                        <c:v>22.142857142857142</c:v>
                      </c:pt>
                      <c:pt idx="404">
                        <c:v>22.142857142857142</c:v>
                      </c:pt>
                      <c:pt idx="405">
                        <c:v>22.142857142857142</c:v>
                      </c:pt>
                      <c:pt idx="406">
                        <c:v>22.214285714285715</c:v>
                      </c:pt>
                      <c:pt idx="407">
                        <c:v>22.214285714285715</c:v>
                      </c:pt>
                      <c:pt idx="408">
                        <c:v>22.285714285714285</c:v>
                      </c:pt>
                      <c:pt idx="409">
                        <c:v>22.357142857142858</c:v>
                      </c:pt>
                      <c:pt idx="410">
                        <c:v>22.357142857142858</c:v>
                      </c:pt>
                      <c:pt idx="411">
                        <c:v>22.357142857142858</c:v>
                      </c:pt>
                      <c:pt idx="412">
                        <c:v>22.357142857142858</c:v>
                      </c:pt>
                      <c:pt idx="413">
                        <c:v>22.357142857142858</c:v>
                      </c:pt>
                      <c:pt idx="414">
                        <c:v>22.357142857142858</c:v>
                      </c:pt>
                      <c:pt idx="415">
                        <c:v>22.357142857142858</c:v>
                      </c:pt>
                      <c:pt idx="416">
                        <c:v>22.357142857142858</c:v>
                      </c:pt>
                      <c:pt idx="417">
                        <c:v>22.357142857142858</c:v>
                      </c:pt>
                      <c:pt idx="418">
                        <c:v>22.357142857142858</c:v>
                      </c:pt>
                      <c:pt idx="419">
                        <c:v>22.357142857142858</c:v>
                      </c:pt>
                      <c:pt idx="420">
                        <c:v>22.285714285714285</c:v>
                      </c:pt>
                      <c:pt idx="421">
                        <c:v>23.357142857142858</c:v>
                      </c:pt>
                      <c:pt idx="422">
                        <c:v>24.071428571428573</c:v>
                      </c:pt>
                      <c:pt idx="423">
                        <c:v>25.214285714285715</c:v>
                      </c:pt>
                      <c:pt idx="424">
                        <c:v>26.642857142857142</c:v>
                      </c:pt>
                      <c:pt idx="425">
                        <c:v>27.642857142857142</c:v>
                      </c:pt>
                      <c:pt idx="426">
                        <c:v>28.285714285714285</c:v>
                      </c:pt>
                      <c:pt idx="427">
                        <c:v>28.928571428571427</c:v>
                      </c:pt>
                      <c:pt idx="428">
                        <c:v>29.5</c:v>
                      </c:pt>
                      <c:pt idx="429">
                        <c:v>29.928571428571427</c:v>
                      </c:pt>
                      <c:pt idx="430">
                        <c:v>30.357142857142858</c:v>
                      </c:pt>
                      <c:pt idx="431">
                        <c:v>30.857142857142858</c:v>
                      </c:pt>
                      <c:pt idx="432">
                        <c:v>31.142857142857142</c:v>
                      </c:pt>
                      <c:pt idx="433">
                        <c:v>31.357142857142858</c:v>
                      </c:pt>
                      <c:pt idx="434">
                        <c:v>31.428571428571427</c:v>
                      </c:pt>
                      <c:pt idx="435">
                        <c:v>30.428571428571427</c:v>
                      </c:pt>
                      <c:pt idx="436">
                        <c:v>29.714285714285715</c:v>
                      </c:pt>
                      <c:pt idx="437">
                        <c:v>28.642857142857142</c:v>
                      </c:pt>
                      <c:pt idx="438">
                        <c:v>27.285714285714285</c:v>
                      </c:pt>
                      <c:pt idx="439">
                        <c:v>26.428571428571427</c:v>
                      </c:pt>
                      <c:pt idx="440">
                        <c:v>26.071428571428573</c:v>
                      </c:pt>
                      <c:pt idx="441">
                        <c:v>25.80612244897959</c:v>
                      </c:pt>
                      <c:pt idx="442">
                        <c:v>27.020408163265305</c:v>
                      </c:pt>
                      <c:pt idx="443">
                        <c:v>29.80612244897959</c:v>
                      </c:pt>
                      <c:pt idx="444">
                        <c:v>32.377551020408163</c:v>
                      </c:pt>
                      <c:pt idx="445">
                        <c:v>34.806122448979593</c:v>
                      </c:pt>
                      <c:pt idx="446">
                        <c:v>36.948979591836732</c:v>
                      </c:pt>
                      <c:pt idx="447">
                        <c:v>37.091836734693871</c:v>
                      </c:pt>
                      <c:pt idx="448">
                        <c:v>37.448979591836732</c:v>
                      </c:pt>
                      <c:pt idx="449">
                        <c:v>37.734693877551017</c:v>
                      </c:pt>
                      <c:pt idx="450">
                        <c:v>37.948979591836732</c:v>
                      </c:pt>
                      <c:pt idx="451">
                        <c:v>38.163265306122447</c:v>
                      </c:pt>
                      <c:pt idx="452">
                        <c:v>38.377551020408156</c:v>
                      </c:pt>
                      <c:pt idx="453">
                        <c:v>38.448979591836732</c:v>
                      </c:pt>
                      <c:pt idx="454">
                        <c:v>38.377551020408156</c:v>
                      </c:pt>
                      <c:pt idx="455">
                        <c:v>38.214285714285715</c:v>
                      </c:pt>
                      <c:pt idx="456">
                        <c:v>36.714285714285715</c:v>
                      </c:pt>
                      <c:pt idx="457">
                        <c:v>33.857142857142854</c:v>
                      </c:pt>
                      <c:pt idx="458">
                        <c:v>31.071428571428573</c:v>
                      </c:pt>
                      <c:pt idx="459">
                        <c:v>28.357142857142858</c:v>
                      </c:pt>
                      <c:pt idx="460">
                        <c:v>26.285714285714285</c:v>
                      </c:pt>
                      <c:pt idx="461">
                        <c:v>26.071428571428573</c:v>
                      </c:pt>
                      <c:pt idx="462">
                        <c:v>25.857142857142858</c:v>
                      </c:pt>
                      <c:pt idx="463">
                        <c:v>25.642857142857142</c:v>
                      </c:pt>
                      <c:pt idx="464">
                        <c:v>25.5</c:v>
                      </c:pt>
                      <c:pt idx="465">
                        <c:v>25.285714285714285</c:v>
                      </c:pt>
                      <c:pt idx="466">
                        <c:v>25.142857142857142</c:v>
                      </c:pt>
                      <c:pt idx="467">
                        <c:v>25.071428571428573</c:v>
                      </c:pt>
                      <c:pt idx="468">
                        <c:v>25.142857142857142</c:v>
                      </c:pt>
                      <c:pt idx="469">
                        <c:v>25.142857142857142</c:v>
                      </c:pt>
                      <c:pt idx="470">
                        <c:v>25.357142857142858</c:v>
                      </c:pt>
                      <c:pt idx="471">
                        <c:v>25.214285714285715</c:v>
                      </c:pt>
                      <c:pt idx="472">
                        <c:v>25.142857142857142</c:v>
                      </c:pt>
                      <c:pt idx="473">
                        <c:v>25.142857142857142</c:v>
                      </c:pt>
                      <c:pt idx="474">
                        <c:v>25</c:v>
                      </c:pt>
                      <c:pt idx="475">
                        <c:v>25.071428571428573</c:v>
                      </c:pt>
                      <c:pt idx="476">
                        <c:v>25</c:v>
                      </c:pt>
                      <c:pt idx="477">
                        <c:v>25.071428571428573</c:v>
                      </c:pt>
                      <c:pt idx="478">
                        <c:v>25.071428571428573</c:v>
                      </c:pt>
                      <c:pt idx="479">
                        <c:v>25.071428571428573</c:v>
                      </c:pt>
                      <c:pt idx="480">
                        <c:v>25.071428571428573</c:v>
                      </c:pt>
                      <c:pt idx="481">
                        <c:v>25</c:v>
                      </c:pt>
                      <c:pt idx="482">
                        <c:v>24.928571428571427</c:v>
                      </c:pt>
                      <c:pt idx="483">
                        <c:v>25.142857142857142</c:v>
                      </c:pt>
                      <c:pt idx="484">
                        <c:v>24.785714285714285</c:v>
                      </c:pt>
                      <c:pt idx="485">
                        <c:v>24.785714285714285</c:v>
                      </c:pt>
                      <c:pt idx="486">
                        <c:v>24.785714285714285</c:v>
                      </c:pt>
                      <c:pt idx="487">
                        <c:v>24.857142857142858</c:v>
                      </c:pt>
                      <c:pt idx="488">
                        <c:v>24.857142857142858</c:v>
                      </c:pt>
                      <c:pt idx="489">
                        <c:v>24.714285714285715</c:v>
                      </c:pt>
                      <c:pt idx="490">
                        <c:v>24.642857142857142</c:v>
                      </c:pt>
                      <c:pt idx="491">
                        <c:v>24.5</c:v>
                      </c:pt>
                      <c:pt idx="492">
                        <c:v>24.428571428571427</c:v>
                      </c:pt>
                      <c:pt idx="493">
                        <c:v>24.357142857142858</c:v>
                      </c:pt>
                      <c:pt idx="494">
                        <c:v>24.285714285714285</c:v>
                      </c:pt>
                      <c:pt idx="495">
                        <c:v>24.357142857142858</c:v>
                      </c:pt>
                      <c:pt idx="496">
                        <c:v>24.214285714285715</c:v>
                      </c:pt>
                      <c:pt idx="497">
                        <c:v>23.877551020408163</c:v>
                      </c:pt>
                      <c:pt idx="498">
                        <c:v>23.80612244897959</c:v>
                      </c:pt>
                      <c:pt idx="499">
                        <c:v>23.663265306122447</c:v>
                      </c:pt>
                      <c:pt idx="500">
                        <c:v>23.520408163265305</c:v>
                      </c:pt>
                      <c:pt idx="501">
                        <c:v>23.377551020408163</c:v>
                      </c:pt>
                      <c:pt idx="502">
                        <c:v>23.23469387755102</c:v>
                      </c:pt>
                      <c:pt idx="503">
                        <c:v>23.23469387755102</c:v>
                      </c:pt>
                      <c:pt idx="504">
                        <c:v>23.23469387755102</c:v>
                      </c:pt>
                      <c:pt idx="505">
                        <c:v>23.23469387755102</c:v>
                      </c:pt>
                      <c:pt idx="506">
                        <c:v>23.30612244897959</c:v>
                      </c:pt>
                      <c:pt idx="507">
                        <c:v>23.377551020408163</c:v>
                      </c:pt>
                      <c:pt idx="508">
                        <c:v>23.30612244897959</c:v>
                      </c:pt>
                      <c:pt idx="509">
                        <c:v>23.30612244897959</c:v>
                      </c:pt>
                      <c:pt idx="510">
                        <c:v>23.377551020408163</c:v>
                      </c:pt>
                      <c:pt idx="511">
                        <c:v>23.142857142857142</c:v>
                      </c:pt>
                      <c:pt idx="512">
                        <c:v>23.071428571428573</c:v>
                      </c:pt>
                      <c:pt idx="513">
                        <c:v>23.071428571428573</c:v>
                      </c:pt>
                      <c:pt idx="514">
                        <c:v>23.071428571428573</c:v>
                      </c:pt>
                      <c:pt idx="515">
                        <c:v>23</c:v>
                      </c:pt>
                      <c:pt idx="516">
                        <c:v>23</c:v>
                      </c:pt>
                      <c:pt idx="517">
                        <c:v>23</c:v>
                      </c:pt>
                      <c:pt idx="518">
                        <c:v>23</c:v>
                      </c:pt>
                      <c:pt idx="519">
                        <c:v>23</c:v>
                      </c:pt>
                      <c:pt idx="520">
                        <c:v>22.857142857142858</c:v>
                      </c:pt>
                      <c:pt idx="521">
                        <c:v>22.785714285714285</c:v>
                      </c:pt>
                      <c:pt idx="522">
                        <c:v>22.785714285714285</c:v>
                      </c:pt>
                      <c:pt idx="523">
                        <c:v>22.714285714285715</c:v>
                      </c:pt>
                      <c:pt idx="524">
                        <c:v>22.642857142857142</c:v>
                      </c:pt>
                      <c:pt idx="525">
                        <c:v>22.857142857142858</c:v>
                      </c:pt>
                      <c:pt idx="526">
                        <c:v>22.928571428571427</c:v>
                      </c:pt>
                      <c:pt idx="527">
                        <c:v>22.928571428571427</c:v>
                      </c:pt>
                      <c:pt idx="528">
                        <c:v>22.928571428571427</c:v>
                      </c:pt>
                      <c:pt idx="529">
                        <c:v>22.928571428571427</c:v>
                      </c:pt>
                      <c:pt idx="530">
                        <c:v>22.928571428571427</c:v>
                      </c:pt>
                      <c:pt idx="531">
                        <c:v>22.928571428571427</c:v>
                      </c:pt>
                      <c:pt idx="532">
                        <c:v>22.928571428571427</c:v>
                      </c:pt>
                      <c:pt idx="533">
                        <c:v>22.857142857142858</c:v>
                      </c:pt>
                      <c:pt idx="534">
                        <c:v>22.857142857142858</c:v>
                      </c:pt>
                      <c:pt idx="535">
                        <c:v>22.785714285714285</c:v>
                      </c:pt>
                      <c:pt idx="536">
                        <c:v>22.714285714285715</c:v>
                      </c:pt>
                      <c:pt idx="537">
                        <c:v>22.714285714285715</c:v>
                      </c:pt>
                      <c:pt idx="538">
                        <c:v>22.642857142857142</c:v>
                      </c:pt>
                      <c:pt idx="539">
                        <c:v>22.571428571428573</c:v>
                      </c:pt>
                      <c:pt idx="540">
                        <c:v>22.5</c:v>
                      </c:pt>
                      <c:pt idx="541">
                        <c:v>22.428571428571427</c:v>
                      </c:pt>
                      <c:pt idx="542">
                        <c:v>22.357142857142858</c:v>
                      </c:pt>
                      <c:pt idx="543">
                        <c:v>22.285714285714285</c:v>
                      </c:pt>
                      <c:pt idx="544">
                        <c:v>22.214285714285715</c:v>
                      </c:pt>
                      <c:pt idx="545">
                        <c:v>22.142857142857142</c:v>
                      </c:pt>
                      <c:pt idx="546">
                        <c:v>22.071428571428573</c:v>
                      </c:pt>
                      <c:pt idx="547">
                        <c:v>22.071428571428573</c:v>
                      </c:pt>
                      <c:pt idx="548">
                        <c:v>22.071428571428573</c:v>
                      </c:pt>
                      <c:pt idx="549">
                        <c:v>22.071428571428573</c:v>
                      </c:pt>
                      <c:pt idx="550">
                        <c:v>22.071428571428573</c:v>
                      </c:pt>
                      <c:pt idx="551">
                        <c:v>22.071428571428573</c:v>
                      </c:pt>
                      <c:pt idx="552">
                        <c:v>22.142857142857142</c:v>
                      </c:pt>
                      <c:pt idx="553">
                        <c:v>22.214285714285715</c:v>
                      </c:pt>
                      <c:pt idx="554">
                        <c:v>22.285714285714285</c:v>
                      </c:pt>
                      <c:pt idx="555">
                        <c:v>22.357142857142858</c:v>
                      </c:pt>
                      <c:pt idx="556">
                        <c:v>22.357142857142858</c:v>
                      </c:pt>
                      <c:pt idx="557">
                        <c:v>22.357142857142858</c:v>
                      </c:pt>
                      <c:pt idx="558">
                        <c:v>22.357142857142858</c:v>
                      </c:pt>
                      <c:pt idx="559">
                        <c:v>22.428571428571427</c:v>
                      </c:pt>
                      <c:pt idx="560">
                        <c:v>22.5</c:v>
                      </c:pt>
                      <c:pt idx="561">
                        <c:v>22.5</c:v>
                      </c:pt>
                      <c:pt idx="562">
                        <c:v>22.5</c:v>
                      </c:pt>
                      <c:pt idx="563">
                        <c:v>22.571428571428573</c:v>
                      </c:pt>
                      <c:pt idx="564">
                        <c:v>22.642857142857142</c:v>
                      </c:pt>
                      <c:pt idx="565">
                        <c:v>22.642857142857142</c:v>
                      </c:pt>
                      <c:pt idx="566">
                        <c:v>23.285714285714285</c:v>
                      </c:pt>
                      <c:pt idx="567">
                        <c:v>23.285714285714285</c:v>
                      </c:pt>
                      <c:pt idx="568">
                        <c:v>23.285714285714285</c:v>
                      </c:pt>
                      <c:pt idx="569">
                        <c:v>23.285714285714285</c:v>
                      </c:pt>
                      <c:pt idx="570">
                        <c:v>23.285714285714285</c:v>
                      </c:pt>
                      <c:pt idx="571">
                        <c:v>23.285714285714285</c:v>
                      </c:pt>
                      <c:pt idx="572">
                        <c:v>23.357142857142858</c:v>
                      </c:pt>
                      <c:pt idx="573">
                        <c:v>23.357142857142858</c:v>
                      </c:pt>
                      <c:pt idx="574">
                        <c:v>23.357142857142858</c:v>
                      </c:pt>
                      <c:pt idx="575">
                        <c:v>23.428571428571427</c:v>
                      </c:pt>
                      <c:pt idx="576">
                        <c:v>23.5</c:v>
                      </c:pt>
                      <c:pt idx="577">
                        <c:v>23.5</c:v>
                      </c:pt>
                      <c:pt idx="578">
                        <c:v>23.5</c:v>
                      </c:pt>
                      <c:pt idx="579">
                        <c:v>23.571428571428573</c:v>
                      </c:pt>
                      <c:pt idx="580">
                        <c:v>23.214285714285715</c:v>
                      </c:pt>
                      <c:pt idx="581">
                        <c:v>23.285714285714285</c:v>
                      </c:pt>
                      <c:pt idx="582">
                        <c:v>23.285714285714285</c:v>
                      </c:pt>
                      <c:pt idx="583">
                        <c:v>23.285714285714285</c:v>
                      </c:pt>
                      <c:pt idx="584">
                        <c:v>23.285714285714285</c:v>
                      </c:pt>
                      <c:pt idx="585">
                        <c:v>23.357142857142858</c:v>
                      </c:pt>
                      <c:pt idx="586">
                        <c:v>23.285714285714285</c:v>
                      </c:pt>
                      <c:pt idx="587">
                        <c:v>23.285714285714285</c:v>
                      </c:pt>
                      <c:pt idx="588">
                        <c:v>23.214285714285715</c:v>
                      </c:pt>
                      <c:pt idx="589">
                        <c:v>23.428571428571427</c:v>
                      </c:pt>
                      <c:pt idx="590">
                        <c:v>23.428571428571427</c:v>
                      </c:pt>
                      <c:pt idx="591">
                        <c:v>23.428571428571427</c:v>
                      </c:pt>
                      <c:pt idx="592">
                        <c:v>23.5</c:v>
                      </c:pt>
                      <c:pt idx="593">
                        <c:v>23.428571428571427</c:v>
                      </c:pt>
                      <c:pt idx="594">
                        <c:v>23.142857142857142</c:v>
                      </c:pt>
                      <c:pt idx="595">
                        <c:v>23.071428571428573</c:v>
                      </c:pt>
                      <c:pt idx="596">
                        <c:v>23.357142857142858</c:v>
                      </c:pt>
                      <c:pt idx="597">
                        <c:v>23.357142857142858</c:v>
                      </c:pt>
                      <c:pt idx="598">
                        <c:v>23.428571428571427</c:v>
                      </c:pt>
                      <c:pt idx="599">
                        <c:v>23.357142857142858</c:v>
                      </c:pt>
                      <c:pt idx="600">
                        <c:v>23.357142857142858</c:v>
                      </c:pt>
                      <c:pt idx="601">
                        <c:v>23.357142857142858</c:v>
                      </c:pt>
                      <c:pt idx="602">
                        <c:v>23.428571428571427</c:v>
                      </c:pt>
                      <c:pt idx="603">
                        <c:v>23.5</c:v>
                      </c:pt>
                      <c:pt idx="604">
                        <c:v>23.5</c:v>
                      </c:pt>
                      <c:pt idx="605">
                        <c:v>23.428571428571427</c:v>
                      </c:pt>
                      <c:pt idx="606">
                        <c:v>23.285714285714285</c:v>
                      </c:pt>
                      <c:pt idx="607">
                        <c:v>23.214285714285715</c:v>
                      </c:pt>
                      <c:pt idx="608">
                        <c:v>23.142857142857142</c:v>
                      </c:pt>
                      <c:pt idx="609">
                        <c:v>23.071428571428573</c:v>
                      </c:pt>
                      <c:pt idx="610">
                        <c:v>22.714285714285715</c:v>
                      </c:pt>
                      <c:pt idx="611">
                        <c:v>22.642857142857142</c:v>
                      </c:pt>
                      <c:pt idx="612">
                        <c:v>22.571428571428573</c:v>
                      </c:pt>
                      <c:pt idx="613">
                        <c:v>22.571428571428573</c:v>
                      </c:pt>
                      <c:pt idx="614">
                        <c:v>22.571428571428573</c:v>
                      </c:pt>
                      <c:pt idx="615">
                        <c:v>22.5</c:v>
                      </c:pt>
                      <c:pt idx="616">
                        <c:v>22.5</c:v>
                      </c:pt>
                      <c:pt idx="617">
                        <c:v>22.142857142857142</c:v>
                      </c:pt>
                      <c:pt idx="618">
                        <c:v>22.071428571428573</c:v>
                      </c:pt>
                      <c:pt idx="619">
                        <c:v>22.071428571428573</c:v>
                      </c:pt>
                      <c:pt idx="620">
                        <c:v>22.071428571428573</c:v>
                      </c:pt>
                      <c:pt idx="621">
                        <c:v>22.071428571428573</c:v>
                      </c:pt>
                      <c:pt idx="622">
                        <c:v>22.142857142857142</c:v>
                      </c:pt>
                      <c:pt idx="623">
                        <c:v>22.142857142857142</c:v>
                      </c:pt>
                      <c:pt idx="624">
                        <c:v>22.142857142857142</c:v>
                      </c:pt>
                      <c:pt idx="625">
                        <c:v>22.142857142857142</c:v>
                      </c:pt>
                      <c:pt idx="626">
                        <c:v>22.142857142857142</c:v>
                      </c:pt>
                      <c:pt idx="627">
                        <c:v>22.142857142857142</c:v>
                      </c:pt>
                      <c:pt idx="628">
                        <c:v>22.214285714285715</c:v>
                      </c:pt>
                      <c:pt idx="629">
                        <c:v>22.285714285714285</c:v>
                      </c:pt>
                      <c:pt idx="630">
                        <c:v>22.214285714285715</c:v>
                      </c:pt>
                      <c:pt idx="631">
                        <c:v>22.285714285714285</c:v>
                      </c:pt>
                      <c:pt idx="632">
                        <c:v>22.357142857142858</c:v>
                      </c:pt>
                      <c:pt idx="633">
                        <c:v>22.357142857142858</c:v>
                      </c:pt>
                      <c:pt idx="634">
                        <c:v>22.428571428571427</c:v>
                      </c:pt>
                      <c:pt idx="635">
                        <c:v>22.428571428571427</c:v>
                      </c:pt>
                      <c:pt idx="636">
                        <c:v>22.357142857142858</c:v>
                      </c:pt>
                      <c:pt idx="637">
                        <c:v>22.357142857142858</c:v>
                      </c:pt>
                      <c:pt idx="638">
                        <c:v>22.357142857142858</c:v>
                      </c:pt>
                      <c:pt idx="639">
                        <c:v>22.428571428571427</c:v>
                      </c:pt>
                      <c:pt idx="640">
                        <c:v>22.5</c:v>
                      </c:pt>
                      <c:pt idx="641">
                        <c:v>22.571428571428573</c:v>
                      </c:pt>
                      <c:pt idx="642">
                        <c:v>22.571428571428573</c:v>
                      </c:pt>
                      <c:pt idx="643">
                        <c:v>22.5</c:v>
                      </c:pt>
                      <c:pt idx="644">
                        <c:v>22.571428571428573</c:v>
                      </c:pt>
                      <c:pt idx="645">
                        <c:v>22.571428571428573</c:v>
                      </c:pt>
                      <c:pt idx="646">
                        <c:v>22.5</c:v>
                      </c:pt>
                      <c:pt idx="647">
                        <c:v>22.571428571428573</c:v>
                      </c:pt>
                      <c:pt idx="648">
                        <c:v>22.5</c:v>
                      </c:pt>
                      <c:pt idx="649">
                        <c:v>22.5</c:v>
                      </c:pt>
                      <c:pt idx="650">
                        <c:v>22.5</c:v>
                      </c:pt>
                      <c:pt idx="651">
                        <c:v>22.5</c:v>
                      </c:pt>
                      <c:pt idx="652">
                        <c:v>22.5</c:v>
                      </c:pt>
                      <c:pt idx="653">
                        <c:v>22.428571428571427</c:v>
                      </c:pt>
                      <c:pt idx="654">
                        <c:v>22.357142857142858</c:v>
                      </c:pt>
                      <c:pt idx="655">
                        <c:v>22.285714285714285</c:v>
                      </c:pt>
                      <c:pt idx="656">
                        <c:v>22.214285714285715</c:v>
                      </c:pt>
                      <c:pt idx="657">
                        <c:v>22.571428571428573</c:v>
                      </c:pt>
                      <c:pt idx="658">
                        <c:v>22.571428571428573</c:v>
                      </c:pt>
                      <c:pt idx="659">
                        <c:v>22.571428571428573</c:v>
                      </c:pt>
                      <c:pt idx="660">
                        <c:v>22.642857142857142</c:v>
                      </c:pt>
                      <c:pt idx="661">
                        <c:v>22.571428571428573</c:v>
                      </c:pt>
                      <c:pt idx="662">
                        <c:v>22.642857142857142</c:v>
                      </c:pt>
                      <c:pt idx="663">
                        <c:v>22.714285714285715</c:v>
                      </c:pt>
                      <c:pt idx="664">
                        <c:v>22.857142857142858</c:v>
                      </c:pt>
                      <c:pt idx="665">
                        <c:v>22.928571428571427</c:v>
                      </c:pt>
                      <c:pt idx="666">
                        <c:v>23</c:v>
                      </c:pt>
                      <c:pt idx="667">
                        <c:v>23</c:v>
                      </c:pt>
                      <c:pt idx="668">
                        <c:v>23</c:v>
                      </c:pt>
                      <c:pt idx="669">
                        <c:v>23</c:v>
                      </c:pt>
                      <c:pt idx="670">
                        <c:v>23.214285714285715</c:v>
                      </c:pt>
                      <c:pt idx="671">
                        <c:v>24</c:v>
                      </c:pt>
                      <c:pt idx="672">
                        <c:v>24.071428571428573</c:v>
                      </c:pt>
                      <c:pt idx="673">
                        <c:v>24.071428571428573</c:v>
                      </c:pt>
                      <c:pt idx="674">
                        <c:v>24.071428571428573</c:v>
                      </c:pt>
                      <c:pt idx="675">
                        <c:v>24.214285714285715</c:v>
                      </c:pt>
                      <c:pt idx="676">
                        <c:v>24.214285714285715</c:v>
                      </c:pt>
                      <c:pt idx="677">
                        <c:v>24.285714285714285</c:v>
                      </c:pt>
                      <c:pt idx="678">
                        <c:v>24.285714285714285</c:v>
                      </c:pt>
                      <c:pt idx="679">
                        <c:v>24.357142857142858</c:v>
                      </c:pt>
                      <c:pt idx="680">
                        <c:v>24.357142857142858</c:v>
                      </c:pt>
                      <c:pt idx="681">
                        <c:v>24.357142857142858</c:v>
                      </c:pt>
                      <c:pt idx="682">
                        <c:v>24.5</c:v>
                      </c:pt>
                      <c:pt idx="683">
                        <c:v>25.071428571428573</c:v>
                      </c:pt>
                      <c:pt idx="684">
                        <c:v>25.071428571428573</c:v>
                      </c:pt>
                      <c:pt idx="685">
                        <c:v>24</c:v>
                      </c:pt>
                      <c:pt idx="686">
                        <c:v>23.928571428571427</c:v>
                      </c:pt>
                      <c:pt idx="687">
                        <c:v>23.857142857142858</c:v>
                      </c:pt>
                      <c:pt idx="688">
                        <c:v>23.714285714285715</c:v>
                      </c:pt>
                      <c:pt idx="689">
                        <c:v>23.428571428571427</c:v>
                      </c:pt>
                      <c:pt idx="690">
                        <c:v>23.285714285714285</c:v>
                      </c:pt>
                      <c:pt idx="691">
                        <c:v>24.142857142857142</c:v>
                      </c:pt>
                      <c:pt idx="692">
                        <c:v>24.30612244897959</c:v>
                      </c:pt>
                      <c:pt idx="693">
                        <c:v>25.520408163265305</c:v>
                      </c:pt>
                      <c:pt idx="694">
                        <c:v>26.80612244897959</c:v>
                      </c:pt>
                      <c:pt idx="695">
                        <c:v>28.591836734693878</c:v>
                      </c:pt>
                      <c:pt idx="696">
                        <c:v>29.377551020408163</c:v>
                      </c:pt>
                      <c:pt idx="697">
                        <c:v>30.80612244897959</c:v>
                      </c:pt>
                      <c:pt idx="698">
                        <c:v>31.30612244897959</c:v>
                      </c:pt>
                      <c:pt idx="699">
                        <c:v>32.734693877551017</c:v>
                      </c:pt>
                      <c:pt idx="700">
                        <c:v>33.591836734693878</c:v>
                      </c:pt>
                      <c:pt idx="701">
                        <c:v>33.948979591836732</c:v>
                      </c:pt>
                      <c:pt idx="702">
                        <c:v>34.377551020408163</c:v>
                      </c:pt>
                      <c:pt idx="703">
                        <c:v>34.806122448979593</c:v>
                      </c:pt>
                      <c:pt idx="704">
                        <c:v>35.306122448979593</c:v>
                      </c:pt>
                      <c:pt idx="705">
                        <c:v>34.520408163265309</c:v>
                      </c:pt>
                      <c:pt idx="706">
                        <c:v>34.5</c:v>
                      </c:pt>
                      <c:pt idx="707">
                        <c:v>33.357142857142854</c:v>
                      </c:pt>
                      <c:pt idx="708">
                        <c:v>32.357142857142854</c:v>
                      </c:pt>
                      <c:pt idx="709">
                        <c:v>30.857142857142858</c:v>
                      </c:pt>
                      <c:pt idx="710">
                        <c:v>30.285714285714285</c:v>
                      </c:pt>
                      <c:pt idx="711">
                        <c:v>28.357142857142858</c:v>
                      </c:pt>
                      <c:pt idx="712">
                        <c:v>27.857142857142858</c:v>
                      </c:pt>
                      <c:pt idx="713">
                        <c:v>26.5</c:v>
                      </c:pt>
                      <c:pt idx="714">
                        <c:v>25.714285714285715</c:v>
                      </c:pt>
                      <c:pt idx="715">
                        <c:v>25.428571428571427</c:v>
                      </c:pt>
                      <c:pt idx="716">
                        <c:v>25.428571428571427</c:v>
                      </c:pt>
                      <c:pt idx="717">
                        <c:v>25.285714285714285</c:v>
                      </c:pt>
                      <c:pt idx="718">
                        <c:v>25.071428571428573</c:v>
                      </c:pt>
                      <c:pt idx="719">
                        <c:v>25.214285714285715</c:v>
                      </c:pt>
                      <c:pt idx="720">
                        <c:v>25.214285714285715</c:v>
                      </c:pt>
                      <c:pt idx="721">
                        <c:v>25.142857142857142</c:v>
                      </c:pt>
                      <c:pt idx="722">
                        <c:v>25.642857142857142</c:v>
                      </c:pt>
                      <c:pt idx="723">
                        <c:v>25.571428571428573</c:v>
                      </c:pt>
                      <c:pt idx="724">
                        <c:v>25.357142857142858</c:v>
                      </c:pt>
                      <c:pt idx="725">
                        <c:v>25.5</c:v>
                      </c:pt>
                      <c:pt idx="726">
                        <c:v>25.642857142857142</c:v>
                      </c:pt>
                      <c:pt idx="727">
                        <c:v>25.857142857142858</c:v>
                      </c:pt>
                      <c:pt idx="728">
                        <c:v>26</c:v>
                      </c:pt>
                      <c:pt idx="729">
                        <c:v>26.142857142857142</c:v>
                      </c:pt>
                      <c:pt idx="730">
                        <c:v>25.928571428571427</c:v>
                      </c:pt>
                      <c:pt idx="731">
                        <c:v>25.928571428571427</c:v>
                      </c:pt>
                      <c:pt idx="732">
                        <c:v>25.714285714285715</c:v>
                      </c:pt>
                      <c:pt idx="733">
                        <c:v>25.571428571428573</c:v>
                      </c:pt>
                      <c:pt idx="734">
                        <c:v>25.5</c:v>
                      </c:pt>
                      <c:pt idx="735">
                        <c:v>25.571428571428573</c:v>
                      </c:pt>
                      <c:pt idx="736">
                        <c:v>24.785714285714285</c:v>
                      </c:pt>
                      <c:pt idx="737">
                        <c:v>24.714285714285715</c:v>
                      </c:pt>
                      <c:pt idx="738">
                        <c:v>24.714285714285715</c:v>
                      </c:pt>
                      <c:pt idx="739">
                        <c:v>24.714285714285715</c:v>
                      </c:pt>
                      <c:pt idx="740">
                        <c:v>24.5</c:v>
                      </c:pt>
                      <c:pt idx="741">
                        <c:v>24.285714285714285</c:v>
                      </c:pt>
                      <c:pt idx="742">
                        <c:v>24.142857142857142</c:v>
                      </c:pt>
                      <c:pt idx="743">
                        <c:v>24.142857142857142</c:v>
                      </c:pt>
                      <c:pt idx="744">
                        <c:v>24.214285714285715</c:v>
                      </c:pt>
                      <c:pt idx="745">
                        <c:v>24.071428571428573</c:v>
                      </c:pt>
                      <c:pt idx="746">
                        <c:v>24.071428571428573</c:v>
                      </c:pt>
                      <c:pt idx="747">
                        <c:v>23.857142857142858</c:v>
                      </c:pt>
                      <c:pt idx="748">
                        <c:v>24.571428571428573</c:v>
                      </c:pt>
                      <c:pt idx="749">
                        <c:v>24.857142857142858</c:v>
                      </c:pt>
                      <c:pt idx="750">
                        <c:v>26.428571428571427</c:v>
                      </c:pt>
                      <c:pt idx="751">
                        <c:v>26.571428571428573</c:v>
                      </c:pt>
                      <c:pt idx="752">
                        <c:v>26.5</c:v>
                      </c:pt>
                      <c:pt idx="753">
                        <c:v>26.357142857142858</c:v>
                      </c:pt>
                      <c:pt idx="754">
                        <c:v>26.285714285714285</c:v>
                      </c:pt>
                      <c:pt idx="755">
                        <c:v>26.214285714285715</c:v>
                      </c:pt>
                      <c:pt idx="756">
                        <c:v>26.214285714285715</c:v>
                      </c:pt>
                      <c:pt idx="757">
                        <c:v>26.214285714285715</c:v>
                      </c:pt>
                      <c:pt idx="758">
                        <c:v>26.071428571428573</c:v>
                      </c:pt>
                      <c:pt idx="759">
                        <c:v>26.071428571428573</c:v>
                      </c:pt>
                      <c:pt idx="760">
                        <c:v>26.142857142857142</c:v>
                      </c:pt>
                      <c:pt idx="761">
                        <c:v>26.428571428571427</c:v>
                      </c:pt>
                      <c:pt idx="762">
                        <c:v>25.785714285714285</c:v>
                      </c:pt>
                      <c:pt idx="763">
                        <c:v>26.285714285714285</c:v>
                      </c:pt>
                      <c:pt idx="764">
                        <c:v>25.142857142857142</c:v>
                      </c:pt>
                      <c:pt idx="765">
                        <c:v>25.19387755102041</c:v>
                      </c:pt>
                      <c:pt idx="766">
                        <c:v>25.336734693877553</c:v>
                      </c:pt>
                      <c:pt idx="767">
                        <c:v>25.69387755102041</c:v>
                      </c:pt>
                      <c:pt idx="768">
                        <c:v>26.19387755102041</c:v>
                      </c:pt>
                      <c:pt idx="769">
                        <c:v>27.19387755102041</c:v>
                      </c:pt>
                      <c:pt idx="770">
                        <c:v>28.051020408163264</c:v>
                      </c:pt>
                      <c:pt idx="771">
                        <c:v>29.26530612244898</c:v>
                      </c:pt>
                      <c:pt idx="772">
                        <c:v>29.76530612244898</c:v>
                      </c:pt>
                      <c:pt idx="773">
                        <c:v>30.76530612244898</c:v>
                      </c:pt>
                      <c:pt idx="774">
                        <c:v>30.979591836734695</c:v>
                      </c:pt>
                      <c:pt idx="775">
                        <c:v>31.122448979591837</c:v>
                      </c:pt>
                      <c:pt idx="776">
                        <c:v>31.19387755102041</c:v>
                      </c:pt>
                      <c:pt idx="777">
                        <c:v>30.622448979591837</c:v>
                      </c:pt>
                      <c:pt idx="778">
                        <c:v>31.122448979591837</c:v>
                      </c:pt>
                      <c:pt idx="779">
                        <c:v>31.714285714285715</c:v>
                      </c:pt>
                      <c:pt idx="780">
                        <c:v>32.285714285714285</c:v>
                      </c:pt>
                      <c:pt idx="781">
                        <c:v>32.285714285714285</c:v>
                      </c:pt>
                      <c:pt idx="782">
                        <c:v>32.142857142857146</c:v>
                      </c:pt>
                      <c:pt idx="783">
                        <c:v>31.642857142857142</c:v>
                      </c:pt>
                      <c:pt idx="784">
                        <c:v>30.785714285714285</c:v>
                      </c:pt>
                      <c:pt idx="785">
                        <c:v>29.5</c:v>
                      </c:pt>
                      <c:pt idx="786">
                        <c:v>29.071428571428573</c:v>
                      </c:pt>
                      <c:pt idx="787">
                        <c:v>28.5</c:v>
                      </c:pt>
                      <c:pt idx="788">
                        <c:v>28.5</c:v>
                      </c:pt>
                      <c:pt idx="789">
                        <c:v>28.285714285714285</c:v>
                      </c:pt>
                      <c:pt idx="790">
                        <c:v>28.285714285714285</c:v>
                      </c:pt>
                      <c:pt idx="791">
                        <c:v>28.071428571428573</c:v>
                      </c:pt>
                      <c:pt idx="792">
                        <c:v>27.142857142857142</c:v>
                      </c:pt>
                      <c:pt idx="793">
                        <c:v>26.5</c:v>
                      </c:pt>
                      <c:pt idx="794">
                        <c:v>25.857142857142858</c:v>
                      </c:pt>
                      <c:pt idx="795">
                        <c:v>25.642857142857142</c:v>
                      </c:pt>
                      <c:pt idx="796">
                        <c:v>25.357142857142858</c:v>
                      </c:pt>
                      <c:pt idx="797">
                        <c:v>24.928571428571427</c:v>
                      </c:pt>
                      <c:pt idx="798">
                        <c:v>24.928571428571427</c:v>
                      </c:pt>
                      <c:pt idx="799">
                        <c:v>25.071428571428573</c:v>
                      </c:pt>
                      <c:pt idx="800">
                        <c:v>25</c:v>
                      </c:pt>
                      <c:pt idx="801">
                        <c:v>24.714285714285715</c:v>
                      </c:pt>
                      <c:pt idx="802">
                        <c:v>24.571428571428573</c:v>
                      </c:pt>
                      <c:pt idx="803">
                        <c:v>24.571428571428573</c:v>
                      </c:pt>
                      <c:pt idx="804">
                        <c:v>24.785714285714285</c:v>
                      </c:pt>
                      <c:pt idx="805">
                        <c:v>24.785714285714285</c:v>
                      </c:pt>
                      <c:pt idx="806">
                        <c:v>25</c:v>
                      </c:pt>
                      <c:pt idx="807">
                        <c:v>24.857142857142858</c:v>
                      </c:pt>
                      <c:pt idx="808">
                        <c:v>24.857142857142858</c:v>
                      </c:pt>
                      <c:pt idx="809">
                        <c:v>24.285714285714285</c:v>
                      </c:pt>
                      <c:pt idx="810">
                        <c:v>23.571428571428573</c:v>
                      </c:pt>
                      <c:pt idx="811">
                        <c:v>22.857142857142858</c:v>
                      </c:pt>
                      <c:pt idx="812">
                        <c:v>22</c:v>
                      </c:pt>
                      <c:pt idx="813">
                        <c:v>21.214285714285715</c:v>
                      </c:pt>
                      <c:pt idx="814">
                        <c:v>20.428571428571427</c:v>
                      </c:pt>
                      <c:pt idx="815">
                        <c:v>19.5</c:v>
                      </c:pt>
                      <c:pt idx="816">
                        <c:v>18.785714285714285</c:v>
                      </c:pt>
                      <c:pt idx="817">
                        <c:v>18</c:v>
                      </c:pt>
                      <c:pt idx="818">
                        <c:v>16.785714285714285</c:v>
                      </c:pt>
                      <c:pt idx="819">
                        <c:v>15.857142857142858</c:v>
                      </c:pt>
                      <c:pt idx="820">
                        <c:v>14.857142857142858</c:v>
                      </c:pt>
                      <c:pt idx="821">
                        <c:v>13.857142857142858</c:v>
                      </c:pt>
                      <c:pt idx="822">
                        <c:v>12.857142857142858</c:v>
                      </c:pt>
                      <c:pt idx="823">
                        <c:v>12.5</c:v>
                      </c:pt>
                      <c:pt idx="824">
                        <c:v>12.5</c:v>
                      </c:pt>
                      <c:pt idx="825">
                        <c:v>12.571428571428571</c:v>
                      </c:pt>
                      <c:pt idx="826">
                        <c:v>12.857142857142858</c:v>
                      </c:pt>
                      <c:pt idx="827">
                        <c:v>12.714285714285714</c:v>
                      </c:pt>
                      <c:pt idx="828">
                        <c:v>12.714285714285714</c:v>
                      </c:pt>
                      <c:pt idx="829">
                        <c:v>12.714285714285714</c:v>
                      </c:pt>
                      <c:pt idx="830">
                        <c:v>12.428571428571429</c:v>
                      </c:pt>
                      <c:pt idx="831">
                        <c:v>12.357142857142858</c:v>
                      </c:pt>
                      <c:pt idx="832">
                        <c:v>12.571428571428571</c:v>
                      </c:pt>
                      <c:pt idx="833">
                        <c:v>12.857142857142858</c:v>
                      </c:pt>
                      <c:pt idx="834">
                        <c:v>13.071428571428571</c:v>
                      </c:pt>
                      <c:pt idx="835">
                        <c:v>13.428571428571429</c:v>
                      </c:pt>
                      <c:pt idx="836">
                        <c:v>14</c:v>
                      </c:pt>
                      <c:pt idx="837">
                        <c:v>14.357142857142858</c:v>
                      </c:pt>
                      <c:pt idx="838">
                        <c:v>14.571428571428571</c:v>
                      </c:pt>
                      <c:pt idx="839">
                        <c:v>14.714285714285714</c:v>
                      </c:pt>
                      <c:pt idx="840">
                        <c:v>14.714285714285714</c:v>
                      </c:pt>
                      <c:pt idx="841">
                        <c:v>14.928571428571429</c:v>
                      </c:pt>
                      <c:pt idx="842">
                        <c:v>15</c:v>
                      </c:pt>
                      <c:pt idx="843">
                        <c:v>15.214285714285714</c:v>
                      </c:pt>
                      <c:pt idx="844">
                        <c:v>15.642857142857142</c:v>
                      </c:pt>
                      <c:pt idx="845">
                        <c:v>16</c:v>
                      </c:pt>
                      <c:pt idx="846">
                        <c:v>16</c:v>
                      </c:pt>
                      <c:pt idx="847">
                        <c:v>16</c:v>
                      </c:pt>
                      <c:pt idx="848">
                        <c:v>16</c:v>
                      </c:pt>
                      <c:pt idx="849">
                        <c:v>15.857142857142858</c:v>
                      </c:pt>
                      <c:pt idx="850">
                        <c:v>15.642857142857142</c:v>
                      </c:pt>
                      <c:pt idx="851">
                        <c:v>15.571428571428571</c:v>
                      </c:pt>
                      <c:pt idx="852">
                        <c:v>15.571428571428571</c:v>
                      </c:pt>
                      <c:pt idx="853">
                        <c:v>15.571428571428571</c:v>
                      </c:pt>
                      <c:pt idx="854">
                        <c:v>15.571428571428571</c:v>
                      </c:pt>
                      <c:pt idx="855">
                        <c:v>15.5</c:v>
                      </c:pt>
                      <c:pt idx="856">
                        <c:v>15.5</c:v>
                      </c:pt>
                      <c:pt idx="857">
                        <c:v>15.5</c:v>
                      </c:pt>
                      <c:pt idx="858">
                        <c:v>15.928571428571429</c:v>
                      </c:pt>
                      <c:pt idx="859">
                        <c:v>16.857142857142858</c:v>
                      </c:pt>
                      <c:pt idx="860">
                        <c:v>18.714285714285715</c:v>
                      </c:pt>
                      <c:pt idx="861">
                        <c:v>19.591836734693878</c:v>
                      </c:pt>
                      <c:pt idx="862">
                        <c:v>22.877551020408163</c:v>
                      </c:pt>
                      <c:pt idx="863">
                        <c:v>25.948979591836736</c:v>
                      </c:pt>
                      <c:pt idx="864">
                        <c:v>28.020408163265305</c:v>
                      </c:pt>
                      <c:pt idx="865">
                        <c:v>29.377551020408163</c:v>
                      </c:pt>
                      <c:pt idx="866">
                        <c:v>30.877551020408163</c:v>
                      </c:pt>
                      <c:pt idx="867">
                        <c:v>32.448979591836732</c:v>
                      </c:pt>
                      <c:pt idx="868">
                        <c:v>34.306122448979593</c:v>
                      </c:pt>
                      <c:pt idx="869">
                        <c:v>35.734693877551017</c:v>
                      </c:pt>
                      <c:pt idx="870">
                        <c:v>37.306122448979586</c:v>
                      </c:pt>
                      <c:pt idx="871">
                        <c:v>38.377551020408156</c:v>
                      </c:pt>
                      <c:pt idx="872">
                        <c:v>38.734693877551017</c:v>
                      </c:pt>
                      <c:pt idx="873">
                        <c:v>38.948979591836732</c:v>
                      </c:pt>
                      <c:pt idx="874">
                        <c:v>38.948979591836732</c:v>
                      </c:pt>
                      <c:pt idx="875">
                        <c:v>39.928571428571431</c:v>
                      </c:pt>
                      <c:pt idx="876">
                        <c:v>38.5</c:v>
                      </c:pt>
                      <c:pt idx="877">
                        <c:v>36.857142857142854</c:v>
                      </c:pt>
                      <c:pt idx="878">
                        <c:v>35.857142857142854</c:v>
                      </c:pt>
                      <c:pt idx="879">
                        <c:v>35.214285714285715</c:v>
                      </c:pt>
                      <c:pt idx="880">
                        <c:v>34.357142857142854</c:v>
                      </c:pt>
                      <c:pt idx="881">
                        <c:v>33.357142857142854</c:v>
                      </c:pt>
                      <c:pt idx="882">
                        <c:v>32.071428571428569</c:v>
                      </c:pt>
                      <c:pt idx="883">
                        <c:v>31.357142857142858</c:v>
                      </c:pt>
                      <c:pt idx="884">
                        <c:v>30.571428571428573</c:v>
                      </c:pt>
                      <c:pt idx="885">
                        <c:v>30.285714285714285</c:v>
                      </c:pt>
                      <c:pt idx="886">
                        <c:v>30</c:v>
                      </c:pt>
                      <c:pt idx="887">
                        <c:v>29.428571428571427</c:v>
                      </c:pt>
                      <c:pt idx="888">
                        <c:v>28.428571428571427</c:v>
                      </c:pt>
                      <c:pt idx="889">
                        <c:v>27.785714285714285</c:v>
                      </c:pt>
                      <c:pt idx="890">
                        <c:v>27.45918367346939</c:v>
                      </c:pt>
                      <c:pt idx="891">
                        <c:v>27.61661807580175</c:v>
                      </c:pt>
                      <c:pt idx="892">
                        <c:v>30.830903790087465</c:v>
                      </c:pt>
                      <c:pt idx="893">
                        <c:v>34.259475218658892</c:v>
                      </c:pt>
                      <c:pt idx="894">
                        <c:v>37.902332361516038</c:v>
                      </c:pt>
                      <c:pt idx="895">
                        <c:v>42.902332361516038</c:v>
                      </c:pt>
                      <c:pt idx="896">
                        <c:v>47.116618075801753</c:v>
                      </c:pt>
                      <c:pt idx="897">
                        <c:v>49.616618075801753</c:v>
                      </c:pt>
                      <c:pt idx="898">
                        <c:v>52.473760932944614</c:v>
                      </c:pt>
                      <c:pt idx="899">
                        <c:v>54.830903790087469</c:v>
                      </c:pt>
                      <c:pt idx="900">
                        <c:v>57.045189504373177</c:v>
                      </c:pt>
                      <c:pt idx="901">
                        <c:v>59.116618075801746</c:v>
                      </c:pt>
                      <c:pt idx="902">
                        <c:v>60.830903790087461</c:v>
                      </c:pt>
                      <c:pt idx="903">
                        <c:v>62.330903790087461</c:v>
                      </c:pt>
                      <c:pt idx="904">
                        <c:v>63.371720116618071</c:v>
                      </c:pt>
                      <c:pt idx="905">
                        <c:v>64.5</c:v>
                      </c:pt>
                      <c:pt idx="906">
                        <c:v>62</c:v>
                      </c:pt>
                      <c:pt idx="907">
                        <c:v>59.142857142857146</c:v>
                      </c:pt>
                      <c:pt idx="908">
                        <c:v>56.428571428571431</c:v>
                      </c:pt>
                      <c:pt idx="909">
                        <c:v>52.357142857142854</c:v>
                      </c:pt>
                      <c:pt idx="910">
                        <c:v>48.857142857142854</c:v>
                      </c:pt>
                      <c:pt idx="911">
                        <c:v>46.571428571428569</c:v>
                      </c:pt>
                      <c:pt idx="912">
                        <c:v>44</c:v>
                      </c:pt>
                      <c:pt idx="913">
                        <c:v>41.857142857142854</c:v>
                      </c:pt>
                      <c:pt idx="914">
                        <c:v>40.642857142857146</c:v>
                      </c:pt>
                      <c:pt idx="915">
                        <c:v>38.857142857142854</c:v>
                      </c:pt>
                      <c:pt idx="916">
                        <c:v>37.214285714285715</c:v>
                      </c:pt>
                      <c:pt idx="917">
                        <c:v>36.214285714285715</c:v>
                      </c:pt>
                      <c:pt idx="918">
                        <c:v>35.071428571428569</c:v>
                      </c:pt>
                      <c:pt idx="919">
                        <c:v>33.5</c:v>
                      </c:pt>
                      <c:pt idx="920">
                        <c:v>32.714285714285715</c:v>
                      </c:pt>
                      <c:pt idx="921">
                        <c:v>32.214285714285715</c:v>
                      </c:pt>
                      <c:pt idx="922">
                        <c:v>31.428571428571427</c:v>
                      </c:pt>
                      <c:pt idx="923">
                        <c:v>30.642857142857142</c:v>
                      </c:pt>
                      <c:pt idx="924">
                        <c:v>30</c:v>
                      </c:pt>
                      <c:pt idx="925">
                        <c:v>29.642857142857142</c:v>
                      </c:pt>
                      <c:pt idx="926">
                        <c:v>29.357142857142858</c:v>
                      </c:pt>
                      <c:pt idx="927">
                        <c:v>28.928571428571427</c:v>
                      </c:pt>
                      <c:pt idx="928">
                        <c:v>27.785714285714285</c:v>
                      </c:pt>
                      <c:pt idx="929">
                        <c:v>27.214285714285715</c:v>
                      </c:pt>
                      <c:pt idx="930">
                        <c:v>26.785714285714285</c:v>
                      </c:pt>
                      <c:pt idx="931">
                        <c:v>25.5</c:v>
                      </c:pt>
                      <c:pt idx="932">
                        <c:v>24.571428571428573</c:v>
                      </c:pt>
                      <c:pt idx="933">
                        <c:v>24.071428571428573</c:v>
                      </c:pt>
                      <c:pt idx="934">
                        <c:v>23.642857142857142</c:v>
                      </c:pt>
                      <c:pt idx="935">
                        <c:v>23.142857142857142</c:v>
                      </c:pt>
                      <c:pt idx="936">
                        <c:v>22.571428571428573</c:v>
                      </c:pt>
                      <c:pt idx="937">
                        <c:v>22</c:v>
                      </c:pt>
                      <c:pt idx="938">
                        <c:v>21.5</c:v>
                      </c:pt>
                      <c:pt idx="939">
                        <c:v>21.214285714285715</c:v>
                      </c:pt>
                      <c:pt idx="940">
                        <c:v>20.857142857142858</c:v>
                      </c:pt>
                      <c:pt idx="941">
                        <c:v>20.5</c:v>
                      </c:pt>
                      <c:pt idx="942">
                        <c:v>20.285714285714285</c:v>
                      </c:pt>
                      <c:pt idx="943">
                        <c:v>20</c:v>
                      </c:pt>
                      <c:pt idx="944">
                        <c:v>19.785714285714285</c:v>
                      </c:pt>
                      <c:pt idx="945">
                        <c:v>19.5</c:v>
                      </c:pt>
                      <c:pt idx="946">
                        <c:v>19.357142857142858</c:v>
                      </c:pt>
                      <c:pt idx="947">
                        <c:v>18.928571428571427</c:v>
                      </c:pt>
                      <c:pt idx="948">
                        <c:v>18.5</c:v>
                      </c:pt>
                      <c:pt idx="949">
                        <c:v>18.5</c:v>
                      </c:pt>
                      <c:pt idx="950">
                        <c:v>18.357142857142858</c:v>
                      </c:pt>
                      <c:pt idx="951">
                        <c:v>18.428571428571427</c:v>
                      </c:pt>
                      <c:pt idx="952">
                        <c:v>18.428571428571427</c:v>
                      </c:pt>
                      <c:pt idx="953">
                        <c:v>18.357142857142858</c:v>
                      </c:pt>
                      <c:pt idx="954">
                        <c:v>18.071428571428573</c:v>
                      </c:pt>
                      <c:pt idx="955">
                        <c:v>17.857142857142858</c:v>
                      </c:pt>
                      <c:pt idx="956">
                        <c:v>17.642857142857142</c:v>
                      </c:pt>
                      <c:pt idx="957">
                        <c:v>17.285714285714285</c:v>
                      </c:pt>
                      <c:pt idx="958">
                        <c:v>16.857142857142858</c:v>
                      </c:pt>
                      <c:pt idx="959">
                        <c:v>16.571428571428573</c:v>
                      </c:pt>
                      <c:pt idx="960">
                        <c:v>16.285714285714285</c:v>
                      </c:pt>
                      <c:pt idx="961">
                        <c:v>16</c:v>
                      </c:pt>
                      <c:pt idx="962">
                        <c:v>15.714285714285714</c:v>
                      </c:pt>
                      <c:pt idx="963">
                        <c:v>15.214285714285714</c:v>
                      </c:pt>
                      <c:pt idx="964">
                        <c:v>14.857142857142858</c:v>
                      </c:pt>
                      <c:pt idx="965">
                        <c:v>14.428571428571429</c:v>
                      </c:pt>
                      <c:pt idx="966">
                        <c:v>14.142857142857142</c:v>
                      </c:pt>
                      <c:pt idx="967">
                        <c:v>14</c:v>
                      </c:pt>
                      <c:pt idx="968">
                        <c:v>13.928571428571429</c:v>
                      </c:pt>
                      <c:pt idx="969">
                        <c:v>13.928571428571429</c:v>
                      </c:pt>
                      <c:pt idx="970">
                        <c:v>14.142857142857142</c:v>
                      </c:pt>
                      <c:pt idx="971">
                        <c:v>14.214285714285714</c:v>
                      </c:pt>
                      <c:pt idx="972">
                        <c:v>14.285714285714286</c:v>
                      </c:pt>
                      <c:pt idx="973">
                        <c:v>14.428571428571429</c:v>
                      </c:pt>
                      <c:pt idx="974">
                        <c:v>14.214285714285714</c:v>
                      </c:pt>
                      <c:pt idx="975">
                        <c:v>14.142857142857142</c:v>
                      </c:pt>
                      <c:pt idx="976">
                        <c:v>14</c:v>
                      </c:pt>
                      <c:pt idx="977">
                        <c:v>13.928571428571429</c:v>
                      </c:pt>
                      <c:pt idx="978">
                        <c:v>13.857142857142858</c:v>
                      </c:pt>
                      <c:pt idx="979">
                        <c:v>13.642857142857142</c:v>
                      </c:pt>
                      <c:pt idx="980">
                        <c:v>13.714285714285714</c:v>
                      </c:pt>
                      <c:pt idx="981">
                        <c:v>13.571428571428571</c:v>
                      </c:pt>
                      <c:pt idx="982">
                        <c:v>13.357142857142858</c:v>
                      </c:pt>
                      <c:pt idx="983">
                        <c:v>13.071428571428571</c:v>
                      </c:pt>
                      <c:pt idx="984">
                        <c:v>12.642857142857142</c:v>
                      </c:pt>
                      <c:pt idx="985">
                        <c:v>12.5</c:v>
                      </c:pt>
                      <c:pt idx="986">
                        <c:v>12.285714285714286</c:v>
                      </c:pt>
                      <c:pt idx="987">
                        <c:v>12.071428571428571</c:v>
                      </c:pt>
                      <c:pt idx="988">
                        <c:v>12.285714285714286</c:v>
                      </c:pt>
                      <c:pt idx="989">
                        <c:v>12.357142857142858</c:v>
                      </c:pt>
                      <c:pt idx="990">
                        <c:v>12.428571428571429</c:v>
                      </c:pt>
                      <c:pt idx="991">
                        <c:v>12.428571428571429</c:v>
                      </c:pt>
                      <c:pt idx="992">
                        <c:v>12.428571428571429</c:v>
                      </c:pt>
                      <c:pt idx="993">
                        <c:v>12.642857142857142</c:v>
                      </c:pt>
                      <c:pt idx="994">
                        <c:v>12.5</c:v>
                      </c:pt>
                      <c:pt idx="995">
                        <c:v>12.428571428571429</c:v>
                      </c:pt>
                      <c:pt idx="996">
                        <c:v>12.428571428571429</c:v>
                      </c:pt>
                      <c:pt idx="997">
                        <c:v>12.571428571428571</c:v>
                      </c:pt>
                      <c:pt idx="998">
                        <c:v>12.571428571428571</c:v>
                      </c:pt>
                      <c:pt idx="999">
                        <c:v>12.714285714285714</c:v>
                      </c:pt>
                      <c:pt idx="1000">
                        <c:v>12.857142857142858</c:v>
                      </c:pt>
                      <c:pt idx="1001">
                        <c:v>12.928571428571429</c:v>
                      </c:pt>
                      <c:pt idx="1002">
                        <c:v>12.857142857142858</c:v>
                      </c:pt>
                      <c:pt idx="1003">
                        <c:v>13.285714285714286</c:v>
                      </c:pt>
                      <c:pt idx="1004">
                        <c:v>13.5</c:v>
                      </c:pt>
                      <c:pt idx="1005">
                        <c:v>13.785714285714286</c:v>
                      </c:pt>
                      <c:pt idx="1006">
                        <c:v>13.928571428571429</c:v>
                      </c:pt>
                      <c:pt idx="1007">
                        <c:v>14</c:v>
                      </c:pt>
                      <c:pt idx="1008">
                        <c:v>14.214285714285714</c:v>
                      </c:pt>
                      <c:pt idx="1009">
                        <c:v>14.357142857142858</c:v>
                      </c:pt>
                      <c:pt idx="1010">
                        <c:v>14.5</c:v>
                      </c:pt>
                      <c:pt idx="1011">
                        <c:v>14.642857142857142</c:v>
                      </c:pt>
                      <c:pt idx="1012">
                        <c:v>14.785714285714286</c:v>
                      </c:pt>
                      <c:pt idx="1013">
                        <c:v>14.928571428571429</c:v>
                      </c:pt>
                      <c:pt idx="1014">
                        <c:v>15</c:v>
                      </c:pt>
                      <c:pt idx="1015">
                        <c:v>15.285714285714286</c:v>
                      </c:pt>
                      <c:pt idx="1016">
                        <c:v>15.571428571428571</c:v>
                      </c:pt>
                      <c:pt idx="1017">
                        <c:v>15.214285714285714</c:v>
                      </c:pt>
                      <c:pt idx="1018">
                        <c:v>15.142857142857142</c:v>
                      </c:pt>
                      <c:pt idx="1019">
                        <c:v>15.285714285714286</c:v>
                      </c:pt>
                      <c:pt idx="1020">
                        <c:v>15.571428571428571</c:v>
                      </c:pt>
                      <c:pt idx="1021">
                        <c:v>15.785714285714286</c:v>
                      </c:pt>
                      <c:pt idx="1022">
                        <c:v>16</c:v>
                      </c:pt>
                      <c:pt idx="1023">
                        <c:v>16.285714285714285</c:v>
                      </c:pt>
                      <c:pt idx="1024">
                        <c:v>16.642857142857142</c:v>
                      </c:pt>
                      <c:pt idx="1025">
                        <c:v>16.857142857142858</c:v>
                      </c:pt>
                      <c:pt idx="1026">
                        <c:v>17.142857142857142</c:v>
                      </c:pt>
                      <c:pt idx="1027">
                        <c:v>17.357142857142858</c:v>
                      </c:pt>
                      <c:pt idx="1028">
                        <c:v>17.714285714285715</c:v>
                      </c:pt>
                      <c:pt idx="1029">
                        <c:v>17.785714285714285</c:v>
                      </c:pt>
                      <c:pt idx="1030">
                        <c:v>17.714285714285715</c:v>
                      </c:pt>
                      <c:pt idx="1031">
                        <c:v>17.928571428571427</c:v>
                      </c:pt>
                      <c:pt idx="1032">
                        <c:v>18</c:v>
                      </c:pt>
                      <c:pt idx="1033">
                        <c:v>18.214285714285715</c:v>
                      </c:pt>
                      <c:pt idx="1034">
                        <c:v>18.428571428571427</c:v>
                      </c:pt>
                      <c:pt idx="1035">
                        <c:v>18.642857142857142</c:v>
                      </c:pt>
                      <c:pt idx="1036">
                        <c:v>19.142857142857142</c:v>
                      </c:pt>
                      <c:pt idx="1037">
                        <c:v>19.357142857142858</c:v>
                      </c:pt>
                      <c:pt idx="1038">
                        <c:v>19.214285714285715</c:v>
                      </c:pt>
                      <c:pt idx="1039">
                        <c:v>19.071428571428573</c:v>
                      </c:pt>
                      <c:pt idx="1040">
                        <c:v>19.142857142857142</c:v>
                      </c:pt>
                      <c:pt idx="1041">
                        <c:v>19</c:v>
                      </c:pt>
                      <c:pt idx="1042">
                        <c:v>19</c:v>
                      </c:pt>
                      <c:pt idx="1043">
                        <c:v>18.857142857142858</c:v>
                      </c:pt>
                      <c:pt idx="1044">
                        <c:v>18.714285714285715</c:v>
                      </c:pt>
                      <c:pt idx="1045">
                        <c:v>18.5</c:v>
                      </c:pt>
                      <c:pt idx="1046">
                        <c:v>18.357142857142858</c:v>
                      </c:pt>
                      <c:pt idx="1047">
                        <c:v>17.857142857142858</c:v>
                      </c:pt>
                      <c:pt idx="1048">
                        <c:v>17.357142857142858</c:v>
                      </c:pt>
                      <c:pt idx="1049">
                        <c:v>16.857142857142858</c:v>
                      </c:pt>
                      <c:pt idx="1050">
                        <c:v>16.142857142857142</c:v>
                      </c:pt>
                      <c:pt idx="1051">
                        <c:v>15.785714285714286</c:v>
                      </c:pt>
                      <c:pt idx="1052">
                        <c:v>16.428571428571427</c:v>
                      </c:pt>
                      <c:pt idx="1053">
                        <c:v>16.142857142857142</c:v>
                      </c:pt>
                      <c:pt idx="1054">
                        <c:v>15.642857142857142</c:v>
                      </c:pt>
                      <c:pt idx="1055">
                        <c:v>15.428571428571429</c:v>
                      </c:pt>
                      <c:pt idx="1056">
                        <c:v>14.928571428571429</c:v>
                      </c:pt>
                      <c:pt idx="1057">
                        <c:v>14.642857142857142</c:v>
                      </c:pt>
                      <c:pt idx="1058">
                        <c:v>14.540816326530614</c:v>
                      </c:pt>
                      <c:pt idx="1059">
                        <c:v>14.612244897959185</c:v>
                      </c:pt>
                      <c:pt idx="1060">
                        <c:v>14.826530612244898</c:v>
                      </c:pt>
                      <c:pt idx="1061">
                        <c:v>14.969387755102042</c:v>
                      </c:pt>
                      <c:pt idx="1062">
                        <c:v>14.826530612244898</c:v>
                      </c:pt>
                      <c:pt idx="1063">
                        <c:v>14.683673469387756</c:v>
                      </c:pt>
                      <c:pt idx="1064">
                        <c:v>14.397959183673468</c:v>
                      </c:pt>
                      <c:pt idx="1065">
                        <c:v>14.040816326530612</c:v>
                      </c:pt>
                      <c:pt idx="1066">
                        <c:v>13.683673469387754</c:v>
                      </c:pt>
                      <c:pt idx="1067">
                        <c:v>14.632653061224488</c:v>
                      </c:pt>
                      <c:pt idx="1068">
                        <c:v>15.553935860058306</c:v>
                      </c:pt>
                      <c:pt idx="1069">
                        <c:v>16.229279466888794</c:v>
                      </c:pt>
                      <c:pt idx="1070">
                        <c:v>19.514993752603079</c:v>
                      </c:pt>
                      <c:pt idx="1071">
                        <c:v>22.086422324031648</c:v>
                      </c:pt>
                      <c:pt idx="1072">
                        <c:v>26.045605997501038</c:v>
                      </c:pt>
                      <c:pt idx="1073">
                        <c:v>29.331320283215323</c:v>
                      </c:pt>
                      <c:pt idx="1074">
                        <c:v>30.759891711786754</c:v>
                      </c:pt>
                      <c:pt idx="1075">
                        <c:v>31.474177426072465</c:v>
                      </c:pt>
                      <c:pt idx="1076">
                        <c:v>32.117034568929611</c:v>
                      </c:pt>
                      <c:pt idx="1077">
                        <c:v>32.617034568929611</c:v>
                      </c:pt>
                      <c:pt idx="1078">
                        <c:v>33.831320283215327</c:v>
                      </c:pt>
                      <c:pt idx="1079">
                        <c:v>35.117034568929611</c:v>
                      </c:pt>
                      <c:pt idx="1080">
                        <c:v>37.831320283215327</c:v>
                      </c:pt>
                      <c:pt idx="1081">
                        <c:v>39.525197834235733</c:v>
                      </c:pt>
                      <c:pt idx="1082">
                        <c:v>39.103915035401918</c:v>
                      </c:pt>
                      <c:pt idx="1083">
                        <c:v>38.714285714285715</c:v>
                      </c:pt>
                      <c:pt idx="1084">
                        <c:v>35.571428571428569</c:v>
                      </c:pt>
                      <c:pt idx="1085">
                        <c:v>33</c:v>
                      </c:pt>
                      <c:pt idx="1086">
                        <c:v>29.142857142857142</c:v>
                      </c:pt>
                      <c:pt idx="1087">
                        <c:v>26</c:v>
                      </c:pt>
                      <c:pt idx="1088">
                        <c:v>24.214285714285715</c:v>
                      </c:pt>
                      <c:pt idx="1089">
                        <c:v>23.5</c:v>
                      </c:pt>
                      <c:pt idx="1090">
                        <c:v>23.071428571428573</c:v>
                      </c:pt>
                      <c:pt idx="1091">
                        <c:v>22.642857142857142</c:v>
                      </c:pt>
                      <c:pt idx="1092">
                        <c:v>21.428571428571427</c:v>
                      </c:pt>
                      <c:pt idx="1093">
                        <c:v>20.071428571428573</c:v>
                      </c:pt>
                      <c:pt idx="1094">
                        <c:v>16.785714285714285</c:v>
                      </c:pt>
                      <c:pt idx="1095">
                        <c:v>14</c:v>
                      </c:pt>
                      <c:pt idx="1096">
                        <c:v>13.428571428571429</c:v>
                      </c:pt>
                      <c:pt idx="1097">
                        <c:v>12.928571428571429</c:v>
                      </c:pt>
                      <c:pt idx="1098">
                        <c:v>12.63265306122449</c:v>
                      </c:pt>
                      <c:pt idx="1099">
                        <c:v>12.418367346938776</c:v>
                      </c:pt>
                      <c:pt idx="1100">
                        <c:v>12.061224489795919</c:v>
                      </c:pt>
                      <c:pt idx="1101">
                        <c:v>11.63265306122449</c:v>
                      </c:pt>
                      <c:pt idx="1102">
                        <c:v>11.418367346938776</c:v>
                      </c:pt>
                      <c:pt idx="1103">
                        <c:v>11.204081632653061</c:v>
                      </c:pt>
                      <c:pt idx="1104">
                        <c:v>11.918367346938776</c:v>
                      </c:pt>
                      <c:pt idx="1105">
                        <c:v>12.316326530612246</c:v>
                      </c:pt>
                      <c:pt idx="1106">
                        <c:v>12.679300291545191</c:v>
                      </c:pt>
                      <c:pt idx="1107">
                        <c:v>14.322157434402333</c:v>
                      </c:pt>
                      <c:pt idx="1108">
                        <c:v>14.536443148688049</c:v>
                      </c:pt>
                      <c:pt idx="1109">
                        <c:v>14.679300291545191</c:v>
                      </c:pt>
                      <c:pt idx="1110">
                        <c:v>14.965014577259476</c:v>
                      </c:pt>
                      <c:pt idx="1111">
                        <c:v>15.322157434402332</c:v>
                      </c:pt>
                      <c:pt idx="1112">
                        <c:v>15.618075801749271</c:v>
                      </c:pt>
                      <c:pt idx="1113">
                        <c:v>15.832361516034984</c:v>
                      </c:pt>
                      <c:pt idx="1114">
                        <c:v>17.832361516034986</c:v>
                      </c:pt>
                      <c:pt idx="1115">
                        <c:v>18.260932944606413</c:v>
                      </c:pt>
                      <c:pt idx="1116">
                        <c:v>18.68950437317784</c:v>
                      </c:pt>
                      <c:pt idx="1117">
                        <c:v>18.618075801749267</c:v>
                      </c:pt>
                      <c:pt idx="1118">
                        <c:v>17.760932944606413</c:v>
                      </c:pt>
                      <c:pt idx="1119">
                        <c:v>17.64868804664723</c:v>
                      </c:pt>
                      <c:pt idx="1120">
                        <c:v>17.428571428571427</c:v>
                      </c:pt>
                      <c:pt idx="1121">
                        <c:v>16.571428571428573</c:v>
                      </c:pt>
                      <c:pt idx="1122">
                        <c:v>16.285714285714285</c:v>
                      </c:pt>
                      <c:pt idx="1123">
                        <c:v>16.642857142857142</c:v>
                      </c:pt>
                      <c:pt idx="1124">
                        <c:v>16.428571428571427</c:v>
                      </c:pt>
                      <c:pt idx="1125">
                        <c:v>16.214285714285715</c:v>
                      </c:pt>
                      <c:pt idx="1126">
                        <c:v>16.357142857142858</c:v>
                      </c:pt>
                      <c:pt idx="1127">
                        <c:v>16.428571428571427</c:v>
                      </c:pt>
                      <c:pt idx="1128">
                        <c:v>14.642857142857142</c:v>
                      </c:pt>
                      <c:pt idx="1129">
                        <c:v>14.285714285714286</c:v>
                      </c:pt>
                      <c:pt idx="1130">
                        <c:v>14</c:v>
                      </c:pt>
                      <c:pt idx="1131">
                        <c:v>14</c:v>
                      </c:pt>
                      <c:pt idx="1132">
                        <c:v>14.071428571428571</c:v>
                      </c:pt>
                      <c:pt idx="1133">
                        <c:v>13.785714285714286</c:v>
                      </c:pt>
                      <c:pt idx="1134">
                        <c:v>13.857142857142858</c:v>
                      </c:pt>
                      <c:pt idx="1135">
                        <c:v>13.357142857142858</c:v>
                      </c:pt>
                      <c:pt idx="1136">
                        <c:v>13.428571428571429</c:v>
                      </c:pt>
                      <c:pt idx="1137">
                        <c:v>13.214285714285714</c:v>
                      </c:pt>
                      <c:pt idx="1138">
                        <c:v>13.285714285714286</c:v>
                      </c:pt>
                      <c:pt idx="1139">
                        <c:v>13.5</c:v>
                      </c:pt>
                      <c:pt idx="1140">
                        <c:v>13.428571428571429</c:v>
                      </c:pt>
                      <c:pt idx="1141">
                        <c:v>13.642857142857142</c:v>
                      </c:pt>
                      <c:pt idx="1142">
                        <c:v>13.714285714285714</c:v>
                      </c:pt>
                      <c:pt idx="1143">
                        <c:v>13.857142857142858</c:v>
                      </c:pt>
                      <c:pt idx="1144">
                        <c:v>14.071428571428571</c:v>
                      </c:pt>
                      <c:pt idx="1145">
                        <c:v>14.285714285714286</c:v>
                      </c:pt>
                      <c:pt idx="1146">
                        <c:v>15.071428571428571</c:v>
                      </c:pt>
                      <c:pt idx="1147">
                        <c:v>15.571428571428571</c:v>
                      </c:pt>
                      <c:pt idx="1148">
                        <c:v>15.642857142857142</c:v>
                      </c:pt>
                      <c:pt idx="1149">
                        <c:v>15.857142857142858</c:v>
                      </c:pt>
                      <c:pt idx="1150">
                        <c:v>16</c:v>
                      </c:pt>
                      <c:pt idx="1151">
                        <c:v>16</c:v>
                      </c:pt>
                      <c:pt idx="1152">
                        <c:v>16.285714285714285</c:v>
                      </c:pt>
                      <c:pt idx="1153">
                        <c:v>16.357142857142858</c:v>
                      </c:pt>
                      <c:pt idx="1154">
                        <c:v>16.357142857142858</c:v>
                      </c:pt>
                      <c:pt idx="1155">
                        <c:v>16.357142857142858</c:v>
                      </c:pt>
                      <c:pt idx="1156">
                        <c:v>16.571428571428573</c:v>
                      </c:pt>
                      <c:pt idx="1157">
                        <c:v>17.214285714285715</c:v>
                      </c:pt>
                      <c:pt idx="1158">
                        <c:v>17.5</c:v>
                      </c:pt>
                      <c:pt idx="1159">
                        <c:v>17.785714285714285</c:v>
                      </c:pt>
                      <c:pt idx="1160">
                        <c:v>17.357142857142858</c:v>
                      </c:pt>
                      <c:pt idx="1161">
                        <c:v>16.857142857142858</c:v>
                      </c:pt>
                      <c:pt idx="1162">
                        <c:v>16.642857142857142</c:v>
                      </c:pt>
                      <c:pt idx="1163">
                        <c:v>16.357142857142858</c:v>
                      </c:pt>
                      <c:pt idx="1164">
                        <c:v>16</c:v>
                      </c:pt>
                      <c:pt idx="1165">
                        <c:v>15.928571428571429</c:v>
                      </c:pt>
                      <c:pt idx="1166">
                        <c:v>15.785714285714286</c:v>
                      </c:pt>
                      <c:pt idx="1167">
                        <c:v>15.5</c:v>
                      </c:pt>
                      <c:pt idx="1168">
                        <c:v>15.5</c:v>
                      </c:pt>
                      <c:pt idx="1169">
                        <c:v>15.357142857142858</c:v>
                      </c:pt>
                      <c:pt idx="1170">
                        <c:v>16.142857142857142</c:v>
                      </c:pt>
                      <c:pt idx="1171">
                        <c:v>15.428571428571429</c:v>
                      </c:pt>
                      <c:pt idx="1172">
                        <c:v>15.071428571428571</c:v>
                      </c:pt>
                      <c:pt idx="1173">
                        <c:v>14.857142857142858</c:v>
                      </c:pt>
                      <c:pt idx="1174">
                        <c:v>14.428571428571429</c:v>
                      </c:pt>
                      <c:pt idx="1175">
                        <c:v>14.428571428571429</c:v>
                      </c:pt>
                      <c:pt idx="1176">
                        <c:v>14.428571428571429</c:v>
                      </c:pt>
                      <c:pt idx="1177">
                        <c:v>14.428571428571429</c:v>
                      </c:pt>
                      <c:pt idx="1178">
                        <c:v>14.714285714285714</c:v>
                      </c:pt>
                      <c:pt idx="1179">
                        <c:v>14.714285714285714</c:v>
                      </c:pt>
                      <c:pt idx="1180">
                        <c:v>14.571428571428571</c:v>
                      </c:pt>
                      <c:pt idx="1181">
                        <c:v>14.714285714285714</c:v>
                      </c:pt>
                      <c:pt idx="1182">
                        <c:v>14.642857142857142</c:v>
                      </c:pt>
                      <c:pt idx="1183">
                        <c:v>14.714285714285714</c:v>
                      </c:pt>
                      <c:pt idx="1184">
                        <c:v>13.785714285714286</c:v>
                      </c:pt>
                      <c:pt idx="1185">
                        <c:v>13.928571428571429</c:v>
                      </c:pt>
                      <c:pt idx="1186">
                        <c:v>14</c:v>
                      </c:pt>
                      <c:pt idx="1187">
                        <c:v>13.928571428571429</c:v>
                      </c:pt>
                      <c:pt idx="1188">
                        <c:v>14.071428571428571</c:v>
                      </c:pt>
                      <c:pt idx="1189">
                        <c:v>14.214285714285714</c:v>
                      </c:pt>
                      <c:pt idx="1190">
                        <c:v>14.285714285714286</c:v>
                      </c:pt>
                      <c:pt idx="1191">
                        <c:v>14.357142857142858</c:v>
                      </c:pt>
                      <c:pt idx="1192">
                        <c:v>14.571428571428571</c:v>
                      </c:pt>
                      <c:pt idx="1193">
                        <c:v>14.642857142857142</c:v>
                      </c:pt>
                      <c:pt idx="1194">
                        <c:v>14.928571428571429</c:v>
                      </c:pt>
                      <c:pt idx="1195">
                        <c:v>15.071428571428571</c:v>
                      </c:pt>
                      <c:pt idx="1196">
                        <c:v>15.142857142857142</c:v>
                      </c:pt>
                      <c:pt idx="1197">
                        <c:v>15.357142857142858</c:v>
                      </c:pt>
                      <c:pt idx="1198">
                        <c:v>15.357142857142858</c:v>
                      </c:pt>
                      <c:pt idx="1199">
                        <c:v>15.214285714285714</c:v>
                      </c:pt>
                      <c:pt idx="1200">
                        <c:v>15.071428571428571</c:v>
                      </c:pt>
                      <c:pt idx="1201">
                        <c:v>15</c:v>
                      </c:pt>
                      <c:pt idx="1202">
                        <c:v>15</c:v>
                      </c:pt>
                      <c:pt idx="1203">
                        <c:v>15.142857142857142</c:v>
                      </c:pt>
                      <c:pt idx="1204">
                        <c:v>15.428571428571429</c:v>
                      </c:pt>
                      <c:pt idx="1205">
                        <c:v>15.5</c:v>
                      </c:pt>
                      <c:pt idx="1206">
                        <c:v>15.285714285714286</c:v>
                      </c:pt>
                      <c:pt idx="1207">
                        <c:v>15.428571428571429</c:v>
                      </c:pt>
                      <c:pt idx="1208">
                        <c:v>15.428571428571429</c:v>
                      </c:pt>
                      <c:pt idx="1209">
                        <c:v>15.5</c:v>
                      </c:pt>
                      <c:pt idx="1210">
                        <c:v>15.428571428571429</c:v>
                      </c:pt>
                      <c:pt idx="1211">
                        <c:v>15.142857142857142</c:v>
                      </c:pt>
                      <c:pt idx="1212">
                        <c:v>15.142857142857142</c:v>
                      </c:pt>
                      <c:pt idx="1213">
                        <c:v>15.357142857142858</c:v>
                      </c:pt>
                      <c:pt idx="1214">
                        <c:v>15.714285714285714</c:v>
                      </c:pt>
                      <c:pt idx="1215">
                        <c:v>15.857142857142858</c:v>
                      </c:pt>
                      <c:pt idx="1216">
                        <c:v>15.857142857142858</c:v>
                      </c:pt>
                      <c:pt idx="1217">
                        <c:v>15.785714285714286</c:v>
                      </c:pt>
                      <c:pt idx="1218">
                        <c:v>15.928571428571429</c:v>
                      </c:pt>
                      <c:pt idx="1219">
                        <c:v>16.428571428571427</c:v>
                      </c:pt>
                      <c:pt idx="1220">
                        <c:v>16.714285714285715</c:v>
                      </c:pt>
                      <c:pt idx="1221">
                        <c:v>16.785714285714285</c:v>
                      </c:pt>
                      <c:pt idx="1222">
                        <c:v>16.785714285714285</c:v>
                      </c:pt>
                      <c:pt idx="1223">
                        <c:v>16.714285714285715</c:v>
                      </c:pt>
                      <c:pt idx="1224">
                        <c:v>16.928571428571427</c:v>
                      </c:pt>
                      <c:pt idx="1225">
                        <c:v>17</c:v>
                      </c:pt>
                      <c:pt idx="1226">
                        <c:v>17.071428571428573</c:v>
                      </c:pt>
                      <c:pt idx="1227">
                        <c:v>16.857142857142858</c:v>
                      </c:pt>
                      <c:pt idx="1228">
                        <c:v>16.571428571428573</c:v>
                      </c:pt>
                      <c:pt idx="1229">
                        <c:v>16.428571428571427</c:v>
                      </c:pt>
                      <c:pt idx="1230">
                        <c:v>16.428571428571427</c:v>
                      </c:pt>
                      <c:pt idx="1231">
                        <c:v>16.285714285714285</c:v>
                      </c:pt>
                      <c:pt idx="1232">
                        <c:v>16.142857142857142</c:v>
                      </c:pt>
                      <c:pt idx="1233">
                        <c:v>16.571428571428573</c:v>
                      </c:pt>
                      <c:pt idx="1234">
                        <c:v>16.285714285714285</c:v>
                      </c:pt>
                      <c:pt idx="1235">
                        <c:v>16</c:v>
                      </c:pt>
                      <c:pt idx="1236">
                        <c:v>15.785714285714286</c:v>
                      </c:pt>
                      <c:pt idx="1237">
                        <c:v>16.857142857142858</c:v>
                      </c:pt>
                      <c:pt idx="1238">
                        <c:v>16.714285714285715</c:v>
                      </c:pt>
                      <c:pt idx="1239">
                        <c:v>16.714285714285715</c:v>
                      </c:pt>
                      <c:pt idx="1240">
                        <c:v>16.642857142857142</c:v>
                      </c:pt>
                      <c:pt idx="1241">
                        <c:v>16.785714285714285</c:v>
                      </c:pt>
                      <c:pt idx="1242">
                        <c:v>17</c:v>
                      </c:pt>
                      <c:pt idx="1243">
                        <c:v>17.214285714285715</c:v>
                      </c:pt>
                      <c:pt idx="1244">
                        <c:v>17.214285714285715</c:v>
                      </c:pt>
                      <c:pt idx="1245">
                        <c:v>17.928571428571427</c:v>
                      </c:pt>
                      <c:pt idx="1246">
                        <c:v>17.642857142857142</c:v>
                      </c:pt>
                      <c:pt idx="1247">
                        <c:v>16.571428571428573</c:v>
                      </c:pt>
                      <c:pt idx="1248">
                        <c:v>16.571428571428573</c:v>
                      </c:pt>
                      <c:pt idx="1249">
                        <c:v>16.857142857142858</c:v>
                      </c:pt>
                      <c:pt idx="1250">
                        <c:v>16.857142857142858</c:v>
                      </c:pt>
                      <c:pt idx="1251">
                        <c:v>15.571428571428571</c:v>
                      </c:pt>
                      <c:pt idx="1252">
                        <c:v>15.428571428571429</c:v>
                      </c:pt>
                      <c:pt idx="1253">
                        <c:v>15.214285714285714</c:v>
                      </c:pt>
                      <c:pt idx="1254">
                        <c:v>15.071428571428571</c:v>
                      </c:pt>
                      <c:pt idx="1255">
                        <c:v>15.785714285714286</c:v>
                      </c:pt>
                      <c:pt idx="1256">
                        <c:v>15.642857142857142</c:v>
                      </c:pt>
                      <c:pt idx="1257">
                        <c:v>15.571428571428571</c:v>
                      </c:pt>
                      <c:pt idx="1258">
                        <c:v>15.5</c:v>
                      </c:pt>
                      <c:pt idx="1259">
                        <c:v>14.785714285714286</c:v>
                      </c:pt>
                      <c:pt idx="1260">
                        <c:v>14.857142857142858</c:v>
                      </c:pt>
                      <c:pt idx="1261">
                        <c:v>14.857142857142858</c:v>
                      </c:pt>
                      <c:pt idx="1262">
                        <c:v>14.785714285714286</c:v>
                      </c:pt>
                      <c:pt idx="1263">
                        <c:v>14.5</c:v>
                      </c:pt>
                      <c:pt idx="1264">
                        <c:v>14.857142857142858</c:v>
                      </c:pt>
                      <c:pt idx="1265">
                        <c:v>15.142857142857142</c:v>
                      </c:pt>
                      <c:pt idx="1266">
                        <c:v>15.642857142857142</c:v>
                      </c:pt>
                      <c:pt idx="1267">
                        <c:v>15.714285714285714</c:v>
                      </c:pt>
                      <c:pt idx="1268">
                        <c:v>15.714285714285714</c:v>
                      </c:pt>
                      <c:pt idx="1269">
                        <c:v>14.857142857142858</c:v>
                      </c:pt>
                      <c:pt idx="1270">
                        <c:v>14.785714285714286</c:v>
                      </c:pt>
                      <c:pt idx="1271">
                        <c:v>14.642857142857142</c:v>
                      </c:pt>
                      <c:pt idx="1272">
                        <c:v>15</c:v>
                      </c:pt>
                      <c:pt idx="1273">
                        <c:v>14.928571428571429</c:v>
                      </c:pt>
                      <c:pt idx="1274">
                        <c:v>14.857142857142858</c:v>
                      </c:pt>
                      <c:pt idx="1275">
                        <c:v>14.857142857142858</c:v>
                      </c:pt>
                      <c:pt idx="1276">
                        <c:v>14.928571428571429</c:v>
                      </c:pt>
                      <c:pt idx="1277">
                        <c:v>14.928571428571429</c:v>
                      </c:pt>
                      <c:pt idx="1278">
                        <c:v>14.642857142857142</c:v>
                      </c:pt>
                      <c:pt idx="1279">
                        <c:v>14.214285714285714</c:v>
                      </c:pt>
                      <c:pt idx="1280">
                        <c:v>13.642857142857142</c:v>
                      </c:pt>
                      <c:pt idx="1281">
                        <c:v>13.642857142857142</c:v>
                      </c:pt>
                      <c:pt idx="1282">
                        <c:v>13.571428571428571</c:v>
                      </c:pt>
                      <c:pt idx="1283">
                        <c:v>13.571428571428571</c:v>
                      </c:pt>
                      <c:pt idx="1284">
                        <c:v>13.571428571428571</c:v>
                      </c:pt>
                      <c:pt idx="1285">
                        <c:v>13.428571428571429</c:v>
                      </c:pt>
                      <c:pt idx="1286">
                        <c:v>13</c:v>
                      </c:pt>
                      <c:pt idx="1287">
                        <c:v>13</c:v>
                      </c:pt>
                      <c:pt idx="1288">
                        <c:v>13</c:v>
                      </c:pt>
                      <c:pt idx="1289">
                        <c:v>12.928571428571429</c:v>
                      </c:pt>
                      <c:pt idx="1290">
                        <c:v>12.857142857142858</c:v>
                      </c:pt>
                      <c:pt idx="1291">
                        <c:v>12.928571428571429</c:v>
                      </c:pt>
                      <c:pt idx="1292">
                        <c:v>12.857142857142858</c:v>
                      </c:pt>
                      <c:pt idx="1293">
                        <c:v>12.928571428571429</c:v>
                      </c:pt>
                      <c:pt idx="1294">
                        <c:v>13</c:v>
                      </c:pt>
                      <c:pt idx="1295">
                        <c:v>13.357142857142858</c:v>
                      </c:pt>
                      <c:pt idx="1296">
                        <c:v>13.5</c:v>
                      </c:pt>
                      <c:pt idx="1297">
                        <c:v>13.642857142857142</c:v>
                      </c:pt>
                      <c:pt idx="1298">
                        <c:v>13.785714285714286</c:v>
                      </c:pt>
                      <c:pt idx="1299">
                        <c:v>14.142857142857142</c:v>
                      </c:pt>
                      <c:pt idx="1300">
                        <c:v>14.326530612244898</c:v>
                      </c:pt>
                      <c:pt idx="1301">
                        <c:v>14.540816326530614</c:v>
                      </c:pt>
                      <c:pt idx="1302">
                        <c:v>14.612244897959185</c:v>
                      </c:pt>
                      <c:pt idx="1303">
                        <c:v>14.755102040816327</c:v>
                      </c:pt>
                      <c:pt idx="1304">
                        <c:v>14.897959183673469</c:v>
                      </c:pt>
                      <c:pt idx="1305">
                        <c:v>15.112244897959185</c:v>
                      </c:pt>
                      <c:pt idx="1306">
                        <c:v>15.326530612244897</c:v>
                      </c:pt>
                      <c:pt idx="1307">
                        <c:v>15.612244897959183</c:v>
                      </c:pt>
                      <c:pt idx="1308">
                        <c:v>15.755102040816325</c:v>
                      </c:pt>
                      <c:pt idx="1309">
                        <c:v>15.755102040816325</c:v>
                      </c:pt>
                      <c:pt idx="1310">
                        <c:v>15.612244897959183</c:v>
                      </c:pt>
                      <c:pt idx="1311">
                        <c:v>15.469387755102039</c:v>
                      </c:pt>
                      <c:pt idx="1312">
                        <c:v>15.326530612244897</c:v>
                      </c:pt>
                      <c:pt idx="1313">
                        <c:v>15.040816326530612</c:v>
                      </c:pt>
                      <c:pt idx="1314">
                        <c:v>14.857142857142858</c:v>
                      </c:pt>
                      <c:pt idx="1315">
                        <c:v>14.714285714285714</c:v>
                      </c:pt>
                      <c:pt idx="1316">
                        <c:v>14.642857142857142</c:v>
                      </c:pt>
                      <c:pt idx="1317">
                        <c:v>14.5</c:v>
                      </c:pt>
                      <c:pt idx="1318">
                        <c:v>14.357142857142858</c:v>
                      </c:pt>
                      <c:pt idx="1319">
                        <c:v>14.071428571428571</c:v>
                      </c:pt>
                      <c:pt idx="1320">
                        <c:v>13.714285714285714</c:v>
                      </c:pt>
                      <c:pt idx="1321">
                        <c:v>13.357142857142858</c:v>
                      </c:pt>
                      <c:pt idx="1322">
                        <c:v>13.071428571428571</c:v>
                      </c:pt>
                      <c:pt idx="1323">
                        <c:v>12.5</c:v>
                      </c:pt>
                      <c:pt idx="1324">
                        <c:v>12.357142857142858</c:v>
                      </c:pt>
                      <c:pt idx="1325">
                        <c:v>12.214285714285714</c:v>
                      </c:pt>
                      <c:pt idx="1326">
                        <c:v>12.428571428571429</c:v>
                      </c:pt>
                      <c:pt idx="1327">
                        <c:v>12.357142857142858</c:v>
                      </c:pt>
                      <c:pt idx="1328">
                        <c:v>12.357142857142858</c:v>
                      </c:pt>
                      <c:pt idx="1329">
                        <c:v>12.214285714285714</c:v>
                      </c:pt>
                      <c:pt idx="1330">
                        <c:v>12.214285714285714</c:v>
                      </c:pt>
                      <c:pt idx="1331">
                        <c:v>12.214285714285714</c:v>
                      </c:pt>
                      <c:pt idx="1332">
                        <c:v>12.142857142857142</c:v>
                      </c:pt>
                      <c:pt idx="1333">
                        <c:v>12.071428571428571</c:v>
                      </c:pt>
                      <c:pt idx="1334">
                        <c:v>12.142857142857142</c:v>
                      </c:pt>
                      <c:pt idx="1335">
                        <c:v>12.214285714285714</c:v>
                      </c:pt>
                      <c:pt idx="1336">
                        <c:v>12.357142857142858</c:v>
                      </c:pt>
                      <c:pt idx="1337">
                        <c:v>12.428571428571429</c:v>
                      </c:pt>
                      <c:pt idx="1338">
                        <c:v>12.571428571428571</c:v>
                      </c:pt>
                      <c:pt idx="1339">
                        <c:v>12.571428571428571</c:v>
                      </c:pt>
                      <c:pt idx="1340">
                        <c:v>12.285714285714286</c:v>
                      </c:pt>
                      <c:pt idx="1341">
                        <c:v>12.357142857142858</c:v>
                      </c:pt>
                      <c:pt idx="1342">
                        <c:v>12.428571428571429</c:v>
                      </c:pt>
                      <c:pt idx="1343">
                        <c:v>12.785714285714286</c:v>
                      </c:pt>
                      <c:pt idx="1344">
                        <c:v>12.785714285714286</c:v>
                      </c:pt>
                      <c:pt idx="1345">
                        <c:v>12.714285714285714</c:v>
                      </c:pt>
                      <c:pt idx="1346">
                        <c:v>12.714285714285714</c:v>
                      </c:pt>
                      <c:pt idx="1347">
                        <c:v>12.714285714285714</c:v>
                      </c:pt>
                      <c:pt idx="1348">
                        <c:v>12.714285714285714</c:v>
                      </c:pt>
                      <c:pt idx="1349">
                        <c:v>12.642857142857142</c:v>
                      </c:pt>
                      <c:pt idx="1350">
                        <c:v>12.714285714285714</c:v>
                      </c:pt>
                      <c:pt idx="1351">
                        <c:v>12.714285714285714</c:v>
                      </c:pt>
                      <c:pt idx="1352">
                        <c:v>12.642857142857142</c:v>
                      </c:pt>
                      <c:pt idx="1353">
                        <c:v>12.714285714285714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378-49C3-858D-6572B4474CF7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1"/>
          <c:order val="1"/>
          <c:tx>
            <c:strRef>
              <c:f>'~ 19-04-13'!$E$1</c:f>
              <c:strCache>
                <c:ptCount val="1"/>
                <c:pt idx="0">
                  <c:v>USD/ETH</c:v>
                </c:pt>
              </c:strCache>
            </c:strRef>
          </c:tx>
          <c:spPr>
            <a:ln w="15240" cap="rnd">
              <a:solidFill>
                <a:srgbClr val="EF296B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'~ 19-04-13'!$A$2:$A$1355</c:f>
              <c:numCache>
                <c:formatCode>yyyy\-mm\-dd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'~ 19-04-13'!$E$2:$E$1355</c:f>
              <c:numCache>
                <c:formatCode>General</c:formatCode>
                <c:ptCount val="1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0.99</c:v>
                </c:pt>
                <c:pt idx="13">
                  <c:v>1.29</c:v>
                </c:pt>
                <c:pt idx="14">
                  <c:v>1.88</c:v>
                </c:pt>
                <c:pt idx="15">
                  <c:v>1.79</c:v>
                </c:pt>
                <c:pt idx="16">
                  <c:v>1.79</c:v>
                </c:pt>
                <c:pt idx="17">
                  <c:v>1.37</c:v>
                </c:pt>
                <c:pt idx="18">
                  <c:v>1.3</c:v>
                </c:pt>
                <c:pt idx="19">
                  <c:v>1.36</c:v>
                </c:pt>
                <c:pt idx="20">
                  <c:v>1.24</c:v>
                </c:pt>
                <c:pt idx="21">
                  <c:v>1.52</c:v>
                </c:pt>
                <c:pt idx="22">
                  <c:v>1.44</c:v>
                </c:pt>
                <c:pt idx="23">
                  <c:v>1.4</c:v>
                </c:pt>
                <c:pt idx="24">
                  <c:v>1.35</c:v>
                </c:pt>
                <c:pt idx="25">
                  <c:v>1.24</c:v>
                </c:pt>
                <c:pt idx="26">
                  <c:v>1.27</c:v>
                </c:pt>
                <c:pt idx="27">
                  <c:v>1.18</c:v>
                </c:pt>
                <c:pt idx="28">
                  <c:v>1.1399999999999999</c:v>
                </c:pt>
                <c:pt idx="29">
                  <c:v>1.3</c:v>
                </c:pt>
                <c:pt idx="30">
                  <c:v>1.18</c:v>
                </c:pt>
                <c:pt idx="31">
                  <c:v>1.32</c:v>
                </c:pt>
                <c:pt idx="32">
                  <c:v>1.31</c:v>
                </c:pt>
                <c:pt idx="33">
                  <c:v>1.36</c:v>
                </c:pt>
                <c:pt idx="34">
                  <c:v>1.1399999999999999</c:v>
                </c:pt>
                <c:pt idx="35">
                  <c:v>1.23</c:v>
                </c:pt>
                <c:pt idx="36">
                  <c:v>1.35</c:v>
                </c:pt>
                <c:pt idx="37">
                  <c:v>1.37</c:v>
                </c:pt>
                <c:pt idx="38">
                  <c:v>1.34</c:v>
                </c:pt>
                <c:pt idx="39">
                  <c:v>1.28</c:v>
                </c:pt>
                <c:pt idx="40">
                  <c:v>1.26</c:v>
                </c:pt>
                <c:pt idx="41">
                  <c:v>1.21</c:v>
                </c:pt>
                <c:pt idx="42">
                  <c:v>1.19</c:v>
                </c:pt>
                <c:pt idx="43">
                  <c:v>0.92420000000000002</c:v>
                </c:pt>
                <c:pt idx="44">
                  <c:v>1.1499999999999999</c:v>
                </c:pt>
                <c:pt idx="45">
                  <c:v>0.88560000000000005</c:v>
                </c:pt>
                <c:pt idx="46">
                  <c:v>0.95499999999999996</c:v>
                </c:pt>
                <c:pt idx="47">
                  <c:v>0.95</c:v>
                </c:pt>
                <c:pt idx="48">
                  <c:v>0.93630000000000002</c:v>
                </c:pt>
                <c:pt idx="49">
                  <c:v>0.875</c:v>
                </c:pt>
                <c:pt idx="50">
                  <c:v>0.85229999999999995</c:v>
                </c:pt>
                <c:pt idx="51">
                  <c:v>0.89</c:v>
                </c:pt>
                <c:pt idx="52">
                  <c:v>0.8871</c:v>
                </c:pt>
                <c:pt idx="53">
                  <c:v>0.94120000000000004</c:v>
                </c:pt>
                <c:pt idx="54">
                  <c:v>0.80589999999999995</c:v>
                </c:pt>
                <c:pt idx="55">
                  <c:v>0.91</c:v>
                </c:pt>
                <c:pt idx="56">
                  <c:v>0.8</c:v>
                </c:pt>
                <c:pt idx="57">
                  <c:v>0.68230000000000002</c:v>
                </c:pt>
                <c:pt idx="58">
                  <c:v>0.77029999999999998</c:v>
                </c:pt>
                <c:pt idx="59">
                  <c:v>0.70079999999999998</c:v>
                </c:pt>
                <c:pt idx="60">
                  <c:v>0.6</c:v>
                </c:pt>
                <c:pt idx="61">
                  <c:v>0.68159999999999998</c:v>
                </c:pt>
                <c:pt idx="62">
                  <c:v>0.7137</c:v>
                </c:pt>
                <c:pt idx="63">
                  <c:v>0.65480000000000005</c:v>
                </c:pt>
                <c:pt idx="64">
                  <c:v>0.66469999999999996</c:v>
                </c:pt>
                <c:pt idx="65">
                  <c:v>0.67959999999999998</c:v>
                </c:pt>
                <c:pt idx="66">
                  <c:v>0.60950000000000004</c:v>
                </c:pt>
                <c:pt idx="67">
                  <c:v>0.60780000000000001</c:v>
                </c:pt>
                <c:pt idx="68">
                  <c:v>0.65110000000000001</c:v>
                </c:pt>
                <c:pt idx="69">
                  <c:v>0.6</c:v>
                </c:pt>
                <c:pt idx="70">
                  <c:v>0.62</c:v>
                </c:pt>
                <c:pt idx="71">
                  <c:v>0.63519999999999999</c:v>
                </c:pt>
                <c:pt idx="72">
                  <c:v>0.6351</c:v>
                </c:pt>
                <c:pt idx="73">
                  <c:v>0.59930000000000005</c:v>
                </c:pt>
                <c:pt idx="74">
                  <c:v>0.63</c:v>
                </c:pt>
                <c:pt idx="75">
                  <c:v>0.60170000000000001</c:v>
                </c:pt>
                <c:pt idx="76">
                  <c:v>0.5</c:v>
                </c:pt>
                <c:pt idx="77">
                  <c:v>0.56000000000000005</c:v>
                </c:pt>
                <c:pt idx="78">
                  <c:v>0.52500000000000002</c:v>
                </c:pt>
                <c:pt idx="79">
                  <c:v>0.52300000000000002</c:v>
                </c:pt>
                <c:pt idx="80">
                  <c:v>0.505</c:v>
                </c:pt>
                <c:pt idx="81">
                  <c:v>0.5</c:v>
                </c:pt>
                <c:pt idx="82">
                  <c:v>0.44</c:v>
                </c:pt>
                <c:pt idx="83">
                  <c:v>0.42</c:v>
                </c:pt>
                <c:pt idx="84">
                  <c:v>0.60899999999999999</c:v>
                </c:pt>
                <c:pt idx="85">
                  <c:v>0.56489999999999996</c:v>
                </c:pt>
                <c:pt idx="86">
                  <c:v>0.55610000000000004</c:v>
                </c:pt>
                <c:pt idx="87">
                  <c:v>0.62</c:v>
                </c:pt>
                <c:pt idx="88">
                  <c:v>0.70599999999999996</c:v>
                </c:pt>
                <c:pt idx="89">
                  <c:v>0.83</c:v>
                </c:pt>
                <c:pt idx="90">
                  <c:v>0.99</c:v>
                </c:pt>
                <c:pt idx="91">
                  <c:v>1.1200000000000001</c:v>
                </c:pt>
                <c:pt idx="92">
                  <c:v>1.1399999999999999</c:v>
                </c:pt>
                <c:pt idx="93">
                  <c:v>0.86760000000000004</c:v>
                </c:pt>
                <c:pt idx="94">
                  <c:v>0.99</c:v>
                </c:pt>
                <c:pt idx="95">
                  <c:v>0.98780000000000001</c:v>
                </c:pt>
                <c:pt idx="96">
                  <c:v>1.06</c:v>
                </c:pt>
                <c:pt idx="97">
                  <c:v>0.79900000000000004</c:v>
                </c:pt>
                <c:pt idx="98">
                  <c:v>0.87639999999999996</c:v>
                </c:pt>
                <c:pt idx="99">
                  <c:v>0.9899</c:v>
                </c:pt>
                <c:pt idx="100">
                  <c:v>0.93</c:v>
                </c:pt>
                <c:pt idx="101">
                  <c:v>1</c:v>
                </c:pt>
                <c:pt idx="102">
                  <c:v>0.998</c:v>
                </c:pt>
                <c:pt idx="103">
                  <c:v>0.9</c:v>
                </c:pt>
                <c:pt idx="104">
                  <c:v>0.75</c:v>
                </c:pt>
                <c:pt idx="105">
                  <c:v>0.88</c:v>
                </c:pt>
                <c:pt idx="106">
                  <c:v>0.9</c:v>
                </c:pt>
                <c:pt idx="107">
                  <c:v>0.88</c:v>
                </c:pt>
                <c:pt idx="108">
                  <c:v>0.91930000000000001</c:v>
                </c:pt>
                <c:pt idx="109">
                  <c:v>0.92500000000000004</c:v>
                </c:pt>
                <c:pt idx="110">
                  <c:v>1</c:v>
                </c:pt>
                <c:pt idx="111">
                  <c:v>0.99729999999999996</c:v>
                </c:pt>
                <c:pt idx="112">
                  <c:v>0.94</c:v>
                </c:pt>
                <c:pt idx="113">
                  <c:v>0.92</c:v>
                </c:pt>
                <c:pt idx="114">
                  <c:v>0.96</c:v>
                </c:pt>
                <c:pt idx="115">
                  <c:v>0.97</c:v>
                </c:pt>
                <c:pt idx="116">
                  <c:v>0.92</c:v>
                </c:pt>
                <c:pt idx="117">
                  <c:v>0.91</c:v>
                </c:pt>
                <c:pt idx="118">
                  <c:v>0.87</c:v>
                </c:pt>
                <c:pt idx="119">
                  <c:v>0.86</c:v>
                </c:pt>
                <c:pt idx="120">
                  <c:v>0.88</c:v>
                </c:pt>
                <c:pt idx="121">
                  <c:v>0.91</c:v>
                </c:pt>
                <c:pt idx="122">
                  <c:v>0.87</c:v>
                </c:pt>
                <c:pt idx="123">
                  <c:v>0.88</c:v>
                </c:pt>
                <c:pt idx="124">
                  <c:v>0.87</c:v>
                </c:pt>
                <c:pt idx="125">
                  <c:v>0.82</c:v>
                </c:pt>
                <c:pt idx="126">
                  <c:v>0.83</c:v>
                </c:pt>
                <c:pt idx="127">
                  <c:v>0.84</c:v>
                </c:pt>
                <c:pt idx="128">
                  <c:v>0.86990000000000001</c:v>
                </c:pt>
                <c:pt idx="129">
                  <c:v>0.82499999999999996</c:v>
                </c:pt>
                <c:pt idx="130">
                  <c:v>0.79</c:v>
                </c:pt>
                <c:pt idx="131">
                  <c:v>0.81020000000000003</c:v>
                </c:pt>
                <c:pt idx="132">
                  <c:v>0.80510000000000004</c:v>
                </c:pt>
                <c:pt idx="133">
                  <c:v>0.84370000000000001</c:v>
                </c:pt>
                <c:pt idx="134">
                  <c:v>0.89980000000000004</c:v>
                </c:pt>
                <c:pt idx="135">
                  <c:v>0.96</c:v>
                </c:pt>
                <c:pt idx="136">
                  <c:v>0.91990000000000005</c:v>
                </c:pt>
                <c:pt idx="137">
                  <c:v>0.99</c:v>
                </c:pt>
                <c:pt idx="138">
                  <c:v>1</c:v>
                </c:pt>
                <c:pt idx="139">
                  <c:v>0.80300000000000005</c:v>
                </c:pt>
                <c:pt idx="140">
                  <c:v>0.94</c:v>
                </c:pt>
                <c:pt idx="141">
                  <c:v>0.9</c:v>
                </c:pt>
                <c:pt idx="142">
                  <c:v>0.89349999999999996</c:v>
                </c:pt>
                <c:pt idx="143">
                  <c:v>1.07</c:v>
                </c:pt>
                <c:pt idx="144">
                  <c:v>0.91</c:v>
                </c:pt>
                <c:pt idx="145">
                  <c:v>0.88</c:v>
                </c:pt>
                <c:pt idx="146">
                  <c:v>0.87090000000000001</c:v>
                </c:pt>
                <c:pt idx="147">
                  <c:v>0.87</c:v>
                </c:pt>
                <c:pt idx="148">
                  <c:v>0.88</c:v>
                </c:pt>
                <c:pt idx="149">
                  <c:v>0.85299999999999998</c:v>
                </c:pt>
                <c:pt idx="150">
                  <c:v>0.91800000000000004</c:v>
                </c:pt>
                <c:pt idx="151">
                  <c:v>0.87490000000000001</c:v>
                </c:pt>
                <c:pt idx="152">
                  <c:v>0.86</c:v>
                </c:pt>
                <c:pt idx="153">
                  <c:v>0.89249999999999996</c:v>
                </c:pt>
                <c:pt idx="154">
                  <c:v>0.94879999999999998</c:v>
                </c:pt>
                <c:pt idx="155">
                  <c:v>0.92</c:v>
                </c:pt>
                <c:pt idx="156">
                  <c:v>0.95469999999999999</c:v>
                </c:pt>
                <c:pt idx="157">
                  <c:v>0.96</c:v>
                </c:pt>
                <c:pt idx="158">
                  <c:v>0.95</c:v>
                </c:pt>
                <c:pt idx="159">
                  <c:v>0.94259999999999999</c:v>
                </c:pt>
                <c:pt idx="160">
                  <c:v>0.95</c:v>
                </c:pt>
                <c:pt idx="161">
                  <c:v>0.94</c:v>
                </c:pt>
                <c:pt idx="162">
                  <c:v>0.98499999999999999</c:v>
                </c:pt>
                <c:pt idx="163">
                  <c:v>0.98499999999999999</c:v>
                </c:pt>
                <c:pt idx="164">
                  <c:v>1</c:v>
                </c:pt>
                <c:pt idx="165">
                  <c:v>1.08</c:v>
                </c:pt>
                <c:pt idx="166">
                  <c:v>1.22</c:v>
                </c:pt>
                <c:pt idx="167">
                  <c:v>1.1399999999999999</c:v>
                </c:pt>
                <c:pt idx="168">
                  <c:v>1.1599999999999999</c:v>
                </c:pt>
                <c:pt idx="169">
                  <c:v>1.2</c:v>
                </c:pt>
                <c:pt idx="170">
                  <c:v>1.22</c:v>
                </c:pt>
                <c:pt idx="171">
                  <c:v>1.31</c:v>
                </c:pt>
                <c:pt idx="172">
                  <c:v>1.47</c:v>
                </c:pt>
                <c:pt idx="173">
                  <c:v>1.22</c:v>
                </c:pt>
                <c:pt idx="174">
                  <c:v>1.54</c:v>
                </c:pt>
                <c:pt idx="175">
                  <c:v>1.54</c:v>
                </c:pt>
                <c:pt idx="176">
                  <c:v>1.52</c:v>
                </c:pt>
                <c:pt idx="177">
                  <c:v>2.0299999999999998</c:v>
                </c:pt>
                <c:pt idx="178">
                  <c:v>2.1</c:v>
                </c:pt>
                <c:pt idx="179">
                  <c:v>2.5</c:v>
                </c:pt>
                <c:pt idx="180">
                  <c:v>2.2999999999999998</c:v>
                </c:pt>
                <c:pt idx="181">
                  <c:v>2.42</c:v>
                </c:pt>
                <c:pt idx="182">
                  <c:v>2.5499999999999998</c:v>
                </c:pt>
                <c:pt idx="183">
                  <c:v>2.41</c:v>
                </c:pt>
                <c:pt idx="184">
                  <c:v>2.44</c:v>
                </c:pt>
                <c:pt idx="185">
                  <c:v>2.2000000000000002</c:v>
                </c:pt>
                <c:pt idx="186">
                  <c:v>2.17</c:v>
                </c:pt>
                <c:pt idx="187">
                  <c:v>2.4500000000000002</c:v>
                </c:pt>
                <c:pt idx="188">
                  <c:v>2.5299999999999998</c:v>
                </c:pt>
                <c:pt idx="189">
                  <c:v>2.57</c:v>
                </c:pt>
                <c:pt idx="190">
                  <c:v>2.56</c:v>
                </c:pt>
                <c:pt idx="191">
                  <c:v>2.5299999999999998</c:v>
                </c:pt>
                <c:pt idx="192">
                  <c:v>3</c:v>
                </c:pt>
                <c:pt idx="193">
                  <c:v>3.16</c:v>
                </c:pt>
                <c:pt idx="194">
                  <c:v>3.76</c:v>
                </c:pt>
                <c:pt idx="195">
                  <c:v>4.3499999999999996</c:v>
                </c:pt>
                <c:pt idx="196">
                  <c:v>6.38</c:v>
                </c:pt>
                <c:pt idx="197">
                  <c:v>5.27</c:v>
                </c:pt>
                <c:pt idx="198">
                  <c:v>5.22</c:v>
                </c:pt>
                <c:pt idx="199">
                  <c:v>5.2</c:v>
                </c:pt>
                <c:pt idx="200">
                  <c:v>5.22</c:v>
                </c:pt>
                <c:pt idx="201">
                  <c:v>4.25</c:v>
                </c:pt>
                <c:pt idx="202">
                  <c:v>3.86</c:v>
                </c:pt>
                <c:pt idx="203">
                  <c:v>4.3600000000000003</c:v>
                </c:pt>
                <c:pt idx="204">
                  <c:v>4.45</c:v>
                </c:pt>
                <c:pt idx="205">
                  <c:v>4.37</c:v>
                </c:pt>
                <c:pt idx="206">
                  <c:v>4.63</c:v>
                </c:pt>
                <c:pt idx="207">
                  <c:v>5.6</c:v>
                </c:pt>
                <c:pt idx="208">
                  <c:v>5.7</c:v>
                </c:pt>
                <c:pt idx="209">
                  <c:v>6.23</c:v>
                </c:pt>
                <c:pt idx="210">
                  <c:v>5.93</c:v>
                </c:pt>
                <c:pt idx="211">
                  <c:v>6.03</c:v>
                </c:pt>
                <c:pt idx="212">
                  <c:v>6.31</c:v>
                </c:pt>
                <c:pt idx="213">
                  <c:v>6.5</c:v>
                </c:pt>
                <c:pt idx="214">
                  <c:v>6.35</c:v>
                </c:pt>
                <c:pt idx="215">
                  <c:v>7.59</c:v>
                </c:pt>
                <c:pt idx="216">
                  <c:v>8.6999999999999993</c:v>
                </c:pt>
                <c:pt idx="217">
                  <c:v>9.35</c:v>
                </c:pt>
                <c:pt idx="218">
                  <c:v>9.9600000000000009</c:v>
                </c:pt>
                <c:pt idx="219">
                  <c:v>11</c:v>
                </c:pt>
                <c:pt idx="220">
                  <c:v>10.98</c:v>
                </c:pt>
                <c:pt idx="221">
                  <c:v>9.5</c:v>
                </c:pt>
                <c:pt idx="222">
                  <c:v>9.8800000000000008</c:v>
                </c:pt>
                <c:pt idx="223">
                  <c:v>11.55</c:v>
                </c:pt>
                <c:pt idx="224">
                  <c:v>11.11</c:v>
                </c:pt>
                <c:pt idx="225">
                  <c:v>11.25</c:v>
                </c:pt>
                <c:pt idx="226">
                  <c:v>13.25</c:v>
                </c:pt>
                <c:pt idx="227">
                  <c:v>15</c:v>
                </c:pt>
                <c:pt idx="228">
                  <c:v>12.5</c:v>
                </c:pt>
                <c:pt idx="229">
                  <c:v>13.09</c:v>
                </c:pt>
                <c:pt idx="230">
                  <c:v>12.92</c:v>
                </c:pt>
                <c:pt idx="231">
                  <c:v>11.14</c:v>
                </c:pt>
                <c:pt idx="232">
                  <c:v>10.75</c:v>
                </c:pt>
                <c:pt idx="233">
                  <c:v>10.55</c:v>
                </c:pt>
                <c:pt idx="234">
                  <c:v>10.06</c:v>
                </c:pt>
                <c:pt idx="235">
                  <c:v>11.97</c:v>
                </c:pt>
                <c:pt idx="236">
                  <c:v>10.96</c:v>
                </c:pt>
                <c:pt idx="237">
                  <c:v>12.29</c:v>
                </c:pt>
                <c:pt idx="238">
                  <c:v>11.13</c:v>
                </c:pt>
                <c:pt idx="239">
                  <c:v>10.69</c:v>
                </c:pt>
                <c:pt idx="240">
                  <c:v>11</c:v>
                </c:pt>
                <c:pt idx="241">
                  <c:v>10.5</c:v>
                </c:pt>
                <c:pt idx="242">
                  <c:v>11.58</c:v>
                </c:pt>
                <c:pt idx="243">
                  <c:v>11.73</c:v>
                </c:pt>
                <c:pt idx="244">
                  <c:v>11.88</c:v>
                </c:pt>
                <c:pt idx="245">
                  <c:v>11.41</c:v>
                </c:pt>
                <c:pt idx="246">
                  <c:v>11.63</c:v>
                </c:pt>
                <c:pt idx="247">
                  <c:v>11.61</c:v>
                </c:pt>
                <c:pt idx="248">
                  <c:v>11.58</c:v>
                </c:pt>
                <c:pt idx="249">
                  <c:v>11.1</c:v>
                </c:pt>
                <c:pt idx="250">
                  <c:v>10.39</c:v>
                </c:pt>
                <c:pt idx="251">
                  <c:v>10.79</c:v>
                </c:pt>
                <c:pt idx="252">
                  <c:v>10.08</c:v>
                </c:pt>
                <c:pt idx="253">
                  <c:v>9.74</c:v>
                </c:pt>
                <c:pt idx="254">
                  <c:v>9.16</c:v>
                </c:pt>
                <c:pt idx="255">
                  <c:v>8.8000000000000007</c:v>
                </c:pt>
                <c:pt idx="256">
                  <c:v>8.7200000000000006</c:v>
                </c:pt>
                <c:pt idx="257">
                  <c:v>7.53</c:v>
                </c:pt>
                <c:pt idx="258">
                  <c:v>8.02</c:v>
                </c:pt>
                <c:pt idx="259">
                  <c:v>8.48</c:v>
                </c:pt>
                <c:pt idx="260">
                  <c:v>8.2200000000000006</c:v>
                </c:pt>
                <c:pt idx="261">
                  <c:v>8.48</c:v>
                </c:pt>
                <c:pt idx="262">
                  <c:v>9.4499999999999993</c:v>
                </c:pt>
                <c:pt idx="263">
                  <c:v>8.92</c:v>
                </c:pt>
                <c:pt idx="264">
                  <c:v>8.77</c:v>
                </c:pt>
                <c:pt idx="265">
                  <c:v>8.5399999999999991</c:v>
                </c:pt>
                <c:pt idx="266">
                  <c:v>8.15</c:v>
                </c:pt>
                <c:pt idx="267">
                  <c:v>7.83</c:v>
                </c:pt>
                <c:pt idx="268">
                  <c:v>8.31</c:v>
                </c:pt>
                <c:pt idx="269">
                  <c:v>8</c:v>
                </c:pt>
                <c:pt idx="270">
                  <c:v>7.43</c:v>
                </c:pt>
                <c:pt idx="271">
                  <c:v>7.5</c:v>
                </c:pt>
                <c:pt idx="272">
                  <c:v>7.77</c:v>
                </c:pt>
                <c:pt idx="273">
                  <c:v>7.3</c:v>
                </c:pt>
                <c:pt idx="274">
                  <c:v>7.51</c:v>
                </c:pt>
                <c:pt idx="275">
                  <c:v>8.83</c:v>
                </c:pt>
                <c:pt idx="276">
                  <c:v>8.76</c:v>
                </c:pt>
                <c:pt idx="277">
                  <c:v>10.029999999999999</c:v>
                </c:pt>
                <c:pt idx="278">
                  <c:v>9.3699999999999992</c:v>
                </c:pt>
                <c:pt idx="279">
                  <c:v>9.43</c:v>
                </c:pt>
                <c:pt idx="280">
                  <c:v>9.7899999999999991</c:v>
                </c:pt>
                <c:pt idx="281">
                  <c:v>9.27</c:v>
                </c:pt>
                <c:pt idx="282">
                  <c:v>9.3000000000000007</c:v>
                </c:pt>
                <c:pt idx="283">
                  <c:v>9.44</c:v>
                </c:pt>
                <c:pt idx="284">
                  <c:v>9.32</c:v>
                </c:pt>
                <c:pt idx="285">
                  <c:v>9.39</c:v>
                </c:pt>
                <c:pt idx="286">
                  <c:v>9.9700000000000006</c:v>
                </c:pt>
                <c:pt idx="287">
                  <c:v>10.1</c:v>
                </c:pt>
                <c:pt idx="288">
                  <c:v>10.48</c:v>
                </c:pt>
                <c:pt idx="289">
                  <c:v>10.14</c:v>
                </c:pt>
                <c:pt idx="290">
                  <c:v>9.94</c:v>
                </c:pt>
                <c:pt idx="291">
                  <c:v>11.04</c:v>
                </c:pt>
                <c:pt idx="292">
                  <c:v>12.26</c:v>
                </c:pt>
                <c:pt idx="293">
                  <c:v>13.29</c:v>
                </c:pt>
                <c:pt idx="294">
                  <c:v>14.49</c:v>
                </c:pt>
                <c:pt idx="295">
                  <c:v>13.73</c:v>
                </c:pt>
                <c:pt idx="296">
                  <c:v>13.95</c:v>
                </c:pt>
                <c:pt idx="297">
                  <c:v>14.21</c:v>
                </c:pt>
                <c:pt idx="298">
                  <c:v>13.45</c:v>
                </c:pt>
                <c:pt idx="299">
                  <c:v>12.62</c:v>
                </c:pt>
                <c:pt idx="300">
                  <c:v>12.53</c:v>
                </c:pt>
                <c:pt idx="301">
                  <c:v>12.37</c:v>
                </c:pt>
                <c:pt idx="302">
                  <c:v>11.11</c:v>
                </c:pt>
                <c:pt idx="303">
                  <c:v>11.56</c:v>
                </c:pt>
                <c:pt idx="304">
                  <c:v>12.28</c:v>
                </c:pt>
                <c:pt idx="305">
                  <c:v>12.48</c:v>
                </c:pt>
                <c:pt idx="306">
                  <c:v>13.85</c:v>
                </c:pt>
                <c:pt idx="307">
                  <c:v>13.83</c:v>
                </c:pt>
                <c:pt idx="308">
                  <c:v>13.78</c:v>
                </c:pt>
                <c:pt idx="309">
                  <c:v>13.78</c:v>
                </c:pt>
                <c:pt idx="310">
                  <c:v>13.66</c:v>
                </c:pt>
                <c:pt idx="311">
                  <c:v>13.85</c:v>
                </c:pt>
                <c:pt idx="312">
                  <c:v>13.96</c:v>
                </c:pt>
                <c:pt idx="313">
                  <c:v>14.41</c:v>
                </c:pt>
                <c:pt idx="314">
                  <c:v>14.44</c:v>
                </c:pt>
                <c:pt idx="315">
                  <c:v>14.49</c:v>
                </c:pt>
                <c:pt idx="316">
                  <c:v>13.97</c:v>
                </c:pt>
                <c:pt idx="317">
                  <c:v>14.01</c:v>
                </c:pt>
                <c:pt idx="318">
                  <c:v>15.57</c:v>
                </c:pt>
                <c:pt idx="319">
                  <c:v>17.55</c:v>
                </c:pt>
                <c:pt idx="320">
                  <c:v>18.7</c:v>
                </c:pt>
                <c:pt idx="321">
                  <c:v>18.3</c:v>
                </c:pt>
                <c:pt idx="322">
                  <c:v>20.61</c:v>
                </c:pt>
                <c:pt idx="323">
                  <c:v>15.49</c:v>
                </c:pt>
                <c:pt idx="324">
                  <c:v>11.36</c:v>
                </c:pt>
                <c:pt idx="325">
                  <c:v>12.33</c:v>
                </c:pt>
                <c:pt idx="326">
                  <c:v>11.7</c:v>
                </c:pt>
                <c:pt idx="327">
                  <c:v>12.71</c:v>
                </c:pt>
                <c:pt idx="328">
                  <c:v>13.21</c:v>
                </c:pt>
                <c:pt idx="329">
                  <c:v>13.58</c:v>
                </c:pt>
                <c:pt idx="330">
                  <c:v>14.25</c:v>
                </c:pt>
                <c:pt idx="331">
                  <c:v>14.28</c:v>
                </c:pt>
                <c:pt idx="332">
                  <c:v>13.82</c:v>
                </c:pt>
                <c:pt idx="333">
                  <c:v>14.04</c:v>
                </c:pt>
                <c:pt idx="334">
                  <c:v>12.15</c:v>
                </c:pt>
                <c:pt idx="335">
                  <c:v>12.76</c:v>
                </c:pt>
                <c:pt idx="336">
                  <c:v>12.4</c:v>
                </c:pt>
                <c:pt idx="337">
                  <c:v>12.23</c:v>
                </c:pt>
                <c:pt idx="338">
                  <c:v>12.04</c:v>
                </c:pt>
                <c:pt idx="339">
                  <c:v>11.85</c:v>
                </c:pt>
                <c:pt idx="340">
                  <c:v>11.34</c:v>
                </c:pt>
                <c:pt idx="341">
                  <c:v>10.45</c:v>
                </c:pt>
                <c:pt idx="342">
                  <c:v>10.51</c:v>
                </c:pt>
                <c:pt idx="343">
                  <c:v>10.07</c:v>
                </c:pt>
                <c:pt idx="344">
                  <c:v>11.3</c:v>
                </c:pt>
                <c:pt idx="345">
                  <c:v>10.92</c:v>
                </c:pt>
                <c:pt idx="346">
                  <c:v>10.97</c:v>
                </c:pt>
                <c:pt idx="347">
                  <c:v>10.58</c:v>
                </c:pt>
                <c:pt idx="348">
                  <c:v>10.54</c:v>
                </c:pt>
                <c:pt idx="349">
                  <c:v>10.44</c:v>
                </c:pt>
                <c:pt idx="350">
                  <c:v>11.55</c:v>
                </c:pt>
                <c:pt idx="351">
                  <c:v>11.88</c:v>
                </c:pt>
                <c:pt idx="352">
                  <c:v>11.59</c:v>
                </c:pt>
                <c:pt idx="353">
                  <c:v>11.19</c:v>
                </c:pt>
                <c:pt idx="354">
                  <c:v>11.03</c:v>
                </c:pt>
                <c:pt idx="355">
                  <c:v>11.63</c:v>
                </c:pt>
                <c:pt idx="356">
                  <c:v>12.54</c:v>
                </c:pt>
                <c:pt idx="357">
                  <c:v>12.66</c:v>
                </c:pt>
                <c:pt idx="358">
                  <c:v>14.82</c:v>
                </c:pt>
                <c:pt idx="359">
                  <c:v>14.4</c:v>
                </c:pt>
                <c:pt idx="360">
                  <c:v>12.63</c:v>
                </c:pt>
                <c:pt idx="361">
                  <c:v>13.84</c:v>
                </c:pt>
                <c:pt idx="362">
                  <c:v>12.08</c:v>
                </c:pt>
                <c:pt idx="363">
                  <c:v>13.05</c:v>
                </c:pt>
                <c:pt idx="364">
                  <c:v>12.87</c:v>
                </c:pt>
                <c:pt idx="365">
                  <c:v>12.87</c:v>
                </c:pt>
                <c:pt idx="366">
                  <c:v>12.57</c:v>
                </c:pt>
                <c:pt idx="367">
                  <c:v>11.86</c:v>
                </c:pt>
                <c:pt idx="368">
                  <c:v>11.04</c:v>
                </c:pt>
                <c:pt idx="369">
                  <c:v>8.3000000000000007</c:v>
                </c:pt>
                <c:pt idx="370">
                  <c:v>10.42</c:v>
                </c:pt>
                <c:pt idx="371">
                  <c:v>11.21</c:v>
                </c:pt>
                <c:pt idx="372">
                  <c:v>11.05</c:v>
                </c:pt>
                <c:pt idx="373">
                  <c:v>10.95</c:v>
                </c:pt>
                <c:pt idx="374">
                  <c:v>10.98</c:v>
                </c:pt>
                <c:pt idx="375">
                  <c:v>11.29</c:v>
                </c:pt>
                <c:pt idx="376">
                  <c:v>12.22</c:v>
                </c:pt>
                <c:pt idx="377">
                  <c:v>12.22</c:v>
                </c:pt>
                <c:pt idx="378">
                  <c:v>11.68</c:v>
                </c:pt>
                <c:pt idx="379">
                  <c:v>11.78</c:v>
                </c:pt>
                <c:pt idx="380">
                  <c:v>11.56</c:v>
                </c:pt>
                <c:pt idx="381">
                  <c:v>11.21</c:v>
                </c:pt>
                <c:pt idx="382">
                  <c:v>11.21</c:v>
                </c:pt>
                <c:pt idx="383">
                  <c:v>11.17</c:v>
                </c:pt>
                <c:pt idx="384">
                  <c:v>10.77</c:v>
                </c:pt>
                <c:pt idx="385">
                  <c:v>10.77</c:v>
                </c:pt>
                <c:pt idx="386">
                  <c:v>10.71</c:v>
                </c:pt>
                <c:pt idx="387">
                  <c:v>11.28</c:v>
                </c:pt>
                <c:pt idx="388">
                  <c:v>11.14</c:v>
                </c:pt>
                <c:pt idx="389">
                  <c:v>11.07</c:v>
                </c:pt>
                <c:pt idx="390">
                  <c:v>11.01</c:v>
                </c:pt>
                <c:pt idx="391">
                  <c:v>11.01</c:v>
                </c:pt>
                <c:pt idx="392">
                  <c:v>11.35</c:v>
                </c:pt>
                <c:pt idx="393">
                  <c:v>11.26</c:v>
                </c:pt>
                <c:pt idx="394">
                  <c:v>11.19</c:v>
                </c:pt>
                <c:pt idx="395">
                  <c:v>10.99</c:v>
                </c:pt>
                <c:pt idx="396">
                  <c:v>10.95</c:v>
                </c:pt>
                <c:pt idx="397">
                  <c:v>11.21</c:v>
                </c:pt>
                <c:pt idx="398">
                  <c:v>11.55</c:v>
                </c:pt>
                <c:pt idx="399">
                  <c:v>12.21</c:v>
                </c:pt>
                <c:pt idx="400">
                  <c:v>12.08</c:v>
                </c:pt>
                <c:pt idx="401">
                  <c:v>11.85</c:v>
                </c:pt>
                <c:pt idx="402">
                  <c:v>11.71</c:v>
                </c:pt>
                <c:pt idx="403">
                  <c:v>11.75</c:v>
                </c:pt>
                <c:pt idx="404">
                  <c:v>11.7</c:v>
                </c:pt>
                <c:pt idx="405">
                  <c:v>11.59</c:v>
                </c:pt>
                <c:pt idx="406">
                  <c:v>11.39</c:v>
                </c:pt>
                <c:pt idx="407">
                  <c:v>11.72</c:v>
                </c:pt>
                <c:pt idx="408">
                  <c:v>12.05</c:v>
                </c:pt>
                <c:pt idx="409">
                  <c:v>11.64</c:v>
                </c:pt>
                <c:pt idx="410">
                  <c:v>11.89</c:v>
                </c:pt>
                <c:pt idx="411">
                  <c:v>11.92</c:v>
                </c:pt>
                <c:pt idx="412">
                  <c:v>11.97</c:v>
                </c:pt>
                <c:pt idx="413">
                  <c:v>11.96</c:v>
                </c:pt>
                <c:pt idx="414">
                  <c:v>12.61</c:v>
                </c:pt>
                <c:pt idx="415">
                  <c:v>12.83</c:v>
                </c:pt>
                <c:pt idx="416">
                  <c:v>12.39</c:v>
                </c:pt>
                <c:pt idx="417">
                  <c:v>12.93</c:v>
                </c:pt>
                <c:pt idx="418">
                  <c:v>14.72</c:v>
                </c:pt>
                <c:pt idx="419">
                  <c:v>13.72</c:v>
                </c:pt>
                <c:pt idx="420">
                  <c:v>13.11</c:v>
                </c:pt>
                <c:pt idx="421">
                  <c:v>13.36</c:v>
                </c:pt>
                <c:pt idx="422">
                  <c:v>12.91</c:v>
                </c:pt>
                <c:pt idx="423">
                  <c:v>13.05</c:v>
                </c:pt>
                <c:pt idx="424">
                  <c:v>12.89</c:v>
                </c:pt>
                <c:pt idx="425">
                  <c:v>13.09</c:v>
                </c:pt>
                <c:pt idx="426">
                  <c:v>13.3</c:v>
                </c:pt>
                <c:pt idx="427">
                  <c:v>13.17</c:v>
                </c:pt>
                <c:pt idx="428">
                  <c:v>13.24</c:v>
                </c:pt>
                <c:pt idx="429">
                  <c:v>13.21</c:v>
                </c:pt>
                <c:pt idx="430">
                  <c:v>13.23</c:v>
                </c:pt>
                <c:pt idx="431">
                  <c:v>13.45</c:v>
                </c:pt>
                <c:pt idx="432">
                  <c:v>13.32</c:v>
                </c:pt>
                <c:pt idx="433">
                  <c:v>13.09</c:v>
                </c:pt>
                <c:pt idx="434">
                  <c:v>12.87</c:v>
                </c:pt>
                <c:pt idx="435">
                  <c:v>12.68</c:v>
                </c:pt>
                <c:pt idx="436">
                  <c:v>12.24</c:v>
                </c:pt>
                <c:pt idx="437">
                  <c:v>12.06</c:v>
                </c:pt>
                <c:pt idx="438">
                  <c:v>11.74</c:v>
                </c:pt>
                <c:pt idx="439">
                  <c:v>11.75</c:v>
                </c:pt>
                <c:pt idx="440">
                  <c:v>11.77</c:v>
                </c:pt>
                <c:pt idx="441">
                  <c:v>12.02</c:v>
                </c:pt>
                <c:pt idx="442">
                  <c:v>11.9</c:v>
                </c:pt>
                <c:pt idx="443">
                  <c:v>11.96</c:v>
                </c:pt>
                <c:pt idx="444">
                  <c:v>11.93</c:v>
                </c:pt>
                <c:pt idx="445">
                  <c:v>11.98</c:v>
                </c:pt>
                <c:pt idx="446">
                  <c:v>12.5</c:v>
                </c:pt>
                <c:pt idx="447">
                  <c:v>11.98</c:v>
                </c:pt>
                <c:pt idx="448">
                  <c:v>12.05</c:v>
                </c:pt>
                <c:pt idx="449">
                  <c:v>12.07</c:v>
                </c:pt>
                <c:pt idx="450">
                  <c:v>12.06</c:v>
                </c:pt>
                <c:pt idx="451">
                  <c:v>11.95</c:v>
                </c:pt>
                <c:pt idx="452">
                  <c:v>11.93</c:v>
                </c:pt>
                <c:pt idx="453">
                  <c:v>11.38</c:v>
                </c:pt>
                <c:pt idx="454">
                  <c:v>11.5</c:v>
                </c:pt>
                <c:pt idx="455">
                  <c:v>11.43</c:v>
                </c:pt>
                <c:pt idx="456">
                  <c:v>11.08</c:v>
                </c:pt>
                <c:pt idx="457">
                  <c:v>10.39</c:v>
                </c:pt>
                <c:pt idx="458">
                  <c:v>11.22</c:v>
                </c:pt>
                <c:pt idx="459">
                  <c:v>10.91</c:v>
                </c:pt>
                <c:pt idx="460">
                  <c:v>10.75</c:v>
                </c:pt>
                <c:pt idx="461">
                  <c:v>10.82</c:v>
                </c:pt>
                <c:pt idx="462">
                  <c:v>10.86</c:v>
                </c:pt>
                <c:pt idx="463">
                  <c:v>11.13</c:v>
                </c:pt>
                <c:pt idx="464">
                  <c:v>11.11</c:v>
                </c:pt>
                <c:pt idx="465">
                  <c:v>10.97</c:v>
                </c:pt>
                <c:pt idx="466">
                  <c:v>10.9</c:v>
                </c:pt>
                <c:pt idx="467">
                  <c:v>10.86</c:v>
                </c:pt>
                <c:pt idx="468">
                  <c:v>10.64</c:v>
                </c:pt>
                <c:pt idx="469">
                  <c:v>10.52</c:v>
                </c:pt>
                <c:pt idx="470">
                  <c:v>10.29</c:v>
                </c:pt>
                <c:pt idx="471">
                  <c:v>9.9600000000000009</c:v>
                </c:pt>
                <c:pt idx="472">
                  <c:v>10.130000000000001</c:v>
                </c:pt>
                <c:pt idx="473">
                  <c:v>10</c:v>
                </c:pt>
                <c:pt idx="474">
                  <c:v>10.220000000000001</c:v>
                </c:pt>
                <c:pt idx="475">
                  <c:v>10.01</c:v>
                </c:pt>
                <c:pt idx="476">
                  <c:v>9.9499999999999993</c:v>
                </c:pt>
                <c:pt idx="477">
                  <c:v>9.5299999999999994</c:v>
                </c:pt>
                <c:pt idx="478">
                  <c:v>9.6999999999999993</c:v>
                </c:pt>
                <c:pt idx="479">
                  <c:v>9.57</c:v>
                </c:pt>
                <c:pt idx="480">
                  <c:v>9.56</c:v>
                </c:pt>
                <c:pt idx="481">
                  <c:v>9.84</c:v>
                </c:pt>
                <c:pt idx="482">
                  <c:v>9.7799999999999994</c:v>
                </c:pt>
                <c:pt idx="483">
                  <c:v>9.2200000000000006</c:v>
                </c:pt>
                <c:pt idx="484">
                  <c:v>9.39</c:v>
                </c:pt>
                <c:pt idx="485">
                  <c:v>9.34</c:v>
                </c:pt>
                <c:pt idx="486">
                  <c:v>8.91</c:v>
                </c:pt>
                <c:pt idx="487">
                  <c:v>8.66</c:v>
                </c:pt>
                <c:pt idx="488">
                  <c:v>8.18</c:v>
                </c:pt>
                <c:pt idx="489">
                  <c:v>8.59</c:v>
                </c:pt>
                <c:pt idx="490">
                  <c:v>8.44</c:v>
                </c:pt>
                <c:pt idx="491">
                  <c:v>7.65</c:v>
                </c:pt>
                <c:pt idx="492">
                  <c:v>7.9</c:v>
                </c:pt>
                <c:pt idx="493">
                  <c:v>7.54</c:v>
                </c:pt>
                <c:pt idx="494">
                  <c:v>6.69</c:v>
                </c:pt>
                <c:pt idx="495">
                  <c:v>7.61</c:v>
                </c:pt>
                <c:pt idx="496">
                  <c:v>8.35</c:v>
                </c:pt>
                <c:pt idx="497">
                  <c:v>8.3000000000000007</c:v>
                </c:pt>
                <c:pt idx="498">
                  <c:v>8.52</c:v>
                </c:pt>
                <c:pt idx="499">
                  <c:v>8.09</c:v>
                </c:pt>
                <c:pt idx="500">
                  <c:v>8.1999999999999993</c:v>
                </c:pt>
                <c:pt idx="501">
                  <c:v>8.4499999999999993</c:v>
                </c:pt>
                <c:pt idx="502">
                  <c:v>8.4</c:v>
                </c:pt>
                <c:pt idx="503">
                  <c:v>8.23</c:v>
                </c:pt>
                <c:pt idx="504">
                  <c:v>7.76</c:v>
                </c:pt>
                <c:pt idx="505">
                  <c:v>7.85</c:v>
                </c:pt>
                <c:pt idx="506">
                  <c:v>7.66</c:v>
                </c:pt>
                <c:pt idx="507">
                  <c:v>7.89</c:v>
                </c:pt>
                <c:pt idx="508">
                  <c:v>7.61</c:v>
                </c:pt>
                <c:pt idx="509">
                  <c:v>7.59</c:v>
                </c:pt>
                <c:pt idx="510">
                  <c:v>7.87</c:v>
                </c:pt>
                <c:pt idx="511">
                  <c:v>7.64</c:v>
                </c:pt>
                <c:pt idx="512">
                  <c:v>7.16</c:v>
                </c:pt>
                <c:pt idx="513">
                  <c:v>7.23</c:v>
                </c:pt>
                <c:pt idx="514">
                  <c:v>7.19</c:v>
                </c:pt>
                <c:pt idx="515">
                  <c:v>7.21</c:v>
                </c:pt>
                <c:pt idx="516">
                  <c:v>7.15</c:v>
                </c:pt>
                <c:pt idx="517">
                  <c:v>7.57</c:v>
                </c:pt>
                <c:pt idx="518">
                  <c:v>8.2100000000000009</c:v>
                </c:pt>
                <c:pt idx="519">
                  <c:v>8.16</c:v>
                </c:pt>
                <c:pt idx="520">
                  <c:v>8.0500000000000007</c:v>
                </c:pt>
                <c:pt idx="521">
                  <c:v>8.14</c:v>
                </c:pt>
                <c:pt idx="522">
                  <c:v>8.33</c:v>
                </c:pt>
                <c:pt idx="523">
                  <c:v>9.59</c:v>
                </c:pt>
                <c:pt idx="524">
                  <c:v>10.88</c:v>
                </c:pt>
                <c:pt idx="525">
                  <c:v>10.199999999999999</c:v>
                </c:pt>
                <c:pt idx="526">
                  <c:v>10.07</c:v>
                </c:pt>
                <c:pt idx="527">
                  <c:v>9.7799999999999994</c:v>
                </c:pt>
                <c:pt idx="528">
                  <c:v>10.27</c:v>
                </c:pt>
                <c:pt idx="529">
                  <c:v>10.199999999999999</c:v>
                </c:pt>
                <c:pt idx="530">
                  <c:v>10.55</c:v>
                </c:pt>
                <c:pt idx="531">
                  <c:v>9.83</c:v>
                </c:pt>
                <c:pt idx="532">
                  <c:v>9.81</c:v>
                </c:pt>
                <c:pt idx="533">
                  <c:v>9.7799999999999994</c:v>
                </c:pt>
                <c:pt idx="534">
                  <c:v>9.7799999999999994</c:v>
                </c:pt>
                <c:pt idx="535">
                  <c:v>9.8800000000000008</c:v>
                </c:pt>
                <c:pt idx="536">
                  <c:v>9.59</c:v>
                </c:pt>
                <c:pt idx="537">
                  <c:v>10.14</c:v>
                </c:pt>
                <c:pt idx="538">
                  <c:v>10.19</c:v>
                </c:pt>
                <c:pt idx="539">
                  <c:v>10.43</c:v>
                </c:pt>
                <c:pt idx="540">
                  <c:v>10.6</c:v>
                </c:pt>
                <c:pt idx="541">
                  <c:v>10.91</c:v>
                </c:pt>
                <c:pt idx="542">
                  <c:v>10.71</c:v>
                </c:pt>
                <c:pt idx="543">
                  <c:v>10.78</c:v>
                </c:pt>
                <c:pt idx="544">
                  <c:v>10.51</c:v>
                </c:pt>
                <c:pt idx="545">
                  <c:v>10.51</c:v>
                </c:pt>
                <c:pt idx="546">
                  <c:v>10.65</c:v>
                </c:pt>
                <c:pt idx="547">
                  <c:v>10.51</c:v>
                </c:pt>
                <c:pt idx="548">
                  <c:v>10.54</c:v>
                </c:pt>
                <c:pt idx="549">
                  <c:v>10.47</c:v>
                </c:pt>
                <c:pt idx="550">
                  <c:v>10.62</c:v>
                </c:pt>
                <c:pt idx="551">
                  <c:v>10.71</c:v>
                </c:pt>
                <c:pt idx="552">
                  <c:v>10.71</c:v>
                </c:pt>
                <c:pt idx="553">
                  <c:v>10.78</c:v>
                </c:pt>
                <c:pt idx="554">
                  <c:v>10.95</c:v>
                </c:pt>
                <c:pt idx="555">
                  <c:v>11.32</c:v>
                </c:pt>
                <c:pt idx="556">
                  <c:v>11.22</c:v>
                </c:pt>
                <c:pt idx="557">
                  <c:v>11.32</c:v>
                </c:pt>
                <c:pt idx="558">
                  <c:v>11.45</c:v>
                </c:pt>
                <c:pt idx="559">
                  <c:v>11.39</c:v>
                </c:pt>
                <c:pt idx="560">
                  <c:v>10.94</c:v>
                </c:pt>
                <c:pt idx="561">
                  <c:v>11.34</c:v>
                </c:pt>
                <c:pt idx="562">
                  <c:v>11.43</c:v>
                </c:pt>
                <c:pt idx="563">
                  <c:v>11.42</c:v>
                </c:pt>
                <c:pt idx="564">
                  <c:v>11.39</c:v>
                </c:pt>
                <c:pt idx="565">
                  <c:v>13</c:v>
                </c:pt>
                <c:pt idx="566">
                  <c:v>12.97</c:v>
                </c:pt>
                <c:pt idx="567">
                  <c:v>12.95</c:v>
                </c:pt>
                <c:pt idx="568">
                  <c:v>12.72</c:v>
                </c:pt>
                <c:pt idx="569">
                  <c:v>12.83</c:v>
                </c:pt>
                <c:pt idx="570">
                  <c:v>12.82</c:v>
                </c:pt>
                <c:pt idx="571">
                  <c:v>12.52</c:v>
                </c:pt>
                <c:pt idx="572">
                  <c:v>12.77</c:v>
                </c:pt>
                <c:pt idx="573">
                  <c:v>12.69</c:v>
                </c:pt>
                <c:pt idx="574">
                  <c:v>13.13</c:v>
                </c:pt>
                <c:pt idx="575">
                  <c:v>13.11</c:v>
                </c:pt>
                <c:pt idx="576">
                  <c:v>13.57</c:v>
                </c:pt>
                <c:pt idx="577">
                  <c:v>14.59</c:v>
                </c:pt>
                <c:pt idx="578">
                  <c:v>15.55</c:v>
                </c:pt>
                <c:pt idx="579">
                  <c:v>16.07</c:v>
                </c:pt>
                <c:pt idx="580">
                  <c:v>17.55</c:v>
                </c:pt>
                <c:pt idx="581">
                  <c:v>19.079999999999998</c:v>
                </c:pt>
                <c:pt idx="582">
                  <c:v>19.48</c:v>
                </c:pt>
                <c:pt idx="583">
                  <c:v>18.61</c:v>
                </c:pt>
                <c:pt idx="584">
                  <c:v>19.22</c:v>
                </c:pt>
                <c:pt idx="585">
                  <c:v>19.75</c:v>
                </c:pt>
                <c:pt idx="586">
                  <c:v>18.91</c:v>
                </c:pt>
                <c:pt idx="587">
                  <c:v>16.54</c:v>
                </c:pt>
                <c:pt idx="588">
                  <c:v>17.71</c:v>
                </c:pt>
                <c:pt idx="589">
                  <c:v>19.13</c:v>
                </c:pt>
                <c:pt idx="590">
                  <c:v>21.45</c:v>
                </c:pt>
                <c:pt idx="591">
                  <c:v>23.31</c:v>
                </c:pt>
                <c:pt idx="592">
                  <c:v>28.45</c:v>
                </c:pt>
                <c:pt idx="593">
                  <c:v>28.58</c:v>
                </c:pt>
                <c:pt idx="594">
                  <c:v>35.18</c:v>
                </c:pt>
                <c:pt idx="595">
                  <c:v>45.51</c:v>
                </c:pt>
                <c:pt idx="596">
                  <c:v>44.48</c:v>
                </c:pt>
                <c:pt idx="597">
                  <c:v>34</c:v>
                </c:pt>
                <c:pt idx="598">
                  <c:v>43.12</c:v>
                </c:pt>
                <c:pt idx="599">
                  <c:v>42.51</c:v>
                </c:pt>
                <c:pt idx="600">
                  <c:v>42.67</c:v>
                </c:pt>
                <c:pt idx="601">
                  <c:v>41.65</c:v>
                </c:pt>
                <c:pt idx="602">
                  <c:v>43.2</c:v>
                </c:pt>
                <c:pt idx="603">
                  <c:v>53.19</c:v>
                </c:pt>
                <c:pt idx="604">
                  <c:v>50.62</c:v>
                </c:pt>
                <c:pt idx="605">
                  <c:v>50.63</c:v>
                </c:pt>
                <c:pt idx="606">
                  <c:v>49.06</c:v>
                </c:pt>
                <c:pt idx="607">
                  <c:v>50.25</c:v>
                </c:pt>
                <c:pt idx="608">
                  <c:v>53.07</c:v>
                </c:pt>
                <c:pt idx="609">
                  <c:v>51.91</c:v>
                </c:pt>
                <c:pt idx="610">
                  <c:v>49.91</c:v>
                </c:pt>
                <c:pt idx="611">
                  <c:v>50.6</c:v>
                </c:pt>
                <c:pt idx="612">
                  <c:v>48.55</c:v>
                </c:pt>
                <c:pt idx="613">
                  <c:v>44.13</c:v>
                </c:pt>
                <c:pt idx="614">
                  <c:v>44.43</c:v>
                </c:pt>
                <c:pt idx="615">
                  <c:v>44.9</c:v>
                </c:pt>
                <c:pt idx="616">
                  <c:v>43.23</c:v>
                </c:pt>
                <c:pt idx="617">
                  <c:v>42.31</c:v>
                </c:pt>
                <c:pt idx="618">
                  <c:v>44.37</c:v>
                </c:pt>
                <c:pt idx="619">
                  <c:v>43.72</c:v>
                </c:pt>
                <c:pt idx="620">
                  <c:v>43.74</c:v>
                </c:pt>
                <c:pt idx="621">
                  <c:v>43.74</c:v>
                </c:pt>
                <c:pt idx="622">
                  <c:v>46.38</c:v>
                </c:pt>
                <c:pt idx="623">
                  <c:v>49.97</c:v>
                </c:pt>
                <c:pt idx="624">
                  <c:v>47.32</c:v>
                </c:pt>
                <c:pt idx="625">
                  <c:v>48.89</c:v>
                </c:pt>
                <c:pt idx="626">
                  <c:v>48.22</c:v>
                </c:pt>
                <c:pt idx="627">
                  <c:v>47.94</c:v>
                </c:pt>
                <c:pt idx="628">
                  <c:v>49.88</c:v>
                </c:pt>
                <c:pt idx="629">
                  <c:v>47.88</c:v>
                </c:pt>
                <c:pt idx="630">
                  <c:v>49.36</c:v>
                </c:pt>
                <c:pt idx="631">
                  <c:v>48.27</c:v>
                </c:pt>
                <c:pt idx="632">
                  <c:v>48.41</c:v>
                </c:pt>
                <c:pt idx="633">
                  <c:v>48.75</c:v>
                </c:pt>
                <c:pt idx="634">
                  <c:v>49.94</c:v>
                </c:pt>
                <c:pt idx="635">
                  <c:v>50.09</c:v>
                </c:pt>
                <c:pt idx="636">
                  <c:v>53.28</c:v>
                </c:pt>
                <c:pt idx="637">
                  <c:v>63.14</c:v>
                </c:pt>
                <c:pt idx="638">
                  <c:v>72.42</c:v>
                </c:pt>
                <c:pt idx="639">
                  <c:v>69.83</c:v>
                </c:pt>
                <c:pt idx="640">
                  <c:v>79.83</c:v>
                </c:pt>
                <c:pt idx="641">
                  <c:v>77.53</c:v>
                </c:pt>
                <c:pt idx="642">
                  <c:v>77.25</c:v>
                </c:pt>
                <c:pt idx="643">
                  <c:v>80.37</c:v>
                </c:pt>
                <c:pt idx="644">
                  <c:v>94.55</c:v>
                </c:pt>
                <c:pt idx="645">
                  <c:v>90.79</c:v>
                </c:pt>
                <c:pt idx="646">
                  <c:v>94.82</c:v>
                </c:pt>
                <c:pt idx="647">
                  <c:v>90.46</c:v>
                </c:pt>
                <c:pt idx="648">
                  <c:v>88.39</c:v>
                </c:pt>
                <c:pt idx="649">
                  <c:v>86.27</c:v>
                </c:pt>
                <c:pt idx="650">
                  <c:v>87.83</c:v>
                </c:pt>
                <c:pt idx="651">
                  <c:v>88.2</c:v>
                </c:pt>
                <c:pt idx="652">
                  <c:v>85.15</c:v>
                </c:pt>
                <c:pt idx="653">
                  <c:v>87.96</c:v>
                </c:pt>
                <c:pt idx="654">
                  <c:v>88.72</c:v>
                </c:pt>
                <c:pt idx="655">
                  <c:v>90.32</c:v>
                </c:pt>
                <c:pt idx="656">
                  <c:v>87.8</c:v>
                </c:pt>
                <c:pt idx="657">
                  <c:v>86.98</c:v>
                </c:pt>
                <c:pt idx="658">
                  <c:v>95.88</c:v>
                </c:pt>
                <c:pt idx="659">
                  <c:v>124.38</c:v>
                </c:pt>
                <c:pt idx="660">
                  <c:v>123.06</c:v>
                </c:pt>
                <c:pt idx="661">
                  <c:v>148</c:v>
                </c:pt>
                <c:pt idx="662">
                  <c:v>160.38999999999999</c:v>
                </c:pt>
                <c:pt idx="663">
                  <c:v>169.5</c:v>
                </c:pt>
                <c:pt idx="664">
                  <c:v>193.03</c:v>
                </c:pt>
                <c:pt idx="665">
                  <c:v>177.33</c:v>
                </c:pt>
                <c:pt idx="666">
                  <c:v>162.83000000000001</c:v>
                </c:pt>
                <c:pt idx="667">
                  <c:v>156.63</c:v>
                </c:pt>
                <c:pt idx="668">
                  <c:v>172.86</c:v>
                </c:pt>
                <c:pt idx="669">
                  <c:v>194.17</c:v>
                </c:pt>
                <c:pt idx="670">
                  <c:v>228.58</c:v>
                </c:pt>
                <c:pt idx="671">
                  <c:v>228.64</c:v>
                </c:pt>
                <c:pt idx="672">
                  <c:v>220.7</c:v>
                </c:pt>
                <c:pt idx="673">
                  <c:v>222.04</c:v>
                </c:pt>
                <c:pt idx="674">
                  <c:v>224.3</c:v>
                </c:pt>
                <c:pt idx="675">
                  <c:v>244.96</c:v>
                </c:pt>
                <c:pt idx="676">
                  <c:v>247.75</c:v>
                </c:pt>
                <c:pt idx="677">
                  <c:v>264.26</c:v>
                </c:pt>
                <c:pt idx="678">
                  <c:v>255.77</c:v>
                </c:pt>
                <c:pt idx="679">
                  <c:v>259.41000000000003</c:v>
                </c:pt>
                <c:pt idx="680">
                  <c:v>279.11</c:v>
                </c:pt>
                <c:pt idx="681">
                  <c:v>335.95</c:v>
                </c:pt>
                <c:pt idx="682">
                  <c:v>339.68</c:v>
                </c:pt>
                <c:pt idx="683">
                  <c:v>394.66</c:v>
                </c:pt>
                <c:pt idx="684">
                  <c:v>388.09</c:v>
                </c:pt>
                <c:pt idx="685">
                  <c:v>343.84</c:v>
                </c:pt>
                <c:pt idx="686">
                  <c:v>344.68</c:v>
                </c:pt>
                <c:pt idx="687">
                  <c:v>353.61</c:v>
                </c:pt>
                <c:pt idx="688">
                  <c:v>368.1</c:v>
                </c:pt>
                <c:pt idx="689">
                  <c:v>351.53</c:v>
                </c:pt>
                <c:pt idx="690">
                  <c:v>358.2</c:v>
                </c:pt>
                <c:pt idx="691">
                  <c:v>350.53</c:v>
                </c:pt>
                <c:pt idx="692">
                  <c:v>325.3</c:v>
                </c:pt>
                <c:pt idx="693">
                  <c:v>320.97000000000003</c:v>
                </c:pt>
                <c:pt idx="694">
                  <c:v>326.85000000000002</c:v>
                </c:pt>
                <c:pt idx="695">
                  <c:v>304.54000000000002</c:v>
                </c:pt>
                <c:pt idx="696">
                  <c:v>279.36</c:v>
                </c:pt>
                <c:pt idx="697">
                  <c:v>253.68</c:v>
                </c:pt>
                <c:pt idx="698">
                  <c:v>286.14</c:v>
                </c:pt>
                <c:pt idx="699">
                  <c:v>315.86</c:v>
                </c:pt>
                <c:pt idx="700">
                  <c:v>292.89999999999998</c:v>
                </c:pt>
                <c:pt idx="701">
                  <c:v>280.68</c:v>
                </c:pt>
                <c:pt idx="702">
                  <c:v>261</c:v>
                </c:pt>
                <c:pt idx="703">
                  <c:v>283.99</c:v>
                </c:pt>
                <c:pt idx="704">
                  <c:v>276.41000000000003</c:v>
                </c:pt>
                <c:pt idx="705">
                  <c:v>269.05</c:v>
                </c:pt>
                <c:pt idx="706">
                  <c:v>266</c:v>
                </c:pt>
                <c:pt idx="707">
                  <c:v>265.88</c:v>
                </c:pt>
                <c:pt idx="708">
                  <c:v>240.94</c:v>
                </c:pt>
                <c:pt idx="709">
                  <c:v>245.67</c:v>
                </c:pt>
                <c:pt idx="710">
                  <c:v>237.72</c:v>
                </c:pt>
                <c:pt idx="711">
                  <c:v>205.76</c:v>
                </c:pt>
                <c:pt idx="712">
                  <c:v>190.55</c:v>
                </c:pt>
                <c:pt idx="713">
                  <c:v>224.15</c:v>
                </c:pt>
                <c:pt idx="714">
                  <c:v>205.41</c:v>
                </c:pt>
                <c:pt idx="715">
                  <c:v>197.14</c:v>
                </c:pt>
                <c:pt idx="716">
                  <c:v>169.1</c:v>
                </c:pt>
                <c:pt idx="717">
                  <c:v>155.41999999999999</c:v>
                </c:pt>
                <c:pt idx="718">
                  <c:v>189.97</c:v>
                </c:pt>
                <c:pt idx="719">
                  <c:v>227.09</c:v>
                </c:pt>
                <c:pt idx="720">
                  <c:v>194.41</c:v>
                </c:pt>
                <c:pt idx="721">
                  <c:v>226.33</c:v>
                </c:pt>
                <c:pt idx="722">
                  <c:v>216.33</c:v>
                </c:pt>
                <c:pt idx="723">
                  <c:v>230.47</c:v>
                </c:pt>
                <c:pt idx="724">
                  <c:v>228.32</c:v>
                </c:pt>
                <c:pt idx="725">
                  <c:v>225.48</c:v>
                </c:pt>
                <c:pt idx="726">
                  <c:v>203.59</c:v>
                </c:pt>
                <c:pt idx="727">
                  <c:v>202.88</c:v>
                </c:pt>
                <c:pt idx="728">
                  <c:v>202.93</c:v>
                </c:pt>
                <c:pt idx="729">
                  <c:v>191.21</c:v>
                </c:pt>
                <c:pt idx="730">
                  <c:v>206.14</c:v>
                </c:pt>
                <c:pt idx="731">
                  <c:v>196.78</c:v>
                </c:pt>
                <c:pt idx="732">
                  <c:v>201.33</c:v>
                </c:pt>
                <c:pt idx="733">
                  <c:v>225.9</c:v>
                </c:pt>
                <c:pt idx="734">
                  <c:v>218.12</c:v>
                </c:pt>
                <c:pt idx="735">
                  <c:v>224.39</c:v>
                </c:pt>
                <c:pt idx="736">
                  <c:v>220.6</c:v>
                </c:pt>
                <c:pt idx="737">
                  <c:v>253.09</c:v>
                </c:pt>
                <c:pt idx="738">
                  <c:v>264.56</c:v>
                </c:pt>
                <c:pt idx="739">
                  <c:v>269.94</c:v>
                </c:pt>
                <c:pt idx="740">
                  <c:v>296.51</c:v>
                </c:pt>
                <c:pt idx="741">
                  <c:v>295.27999999999997</c:v>
                </c:pt>
                <c:pt idx="742">
                  <c:v>298.27999999999997</c:v>
                </c:pt>
                <c:pt idx="743">
                  <c:v>309.32</c:v>
                </c:pt>
                <c:pt idx="744">
                  <c:v>308.02</c:v>
                </c:pt>
                <c:pt idx="745">
                  <c:v>296.62</c:v>
                </c:pt>
                <c:pt idx="746">
                  <c:v>299.16000000000003</c:v>
                </c:pt>
                <c:pt idx="747">
                  <c:v>286.52</c:v>
                </c:pt>
                <c:pt idx="748">
                  <c:v>301.38</c:v>
                </c:pt>
                <c:pt idx="749">
                  <c:v>300.3</c:v>
                </c:pt>
                <c:pt idx="750">
                  <c:v>292.62</c:v>
                </c:pt>
                <c:pt idx="751">
                  <c:v>293.02</c:v>
                </c:pt>
                <c:pt idx="752">
                  <c:v>298.2</c:v>
                </c:pt>
                <c:pt idx="753">
                  <c:v>321.85000000000002</c:v>
                </c:pt>
                <c:pt idx="754">
                  <c:v>313.37</c:v>
                </c:pt>
                <c:pt idx="755">
                  <c:v>317.39999999999998</c:v>
                </c:pt>
                <c:pt idx="756">
                  <c:v>325.27999999999997</c:v>
                </c:pt>
                <c:pt idx="757">
                  <c:v>330.06</c:v>
                </c:pt>
                <c:pt idx="758">
                  <c:v>332.86</c:v>
                </c:pt>
                <c:pt idx="759">
                  <c:v>347.88</c:v>
                </c:pt>
                <c:pt idx="760">
                  <c:v>347.66</c:v>
                </c:pt>
                <c:pt idx="761">
                  <c:v>372.35</c:v>
                </c:pt>
                <c:pt idx="762">
                  <c:v>383.86</c:v>
                </c:pt>
                <c:pt idx="763">
                  <c:v>388.33</c:v>
                </c:pt>
                <c:pt idx="764">
                  <c:v>391.42</c:v>
                </c:pt>
                <c:pt idx="765">
                  <c:v>351.03</c:v>
                </c:pt>
                <c:pt idx="766">
                  <c:v>352.45</c:v>
                </c:pt>
                <c:pt idx="767">
                  <c:v>303.7</c:v>
                </c:pt>
                <c:pt idx="768">
                  <c:v>317.94</c:v>
                </c:pt>
                <c:pt idx="769">
                  <c:v>338.92</c:v>
                </c:pt>
                <c:pt idx="770">
                  <c:v>335.37</c:v>
                </c:pt>
                <c:pt idx="771">
                  <c:v>306.72000000000003</c:v>
                </c:pt>
                <c:pt idx="772">
                  <c:v>303.79000000000002</c:v>
                </c:pt>
                <c:pt idx="773">
                  <c:v>299.20999999999998</c:v>
                </c:pt>
                <c:pt idx="774">
                  <c:v>297.95</c:v>
                </c:pt>
                <c:pt idx="775">
                  <c:v>294.10000000000002</c:v>
                </c:pt>
                <c:pt idx="776">
                  <c:v>275.83999999999997</c:v>
                </c:pt>
                <c:pt idx="777">
                  <c:v>223.14</c:v>
                </c:pt>
                <c:pt idx="778">
                  <c:v>259.57</c:v>
                </c:pt>
                <c:pt idx="779">
                  <c:v>254.49</c:v>
                </c:pt>
                <c:pt idx="780">
                  <c:v>258.39999999999998</c:v>
                </c:pt>
                <c:pt idx="781">
                  <c:v>297.52999999999997</c:v>
                </c:pt>
                <c:pt idx="782">
                  <c:v>283</c:v>
                </c:pt>
                <c:pt idx="783">
                  <c:v>283.56</c:v>
                </c:pt>
                <c:pt idx="784">
                  <c:v>257.77</c:v>
                </c:pt>
                <c:pt idx="785">
                  <c:v>262.94</c:v>
                </c:pt>
                <c:pt idx="786">
                  <c:v>286.14</c:v>
                </c:pt>
                <c:pt idx="787">
                  <c:v>282.60000000000002</c:v>
                </c:pt>
                <c:pt idx="788">
                  <c:v>294.89</c:v>
                </c:pt>
                <c:pt idx="789">
                  <c:v>288.64</c:v>
                </c:pt>
                <c:pt idx="790">
                  <c:v>309.97000000000003</c:v>
                </c:pt>
                <c:pt idx="791">
                  <c:v>302.77</c:v>
                </c:pt>
                <c:pt idx="792">
                  <c:v>292.58</c:v>
                </c:pt>
                <c:pt idx="793">
                  <c:v>302.77</c:v>
                </c:pt>
                <c:pt idx="794">
                  <c:v>303.95</c:v>
                </c:pt>
                <c:pt idx="795">
                  <c:v>296.81</c:v>
                </c:pt>
                <c:pt idx="796">
                  <c:v>291.81</c:v>
                </c:pt>
                <c:pt idx="797">
                  <c:v>291.68</c:v>
                </c:pt>
                <c:pt idx="798">
                  <c:v>294.99</c:v>
                </c:pt>
                <c:pt idx="799">
                  <c:v>308.33</c:v>
                </c:pt>
                <c:pt idx="800">
                  <c:v>311.26</c:v>
                </c:pt>
                <c:pt idx="801">
                  <c:v>309.49</c:v>
                </c:pt>
                <c:pt idx="802">
                  <c:v>296.95</c:v>
                </c:pt>
                <c:pt idx="803">
                  <c:v>298.45999999999998</c:v>
                </c:pt>
                <c:pt idx="804">
                  <c:v>302.86</c:v>
                </c:pt>
                <c:pt idx="805">
                  <c:v>302.89</c:v>
                </c:pt>
                <c:pt idx="806">
                  <c:v>336.83</c:v>
                </c:pt>
                <c:pt idx="807">
                  <c:v>338.81</c:v>
                </c:pt>
                <c:pt idx="808">
                  <c:v>336.58</c:v>
                </c:pt>
                <c:pt idx="809">
                  <c:v>334.23</c:v>
                </c:pt>
                <c:pt idx="810">
                  <c:v>316.14</c:v>
                </c:pt>
                <c:pt idx="811">
                  <c:v>313.54000000000002</c:v>
                </c:pt>
                <c:pt idx="812">
                  <c:v>307.41000000000003</c:v>
                </c:pt>
                <c:pt idx="813">
                  <c:v>303.08</c:v>
                </c:pt>
                <c:pt idx="814">
                  <c:v>299.55</c:v>
                </c:pt>
                <c:pt idx="815">
                  <c:v>294.02999999999997</c:v>
                </c:pt>
                <c:pt idx="816">
                  <c:v>285.27</c:v>
                </c:pt>
                <c:pt idx="817">
                  <c:v>296.5</c:v>
                </c:pt>
                <c:pt idx="818">
                  <c:v>296.35000000000002</c:v>
                </c:pt>
                <c:pt idx="819">
                  <c:v>295.54000000000002</c:v>
                </c:pt>
                <c:pt idx="820">
                  <c:v>296.36</c:v>
                </c:pt>
                <c:pt idx="821">
                  <c:v>293.35000000000002</c:v>
                </c:pt>
                <c:pt idx="822">
                  <c:v>304.04000000000002</c:v>
                </c:pt>
                <c:pt idx="823">
                  <c:v>306.8</c:v>
                </c:pt>
                <c:pt idx="824">
                  <c:v>303.64</c:v>
                </c:pt>
                <c:pt idx="825">
                  <c:v>289.42</c:v>
                </c:pt>
                <c:pt idx="826">
                  <c:v>284.92</c:v>
                </c:pt>
                <c:pt idx="827">
                  <c:v>304.51</c:v>
                </c:pt>
                <c:pt idx="828">
                  <c:v>300.04000000000002</c:v>
                </c:pt>
                <c:pt idx="829">
                  <c:v>296.23</c:v>
                </c:pt>
                <c:pt idx="830">
                  <c:v>296.82</c:v>
                </c:pt>
                <c:pt idx="831">
                  <c:v>291.83999999999997</c:v>
                </c:pt>
                <c:pt idx="832">
                  <c:v>307.35000000000002</c:v>
                </c:pt>
                <c:pt idx="833">
                  <c:v>319.66000000000003</c:v>
                </c:pt>
                <c:pt idx="834">
                  <c:v>296.86</c:v>
                </c:pt>
                <c:pt idx="835">
                  <c:v>314.23</c:v>
                </c:pt>
                <c:pt idx="836">
                  <c:v>306.02</c:v>
                </c:pt>
                <c:pt idx="837">
                  <c:v>314.60000000000002</c:v>
                </c:pt>
                <c:pt idx="838">
                  <c:v>334.72</c:v>
                </c:pt>
                <c:pt idx="839">
                  <c:v>331.2</c:v>
                </c:pt>
                <c:pt idx="840">
                  <c:v>330.32</c:v>
                </c:pt>
                <c:pt idx="841">
                  <c:v>331.72</c:v>
                </c:pt>
                <c:pt idx="842">
                  <c:v>346.65</c:v>
                </c:pt>
                <c:pt idx="843">
                  <c:v>354.6</c:v>
                </c:pt>
                <c:pt idx="844">
                  <c:v>367.71</c:v>
                </c:pt>
                <c:pt idx="845">
                  <c:v>360.52</c:v>
                </c:pt>
                <c:pt idx="846">
                  <c:v>380.84</c:v>
                </c:pt>
                <c:pt idx="847">
                  <c:v>406.57</c:v>
                </c:pt>
                <c:pt idx="848">
                  <c:v>470.43</c:v>
                </c:pt>
                <c:pt idx="849">
                  <c:v>464.61</c:v>
                </c:pt>
                <c:pt idx="850">
                  <c:v>470.54</c:v>
                </c:pt>
                <c:pt idx="851">
                  <c:v>475.24</c:v>
                </c:pt>
                <c:pt idx="852">
                  <c:v>466.27</c:v>
                </c:pt>
                <c:pt idx="853">
                  <c:v>427.42</c:v>
                </c:pt>
                <c:pt idx="854">
                  <c:v>434.85</c:v>
                </c:pt>
                <c:pt idx="855">
                  <c:v>461.58</c:v>
                </c:pt>
                <c:pt idx="856">
                  <c:v>457.96</c:v>
                </c:pt>
                <c:pt idx="857">
                  <c:v>462.81</c:v>
                </c:pt>
                <c:pt idx="858">
                  <c:v>466.93</c:v>
                </c:pt>
                <c:pt idx="859">
                  <c:v>453.96</c:v>
                </c:pt>
                <c:pt idx="860">
                  <c:v>422.48</c:v>
                </c:pt>
                <c:pt idx="861">
                  <c:v>421.15</c:v>
                </c:pt>
                <c:pt idx="862">
                  <c:v>451.74</c:v>
                </c:pt>
                <c:pt idx="863">
                  <c:v>472.86</c:v>
                </c:pt>
                <c:pt idx="864">
                  <c:v>436.49</c:v>
                </c:pt>
                <c:pt idx="865">
                  <c:v>513.29</c:v>
                </c:pt>
                <c:pt idx="866">
                  <c:v>656.52</c:v>
                </c:pt>
                <c:pt idx="867">
                  <c:v>699.09</c:v>
                </c:pt>
                <c:pt idx="868">
                  <c:v>693.58</c:v>
                </c:pt>
                <c:pt idx="869">
                  <c:v>684.27</c:v>
                </c:pt>
                <c:pt idx="870">
                  <c:v>692.83</c:v>
                </c:pt>
                <c:pt idx="871">
                  <c:v>717.71</c:v>
                </c:pt>
                <c:pt idx="872">
                  <c:v>785.99</c:v>
                </c:pt>
                <c:pt idx="873">
                  <c:v>812.5</c:v>
                </c:pt>
                <c:pt idx="874">
                  <c:v>799.17</c:v>
                </c:pt>
                <c:pt idx="875">
                  <c:v>789.39</c:v>
                </c:pt>
                <c:pt idx="876">
                  <c:v>657.83</c:v>
                </c:pt>
                <c:pt idx="877">
                  <c:v>700.44</c:v>
                </c:pt>
                <c:pt idx="878">
                  <c:v>675.91</c:v>
                </c:pt>
                <c:pt idx="879">
                  <c:v>723.14</c:v>
                </c:pt>
                <c:pt idx="880">
                  <c:v>753.4</c:v>
                </c:pt>
                <c:pt idx="881">
                  <c:v>739.94</c:v>
                </c:pt>
                <c:pt idx="882">
                  <c:v>716.69</c:v>
                </c:pt>
                <c:pt idx="883">
                  <c:v>739.6</c:v>
                </c:pt>
                <c:pt idx="884">
                  <c:v>692.99</c:v>
                </c:pt>
                <c:pt idx="885">
                  <c:v>741.13</c:v>
                </c:pt>
                <c:pt idx="886">
                  <c:v>756.2</c:v>
                </c:pt>
                <c:pt idx="887">
                  <c:v>861.97</c:v>
                </c:pt>
                <c:pt idx="888">
                  <c:v>941.1</c:v>
                </c:pt>
                <c:pt idx="889">
                  <c:v>944.83</c:v>
                </c:pt>
                <c:pt idx="890">
                  <c:v>967.13</c:v>
                </c:pt>
                <c:pt idx="891">
                  <c:v>1006.41</c:v>
                </c:pt>
                <c:pt idx="892">
                  <c:v>1117.75</c:v>
                </c:pt>
                <c:pt idx="893">
                  <c:v>1136.1099999999999</c:v>
                </c:pt>
                <c:pt idx="894">
                  <c:v>1289.24</c:v>
                </c:pt>
                <c:pt idx="895">
                  <c:v>1248.99</c:v>
                </c:pt>
                <c:pt idx="896">
                  <c:v>1139.32</c:v>
                </c:pt>
                <c:pt idx="897">
                  <c:v>1261.03</c:v>
                </c:pt>
                <c:pt idx="898">
                  <c:v>1385.02</c:v>
                </c:pt>
                <c:pt idx="899">
                  <c:v>1359.48</c:v>
                </c:pt>
                <c:pt idx="900">
                  <c:v>1278.69</c:v>
                </c:pt>
                <c:pt idx="901">
                  <c:v>1050.26</c:v>
                </c:pt>
                <c:pt idx="902">
                  <c:v>1024.69</c:v>
                </c:pt>
                <c:pt idx="903">
                  <c:v>1012.97</c:v>
                </c:pt>
                <c:pt idx="904">
                  <c:v>1037.3599999999999</c:v>
                </c:pt>
                <c:pt idx="905">
                  <c:v>1150.5</c:v>
                </c:pt>
                <c:pt idx="906">
                  <c:v>1049.0899999999999</c:v>
                </c:pt>
                <c:pt idx="907">
                  <c:v>999.64</c:v>
                </c:pt>
                <c:pt idx="908">
                  <c:v>984.47</c:v>
                </c:pt>
                <c:pt idx="909">
                  <c:v>1061.78</c:v>
                </c:pt>
                <c:pt idx="910">
                  <c:v>1046.3699999999999</c:v>
                </c:pt>
                <c:pt idx="911">
                  <c:v>1048.58</c:v>
                </c:pt>
                <c:pt idx="912">
                  <c:v>1109.08</c:v>
                </c:pt>
                <c:pt idx="913">
                  <c:v>1231.58</c:v>
                </c:pt>
                <c:pt idx="914">
                  <c:v>1169.96</c:v>
                </c:pt>
                <c:pt idx="915">
                  <c:v>1063.75</c:v>
                </c:pt>
                <c:pt idx="916">
                  <c:v>1111.31</c:v>
                </c:pt>
                <c:pt idx="917">
                  <c:v>1026.19</c:v>
                </c:pt>
                <c:pt idx="918">
                  <c:v>917.47</c:v>
                </c:pt>
                <c:pt idx="919">
                  <c:v>970.87</c:v>
                </c:pt>
                <c:pt idx="920">
                  <c:v>827.59</c:v>
                </c:pt>
                <c:pt idx="921">
                  <c:v>695.08</c:v>
                </c:pt>
                <c:pt idx="922">
                  <c:v>785.01</c:v>
                </c:pt>
                <c:pt idx="923">
                  <c:v>751.81</c:v>
                </c:pt>
                <c:pt idx="924">
                  <c:v>813.55</c:v>
                </c:pt>
                <c:pt idx="925">
                  <c:v>877.88</c:v>
                </c:pt>
                <c:pt idx="926">
                  <c:v>850.75</c:v>
                </c:pt>
                <c:pt idx="927">
                  <c:v>811.24</c:v>
                </c:pt>
                <c:pt idx="928">
                  <c:v>865.27</c:v>
                </c:pt>
                <c:pt idx="929">
                  <c:v>840.98</c:v>
                </c:pt>
                <c:pt idx="930">
                  <c:v>920.11</c:v>
                </c:pt>
                <c:pt idx="931">
                  <c:v>927.95</c:v>
                </c:pt>
                <c:pt idx="932">
                  <c:v>938.02</c:v>
                </c:pt>
                <c:pt idx="933">
                  <c:v>974.77</c:v>
                </c:pt>
                <c:pt idx="934">
                  <c:v>913.9</c:v>
                </c:pt>
                <c:pt idx="935">
                  <c:v>939.79</c:v>
                </c:pt>
                <c:pt idx="936">
                  <c:v>885.52</c:v>
                </c:pt>
                <c:pt idx="937">
                  <c:v>840.1</c:v>
                </c:pt>
                <c:pt idx="938">
                  <c:v>804.63</c:v>
                </c:pt>
                <c:pt idx="939">
                  <c:v>854.7</c:v>
                </c:pt>
                <c:pt idx="940">
                  <c:v>833.49</c:v>
                </c:pt>
                <c:pt idx="941">
                  <c:v>840.28</c:v>
                </c:pt>
                <c:pt idx="942">
                  <c:v>867.62</c:v>
                </c:pt>
                <c:pt idx="943">
                  <c:v>871.58</c:v>
                </c:pt>
                <c:pt idx="944">
                  <c:v>851.5</c:v>
                </c:pt>
                <c:pt idx="945">
                  <c:v>869.87</c:v>
                </c:pt>
                <c:pt idx="946">
                  <c:v>855.6</c:v>
                </c:pt>
                <c:pt idx="947">
                  <c:v>855.65</c:v>
                </c:pt>
                <c:pt idx="948">
                  <c:v>864.83</c:v>
                </c:pt>
                <c:pt idx="949">
                  <c:v>849.42</c:v>
                </c:pt>
                <c:pt idx="950">
                  <c:v>815.69</c:v>
                </c:pt>
                <c:pt idx="951">
                  <c:v>751.13</c:v>
                </c:pt>
                <c:pt idx="952">
                  <c:v>698.83</c:v>
                </c:pt>
                <c:pt idx="953">
                  <c:v>726.92</c:v>
                </c:pt>
                <c:pt idx="954">
                  <c:v>682.3</c:v>
                </c:pt>
                <c:pt idx="955">
                  <c:v>720.36</c:v>
                </c:pt>
                <c:pt idx="956">
                  <c:v>697.02</c:v>
                </c:pt>
                <c:pt idx="957">
                  <c:v>689.96</c:v>
                </c:pt>
                <c:pt idx="958">
                  <c:v>613.15</c:v>
                </c:pt>
                <c:pt idx="959">
                  <c:v>610.55999999999995</c:v>
                </c:pt>
                <c:pt idx="960">
                  <c:v>600.53</c:v>
                </c:pt>
                <c:pt idx="961">
                  <c:v>549.79</c:v>
                </c:pt>
                <c:pt idx="962">
                  <c:v>537.38</c:v>
                </c:pt>
                <c:pt idx="963">
                  <c:v>555.54999999999995</c:v>
                </c:pt>
                <c:pt idx="964">
                  <c:v>557.57000000000005</c:v>
                </c:pt>
                <c:pt idx="965">
                  <c:v>559.91</c:v>
                </c:pt>
                <c:pt idx="966">
                  <c:v>539.89</c:v>
                </c:pt>
                <c:pt idx="967">
                  <c:v>543.83000000000004</c:v>
                </c:pt>
                <c:pt idx="968">
                  <c:v>520.16</c:v>
                </c:pt>
                <c:pt idx="969">
                  <c:v>523.01</c:v>
                </c:pt>
                <c:pt idx="970">
                  <c:v>486.25</c:v>
                </c:pt>
                <c:pt idx="971">
                  <c:v>448.78</c:v>
                </c:pt>
                <c:pt idx="972">
                  <c:v>445.93</c:v>
                </c:pt>
                <c:pt idx="973">
                  <c:v>383.9</c:v>
                </c:pt>
                <c:pt idx="974">
                  <c:v>393.82</c:v>
                </c:pt>
                <c:pt idx="975">
                  <c:v>394.07</c:v>
                </c:pt>
                <c:pt idx="976">
                  <c:v>378.85</c:v>
                </c:pt>
                <c:pt idx="977">
                  <c:v>384.68</c:v>
                </c:pt>
                <c:pt idx="978">
                  <c:v>415.93</c:v>
                </c:pt>
                <c:pt idx="979">
                  <c:v>378.65</c:v>
                </c:pt>
                <c:pt idx="980">
                  <c:v>381.36</c:v>
                </c:pt>
                <c:pt idx="981">
                  <c:v>370.35</c:v>
                </c:pt>
                <c:pt idx="982">
                  <c:v>384.98</c:v>
                </c:pt>
                <c:pt idx="983">
                  <c:v>400.72</c:v>
                </c:pt>
                <c:pt idx="984">
                  <c:v>399.02</c:v>
                </c:pt>
                <c:pt idx="985">
                  <c:v>415.65</c:v>
                </c:pt>
                <c:pt idx="986">
                  <c:v>430.42</c:v>
                </c:pt>
                <c:pt idx="987">
                  <c:v>493.95</c:v>
                </c:pt>
                <c:pt idx="988">
                  <c:v>494.96</c:v>
                </c:pt>
                <c:pt idx="989">
                  <c:v>502.79</c:v>
                </c:pt>
                <c:pt idx="990">
                  <c:v>534.15</c:v>
                </c:pt>
                <c:pt idx="991">
                  <c:v>511.67</c:v>
                </c:pt>
                <c:pt idx="992">
                  <c:v>503.03</c:v>
                </c:pt>
                <c:pt idx="993">
                  <c:v>525.78</c:v>
                </c:pt>
                <c:pt idx="994">
                  <c:v>567.25</c:v>
                </c:pt>
                <c:pt idx="995">
                  <c:v>617.16</c:v>
                </c:pt>
                <c:pt idx="996">
                  <c:v>605.16999999999996</c:v>
                </c:pt>
                <c:pt idx="997">
                  <c:v>621.33000000000004</c:v>
                </c:pt>
                <c:pt idx="998">
                  <c:v>644.13</c:v>
                </c:pt>
                <c:pt idx="999">
                  <c:v>703.35</c:v>
                </c:pt>
                <c:pt idx="1000">
                  <c:v>617.73</c:v>
                </c:pt>
                <c:pt idx="1001">
                  <c:v>661.45</c:v>
                </c:pt>
                <c:pt idx="1002">
                  <c:v>643.33000000000004</c:v>
                </c:pt>
                <c:pt idx="1003">
                  <c:v>683.02</c:v>
                </c:pt>
                <c:pt idx="1004">
                  <c:v>689.31</c:v>
                </c:pt>
                <c:pt idx="1005">
                  <c:v>670.04</c:v>
                </c:pt>
                <c:pt idx="1006">
                  <c:v>670.81</c:v>
                </c:pt>
                <c:pt idx="1007">
                  <c:v>686.74</c:v>
                </c:pt>
                <c:pt idx="1008">
                  <c:v>777.62</c:v>
                </c:pt>
                <c:pt idx="1009">
                  <c:v>784.21</c:v>
                </c:pt>
                <c:pt idx="1010">
                  <c:v>816.58</c:v>
                </c:pt>
                <c:pt idx="1011">
                  <c:v>790.39</c:v>
                </c:pt>
                <c:pt idx="1012">
                  <c:v>752.4</c:v>
                </c:pt>
                <c:pt idx="1013">
                  <c:v>747.79</c:v>
                </c:pt>
                <c:pt idx="1014">
                  <c:v>751.27</c:v>
                </c:pt>
                <c:pt idx="1015">
                  <c:v>723.61</c:v>
                </c:pt>
                <c:pt idx="1016">
                  <c:v>677.8</c:v>
                </c:pt>
                <c:pt idx="1017">
                  <c:v>683.64</c:v>
                </c:pt>
                <c:pt idx="1018">
                  <c:v>729.34</c:v>
                </c:pt>
                <c:pt idx="1019">
                  <c:v>727.41</c:v>
                </c:pt>
                <c:pt idx="1020">
                  <c:v>705.64</c:v>
                </c:pt>
                <c:pt idx="1021">
                  <c:v>706.72</c:v>
                </c:pt>
                <c:pt idx="1022">
                  <c:v>668.38</c:v>
                </c:pt>
                <c:pt idx="1023">
                  <c:v>693.57</c:v>
                </c:pt>
                <c:pt idx="1024">
                  <c:v>696.05</c:v>
                </c:pt>
                <c:pt idx="1025">
                  <c:v>715.15</c:v>
                </c:pt>
                <c:pt idx="1026">
                  <c:v>696.73</c:v>
                </c:pt>
                <c:pt idx="1027">
                  <c:v>640.84</c:v>
                </c:pt>
                <c:pt idx="1028">
                  <c:v>577.01</c:v>
                </c:pt>
                <c:pt idx="1029">
                  <c:v>602.59</c:v>
                </c:pt>
                <c:pt idx="1030">
                  <c:v>584.77</c:v>
                </c:pt>
                <c:pt idx="1031">
                  <c:v>585.76</c:v>
                </c:pt>
                <c:pt idx="1032">
                  <c:v>569.64</c:v>
                </c:pt>
                <c:pt idx="1033">
                  <c:v>512.03</c:v>
                </c:pt>
                <c:pt idx="1034">
                  <c:v>566.59</c:v>
                </c:pt>
                <c:pt idx="1035">
                  <c:v>557.12</c:v>
                </c:pt>
                <c:pt idx="1036">
                  <c:v>577.23</c:v>
                </c:pt>
                <c:pt idx="1037">
                  <c:v>579.01</c:v>
                </c:pt>
                <c:pt idx="1038">
                  <c:v>590.53</c:v>
                </c:pt>
                <c:pt idx="1039">
                  <c:v>619.04</c:v>
                </c:pt>
                <c:pt idx="1040">
                  <c:v>591.30999999999995</c:v>
                </c:pt>
                <c:pt idx="1041">
                  <c:v>608.23</c:v>
                </c:pt>
                <c:pt idx="1042">
                  <c:v>606.29999999999995</c:v>
                </c:pt>
                <c:pt idx="1043">
                  <c:v>604.44000000000005</c:v>
                </c:pt>
                <c:pt idx="1044">
                  <c:v>599.54999999999995</c:v>
                </c:pt>
                <c:pt idx="1045">
                  <c:v>593.38</c:v>
                </c:pt>
                <c:pt idx="1046">
                  <c:v>524.74</c:v>
                </c:pt>
                <c:pt idx="1047">
                  <c:v>531.15</c:v>
                </c:pt>
                <c:pt idx="1048">
                  <c:v>494.53</c:v>
                </c:pt>
                <c:pt idx="1049">
                  <c:v>476.3</c:v>
                </c:pt>
                <c:pt idx="1050">
                  <c:v>519.83000000000004</c:v>
                </c:pt>
                <c:pt idx="1051">
                  <c:v>487.51</c:v>
                </c:pt>
                <c:pt idx="1052">
                  <c:v>497.22</c:v>
                </c:pt>
                <c:pt idx="1053">
                  <c:v>496.74</c:v>
                </c:pt>
                <c:pt idx="1054">
                  <c:v>517.63</c:v>
                </c:pt>
                <c:pt idx="1055">
                  <c:v>538.45000000000005</c:v>
                </c:pt>
                <c:pt idx="1056">
                  <c:v>536.16</c:v>
                </c:pt>
                <c:pt idx="1057">
                  <c:v>525.77</c:v>
                </c:pt>
                <c:pt idx="1058">
                  <c:v>462.16</c:v>
                </c:pt>
                <c:pt idx="1059">
                  <c:v>474.18</c:v>
                </c:pt>
                <c:pt idx="1060">
                  <c:v>455.25</c:v>
                </c:pt>
                <c:pt idx="1061">
                  <c:v>458.82</c:v>
                </c:pt>
                <c:pt idx="1062">
                  <c:v>429.58</c:v>
                </c:pt>
                <c:pt idx="1063">
                  <c:v>441.75</c:v>
                </c:pt>
                <c:pt idx="1064">
                  <c:v>420.72</c:v>
                </c:pt>
                <c:pt idx="1065">
                  <c:v>435.25</c:v>
                </c:pt>
                <c:pt idx="1066">
                  <c:v>453.42</c:v>
                </c:pt>
                <c:pt idx="1067">
                  <c:v>451.95</c:v>
                </c:pt>
                <c:pt idx="1068">
                  <c:v>476.58</c:v>
                </c:pt>
                <c:pt idx="1069">
                  <c:v>461.95</c:v>
                </c:pt>
                <c:pt idx="1070">
                  <c:v>467.19</c:v>
                </c:pt>
                <c:pt idx="1071">
                  <c:v>467.55</c:v>
                </c:pt>
                <c:pt idx="1072">
                  <c:v>469.93</c:v>
                </c:pt>
                <c:pt idx="1073">
                  <c:v>485.81</c:v>
                </c:pt>
                <c:pt idx="1074">
                  <c:v>486.19</c:v>
                </c:pt>
                <c:pt idx="1075">
                  <c:v>471.48</c:v>
                </c:pt>
                <c:pt idx="1076">
                  <c:v>432.69</c:v>
                </c:pt>
                <c:pt idx="1077">
                  <c:v>445.59</c:v>
                </c:pt>
                <c:pt idx="1078">
                  <c:v>430.91</c:v>
                </c:pt>
                <c:pt idx="1079">
                  <c:v>432.46</c:v>
                </c:pt>
                <c:pt idx="1080">
                  <c:v>433.74</c:v>
                </c:pt>
                <c:pt idx="1081">
                  <c:v>449.62</c:v>
                </c:pt>
                <c:pt idx="1082">
                  <c:v>478.75</c:v>
                </c:pt>
                <c:pt idx="1083">
                  <c:v>499.06</c:v>
                </c:pt>
                <c:pt idx="1084">
                  <c:v>479.02</c:v>
                </c:pt>
                <c:pt idx="1085">
                  <c:v>468.65</c:v>
                </c:pt>
                <c:pt idx="1086">
                  <c:v>448.84</c:v>
                </c:pt>
                <c:pt idx="1087">
                  <c:v>461.04</c:v>
                </c:pt>
                <c:pt idx="1088">
                  <c:v>457.65</c:v>
                </c:pt>
                <c:pt idx="1089">
                  <c:v>449.63</c:v>
                </c:pt>
                <c:pt idx="1090">
                  <c:v>479.47</c:v>
                </c:pt>
                <c:pt idx="1091">
                  <c:v>471.28</c:v>
                </c:pt>
                <c:pt idx="1092">
                  <c:v>462.03</c:v>
                </c:pt>
                <c:pt idx="1093">
                  <c:v>469.69</c:v>
                </c:pt>
                <c:pt idx="1094">
                  <c:v>468.55</c:v>
                </c:pt>
                <c:pt idx="1095">
                  <c:v>466.2</c:v>
                </c:pt>
                <c:pt idx="1096">
                  <c:v>456.56</c:v>
                </c:pt>
                <c:pt idx="1097">
                  <c:v>431.99</c:v>
                </c:pt>
                <c:pt idx="1098">
                  <c:v>419.87</c:v>
                </c:pt>
                <c:pt idx="1099">
                  <c:v>410.83</c:v>
                </c:pt>
                <c:pt idx="1100">
                  <c:v>417.62</c:v>
                </c:pt>
                <c:pt idx="1101">
                  <c:v>406.91</c:v>
                </c:pt>
                <c:pt idx="1102">
                  <c:v>408.81</c:v>
                </c:pt>
                <c:pt idx="1103">
                  <c:v>404.95</c:v>
                </c:pt>
                <c:pt idx="1104">
                  <c:v>377.94</c:v>
                </c:pt>
                <c:pt idx="1105">
                  <c:v>355.57</c:v>
                </c:pt>
                <c:pt idx="1106">
                  <c:v>363.51</c:v>
                </c:pt>
                <c:pt idx="1107">
                  <c:v>331.57</c:v>
                </c:pt>
                <c:pt idx="1108">
                  <c:v>318.01</c:v>
                </c:pt>
                <c:pt idx="1109">
                  <c:v>318.2</c:v>
                </c:pt>
                <c:pt idx="1110">
                  <c:v>284.02999999999997</c:v>
                </c:pt>
                <c:pt idx="1111">
                  <c:v>278.31</c:v>
                </c:pt>
                <c:pt idx="1112">
                  <c:v>281.24</c:v>
                </c:pt>
                <c:pt idx="1113">
                  <c:v>286.8</c:v>
                </c:pt>
                <c:pt idx="1114">
                  <c:v>317.57</c:v>
                </c:pt>
                <c:pt idx="1115">
                  <c:v>294.85000000000002</c:v>
                </c:pt>
                <c:pt idx="1116">
                  <c:v>299.62</c:v>
                </c:pt>
                <c:pt idx="1117">
                  <c:v>270.81</c:v>
                </c:pt>
                <c:pt idx="1118">
                  <c:v>281.13</c:v>
                </c:pt>
                <c:pt idx="1119">
                  <c:v>270.37</c:v>
                </c:pt>
                <c:pt idx="1120">
                  <c:v>275.83</c:v>
                </c:pt>
                <c:pt idx="1121">
                  <c:v>281.37</c:v>
                </c:pt>
                <c:pt idx="1122">
                  <c:v>277.56</c:v>
                </c:pt>
                <c:pt idx="1123">
                  <c:v>274.3</c:v>
                </c:pt>
                <c:pt idx="1124">
                  <c:v>288.02</c:v>
                </c:pt>
                <c:pt idx="1125">
                  <c:v>295.55</c:v>
                </c:pt>
                <c:pt idx="1126">
                  <c:v>288.67</c:v>
                </c:pt>
                <c:pt idx="1127">
                  <c:v>284.14999999999998</c:v>
                </c:pt>
                <c:pt idx="1128">
                  <c:v>281.66000000000003</c:v>
                </c:pt>
                <c:pt idx="1129">
                  <c:v>295.36</c:v>
                </c:pt>
                <c:pt idx="1130">
                  <c:v>295.02</c:v>
                </c:pt>
                <c:pt idx="1131">
                  <c:v>288.97000000000003</c:v>
                </c:pt>
                <c:pt idx="1132">
                  <c:v>285.23</c:v>
                </c:pt>
                <c:pt idx="1133">
                  <c:v>228.27</c:v>
                </c:pt>
                <c:pt idx="1134">
                  <c:v>229.52</c:v>
                </c:pt>
                <c:pt idx="1135">
                  <c:v>215.14</c:v>
                </c:pt>
                <c:pt idx="1136">
                  <c:v>196.77</c:v>
                </c:pt>
                <c:pt idx="1137">
                  <c:v>195.99</c:v>
                </c:pt>
                <c:pt idx="1138">
                  <c:v>197.14</c:v>
                </c:pt>
                <c:pt idx="1139">
                  <c:v>185.15</c:v>
                </c:pt>
                <c:pt idx="1140">
                  <c:v>183.03</c:v>
                </c:pt>
                <c:pt idx="1141">
                  <c:v>211.27</c:v>
                </c:pt>
                <c:pt idx="1142">
                  <c:v>208.87</c:v>
                </c:pt>
                <c:pt idx="1143">
                  <c:v>221.63</c:v>
                </c:pt>
                <c:pt idx="1144">
                  <c:v>220.12</c:v>
                </c:pt>
                <c:pt idx="1145">
                  <c:v>196.04</c:v>
                </c:pt>
                <c:pt idx="1146">
                  <c:v>208.39</c:v>
                </c:pt>
                <c:pt idx="1147">
                  <c:v>209.78</c:v>
                </c:pt>
                <c:pt idx="1148">
                  <c:v>224.76</c:v>
                </c:pt>
                <c:pt idx="1149">
                  <c:v>247.69</c:v>
                </c:pt>
                <c:pt idx="1150">
                  <c:v>240.78</c:v>
                </c:pt>
                <c:pt idx="1151">
                  <c:v>244.55</c:v>
                </c:pt>
                <c:pt idx="1152">
                  <c:v>227.92</c:v>
                </c:pt>
                <c:pt idx="1153">
                  <c:v>219.2</c:v>
                </c:pt>
                <c:pt idx="1154">
                  <c:v>214.21</c:v>
                </c:pt>
                <c:pt idx="1155">
                  <c:v>229.09</c:v>
                </c:pt>
                <c:pt idx="1156">
                  <c:v>221.56</c:v>
                </c:pt>
                <c:pt idx="1157">
                  <c:v>231.32</c:v>
                </c:pt>
                <c:pt idx="1158">
                  <c:v>232.6</c:v>
                </c:pt>
                <c:pt idx="1159">
                  <c:v>230.89</c:v>
                </c:pt>
                <c:pt idx="1160">
                  <c:v>225.41</c:v>
                </c:pt>
                <c:pt idx="1161">
                  <c:v>219.97</c:v>
                </c:pt>
                <c:pt idx="1162">
                  <c:v>221.76</c:v>
                </c:pt>
                <c:pt idx="1163">
                  <c:v>227.9</c:v>
                </c:pt>
                <c:pt idx="1164">
                  <c:v>224.62</c:v>
                </c:pt>
                <c:pt idx="1165">
                  <c:v>225.65</c:v>
                </c:pt>
                <c:pt idx="1166">
                  <c:v>229.33</c:v>
                </c:pt>
                <c:pt idx="1167">
                  <c:v>227.49</c:v>
                </c:pt>
                <c:pt idx="1168">
                  <c:v>225.26</c:v>
                </c:pt>
                <c:pt idx="1169">
                  <c:v>189.83</c:v>
                </c:pt>
                <c:pt idx="1170">
                  <c:v>195.97</c:v>
                </c:pt>
                <c:pt idx="1171">
                  <c:v>199.45</c:v>
                </c:pt>
                <c:pt idx="1172">
                  <c:v>194.99</c:v>
                </c:pt>
                <c:pt idx="1173">
                  <c:v>210.8</c:v>
                </c:pt>
                <c:pt idx="1174">
                  <c:v>210.22</c:v>
                </c:pt>
                <c:pt idx="1175">
                  <c:v>207.6</c:v>
                </c:pt>
                <c:pt idx="1176">
                  <c:v>202.49</c:v>
                </c:pt>
                <c:pt idx="1177">
                  <c:v>202.86</c:v>
                </c:pt>
                <c:pt idx="1178">
                  <c:v>205.08</c:v>
                </c:pt>
                <c:pt idx="1179">
                  <c:v>204.77</c:v>
                </c:pt>
                <c:pt idx="1180">
                  <c:v>203.6</c:v>
                </c:pt>
                <c:pt idx="1181">
                  <c:v>203.7</c:v>
                </c:pt>
                <c:pt idx="1182">
                  <c:v>202.92</c:v>
                </c:pt>
                <c:pt idx="1183">
                  <c:v>201.23</c:v>
                </c:pt>
                <c:pt idx="1184">
                  <c:v>203.37</c:v>
                </c:pt>
                <c:pt idx="1185">
                  <c:v>202.79</c:v>
                </c:pt>
                <c:pt idx="1186">
                  <c:v>203.72</c:v>
                </c:pt>
                <c:pt idx="1187">
                  <c:v>195.67</c:v>
                </c:pt>
                <c:pt idx="1188">
                  <c:v>196.19</c:v>
                </c:pt>
                <c:pt idx="1189">
                  <c:v>197.85</c:v>
                </c:pt>
                <c:pt idx="1190">
                  <c:v>198.73</c:v>
                </c:pt>
                <c:pt idx="1191">
                  <c:v>201.02</c:v>
                </c:pt>
                <c:pt idx="1192">
                  <c:v>199.47</c:v>
                </c:pt>
                <c:pt idx="1193">
                  <c:v>211.3</c:v>
                </c:pt>
                <c:pt idx="1194">
                  <c:v>209.7</c:v>
                </c:pt>
                <c:pt idx="1195">
                  <c:v>219.56</c:v>
                </c:pt>
                <c:pt idx="1196">
                  <c:v>217.99</c:v>
                </c:pt>
                <c:pt idx="1197">
                  <c:v>211.29</c:v>
                </c:pt>
                <c:pt idx="1198">
                  <c:v>209.39</c:v>
                </c:pt>
                <c:pt idx="1199">
                  <c:v>211.9</c:v>
                </c:pt>
                <c:pt idx="1200">
                  <c:v>211.7</c:v>
                </c:pt>
                <c:pt idx="1201">
                  <c:v>210.81</c:v>
                </c:pt>
                <c:pt idx="1202">
                  <c:v>206.42</c:v>
                </c:pt>
                <c:pt idx="1203">
                  <c:v>182.72</c:v>
                </c:pt>
                <c:pt idx="1204">
                  <c:v>181.53</c:v>
                </c:pt>
                <c:pt idx="1205">
                  <c:v>174.84</c:v>
                </c:pt>
                <c:pt idx="1206">
                  <c:v>174.22</c:v>
                </c:pt>
                <c:pt idx="1207">
                  <c:v>177.53</c:v>
                </c:pt>
                <c:pt idx="1208">
                  <c:v>148.22</c:v>
                </c:pt>
                <c:pt idx="1209">
                  <c:v>130.74</c:v>
                </c:pt>
                <c:pt idx="1210">
                  <c:v>136.5</c:v>
                </c:pt>
                <c:pt idx="1211">
                  <c:v>124.83</c:v>
                </c:pt>
                <c:pt idx="1212">
                  <c:v>123.37</c:v>
                </c:pt>
                <c:pt idx="1213">
                  <c:v>112.75</c:v>
                </c:pt>
                <c:pt idx="1214">
                  <c:v>116.75</c:v>
                </c:pt>
                <c:pt idx="1215">
                  <c:v>108.87</c:v>
                </c:pt>
                <c:pt idx="1216">
                  <c:v>110.19</c:v>
                </c:pt>
                <c:pt idx="1217">
                  <c:v>122.88</c:v>
                </c:pt>
                <c:pt idx="1218">
                  <c:v>117.48</c:v>
                </c:pt>
                <c:pt idx="1219">
                  <c:v>112.87</c:v>
                </c:pt>
                <c:pt idx="1220">
                  <c:v>118.5</c:v>
                </c:pt>
                <c:pt idx="1221">
                  <c:v>115.96</c:v>
                </c:pt>
                <c:pt idx="1222">
                  <c:v>108.23</c:v>
                </c:pt>
                <c:pt idx="1223">
                  <c:v>109.82</c:v>
                </c:pt>
                <c:pt idx="1224">
                  <c:v>101.57</c:v>
                </c:pt>
                <c:pt idx="1225">
                  <c:v>90.43</c:v>
                </c:pt>
                <c:pt idx="1226">
                  <c:v>93.61</c:v>
                </c:pt>
                <c:pt idx="1227">
                  <c:v>91.44</c:v>
                </c:pt>
                <c:pt idx="1228">
                  <c:v>94.42</c:v>
                </c:pt>
                <c:pt idx="1229">
                  <c:v>90.7</c:v>
                </c:pt>
                <c:pt idx="1230">
                  <c:v>88.05</c:v>
                </c:pt>
                <c:pt idx="1231">
                  <c:v>90.52</c:v>
                </c:pt>
                <c:pt idx="1232">
                  <c:v>86.39</c:v>
                </c:pt>
                <c:pt idx="1233">
                  <c:v>83.9</c:v>
                </c:pt>
                <c:pt idx="1234">
                  <c:v>84.27</c:v>
                </c:pt>
                <c:pt idx="1235">
                  <c:v>85.39</c:v>
                </c:pt>
                <c:pt idx="1236">
                  <c:v>95.44</c:v>
                </c:pt>
                <c:pt idx="1237">
                  <c:v>102.44</c:v>
                </c:pt>
                <c:pt idx="1238">
                  <c:v>100.63</c:v>
                </c:pt>
                <c:pt idx="1239">
                  <c:v>116.43</c:v>
                </c:pt>
                <c:pt idx="1240">
                  <c:v>109.44</c:v>
                </c:pt>
                <c:pt idx="1241">
                  <c:v>118.36</c:v>
                </c:pt>
                <c:pt idx="1242">
                  <c:v>131.56</c:v>
                </c:pt>
                <c:pt idx="1243">
                  <c:v>140.87</c:v>
                </c:pt>
                <c:pt idx="1244">
                  <c:v>130.99</c:v>
                </c:pt>
                <c:pt idx="1245">
                  <c:v>132.61000000000001</c:v>
                </c:pt>
                <c:pt idx="1246">
                  <c:v>116.72</c:v>
                </c:pt>
                <c:pt idx="1247">
                  <c:v>139.72999999999999</c:v>
                </c:pt>
                <c:pt idx="1248">
                  <c:v>137.30000000000001</c:v>
                </c:pt>
                <c:pt idx="1249">
                  <c:v>141.33000000000001</c:v>
                </c:pt>
                <c:pt idx="1250">
                  <c:v>133.49</c:v>
                </c:pt>
                <c:pt idx="1251">
                  <c:v>142.66</c:v>
                </c:pt>
                <c:pt idx="1252">
                  <c:v>156.57</c:v>
                </c:pt>
                <c:pt idx="1253">
                  <c:v>149.44</c:v>
                </c:pt>
                <c:pt idx="1254">
                  <c:v>156.04</c:v>
                </c:pt>
                <c:pt idx="1255">
                  <c:v>156.22999999999999</c:v>
                </c:pt>
                <c:pt idx="1256">
                  <c:v>158.61000000000001</c:v>
                </c:pt>
                <c:pt idx="1257">
                  <c:v>152.09</c:v>
                </c:pt>
                <c:pt idx="1258">
                  <c:v>151.1</c:v>
                </c:pt>
                <c:pt idx="1259">
                  <c:v>151.16999999999999</c:v>
                </c:pt>
                <c:pt idx="1260">
                  <c:v>127.96</c:v>
                </c:pt>
                <c:pt idx="1261">
                  <c:v>127.16</c:v>
                </c:pt>
                <c:pt idx="1262">
                  <c:v>125.83</c:v>
                </c:pt>
                <c:pt idx="1263">
                  <c:v>116.56</c:v>
                </c:pt>
                <c:pt idx="1264">
                  <c:v>129.74</c:v>
                </c:pt>
                <c:pt idx="1265">
                  <c:v>121.22</c:v>
                </c:pt>
                <c:pt idx="1266">
                  <c:v>123.12</c:v>
                </c:pt>
                <c:pt idx="1267">
                  <c:v>123.72</c:v>
                </c:pt>
                <c:pt idx="1268">
                  <c:v>120.57</c:v>
                </c:pt>
                <c:pt idx="1269">
                  <c:v>124.85</c:v>
                </c:pt>
                <c:pt idx="1270">
                  <c:v>118.41</c:v>
                </c:pt>
                <c:pt idx="1271">
                  <c:v>116.72</c:v>
                </c:pt>
                <c:pt idx="1272">
                  <c:v>119.12</c:v>
                </c:pt>
                <c:pt idx="1273">
                  <c:v>117.57</c:v>
                </c:pt>
                <c:pt idx="1274">
                  <c:v>117.7</c:v>
                </c:pt>
                <c:pt idx="1275">
                  <c:v>115.92</c:v>
                </c:pt>
                <c:pt idx="1276">
                  <c:v>116.33</c:v>
                </c:pt>
                <c:pt idx="1277">
                  <c:v>112.27</c:v>
                </c:pt>
                <c:pt idx="1278">
                  <c:v>106.36</c:v>
                </c:pt>
                <c:pt idx="1279">
                  <c:v>104.75</c:v>
                </c:pt>
                <c:pt idx="1280">
                  <c:v>109.04</c:v>
                </c:pt>
                <c:pt idx="1281">
                  <c:v>106.89</c:v>
                </c:pt>
                <c:pt idx="1282">
                  <c:v>107.03</c:v>
                </c:pt>
                <c:pt idx="1283">
                  <c:v>111</c:v>
                </c:pt>
                <c:pt idx="1284">
                  <c:v>107.21</c:v>
                </c:pt>
                <c:pt idx="1285">
                  <c:v>106.9</c:v>
                </c:pt>
                <c:pt idx="1286">
                  <c:v>106.93</c:v>
                </c:pt>
                <c:pt idx="1287">
                  <c:v>104.5</c:v>
                </c:pt>
                <c:pt idx="1288">
                  <c:v>104.3</c:v>
                </c:pt>
                <c:pt idx="1289">
                  <c:v>119.49</c:v>
                </c:pt>
                <c:pt idx="1290">
                  <c:v>119.46</c:v>
                </c:pt>
                <c:pt idx="1291">
                  <c:v>125.58</c:v>
                </c:pt>
                <c:pt idx="1292">
                  <c:v>120.76</c:v>
                </c:pt>
                <c:pt idx="1293">
                  <c:v>122.63</c:v>
                </c:pt>
                <c:pt idx="1294">
                  <c:v>122.31</c:v>
                </c:pt>
                <c:pt idx="1295">
                  <c:v>120.85</c:v>
                </c:pt>
                <c:pt idx="1296">
                  <c:v>122.02</c:v>
                </c:pt>
                <c:pt idx="1297">
                  <c:v>123.26</c:v>
                </c:pt>
                <c:pt idx="1298">
                  <c:v>134.28</c:v>
                </c:pt>
                <c:pt idx="1299">
                  <c:v>146.53</c:v>
                </c:pt>
                <c:pt idx="1300">
                  <c:v>144.4</c:v>
                </c:pt>
                <c:pt idx="1301">
                  <c:v>149.22999999999999</c:v>
                </c:pt>
                <c:pt idx="1302">
                  <c:v>146.36000000000001</c:v>
                </c:pt>
                <c:pt idx="1303">
                  <c:v>149.04</c:v>
                </c:pt>
                <c:pt idx="1304">
                  <c:v>159.47999999999999</c:v>
                </c:pt>
                <c:pt idx="1305">
                  <c:v>133.41999999999999</c:v>
                </c:pt>
                <c:pt idx="1306">
                  <c:v>139.02000000000001</c:v>
                </c:pt>
                <c:pt idx="1307">
                  <c:v>137.12</c:v>
                </c:pt>
                <c:pt idx="1308">
                  <c:v>139.25761120000001</c:v>
                </c:pt>
                <c:pt idx="1309">
                  <c:v>135.97236280000001</c:v>
                </c:pt>
                <c:pt idx="1310">
                  <c:v>136.70720349999999</c:v>
                </c:pt>
                <c:pt idx="1311">
                  <c:v>136.5113733</c:v>
                </c:pt>
                <c:pt idx="1312">
                  <c:v>134.59674720000001</c:v>
                </c:pt>
                <c:pt idx="1313">
                  <c:v>131.3225377</c:v>
                </c:pt>
                <c:pt idx="1314">
                  <c:v>126.50877939999999</c:v>
                </c:pt>
                <c:pt idx="1315">
                  <c:v>138.01416979999999</c:v>
                </c:pt>
                <c:pt idx="1316">
                  <c:v>140.17149689999999</c:v>
                </c:pt>
                <c:pt idx="1317">
                  <c:v>137.69344430000001</c:v>
                </c:pt>
                <c:pt idx="1318">
                  <c:v>134.3885995</c:v>
                </c:pt>
                <c:pt idx="1319">
                  <c:v>138.1578083</c:v>
                </c:pt>
                <c:pt idx="1320">
                  <c:v>136.2261168</c:v>
                </c:pt>
                <c:pt idx="1321">
                  <c:v>133.51510390000001</c:v>
                </c:pt>
                <c:pt idx="1322">
                  <c:v>134.54816049999999</c:v>
                </c:pt>
                <c:pt idx="1323">
                  <c:v>132.2857478</c:v>
                </c:pt>
                <c:pt idx="1324">
                  <c:v>132.7787395</c:v>
                </c:pt>
                <c:pt idx="1325">
                  <c:v>137.53180399999999</c:v>
                </c:pt>
                <c:pt idx="1326">
                  <c:v>141.73382799999999</c:v>
                </c:pt>
                <c:pt idx="1327">
                  <c:v>139.51951450000001</c:v>
                </c:pt>
                <c:pt idx="1328">
                  <c:v>138.2544011</c:v>
                </c:pt>
                <c:pt idx="1329">
                  <c:v>139.02783500000001</c:v>
                </c:pt>
                <c:pt idx="1330">
                  <c:v>139.6699745</c:v>
                </c:pt>
                <c:pt idx="1331">
                  <c:v>136.10375540000001</c:v>
                </c:pt>
                <c:pt idx="1332">
                  <c:v>136.25668189999999</c:v>
                </c:pt>
                <c:pt idx="1333">
                  <c:v>137.6597558</c:v>
                </c:pt>
                <c:pt idx="1334">
                  <c:v>136.30214219999999</c:v>
                </c:pt>
                <c:pt idx="1335">
                  <c:v>134.4136274</c:v>
                </c:pt>
                <c:pt idx="1336">
                  <c:v>134.38738470000001</c:v>
                </c:pt>
                <c:pt idx="1337">
                  <c:v>140.26081350000001</c:v>
                </c:pt>
                <c:pt idx="1338">
                  <c:v>138.21227730000001</c:v>
                </c:pt>
                <c:pt idx="1339">
                  <c:v>144.87669450000001</c:v>
                </c:pt>
                <c:pt idx="1340">
                  <c:v>143.6266972</c:v>
                </c:pt>
                <c:pt idx="1341">
                  <c:v>142.4062677</c:v>
                </c:pt>
                <c:pt idx="1342">
                  <c:v>141.73776430000001</c:v>
                </c:pt>
                <c:pt idx="1343">
                  <c:v>164.61886150000001</c:v>
                </c:pt>
                <c:pt idx="1344">
                  <c:v>160.292644</c:v>
                </c:pt>
                <c:pt idx="1345">
                  <c:v>157.7804936</c:v>
                </c:pt>
                <c:pt idx="1346">
                  <c:v>165.3066838</c:v>
                </c:pt>
                <c:pt idx="1347">
                  <c:v>166.0081375</c:v>
                </c:pt>
                <c:pt idx="1348">
                  <c:v>174.78061589999999</c:v>
                </c:pt>
                <c:pt idx="1349">
                  <c:v>179.84049659999999</c:v>
                </c:pt>
                <c:pt idx="1350">
                  <c:v>175.21780079999999</c:v>
                </c:pt>
                <c:pt idx="1351">
                  <c:v>177.3454251</c:v>
                </c:pt>
                <c:pt idx="1352">
                  <c:v>164.80945779999999</c:v>
                </c:pt>
                <c:pt idx="1353">
                  <c:v>164.02266760000001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8-49C3-858D-6572B4474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648960"/>
        <c:axId val="267631904"/>
      </c:lineChart>
      <c:catAx>
        <c:axId val="609128143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609128559"/>
        <c:crosses val="autoZero"/>
        <c:auto val="1"/>
        <c:lblAlgn val="ctr"/>
        <c:lblOffset val="100"/>
        <c:noMultiLvlLbl val="0"/>
      </c:catAx>
      <c:valAx>
        <c:axId val="609128559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71FF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609128143"/>
        <c:crosses val="autoZero"/>
        <c:crossBetween val="between"/>
      </c:valAx>
      <c:valAx>
        <c:axId val="267631904"/>
        <c:scaling>
          <c:orientation val="minMax"/>
          <c:max val="1500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F296B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267648960"/>
        <c:crosses val="max"/>
        <c:crossBetween val="between"/>
      </c:valAx>
      <c:dateAx>
        <c:axId val="267648960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2676319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1213093039973678"/>
          <c:y val="7.8244785790120799E-2"/>
          <c:w val="9.072349986062761E-2"/>
          <c:h val="3.3728847765186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85000"/>
            </a:schemeClr>
          </a:solidFill>
          <a:latin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atin typeface="Arial" panose="020B0604020202020204" pitchFamily="34" charset="0"/>
              </a:rPr>
              <a:t>ETH Transfer Cost </a:t>
            </a:r>
            <a:r>
              <a:rPr lang="en-US" sz="1200" baseline="0" dirty="0">
                <a:latin typeface="Arial" panose="020B0604020202020204" pitchFamily="34" charset="0"/>
              </a:rPr>
              <a:t>(</a:t>
            </a:r>
            <a:r>
              <a:rPr lang="ko-KR" altLang="en-US" sz="1200" baseline="0" dirty="0">
                <a:latin typeface="Arial" panose="020B0604020202020204" pitchFamily="34" charset="0"/>
              </a:rPr>
              <a:t>원</a:t>
            </a:r>
            <a:r>
              <a:rPr lang="en-US" altLang="ko-KR" sz="1200" baseline="0" dirty="0">
                <a:latin typeface="Arial" panose="020B0604020202020204" pitchFamily="34" charset="0"/>
              </a:rPr>
              <a:t>, </a:t>
            </a:r>
            <a:r>
              <a:rPr lang="en-US" sz="1200" baseline="0" dirty="0">
                <a:latin typeface="Arial" panose="020B0604020202020204" pitchFamily="34" charset="0"/>
              </a:rPr>
              <a:t>21000 gas</a:t>
            </a:r>
            <a:r>
              <a:rPr lang="en-US" altLang="ko-KR" sz="1200" baseline="0" dirty="0">
                <a:latin typeface="Arial" panose="020B0604020202020204" pitchFamily="34" charset="0"/>
              </a:rPr>
              <a:t>)</a:t>
            </a:r>
            <a:r>
              <a:rPr lang="en-US" sz="1200" baseline="0" dirty="0">
                <a:latin typeface="Arial" panose="020B0604020202020204" pitchFamily="34" charset="0"/>
              </a:rPr>
              <a:t> (</a:t>
            </a:r>
            <a:r>
              <a:rPr lang="ko-KR" altLang="en-US" sz="1200" baseline="0" dirty="0">
                <a:latin typeface="Arial" panose="020B0604020202020204" pitchFamily="34" charset="0"/>
              </a:rPr>
              <a:t>원</a:t>
            </a:r>
            <a:r>
              <a:rPr lang="en-US" sz="1200" baseline="0" dirty="0">
                <a:latin typeface="Arial" panose="020B0604020202020204" pitchFamily="34" charset="0"/>
              </a:rPr>
              <a:t>/</a:t>
            </a:r>
            <a:r>
              <a:rPr lang="ko-KR" altLang="en-US" sz="1200" baseline="0" dirty="0">
                <a:latin typeface="Arial" panose="020B0604020202020204" pitchFamily="34" charset="0"/>
              </a:rPr>
              <a:t>달러</a:t>
            </a:r>
            <a:r>
              <a:rPr lang="en-US" sz="1200" baseline="0" dirty="0">
                <a:latin typeface="Arial" panose="020B0604020202020204" pitchFamily="34" charset="0"/>
              </a:rPr>
              <a:t> = 1100)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3187850494692084E-2"/>
          <c:y val="0.10845072160823344"/>
          <c:w val="0.94944208498218585"/>
          <c:h val="0.76357765424384105"/>
        </c:manualLayout>
      </c:layout>
      <c:lineChart>
        <c:grouping val="standard"/>
        <c:varyColors val="0"/>
        <c:ser>
          <c:idx val="0"/>
          <c:order val="0"/>
          <c:tx>
            <c:strRef>
              <c:f>'~ 19-04-13'!$G$1</c:f>
              <c:strCache>
                <c:ptCount val="1"/>
                <c:pt idx="0">
                  <c:v>Transfer Cost(KRW, 1:1100)</c:v>
                </c:pt>
              </c:strCache>
            </c:strRef>
          </c:tx>
          <c:spPr>
            <a:ln w="15240" cap="rnd">
              <a:solidFill>
                <a:srgbClr val="0071FF"/>
              </a:solidFill>
              <a:round/>
            </a:ln>
            <a:effectLst/>
          </c:spPr>
          <c:marker>
            <c:symbol val="none"/>
          </c:marker>
          <c:cat>
            <c:numRef>
              <c:f>'~ 19-04-13'!$A$2:$A$1355</c:f>
              <c:numCache>
                <c:formatCode>yyyy\-mm\-dd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'~ 19-04-13'!$G$2:$G$1355</c:f>
              <c:numCache>
                <c:formatCode>General</c:formatCode>
                <c:ptCount val="1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11.99</c:v>
                </c:pt>
                <c:pt idx="9">
                  <c:v>6.07</c:v>
                </c:pt>
                <c:pt idx="10">
                  <c:v>7.76</c:v>
                </c:pt>
                <c:pt idx="11">
                  <c:v>8.73</c:v>
                </c:pt>
                <c:pt idx="12">
                  <c:v>2.36</c:v>
                </c:pt>
                <c:pt idx="13">
                  <c:v>3.78</c:v>
                </c:pt>
                <c:pt idx="14">
                  <c:v>6.38</c:v>
                </c:pt>
                <c:pt idx="15">
                  <c:v>6.62</c:v>
                </c:pt>
                <c:pt idx="16">
                  <c:v>7.07</c:v>
                </c:pt>
                <c:pt idx="17">
                  <c:v>5.66</c:v>
                </c:pt>
                <c:pt idx="18">
                  <c:v>5.68</c:v>
                </c:pt>
                <c:pt idx="19">
                  <c:v>6.25</c:v>
                </c:pt>
                <c:pt idx="20">
                  <c:v>6.1</c:v>
                </c:pt>
                <c:pt idx="21">
                  <c:v>7.72</c:v>
                </c:pt>
                <c:pt idx="22">
                  <c:v>7.12</c:v>
                </c:pt>
                <c:pt idx="23">
                  <c:v>7.18</c:v>
                </c:pt>
                <c:pt idx="24">
                  <c:v>6.17</c:v>
                </c:pt>
                <c:pt idx="25">
                  <c:v>5.01</c:v>
                </c:pt>
                <c:pt idx="26">
                  <c:v>5.13</c:v>
                </c:pt>
                <c:pt idx="27">
                  <c:v>4.01</c:v>
                </c:pt>
                <c:pt idx="28">
                  <c:v>3.48</c:v>
                </c:pt>
                <c:pt idx="29">
                  <c:v>3.75</c:v>
                </c:pt>
                <c:pt idx="30">
                  <c:v>3.24</c:v>
                </c:pt>
                <c:pt idx="31">
                  <c:v>3.48</c:v>
                </c:pt>
                <c:pt idx="32">
                  <c:v>3.3</c:v>
                </c:pt>
                <c:pt idx="33">
                  <c:v>3.2</c:v>
                </c:pt>
                <c:pt idx="34">
                  <c:v>2.4500000000000002</c:v>
                </c:pt>
                <c:pt idx="35">
                  <c:v>2.5299999999999998</c:v>
                </c:pt>
                <c:pt idx="36">
                  <c:v>2.74</c:v>
                </c:pt>
                <c:pt idx="37">
                  <c:v>2.06</c:v>
                </c:pt>
                <c:pt idx="38">
                  <c:v>1.98</c:v>
                </c:pt>
                <c:pt idx="39">
                  <c:v>1.8</c:v>
                </c:pt>
                <c:pt idx="40">
                  <c:v>1.75</c:v>
                </c:pt>
                <c:pt idx="41">
                  <c:v>1.68</c:v>
                </c:pt>
                <c:pt idx="42">
                  <c:v>1.62</c:v>
                </c:pt>
                <c:pt idx="43">
                  <c:v>1.22</c:v>
                </c:pt>
                <c:pt idx="44">
                  <c:v>1.51</c:v>
                </c:pt>
                <c:pt idx="45">
                  <c:v>1.17</c:v>
                </c:pt>
                <c:pt idx="46">
                  <c:v>1.26</c:v>
                </c:pt>
                <c:pt idx="47">
                  <c:v>1.23</c:v>
                </c:pt>
                <c:pt idx="48">
                  <c:v>1.3</c:v>
                </c:pt>
                <c:pt idx="49">
                  <c:v>1.21</c:v>
                </c:pt>
                <c:pt idx="50">
                  <c:v>1.18</c:v>
                </c:pt>
                <c:pt idx="51">
                  <c:v>1.23</c:v>
                </c:pt>
                <c:pt idx="52">
                  <c:v>1.23</c:v>
                </c:pt>
                <c:pt idx="53">
                  <c:v>1.28</c:v>
                </c:pt>
                <c:pt idx="54">
                  <c:v>1.08</c:v>
                </c:pt>
                <c:pt idx="55">
                  <c:v>1.22</c:v>
                </c:pt>
                <c:pt idx="56">
                  <c:v>1.07</c:v>
                </c:pt>
                <c:pt idx="57">
                  <c:v>0.91</c:v>
                </c:pt>
                <c:pt idx="58">
                  <c:v>1.01</c:v>
                </c:pt>
                <c:pt idx="59">
                  <c:v>0.92</c:v>
                </c:pt>
                <c:pt idx="60">
                  <c:v>0.79</c:v>
                </c:pt>
                <c:pt idx="61">
                  <c:v>0.9</c:v>
                </c:pt>
                <c:pt idx="62">
                  <c:v>0.87</c:v>
                </c:pt>
                <c:pt idx="63">
                  <c:v>0.8</c:v>
                </c:pt>
                <c:pt idx="64">
                  <c:v>0.8</c:v>
                </c:pt>
                <c:pt idx="65">
                  <c:v>0.83</c:v>
                </c:pt>
                <c:pt idx="66">
                  <c:v>0.73</c:v>
                </c:pt>
                <c:pt idx="67">
                  <c:v>0.73</c:v>
                </c:pt>
                <c:pt idx="68">
                  <c:v>0.78</c:v>
                </c:pt>
                <c:pt idx="69">
                  <c:v>0.72</c:v>
                </c:pt>
                <c:pt idx="70">
                  <c:v>0.76</c:v>
                </c:pt>
                <c:pt idx="71">
                  <c:v>0.78</c:v>
                </c:pt>
                <c:pt idx="72">
                  <c:v>0.79</c:v>
                </c:pt>
                <c:pt idx="73">
                  <c:v>0.75</c:v>
                </c:pt>
                <c:pt idx="74">
                  <c:v>0.79</c:v>
                </c:pt>
                <c:pt idx="75">
                  <c:v>0.75</c:v>
                </c:pt>
                <c:pt idx="76">
                  <c:v>0.64</c:v>
                </c:pt>
                <c:pt idx="77">
                  <c:v>0.71</c:v>
                </c:pt>
                <c:pt idx="78">
                  <c:v>0.67</c:v>
                </c:pt>
                <c:pt idx="79">
                  <c:v>0.66</c:v>
                </c:pt>
                <c:pt idx="80">
                  <c:v>0.64</c:v>
                </c:pt>
                <c:pt idx="81">
                  <c:v>0.64</c:v>
                </c:pt>
                <c:pt idx="82">
                  <c:v>0.56000000000000005</c:v>
                </c:pt>
                <c:pt idx="83">
                  <c:v>0.53</c:v>
                </c:pt>
                <c:pt idx="84">
                  <c:v>0.77</c:v>
                </c:pt>
                <c:pt idx="85">
                  <c:v>0.72</c:v>
                </c:pt>
                <c:pt idx="86">
                  <c:v>0.69</c:v>
                </c:pt>
                <c:pt idx="87">
                  <c:v>0.76</c:v>
                </c:pt>
                <c:pt idx="88">
                  <c:v>0.88</c:v>
                </c:pt>
                <c:pt idx="89">
                  <c:v>1.04</c:v>
                </c:pt>
                <c:pt idx="90">
                  <c:v>1.23</c:v>
                </c:pt>
                <c:pt idx="91">
                  <c:v>1.37</c:v>
                </c:pt>
                <c:pt idx="92">
                  <c:v>1.4</c:v>
                </c:pt>
                <c:pt idx="93">
                  <c:v>1.06</c:v>
                </c:pt>
                <c:pt idx="94">
                  <c:v>1.21</c:v>
                </c:pt>
                <c:pt idx="95">
                  <c:v>1.21</c:v>
                </c:pt>
                <c:pt idx="96">
                  <c:v>1.3</c:v>
                </c:pt>
                <c:pt idx="97">
                  <c:v>0.98</c:v>
                </c:pt>
                <c:pt idx="98">
                  <c:v>1.07</c:v>
                </c:pt>
                <c:pt idx="99">
                  <c:v>1.21</c:v>
                </c:pt>
                <c:pt idx="100">
                  <c:v>1.1399999999999999</c:v>
                </c:pt>
                <c:pt idx="101">
                  <c:v>1.22</c:v>
                </c:pt>
                <c:pt idx="102">
                  <c:v>1.22</c:v>
                </c:pt>
                <c:pt idx="103">
                  <c:v>1.1000000000000001</c:v>
                </c:pt>
                <c:pt idx="104">
                  <c:v>0.9</c:v>
                </c:pt>
                <c:pt idx="105">
                  <c:v>1.08</c:v>
                </c:pt>
                <c:pt idx="106">
                  <c:v>1.1000000000000001</c:v>
                </c:pt>
                <c:pt idx="107">
                  <c:v>1.08</c:v>
                </c:pt>
                <c:pt idx="108">
                  <c:v>1.1299999999999999</c:v>
                </c:pt>
                <c:pt idx="109">
                  <c:v>1.1299999999999999</c:v>
                </c:pt>
                <c:pt idx="110">
                  <c:v>1.22</c:v>
                </c:pt>
                <c:pt idx="111">
                  <c:v>1.22</c:v>
                </c:pt>
                <c:pt idx="112">
                  <c:v>1.1499999999999999</c:v>
                </c:pt>
                <c:pt idx="113">
                  <c:v>1.1499999999999999</c:v>
                </c:pt>
                <c:pt idx="114">
                  <c:v>1.2</c:v>
                </c:pt>
                <c:pt idx="115">
                  <c:v>1.21</c:v>
                </c:pt>
                <c:pt idx="116">
                  <c:v>1.1499999999999999</c:v>
                </c:pt>
                <c:pt idx="117">
                  <c:v>1.1599999999999999</c:v>
                </c:pt>
                <c:pt idx="118">
                  <c:v>1.1100000000000001</c:v>
                </c:pt>
                <c:pt idx="119">
                  <c:v>1.07</c:v>
                </c:pt>
                <c:pt idx="120">
                  <c:v>1.1000000000000001</c:v>
                </c:pt>
                <c:pt idx="121">
                  <c:v>1.1599999999999999</c:v>
                </c:pt>
                <c:pt idx="122">
                  <c:v>1.1100000000000001</c:v>
                </c:pt>
                <c:pt idx="123">
                  <c:v>1.1200000000000001</c:v>
                </c:pt>
                <c:pt idx="124">
                  <c:v>1.0900000000000001</c:v>
                </c:pt>
                <c:pt idx="125">
                  <c:v>1.02</c:v>
                </c:pt>
                <c:pt idx="126">
                  <c:v>1.04</c:v>
                </c:pt>
                <c:pt idx="127">
                  <c:v>1.05</c:v>
                </c:pt>
                <c:pt idx="128">
                  <c:v>1.0900000000000001</c:v>
                </c:pt>
                <c:pt idx="129">
                  <c:v>1.03</c:v>
                </c:pt>
                <c:pt idx="130">
                  <c:v>0.99</c:v>
                </c:pt>
                <c:pt idx="131">
                  <c:v>1.01</c:v>
                </c:pt>
                <c:pt idx="132">
                  <c:v>1</c:v>
                </c:pt>
                <c:pt idx="133">
                  <c:v>1.05</c:v>
                </c:pt>
                <c:pt idx="134">
                  <c:v>1.1399999999999999</c:v>
                </c:pt>
                <c:pt idx="135">
                  <c:v>1.22</c:v>
                </c:pt>
                <c:pt idx="136">
                  <c:v>1.17</c:v>
                </c:pt>
                <c:pt idx="137">
                  <c:v>1.26</c:v>
                </c:pt>
                <c:pt idx="138">
                  <c:v>1.29</c:v>
                </c:pt>
                <c:pt idx="139">
                  <c:v>1.04</c:v>
                </c:pt>
                <c:pt idx="140">
                  <c:v>1.22</c:v>
                </c:pt>
                <c:pt idx="141">
                  <c:v>1.1599999999999999</c:v>
                </c:pt>
                <c:pt idx="142">
                  <c:v>1.1599999999999999</c:v>
                </c:pt>
                <c:pt idx="143">
                  <c:v>1.38</c:v>
                </c:pt>
                <c:pt idx="144">
                  <c:v>1.18</c:v>
                </c:pt>
                <c:pt idx="145">
                  <c:v>1.1399999999999999</c:v>
                </c:pt>
                <c:pt idx="146">
                  <c:v>1.1299999999999999</c:v>
                </c:pt>
                <c:pt idx="147">
                  <c:v>1.1299999999999999</c:v>
                </c:pt>
                <c:pt idx="148">
                  <c:v>1.1200000000000001</c:v>
                </c:pt>
                <c:pt idx="149">
                  <c:v>1.08</c:v>
                </c:pt>
                <c:pt idx="150">
                  <c:v>1.19</c:v>
                </c:pt>
                <c:pt idx="151">
                  <c:v>1.1299999999999999</c:v>
                </c:pt>
                <c:pt idx="152">
                  <c:v>1.0900000000000001</c:v>
                </c:pt>
                <c:pt idx="153">
                  <c:v>1.1299999999999999</c:v>
                </c:pt>
                <c:pt idx="154">
                  <c:v>1.21</c:v>
                </c:pt>
                <c:pt idx="155">
                  <c:v>1.17</c:v>
                </c:pt>
                <c:pt idx="156">
                  <c:v>1.21</c:v>
                </c:pt>
                <c:pt idx="157">
                  <c:v>1.22</c:v>
                </c:pt>
                <c:pt idx="158">
                  <c:v>1.21</c:v>
                </c:pt>
                <c:pt idx="159">
                  <c:v>1.22</c:v>
                </c:pt>
                <c:pt idx="160">
                  <c:v>1.21</c:v>
                </c:pt>
                <c:pt idx="161">
                  <c:v>1.19</c:v>
                </c:pt>
                <c:pt idx="162">
                  <c:v>1.25</c:v>
                </c:pt>
                <c:pt idx="163">
                  <c:v>1.25</c:v>
                </c:pt>
                <c:pt idx="164">
                  <c:v>1.25</c:v>
                </c:pt>
                <c:pt idx="165">
                  <c:v>1.35</c:v>
                </c:pt>
                <c:pt idx="166">
                  <c:v>1.55</c:v>
                </c:pt>
                <c:pt idx="167">
                  <c:v>1.45</c:v>
                </c:pt>
                <c:pt idx="168">
                  <c:v>1.45</c:v>
                </c:pt>
                <c:pt idx="169">
                  <c:v>1.52</c:v>
                </c:pt>
                <c:pt idx="170">
                  <c:v>1.55</c:v>
                </c:pt>
                <c:pt idx="171">
                  <c:v>1.66</c:v>
                </c:pt>
                <c:pt idx="172">
                  <c:v>1.87</c:v>
                </c:pt>
                <c:pt idx="173">
                  <c:v>1.55</c:v>
                </c:pt>
                <c:pt idx="174">
                  <c:v>1.96</c:v>
                </c:pt>
                <c:pt idx="175">
                  <c:v>1.96</c:v>
                </c:pt>
                <c:pt idx="176">
                  <c:v>1.93</c:v>
                </c:pt>
                <c:pt idx="177">
                  <c:v>2.63</c:v>
                </c:pt>
                <c:pt idx="178">
                  <c:v>2.72</c:v>
                </c:pt>
                <c:pt idx="179">
                  <c:v>3.23</c:v>
                </c:pt>
                <c:pt idx="180">
                  <c:v>3.03</c:v>
                </c:pt>
                <c:pt idx="181">
                  <c:v>3.19</c:v>
                </c:pt>
                <c:pt idx="182">
                  <c:v>3.36</c:v>
                </c:pt>
                <c:pt idx="183">
                  <c:v>3.17</c:v>
                </c:pt>
                <c:pt idx="184">
                  <c:v>3.27</c:v>
                </c:pt>
                <c:pt idx="185">
                  <c:v>3</c:v>
                </c:pt>
                <c:pt idx="186">
                  <c:v>3.01</c:v>
                </c:pt>
                <c:pt idx="187">
                  <c:v>3.4</c:v>
                </c:pt>
                <c:pt idx="188">
                  <c:v>3.57</c:v>
                </c:pt>
                <c:pt idx="189">
                  <c:v>3.68</c:v>
                </c:pt>
                <c:pt idx="190">
                  <c:v>3.73</c:v>
                </c:pt>
                <c:pt idx="191">
                  <c:v>3.97</c:v>
                </c:pt>
                <c:pt idx="192">
                  <c:v>4.8499999999999996</c:v>
                </c:pt>
                <c:pt idx="193">
                  <c:v>5.18</c:v>
                </c:pt>
                <c:pt idx="194">
                  <c:v>6.6</c:v>
                </c:pt>
                <c:pt idx="195">
                  <c:v>8.24</c:v>
                </c:pt>
                <c:pt idx="196">
                  <c:v>12.23</c:v>
                </c:pt>
                <c:pt idx="197">
                  <c:v>10.1</c:v>
                </c:pt>
                <c:pt idx="198">
                  <c:v>9.89</c:v>
                </c:pt>
                <c:pt idx="199">
                  <c:v>9.73</c:v>
                </c:pt>
                <c:pt idx="200">
                  <c:v>9.77</c:v>
                </c:pt>
                <c:pt idx="201">
                  <c:v>7.85</c:v>
                </c:pt>
                <c:pt idx="202">
                  <c:v>7.04</c:v>
                </c:pt>
                <c:pt idx="203">
                  <c:v>7.86</c:v>
                </c:pt>
                <c:pt idx="204">
                  <c:v>7.92</c:v>
                </c:pt>
                <c:pt idx="205">
                  <c:v>7.17</c:v>
                </c:pt>
                <c:pt idx="206">
                  <c:v>7.38</c:v>
                </c:pt>
                <c:pt idx="207">
                  <c:v>8.8000000000000007</c:v>
                </c:pt>
                <c:pt idx="208">
                  <c:v>8.3000000000000007</c:v>
                </c:pt>
                <c:pt idx="209">
                  <c:v>8.35</c:v>
                </c:pt>
                <c:pt idx="210">
                  <c:v>7.81</c:v>
                </c:pt>
                <c:pt idx="211">
                  <c:v>7.8</c:v>
                </c:pt>
                <c:pt idx="212">
                  <c:v>8.16</c:v>
                </c:pt>
                <c:pt idx="213">
                  <c:v>8.41</c:v>
                </c:pt>
                <c:pt idx="214">
                  <c:v>8.2100000000000009</c:v>
                </c:pt>
                <c:pt idx="215">
                  <c:v>9.82</c:v>
                </c:pt>
                <c:pt idx="216">
                  <c:v>11.46</c:v>
                </c:pt>
                <c:pt idx="217">
                  <c:v>12.31</c:v>
                </c:pt>
                <c:pt idx="218">
                  <c:v>13.11</c:v>
                </c:pt>
                <c:pt idx="219">
                  <c:v>14.48</c:v>
                </c:pt>
                <c:pt idx="220">
                  <c:v>14.2</c:v>
                </c:pt>
                <c:pt idx="221">
                  <c:v>12.29</c:v>
                </c:pt>
                <c:pt idx="222">
                  <c:v>12.55</c:v>
                </c:pt>
                <c:pt idx="223">
                  <c:v>14.41</c:v>
                </c:pt>
                <c:pt idx="224">
                  <c:v>13.35</c:v>
                </c:pt>
                <c:pt idx="225">
                  <c:v>12.99</c:v>
                </c:pt>
                <c:pt idx="226">
                  <c:v>14.69</c:v>
                </c:pt>
                <c:pt idx="227">
                  <c:v>16.29</c:v>
                </c:pt>
                <c:pt idx="228">
                  <c:v>12.71</c:v>
                </c:pt>
                <c:pt idx="229">
                  <c:v>12.7</c:v>
                </c:pt>
                <c:pt idx="230">
                  <c:v>11.64</c:v>
                </c:pt>
                <c:pt idx="231">
                  <c:v>9.52</c:v>
                </c:pt>
                <c:pt idx="232">
                  <c:v>8.69</c:v>
                </c:pt>
                <c:pt idx="233">
                  <c:v>8.2899999999999991</c:v>
                </c:pt>
                <c:pt idx="234">
                  <c:v>7.44</c:v>
                </c:pt>
                <c:pt idx="235">
                  <c:v>8.57</c:v>
                </c:pt>
                <c:pt idx="236">
                  <c:v>7.09</c:v>
                </c:pt>
                <c:pt idx="237">
                  <c:v>7.95</c:v>
                </c:pt>
                <c:pt idx="238">
                  <c:v>6.94</c:v>
                </c:pt>
                <c:pt idx="239">
                  <c:v>6.67</c:v>
                </c:pt>
                <c:pt idx="240">
                  <c:v>6.86</c:v>
                </c:pt>
                <c:pt idx="241">
                  <c:v>6.31</c:v>
                </c:pt>
                <c:pt idx="242">
                  <c:v>6.95</c:v>
                </c:pt>
                <c:pt idx="243">
                  <c:v>7.05</c:v>
                </c:pt>
                <c:pt idx="244">
                  <c:v>7.14</c:v>
                </c:pt>
                <c:pt idx="245">
                  <c:v>6.85</c:v>
                </c:pt>
                <c:pt idx="246">
                  <c:v>6.72</c:v>
                </c:pt>
                <c:pt idx="247">
                  <c:v>6.7</c:v>
                </c:pt>
                <c:pt idx="248">
                  <c:v>6.69</c:v>
                </c:pt>
                <c:pt idx="249">
                  <c:v>6.41</c:v>
                </c:pt>
                <c:pt idx="250">
                  <c:v>5.76</c:v>
                </c:pt>
                <c:pt idx="251">
                  <c:v>5.98</c:v>
                </c:pt>
                <c:pt idx="252">
                  <c:v>5.59</c:v>
                </c:pt>
                <c:pt idx="253">
                  <c:v>5.4</c:v>
                </c:pt>
                <c:pt idx="254">
                  <c:v>5.08</c:v>
                </c:pt>
                <c:pt idx="255">
                  <c:v>4.88</c:v>
                </c:pt>
                <c:pt idx="256">
                  <c:v>4.83</c:v>
                </c:pt>
                <c:pt idx="257">
                  <c:v>4.17</c:v>
                </c:pt>
                <c:pt idx="258">
                  <c:v>4.45</c:v>
                </c:pt>
                <c:pt idx="259">
                  <c:v>4.7</c:v>
                </c:pt>
                <c:pt idx="260">
                  <c:v>4.5599999999999996</c:v>
                </c:pt>
                <c:pt idx="261">
                  <c:v>4.7</c:v>
                </c:pt>
                <c:pt idx="262">
                  <c:v>5.24</c:v>
                </c:pt>
                <c:pt idx="263">
                  <c:v>4.95</c:v>
                </c:pt>
                <c:pt idx="264">
                  <c:v>4.8600000000000003</c:v>
                </c:pt>
                <c:pt idx="265">
                  <c:v>4.7300000000000004</c:v>
                </c:pt>
                <c:pt idx="266">
                  <c:v>4.5199999999999996</c:v>
                </c:pt>
                <c:pt idx="267">
                  <c:v>4.34</c:v>
                </c:pt>
                <c:pt idx="268">
                  <c:v>4.6100000000000003</c:v>
                </c:pt>
                <c:pt idx="269">
                  <c:v>4.4400000000000004</c:v>
                </c:pt>
                <c:pt idx="270">
                  <c:v>4.12</c:v>
                </c:pt>
                <c:pt idx="271">
                  <c:v>4.16</c:v>
                </c:pt>
                <c:pt idx="272">
                  <c:v>4.13</c:v>
                </c:pt>
                <c:pt idx="273">
                  <c:v>3.88</c:v>
                </c:pt>
                <c:pt idx="274">
                  <c:v>3.99</c:v>
                </c:pt>
                <c:pt idx="275">
                  <c:v>4.6900000000000004</c:v>
                </c:pt>
                <c:pt idx="276">
                  <c:v>4.6500000000000004</c:v>
                </c:pt>
                <c:pt idx="277">
                  <c:v>5.33</c:v>
                </c:pt>
                <c:pt idx="278">
                  <c:v>5.19</c:v>
                </c:pt>
                <c:pt idx="279">
                  <c:v>5.23</c:v>
                </c:pt>
                <c:pt idx="280">
                  <c:v>5.43</c:v>
                </c:pt>
                <c:pt idx="281">
                  <c:v>5.14</c:v>
                </c:pt>
                <c:pt idx="282">
                  <c:v>5.16</c:v>
                </c:pt>
                <c:pt idx="283">
                  <c:v>5.23</c:v>
                </c:pt>
                <c:pt idx="284">
                  <c:v>5.17</c:v>
                </c:pt>
                <c:pt idx="285">
                  <c:v>5.21</c:v>
                </c:pt>
                <c:pt idx="286">
                  <c:v>5.53</c:v>
                </c:pt>
                <c:pt idx="287">
                  <c:v>5.6</c:v>
                </c:pt>
                <c:pt idx="288">
                  <c:v>5.81</c:v>
                </c:pt>
                <c:pt idx="289">
                  <c:v>5.62</c:v>
                </c:pt>
                <c:pt idx="290">
                  <c:v>5.51</c:v>
                </c:pt>
                <c:pt idx="291">
                  <c:v>6.12</c:v>
                </c:pt>
                <c:pt idx="292">
                  <c:v>6.8</c:v>
                </c:pt>
                <c:pt idx="293">
                  <c:v>7.37</c:v>
                </c:pt>
                <c:pt idx="294">
                  <c:v>8.0299999999999994</c:v>
                </c:pt>
                <c:pt idx="295">
                  <c:v>7.61</c:v>
                </c:pt>
                <c:pt idx="296">
                  <c:v>7.73</c:v>
                </c:pt>
                <c:pt idx="297">
                  <c:v>7.88</c:v>
                </c:pt>
                <c:pt idx="298">
                  <c:v>7.46</c:v>
                </c:pt>
                <c:pt idx="299">
                  <c:v>7</c:v>
                </c:pt>
                <c:pt idx="300">
                  <c:v>6.95</c:v>
                </c:pt>
                <c:pt idx="301">
                  <c:v>6.86</c:v>
                </c:pt>
                <c:pt idx="302">
                  <c:v>5.9</c:v>
                </c:pt>
                <c:pt idx="303">
                  <c:v>6.14</c:v>
                </c:pt>
                <c:pt idx="304">
                  <c:v>6.81</c:v>
                </c:pt>
                <c:pt idx="305">
                  <c:v>6.92</c:v>
                </c:pt>
                <c:pt idx="306">
                  <c:v>7.68</c:v>
                </c:pt>
                <c:pt idx="307">
                  <c:v>7.67</c:v>
                </c:pt>
                <c:pt idx="308">
                  <c:v>7.64</c:v>
                </c:pt>
                <c:pt idx="309">
                  <c:v>7.32</c:v>
                </c:pt>
                <c:pt idx="310">
                  <c:v>7.26</c:v>
                </c:pt>
                <c:pt idx="311">
                  <c:v>7.36</c:v>
                </c:pt>
                <c:pt idx="312">
                  <c:v>7.42</c:v>
                </c:pt>
                <c:pt idx="313">
                  <c:v>7.99</c:v>
                </c:pt>
                <c:pt idx="314">
                  <c:v>8.01</c:v>
                </c:pt>
                <c:pt idx="315">
                  <c:v>8.0299999999999994</c:v>
                </c:pt>
                <c:pt idx="316">
                  <c:v>7.42</c:v>
                </c:pt>
                <c:pt idx="317">
                  <c:v>7.44</c:v>
                </c:pt>
                <c:pt idx="318">
                  <c:v>8.27</c:v>
                </c:pt>
                <c:pt idx="319">
                  <c:v>9.32</c:v>
                </c:pt>
                <c:pt idx="320">
                  <c:v>9.94</c:v>
                </c:pt>
                <c:pt idx="321">
                  <c:v>9.7200000000000006</c:v>
                </c:pt>
                <c:pt idx="322">
                  <c:v>10.95</c:v>
                </c:pt>
                <c:pt idx="323">
                  <c:v>8.23</c:v>
                </c:pt>
                <c:pt idx="324">
                  <c:v>6.04</c:v>
                </c:pt>
                <c:pt idx="325">
                  <c:v>6.55</c:v>
                </c:pt>
                <c:pt idx="326">
                  <c:v>6.22</c:v>
                </c:pt>
                <c:pt idx="327">
                  <c:v>6.75</c:v>
                </c:pt>
                <c:pt idx="328">
                  <c:v>7.02</c:v>
                </c:pt>
                <c:pt idx="329">
                  <c:v>7.22</c:v>
                </c:pt>
                <c:pt idx="330">
                  <c:v>7.57</c:v>
                </c:pt>
                <c:pt idx="331">
                  <c:v>7.59</c:v>
                </c:pt>
                <c:pt idx="332">
                  <c:v>7.34</c:v>
                </c:pt>
                <c:pt idx="333">
                  <c:v>7.46</c:v>
                </c:pt>
                <c:pt idx="334">
                  <c:v>6.46</c:v>
                </c:pt>
                <c:pt idx="335">
                  <c:v>6.78</c:v>
                </c:pt>
                <c:pt idx="336">
                  <c:v>6.59</c:v>
                </c:pt>
                <c:pt idx="337">
                  <c:v>6.5</c:v>
                </c:pt>
                <c:pt idx="338">
                  <c:v>6.4</c:v>
                </c:pt>
                <c:pt idx="339">
                  <c:v>6.3</c:v>
                </c:pt>
                <c:pt idx="340">
                  <c:v>6.02</c:v>
                </c:pt>
                <c:pt idx="341">
                  <c:v>5.31</c:v>
                </c:pt>
                <c:pt idx="342">
                  <c:v>5.34</c:v>
                </c:pt>
                <c:pt idx="343">
                  <c:v>5.12</c:v>
                </c:pt>
                <c:pt idx="344">
                  <c:v>5.74</c:v>
                </c:pt>
                <c:pt idx="345">
                  <c:v>5.55</c:v>
                </c:pt>
                <c:pt idx="346">
                  <c:v>5.57</c:v>
                </c:pt>
                <c:pt idx="347">
                  <c:v>5.38</c:v>
                </c:pt>
                <c:pt idx="348">
                  <c:v>5.36</c:v>
                </c:pt>
                <c:pt idx="349">
                  <c:v>5.31</c:v>
                </c:pt>
                <c:pt idx="350">
                  <c:v>5.87</c:v>
                </c:pt>
                <c:pt idx="351">
                  <c:v>6.04</c:v>
                </c:pt>
                <c:pt idx="352">
                  <c:v>5.89</c:v>
                </c:pt>
                <c:pt idx="353">
                  <c:v>5.69</c:v>
                </c:pt>
                <c:pt idx="354">
                  <c:v>5.61</c:v>
                </c:pt>
                <c:pt idx="355">
                  <c:v>5.91</c:v>
                </c:pt>
                <c:pt idx="356">
                  <c:v>6.37</c:v>
                </c:pt>
                <c:pt idx="357">
                  <c:v>6.43</c:v>
                </c:pt>
                <c:pt idx="358">
                  <c:v>7.53</c:v>
                </c:pt>
                <c:pt idx="359">
                  <c:v>7.32</c:v>
                </c:pt>
                <c:pt idx="360">
                  <c:v>6.42</c:v>
                </c:pt>
                <c:pt idx="361">
                  <c:v>7.03</c:v>
                </c:pt>
                <c:pt idx="362">
                  <c:v>6.14</c:v>
                </c:pt>
                <c:pt idx="363">
                  <c:v>6.93</c:v>
                </c:pt>
                <c:pt idx="364">
                  <c:v>6.84</c:v>
                </c:pt>
                <c:pt idx="365">
                  <c:v>6.84</c:v>
                </c:pt>
                <c:pt idx="366">
                  <c:v>6.68</c:v>
                </c:pt>
                <c:pt idx="367">
                  <c:v>6.3</c:v>
                </c:pt>
                <c:pt idx="368">
                  <c:v>5.87</c:v>
                </c:pt>
                <c:pt idx="369">
                  <c:v>4.41</c:v>
                </c:pt>
                <c:pt idx="370">
                  <c:v>5.54</c:v>
                </c:pt>
                <c:pt idx="371">
                  <c:v>5.96</c:v>
                </c:pt>
                <c:pt idx="372">
                  <c:v>5.87</c:v>
                </c:pt>
                <c:pt idx="373">
                  <c:v>5.82</c:v>
                </c:pt>
                <c:pt idx="374">
                  <c:v>5.83</c:v>
                </c:pt>
                <c:pt idx="375">
                  <c:v>6</c:v>
                </c:pt>
                <c:pt idx="376">
                  <c:v>6.49</c:v>
                </c:pt>
                <c:pt idx="377">
                  <c:v>6.49</c:v>
                </c:pt>
                <c:pt idx="378">
                  <c:v>6.21</c:v>
                </c:pt>
                <c:pt idx="379">
                  <c:v>6.26</c:v>
                </c:pt>
                <c:pt idx="380">
                  <c:v>6.14</c:v>
                </c:pt>
                <c:pt idx="381">
                  <c:v>5.96</c:v>
                </c:pt>
                <c:pt idx="382">
                  <c:v>5.7</c:v>
                </c:pt>
                <c:pt idx="383">
                  <c:v>5.68</c:v>
                </c:pt>
                <c:pt idx="384">
                  <c:v>5.47</c:v>
                </c:pt>
                <c:pt idx="385">
                  <c:v>5.47</c:v>
                </c:pt>
                <c:pt idx="386">
                  <c:v>5.44</c:v>
                </c:pt>
                <c:pt idx="387">
                  <c:v>5.73</c:v>
                </c:pt>
                <c:pt idx="388">
                  <c:v>5.66</c:v>
                </c:pt>
                <c:pt idx="389">
                  <c:v>5.63</c:v>
                </c:pt>
                <c:pt idx="390">
                  <c:v>5.6</c:v>
                </c:pt>
                <c:pt idx="391">
                  <c:v>5.6</c:v>
                </c:pt>
                <c:pt idx="392">
                  <c:v>5.77</c:v>
                </c:pt>
                <c:pt idx="393">
                  <c:v>5.72</c:v>
                </c:pt>
                <c:pt idx="394">
                  <c:v>5.69</c:v>
                </c:pt>
                <c:pt idx="395">
                  <c:v>5.59</c:v>
                </c:pt>
                <c:pt idx="396">
                  <c:v>5.56</c:v>
                </c:pt>
                <c:pt idx="397">
                  <c:v>5.7</c:v>
                </c:pt>
                <c:pt idx="398">
                  <c:v>5.87</c:v>
                </c:pt>
                <c:pt idx="399">
                  <c:v>6.21</c:v>
                </c:pt>
                <c:pt idx="400">
                  <c:v>6.14</c:v>
                </c:pt>
                <c:pt idx="401">
                  <c:v>6.02</c:v>
                </c:pt>
                <c:pt idx="402">
                  <c:v>5.95</c:v>
                </c:pt>
                <c:pt idx="403">
                  <c:v>5.97</c:v>
                </c:pt>
                <c:pt idx="404">
                  <c:v>5.95</c:v>
                </c:pt>
                <c:pt idx="405">
                  <c:v>5.89</c:v>
                </c:pt>
                <c:pt idx="406">
                  <c:v>5.79</c:v>
                </c:pt>
                <c:pt idx="407">
                  <c:v>5.96</c:v>
                </c:pt>
                <c:pt idx="408">
                  <c:v>6.12</c:v>
                </c:pt>
                <c:pt idx="409">
                  <c:v>5.92</c:v>
                </c:pt>
                <c:pt idx="410">
                  <c:v>6.04</c:v>
                </c:pt>
                <c:pt idx="411">
                  <c:v>6.06</c:v>
                </c:pt>
                <c:pt idx="412">
                  <c:v>6.08</c:v>
                </c:pt>
                <c:pt idx="413">
                  <c:v>6.08</c:v>
                </c:pt>
                <c:pt idx="414">
                  <c:v>6.41</c:v>
                </c:pt>
                <c:pt idx="415">
                  <c:v>6.52</c:v>
                </c:pt>
                <c:pt idx="416">
                  <c:v>6.3</c:v>
                </c:pt>
                <c:pt idx="417">
                  <c:v>6.57</c:v>
                </c:pt>
                <c:pt idx="418">
                  <c:v>7.48</c:v>
                </c:pt>
                <c:pt idx="419">
                  <c:v>6.97</c:v>
                </c:pt>
                <c:pt idx="420">
                  <c:v>6.66</c:v>
                </c:pt>
                <c:pt idx="421">
                  <c:v>7.1</c:v>
                </c:pt>
                <c:pt idx="422">
                  <c:v>7.16</c:v>
                </c:pt>
                <c:pt idx="423">
                  <c:v>7.54</c:v>
                </c:pt>
                <c:pt idx="424">
                  <c:v>8.0399999999999991</c:v>
                </c:pt>
                <c:pt idx="425">
                  <c:v>8.4700000000000006</c:v>
                </c:pt>
                <c:pt idx="426">
                  <c:v>8.6</c:v>
                </c:pt>
                <c:pt idx="427">
                  <c:v>8.82</c:v>
                </c:pt>
                <c:pt idx="428">
                  <c:v>9.18</c:v>
                </c:pt>
                <c:pt idx="429">
                  <c:v>9.15</c:v>
                </c:pt>
                <c:pt idx="430">
                  <c:v>9.17</c:v>
                </c:pt>
                <c:pt idx="431">
                  <c:v>9.6300000000000008</c:v>
                </c:pt>
                <c:pt idx="432">
                  <c:v>9.5399999999999991</c:v>
                </c:pt>
                <c:pt idx="433">
                  <c:v>9.3699999999999992</c:v>
                </c:pt>
                <c:pt idx="434">
                  <c:v>9.2200000000000006</c:v>
                </c:pt>
                <c:pt idx="435">
                  <c:v>8.7899999999999991</c:v>
                </c:pt>
                <c:pt idx="436">
                  <c:v>8.48</c:v>
                </c:pt>
                <c:pt idx="437">
                  <c:v>8.08</c:v>
                </c:pt>
                <c:pt idx="438">
                  <c:v>7.32</c:v>
                </c:pt>
                <c:pt idx="439">
                  <c:v>7.06</c:v>
                </c:pt>
                <c:pt idx="440">
                  <c:v>7.07</c:v>
                </c:pt>
                <c:pt idx="441">
                  <c:v>7.77</c:v>
                </c:pt>
                <c:pt idx="442">
                  <c:v>8.25</c:v>
                </c:pt>
                <c:pt idx="443">
                  <c:v>8.84</c:v>
                </c:pt>
                <c:pt idx="444">
                  <c:v>9.65</c:v>
                </c:pt>
                <c:pt idx="445">
                  <c:v>10.24</c:v>
                </c:pt>
                <c:pt idx="446">
                  <c:v>11.26</c:v>
                </c:pt>
                <c:pt idx="447">
                  <c:v>11.07</c:v>
                </c:pt>
                <c:pt idx="448">
                  <c:v>11.13</c:v>
                </c:pt>
                <c:pt idx="449">
                  <c:v>11.15</c:v>
                </c:pt>
                <c:pt idx="450">
                  <c:v>11.14</c:v>
                </c:pt>
                <c:pt idx="451">
                  <c:v>11.32</c:v>
                </c:pt>
                <c:pt idx="452">
                  <c:v>11.3</c:v>
                </c:pt>
                <c:pt idx="453">
                  <c:v>10.78</c:v>
                </c:pt>
                <c:pt idx="454">
                  <c:v>10.89</c:v>
                </c:pt>
                <c:pt idx="455">
                  <c:v>10.029999999999999</c:v>
                </c:pt>
                <c:pt idx="456">
                  <c:v>9.4700000000000006</c:v>
                </c:pt>
                <c:pt idx="457">
                  <c:v>8.16</c:v>
                </c:pt>
                <c:pt idx="458">
                  <c:v>8.0299999999999994</c:v>
                </c:pt>
                <c:pt idx="459">
                  <c:v>7.06</c:v>
                </c:pt>
                <c:pt idx="460">
                  <c:v>6.46</c:v>
                </c:pt>
                <c:pt idx="461">
                  <c:v>6.5</c:v>
                </c:pt>
                <c:pt idx="462">
                  <c:v>6.52</c:v>
                </c:pt>
                <c:pt idx="463">
                  <c:v>6.68</c:v>
                </c:pt>
                <c:pt idx="464">
                  <c:v>6.67</c:v>
                </c:pt>
                <c:pt idx="465">
                  <c:v>6.34</c:v>
                </c:pt>
                <c:pt idx="466">
                  <c:v>6.29</c:v>
                </c:pt>
                <c:pt idx="467">
                  <c:v>6.27</c:v>
                </c:pt>
                <c:pt idx="468">
                  <c:v>6.14</c:v>
                </c:pt>
                <c:pt idx="469">
                  <c:v>6.08</c:v>
                </c:pt>
                <c:pt idx="470">
                  <c:v>5.94</c:v>
                </c:pt>
                <c:pt idx="471">
                  <c:v>5.75</c:v>
                </c:pt>
                <c:pt idx="472">
                  <c:v>5.85</c:v>
                </c:pt>
                <c:pt idx="473">
                  <c:v>5.78</c:v>
                </c:pt>
                <c:pt idx="474">
                  <c:v>5.9</c:v>
                </c:pt>
                <c:pt idx="475">
                  <c:v>5.78</c:v>
                </c:pt>
                <c:pt idx="476">
                  <c:v>5.75</c:v>
                </c:pt>
                <c:pt idx="477">
                  <c:v>5.5</c:v>
                </c:pt>
                <c:pt idx="478">
                  <c:v>5.6</c:v>
                </c:pt>
                <c:pt idx="479">
                  <c:v>5.53</c:v>
                </c:pt>
                <c:pt idx="480">
                  <c:v>5.52</c:v>
                </c:pt>
                <c:pt idx="481">
                  <c:v>5.68</c:v>
                </c:pt>
                <c:pt idx="482">
                  <c:v>5.65</c:v>
                </c:pt>
                <c:pt idx="483">
                  <c:v>5.32</c:v>
                </c:pt>
                <c:pt idx="484">
                  <c:v>5.42</c:v>
                </c:pt>
                <c:pt idx="485">
                  <c:v>5.39</c:v>
                </c:pt>
                <c:pt idx="486">
                  <c:v>5.15</c:v>
                </c:pt>
                <c:pt idx="487">
                  <c:v>5</c:v>
                </c:pt>
                <c:pt idx="488">
                  <c:v>4.72</c:v>
                </c:pt>
                <c:pt idx="489">
                  <c:v>4.96</c:v>
                </c:pt>
                <c:pt idx="490">
                  <c:v>4.87</c:v>
                </c:pt>
                <c:pt idx="491">
                  <c:v>4.42</c:v>
                </c:pt>
                <c:pt idx="492">
                  <c:v>4.38</c:v>
                </c:pt>
                <c:pt idx="493">
                  <c:v>4.18</c:v>
                </c:pt>
                <c:pt idx="494">
                  <c:v>3.71</c:v>
                </c:pt>
                <c:pt idx="495">
                  <c:v>4.22</c:v>
                </c:pt>
                <c:pt idx="496">
                  <c:v>4.63</c:v>
                </c:pt>
                <c:pt idx="497">
                  <c:v>8.44</c:v>
                </c:pt>
                <c:pt idx="498">
                  <c:v>8.66</c:v>
                </c:pt>
                <c:pt idx="499">
                  <c:v>8.2200000000000006</c:v>
                </c:pt>
                <c:pt idx="500">
                  <c:v>8.33</c:v>
                </c:pt>
                <c:pt idx="501">
                  <c:v>8.59</c:v>
                </c:pt>
                <c:pt idx="502">
                  <c:v>8.5399999999999991</c:v>
                </c:pt>
                <c:pt idx="503">
                  <c:v>8.36</c:v>
                </c:pt>
                <c:pt idx="504">
                  <c:v>7.89</c:v>
                </c:pt>
                <c:pt idx="505">
                  <c:v>7.98</c:v>
                </c:pt>
                <c:pt idx="506">
                  <c:v>7.79</c:v>
                </c:pt>
                <c:pt idx="507">
                  <c:v>8.02</c:v>
                </c:pt>
                <c:pt idx="508">
                  <c:v>7.73</c:v>
                </c:pt>
                <c:pt idx="509">
                  <c:v>7.71</c:v>
                </c:pt>
                <c:pt idx="510">
                  <c:v>8</c:v>
                </c:pt>
                <c:pt idx="511">
                  <c:v>4.0599999999999996</c:v>
                </c:pt>
                <c:pt idx="512">
                  <c:v>3.8</c:v>
                </c:pt>
                <c:pt idx="513">
                  <c:v>3.84</c:v>
                </c:pt>
                <c:pt idx="514">
                  <c:v>3.82</c:v>
                </c:pt>
                <c:pt idx="515">
                  <c:v>3.83</c:v>
                </c:pt>
                <c:pt idx="516">
                  <c:v>3.8</c:v>
                </c:pt>
                <c:pt idx="517">
                  <c:v>4.0199999999999996</c:v>
                </c:pt>
                <c:pt idx="518">
                  <c:v>4.3600000000000003</c:v>
                </c:pt>
                <c:pt idx="519">
                  <c:v>4.34</c:v>
                </c:pt>
                <c:pt idx="520">
                  <c:v>4.28</c:v>
                </c:pt>
                <c:pt idx="521">
                  <c:v>4.32</c:v>
                </c:pt>
                <c:pt idx="522">
                  <c:v>4.43</c:v>
                </c:pt>
                <c:pt idx="523">
                  <c:v>5.0999999999999996</c:v>
                </c:pt>
                <c:pt idx="524">
                  <c:v>5.78</c:v>
                </c:pt>
                <c:pt idx="525">
                  <c:v>5.42</c:v>
                </c:pt>
                <c:pt idx="526">
                  <c:v>5.35</c:v>
                </c:pt>
                <c:pt idx="527">
                  <c:v>5.2</c:v>
                </c:pt>
                <c:pt idx="528">
                  <c:v>5.46</c:v>
                </c:pt>
                <c:pt idx="529">
                  <c:v>5.42</c:v>
                </c:pt>
                <c:pt idx="530">
                  <c:v>5.61</c:v>
                </c:pt>
                <c:pt idx="531">
                  <c:v>5.22</c:v>
                </c:pt>
                <c:pt idx="532">
                  <c:v>5.21</c:v>
                </c:pt>
                <c:pt idx="533">
                  <c:v>5.2</c:v>
                </c:pt>
                <c:pt idx="534">
                  <c:v>5.2</c:v>
                </c:pt>
                <c:pt idx="535">
                  <c:v>5.25</c:v>
                </c:pt>
                <c:pt idx="536">
                  <c:v>5.0999999999999996</c:v>
                </c:pt>
                <c:pt idx="537">
                  <c:v>5.39</c:v>
                </c:pt>
                <c:pt idx="538">
                  <c:v>5.41</c:v>
                </c:pt>
                <c:pt idx="539">
                  <c:v>5.54</c:v>
                </c:pt>
                <c:pt idx="540">
                  <c:v>5.63</c:v>
                </c:pt>
                <c:pt idx="541">
                  <c:v>5.54</c:v>
                </c:pt>
                <c:pt idx="542">
                  <c:v>5.44</c:v>
                </c:pt>
                <c:pt idx="543">
                  <c:v>5.48</c:v>
                </c:pt>
                <c:pt idx="544">
                  <c:v>5.34</c:v>
                </c:pt>
                <c:pt idx="545">
                  <c:v>5.34</c:v>
                </c:pt>
                <c:pt idx="546">
                  <c:v>5.41</c:v>
                </c:pt>
                <c:pt idx="547">
                  <c:v>5.34</c:v>
                </c:pt>
                <c:pt idx="548">
                  <c:v>5.36</c:v>
                </c:pt>
                <c:pt idx="549">
                  <c:v>5.32</c:v>
                </c:pt>
                <c:pt idx="550">
                  <c:v>5.4</c:v>
                </c:pt>
                <c:pt idx="551">
                  <c:v>5.44</c:v>
                </c:pt>
                <c:pt idx="552">
                  <c:v>5.44</c:v>
                </c:pt>
                <c:pt idx="553">
                  <c:v>5.48</c:v>
                </c:pt>
                <c:pt idx="554">
                  <c:v>5.56</c:v>
                </c:pt>
                <c:pt idx="555">
                  <c:v>5.75</c:v>
                </c:pt>
                <c:pt idx="556">
                  <c:v>5.7</c:v>
                </c:pt>
                <c:pt idx="557">
                  <c:v>5.75</c:v>
                </c:pt>
                <c:pt idx="558">
                  <c:v>5.82</c:v>
                </c:pt>
                <c:pt idx="559">
                  <c:v>5.79</c:v>
                </c:pt>
                <c:pt idx="560">
                  <c:v>5.81</c:v>
                </c:pt>
                <c:pt idx="561">
                  <c:v>6.02</c:v>
                </c:pt>
                <c:pt idx="562">
                  <c:v>6.07</c:v>
                </c:pt>
                <c:pt idx="563">
                  <c:v>6.07</c:v>
                </c:pt>
                <c:pt idx="564">
                  <c:v>6.05</c:v>
                </c:pt>
                <c:pt idx="565">
                  <c:v>6.91</c:v>
                </c:pt>
                <c:pt idx="566">
                  <c:v>6.89</c:v>
                </c:pt>
                <c:pt idx="567">
                  <c:v>6.88</c:v>
                </c:pt>
                <c:pt idx="568">
                  <c:v>6.76</c:v>
                </c:pt>
                <c:pt idx="569">
                  <c:v>6.82</c:v>
                </c:pt>
                <c:pt idx="570">
                  <c:v>6.81</c:v>
                </c:pt>
                <c:pt idx="571">
                  <c:v>6.65</c:v>
                </c:pt>
                <c:pt idx="572">
                  <c:v>6.78</c:v>
                </c:pt>
                <c:pt idx="573">
                  <c:v>6.74</c:v>
                </c:pt>
                <c:pt idx="574">
                  <c:v>6.98</c:v>
                </c:pt>
                <c:pt idx="575">
                  <c:v>6.97</c:v>
                </c:pt>
                <c:pt idx="576">
                  <c:v>7.52</c:v>
                </c:pt>
                <c:pt idx="577">
                  <c:v>8.09</c:v>
                </c:pt>
                <c:pt idx="578">
                  <c:v>8.6199999999999992</c:v>
                </c:pt>
                <c:pt idx="579">
                  <c:v>8.91</c:v>
                </c:pt>
                <c:pt idx="580">
                  <c:v>9.32</c:v>
                </c:pt>
                <c:pt idx="581">
                  <c:v>10.14</c:v>
                </c:pt>
                <c:pt idx="582">
                  <c:v>10.35</c:v>
                </c:pt>
                <c:pt idx="583">
                  <c:v>9.89</c:v>
                </c:pt>
                <c:pt idx="584">
                  <c:v>10.210000000000001</c:v>
                </c:pt>
                <c:pt idx="585">
                  <c:v>10.49</c:v>
                </c:pt>
                <c:pt idx="586">
                  <c:v>10.050000000000001</c:v>
                </c:pt>
                <c:pt idx="587">
                  <c:v>8.7899999999999991</c:v>
                </c:pt>
                <c:pt idx="588">
                  <c:v>9.41</c:v>
                </c:pt>
                <c:pt idx="589">
                  <c:v>10.16</c:v>
                </c:pt>
                <c:pt idx="590">
                  <c:v>11.4</c:v>
                </c:pt>
                <c:pt idx="591">
                  <c:v>12.38</c:v>
                </c:pt>
                <c:pt idx="592">
                  <c:v>15.77</c:v>
                </c:pt>
                <c:pt idx="593">
                  <c:v>15.18</c:v>
                </c:pt>
                <c:pt idx="594">
                  <c:v>18.690000000000001</c:v>
                </c:pt>
                <c:pt idx="595">
                  <c:v>24.18</c:v>
                </c:pt>
                <c:pt idx="596">
                  <c:v>23.63</c:v>
                </c:pt>
                <c:pt idx="597">
                  <c:v>18.059999999999999</c:v>
                </c:pt>
                <c:pt idx="598">
                  <c:v>22.91</c:v>
                </c:pt>
                <c:pt idx="599">
                  <c:v>22.59</c:v>
                </c:pt>
                <c:pt idx="600">
                  <c:v>22.67</c:v>
                </c:pt>
                <c:pt idx="601">
                  <c:v>22.13</c:v>
                </c:pt>
                <c:pt idx="602">
                  <c:v>22.95</c:v>
                </c:pt>
                <c:pt idx="603">
                  <c:v>29.49</c:v>
                </c:pt>
                <c:pt idx="604">
                  <c:v>28.06</c:v>
                </c:pt>
                <c:pt idx="605">
                  <c:v>26.9</c:v>
                </c:pt>
                <c:pt idx="606">
                  <c:v>26.07</c:v>
                </c:pt>
                <c:pt idx="607">
                  <c:v>26.7</c:v>
                </c:pt>
                <c:pt idx="608">
                  <c:v>28.2</c:v>
                </c:pt>
                <c:pt idx="609">
                  <c:v>27.58</c:v>
                </c:pt>
                <c:pt idx="610">
                  <c:v>26.52</c:v>
                </c:pt>
                <c:pt idx="611">
                  <c:v>26.88</c:v>
                </c:pt>
                <c:pt idx="612">
                  <c:v>25.79</c:v>
                </c:pt>
                <c:pt idx="613">
                  <c:v>23.45</c:v>
                </c:pt>
                <c:pt idx="614">
                  <c:v>23.61</c:v>
                </c:pt>
                <c:pt idx="615">
                  <c:v>23.86</c:v>
                </c:pt>
                <c:pt idx="616">
                  <c:v>22.97</c:v>
                </c:pt>
                <c:pt idx="617">
                  <c:v>21.5</c:v>
                </c:pt>
                <c:pt idx="618">
                  <c:v>22.55</c:v>
                </c:pt>
                <c:pt idx="619">
                  <c:v>22.22</c:v>
                </c:pt>
                <c:pt idx="620">
                  <c:v>22.23</c:v>
                </c:pt>
                <c:pt idx="621">
                  <c:v>22.23</c:v>
                </c:pt>
                <c:pt idx="622">
                  <c:v>23.57</c:v>
                </c:pt>
                <c:pt idx="623">
                  <c:v>25.39</c:v>
                </c:pt>
                <c:pt idx="624">
                  <c:v>24.05</c:v>
                </c:pt>
                <c:pt idx="625">
                  <c:v>24.85</c:v>
                </c:pt>
                <c:pt idx="626">
                  <c:v>24.51</c:v>
                </c:pt>
                <c:pt idx="627">
                  <c:v>24.36</c:v>
                </c:pt>
                <c:pt idx="628">
                  <c:v>25.35</c:v>
                </c:pt>
                <c:pt idx="629">
                  <c:v>24.33</c:v>
                </c:pt>
                <c:pt idx="630">
                  <c:v>25.08</c:v>
                </c:pt>
                <c:pt idx="631">
                  <c:v>24.53</c:v>
                </c:pt>
                <c:pt idx="632">
                  <c:v>24.6</c:v>
                </c:pt>
                <c:pt idx="633">
                  <c:v>24.77</c:v>
                </c:pt>
                <c:pt idx="634">
                  <c:v>25.38</c:v>
                </c:pt>
                <c:pt idx="635">
                  <c:v>25.46</c:v>
                </c:pt>
                <c:pt idx="636">
                  <c:v>27.08</c:v>
                </c:pt>
                <c:pt idx="637">
                  <c:v>32.090000000000003</c:v>
                </c:pt>
                <c:pt idx="638">
                  <c:v>36.799999999999997</c:v>
                </c:pt>
                <c:pt idx="639">
                  <c:v>35.49</c:v>
                </c:pt>
                <c:pt idx="640">
                  <c:v>42.41</c:v>
                </c:pt>
                <c:pt idx="641">
                  <c:v>41.19</c:v>
                </c:pt>
                <c:pt idx="642">
                  <c:v>41.04</c:v>
                </c:pt>
                <c:pt idx="643">
                  <c:v>42.7</c:v>
                </c:pt>
                <c:pt idx="644">
                  <c:v>50.23</c:v>
                </c:pt>
                <c:pt idx="645">
                  <c:v>48.24</c:v>
                </c:pt>
                <c:pt idx="646">
                  <c:v>50.38</c:v>
                </c:pt>
                <c:pt idx="647">
                  <c:v>48.06</c:v>
                </c:pt>
                <c:pt idx="648">
                  <c:v>46.96</c:v>
                </c:pt>
                <c:pt idx="649">
                  <c:v>45.84</c:v>
                </c:pt>
                <c:pt idx="650">
                  <c:v>46.66</c:v>
                </c:pt>
                <c:pt idx="651">
                  <c:v>46.86</c:v>
                </c:pt>
                <c:pt idx="652">
                  <c:v>45.24</c:v>
                </c:pt>
                <c:pt idx="653">
                  <c:v>44.7</c:v>
                </c:pt>
                <c:pt idx="654">
                  <c:v>45.09</c:v>
                </c:pt>
                <c:pt idx="655">
                  <c:v>45.9</c:v>
                </c:pt>
                <c:pt idx="656">
                  <c:v>44.62</c:v>
                </c:pt>
                <c:pt idx="657">
                  <c:v>46.21</c:v>
                </c:pt>
                <c:pt idx="658">
                  <c:v>50.94</c:v>
                </c:pt>
                <c:pt idx="659">
                  <c:v>66.08</c:v>
                </c:pt>
                <c:pt idx="660">
                  <c:v>65.38</c:v>
                </c:pt>
                <c:pt idx="661">
                  <c:v>78.63</c:v>
                </c:pt>
                <c:pt idx="662">
                  <c:v>85.22</c:v>
                </c:pt>
                <c:pt idx="663">
                  <c:v>90.06</c:v>
                </c:pt>
                <c:pt idx="664">
                  <c:v>102.56</c:v>
                </c:pt>
                <c:pt idx="665">
                  <c:v>94.22</c:v>
                </c:pt>
                <c:pt idx="666">
                  <c:v>86.51</c:v>
                </c:pt>
                <c:pt idx="667">
                  <c:v>83.22</c:v>
                </c:pt>
                <c:pt idx="668">
                  <c:v>91.84</c:v>
                </c:pt>
                <c:pt idx="669">
                  <c:v>103.16</c:v>
                </c:pt>
                <c:pt idx="670">
                  <c:v>121.44</c:v>
                </c:pt>
                <c:pt idx="671">
                  <c:v>126.76</c:v>
                </c:pt>
                <c:pt idx="672">
                  <c:v>122.36</c:v>
                </c:pt>
                <c:pt idx="673">
                  <c:v>123.1</c:v>
                </c:pt>
                <c:pt idx="674">
                  <c:v>124.35</c:v>
                </c:pt>
                <c:pt idx="675">
                  <c:v>135.81</c:v>
                </c:pt>
                <c:pt idx="676">
                  <c:v>137.35</c:v>
                </c:pt>
                <c:pt idx="677">
                  <c:v>146.51</c:v>
                </c:pt>
                <c:pt idx="678">
                  <c:v>141.80000000000001</c:v>
                </c:pt>
                <c:pt idx="679">
                  <c:v>143.82</c:v>
                </c:pt>
                <c:pt idx="680">
                  <c:v>154.74</c:v>
                </c:pt>
                <c:pt idx="681">
                  <c:v>186.25</c:v>
                </c:pt>
                <c:pt idx="682">
                  <c:v>196.17</c:v>
                </c:pt>
                <c:pt idx="683">
                  <c:v>227.92</c:v>
                </c:pt>
                <c:pt idx="684">
                  <c:v>224.12</c:v>
                </c:pt>
                <c:pt idx="685">
                  <c:v>190.62</c:v>
                </c:pt>
                <c:pt idx="686">
                  <c:v>191.09</c:v>
                </c:pt>
                <c:pt idx="687">
                  <c:v>196.04</c:v>
                </c:pt>
                <c:pt idx="688">
                  <c:v>204.07</c:v>
                </c:pt>
                <c:pt idx="689">
                  <c:v>186.77</c:v>
                </c:pt>
                <c:pt idx="690">
                  <c:v>190.31</c:v>
                </c:pt>
                <c:pt idx="691">
                  <c:v>194.33</c:v>
                </c:pt>
                <c:pt idx="692">
                  <c:v>202.89</c:v>
                </c:pt>
                <c:pt idx="693">
                  <c:v>207.6</c:v>
                </c:pt>
                <c:pt idx="694">
                  <c:v>218.96</c:v>
                </c:pt>
                <c:pt idx="695">
                  <c:v>218.08</c:v>
                </c:pt>
                <c:pt idx="696">
                  <c:v>206.5</c:v>
                </c:pt>
                <c:pt idx="697">
                  <c:v>193.38</c:v>
                </c:pt>
                <c:pt idx="698">
                  <c:v>224.73</c:v>
                </c:pt>
                <c:pt idx="699">
                  <c:v>255.37</c:v>
                </c:pt>
                <c:pt idx="700">
                  <c:v>243.58</c:v>
                </c:pt>
                <c:pt idx="701">
                  <c:v>233.41</c:v>
                </c:pt>
                <c:pt idx="702">
                  <c:v>223.08</c:v>
                </c:pt>
                <c:pt idx="703">
                  <c:v>242.73</c:v>
                </c:pt>
                <c:pt idx="704">
                  <c:v>242.63</c:v>
                </c:pt>
                <c:pt idx="705">
                  <c:v>229.96</c:v>
                </c:pt>
                <c:pt idx="706">
                  <c:v>215.06</c:v>
                </c:pt>
                <c:pt idx="707">
                  <c:v>202.68</c:v>
                </c:pt>
                <c:pt idx="708">
                  <c:v>178.1</c:v>
                </c:pt>
                <c:pt idx="709">
                  <c:v>175.92</c:v>
                </c:pt>
                <c:pt idx="710">
                  <c:v>164.74</c:v>
                </c:pt>
                <c:pt idx="711">
                  <c:v>133.09</c:v>
                </c:pt>
                <c:pt idx="712">
                  <c:v>123.25</c:v>
                </c:pt>
                <c:pt idx="713">
                  <c:v>139.80000000000001</c:v>
                </c:pt>
                <c:pt idx="714">
                  <c:v>123.37</c:v>
                </c:pt>
                <c:pt idx="715">
                  <c:v>113.85</c:v>
                </c:pt>
                <c:pt idx="716">
                  <c:v>97.66</c:v>
                </c:pt>
                <c:pt idx="717">
                  <c:v>89.76</c:v>
                </c:pt>
                <c:pt idx="718">
                  <c:v>109.71</c:v>
                </c:pt>
                <c:pt idx="719">
                  <c:v>131.13999999999999</c:v>
                </c:pt>
                <c:pt idx="720">
                  <c:v>112.27</c:v>
                </c:pt>
                <c:pt idx="721">
                  <c:v>130.71</c:v>
                </c:pt>
                <c:pt idx="722">
                  <c:v>129.93</c:v>
                </c:pt>
                <c:pt idx="723">
                  <c:v>138.41999999999999</c:v>
                </c:pt>
                <c:pt idx="724">
                  <c:v>131.85</c:v>
                </c:pt>
                <c:pt idx="725">
                  <c:v>135.41999999999999</c:v>
                </c:pt>
                <c:pt idx="726">
                  <c:v>122.28</c:v>
                </c:pt>
                <c:pt idx="727">
                  <c:v>121.85</c:v>
                </c:pt>
                <c:pt idx="728">
                  <c:v>121.88</c:v>
                </c:pt>
                <c:pt idx="729">
                  <c:v>114.84</c:v>
                </c:pt>
                <c:pt idx="730">
                  <c:v>123.81</c:v>
                </c:pt>
                <c:pt idx="731">
                  <c:v>118.19</c:v>
                </c:pt>
                <c:pt idx="732">
                  <c:v>120.92</c:v>
                </c:pt>
                <c:pt idx="733">
                  <c:v>135.68</c:v>
                </c:pt>
                <c:pt idx="734">
                  <c:v>131</c:v>
                </c:pt>
                <c:pt idx="735">
                  <c:v>134.77000000000001</c:v>
                </c:pt>
                <c:pt idx="736">
                  <c:v>127.4</c:v>
                </c:pt>
                <c:pt idx="737">
                  <c:v>146.16</c:v>
                </c:pt>
                <c:pt idx="738">
                  <c:v>152.78</c:v>
                </c:pt>
                <c:pt idx="739">
                  <c:v>155.88999999999999</c:v>
                </c:pt>
                <c:pt idx="740">
                  <c:v>171.23</c:v>
                </c:pt>
                <c:pt idx="741">
                  <c:v>163.69999999999999</c:v>
                </c:pt>
                <c:pt idx="742">
                  <c:v>165.37</c:v>
                </c:pt>
                <c:pt idx="743">
                  <c:v>171.49</c:v>
                </c:pt>
                <c:pt idx="744">
                  <c:v>170.77</c:v>
                </c:pt>
                <c:pt idx="745">
                  <c:v>164.45</c:v>
                </c:pt>
                <c:pt idx="746">
                  <c:v>165.85</c:v>
                </c:pt>
                <c:pt idx="747">
                  <c:v>158.85</c:v>
                </c:pt>
                <c:pt idx="748">
                  <c:v>174.05</c:v>
                </c:pt>
                <c:pt idx="749">
                  <c:v>173.42</c:v>
                </c:pt>
                <c:pt idx="750">
                  <c:v>175.75</c:v>
                </c:pt>
                <c:pt idx="751">
                  <c:v>182.76</c:v>
                </c:pt>
                <c:pt idx="752">
                  <c:v>185.99</c:v>
                </c:pt>
                <c:pt idx="753">
                  <c:v>193.3</c:v>
                </c:pt>
                <c:pt idx="754">
                  <c:v>188.21</c:v>
                </c:pt>
                <c:pt idx="755">
                  <c:v>190.63</c:v>
                </c:pt>
                <c:pt idx="756">
                  <c:v>195.36</c:v>
                </c:pt>
                <c:pt idx="757">
                  <c:v>198.23</c:v>
                </c:pt>
                <c:pt idx="758">
                  <c:v>199.92</c:v>
                </c:pt>
                <c:pt idx="759">
                  <c:v>208.94</c:v>
                </c:pt>
                <c:pt idx="760">
                  <c:v>208.8</c:v>
                </c:pt>
                <c:pt idx="761">
                  <c:v>223.63</c:v>
                </c:pt>
                <c:pt idx="762">
                  <c:v>230.55</c:v>
                </c:pt>
                <c:pt idx="763">
                  <c:v>233.23</c:v>
                </c:pt>
                <c:pt idx="764">
                  <c:v>226.05</c:v>
                </c:pt>
                <c:pt idx="765">
                  <c:v>227.05</c:v>
                </c:pt>
                <c:pt idx="766">
                  <c:v>227.96</c:v>
                </c:pt>
                <c:pt idx="767">
                  <c:v>196.43</c:v>
                </c:pt>
                <c:pt idx="768">
                  <c:v>212.99</c:v>
                </c:pt>
                <c:pt idx="769">
                  <c:v>234.87</c:v>
                </c:pt>
                <c:pt idx="770">
                  <c:v>240.16</c:v>
                </c:pt>
                <c:pt idx="771">
                  <c:v>226.73</c:v>
                </c:pt>
                <c:pt idx="772">
                  <c:v>224.56</c:v>
                </c:pt>
                <c:pt idx="773">
                  <c:v>228.09</c:v>
                </c:pt>
                <c:pt idx="774">
                  <c:v>234.01</c:v>
                </c:pt>
                <c:pt idx="775">
                  <c:v>230.99</c:v>
                </c:pt>
                <c:pt idx="776">
                  <c:v>216.64</c:v>
                </c:pt>
                <c:pt idx="777">
                  <c:v>170.1</c:v>
                </c:pt>
                <c:pt idx="778">
                  <c:v>203.87</c:v>
                </c:pt>
                <c:pt idx="779">
                  <c:v>188.12</c:v>
                </c:pt>
                <c:pt idx="780">
                  <c:v>191.01</c:v>
                </c:pt>
                <c:pt idx="781">
                  <c:v>219.93</c:v>
                </c:pt>
                <c:pt idx="782">
                  <c:v>209.19</c:v>
                </c:pt>
                <c:pt idx="783">
                  <c:v>209.61</c:v>
                </c:pt>
                <c:pt idx="784">
                  <c:v>184.59</c:v>
                </c:pt>
                <c:pt idx="785">
                  <c:v>182.22</c:v>
                </c:pt>
                <c:pt idx="786">
                  <c:v>191.69</c:v>
                </c:pt>
                <c:pt idx="787">
                  <c:v>189.31</c:v>
                </c:pt>
                <c:pt idx="788">
                  <c:v>197.55</c:v>
                </c:pt>
                <c:pt idx="789">
                  <c:v>186.69</c:v>
                </c:pt>
                <c:pt idx="790">
                  <c:v>200.49</c:v>
                </c:pt>
                <c:pt idx="791">
                  <c:v>195.83</c:v>
                </c:pt>
                <c:pt idx="792">
                  <c:v>182.48</c:v>
                </c:pt>
                <c:pt idx="793">
                  <c:v>188.84</c:v>
                </c:pt>
                <c:pt idx="794">
                  <c:v>182.55</c:v>
                </c:pt>
                <c:pt idx="795">
                  <c:v>178.26</c:v>
                </c:pt>
                <c:pt idx="796">
                  <c:v>168.52</c:v>
                </c:pt>
                <c:pt idx="797">
                  <c:v>168.45</c:v>
                </c:pt>
                <c:pt idx="798">
                  <c:v>170.36</c:v>
                </c:pt>
                <c:pt idx="799">
                  <c:v>178.06</c:v>
                </c:pt>
                <c:pt idx="800">
                  <c:v>179.75</c:v>
                </c:pt>
                <c:pt idx="801">
                  <c:v>178.73</c:v>
                </c:pt>
                <c:pt idx="802">
                  <c:v>171.49</c:v>
                </c:pt>
                <c:pt idx="803">
                  <c:v>172.36</c:v>
                </c:pt>
                <c:pt idx="804">
                  <c:v>174.9</c:v>
                </c:pt>
                <c:pt idx="805">
                  <c:v>174.92</c:v>
                </c:pt>
                <c:pt idx="806">
                  <c:v>194.52</c:v>
                </c:pt>
                <c:pt idx="807">
                  <c:v>195.66</c:v>
                </c:pt>
                <c:pt idx="808">
                  <c:v>194.37</c:v>
                </c:pt>
                <c:pt idx="809">
                  <c:v>185.3</c:v>
                </c:pt>
                <c:pt idx="810">
                  <c:v>175.27</c:v>
                </c:pt>
                <c:pt idx="811">
                  <c:v>166.58</c:v>
                </c:pt>
                <c:pt idx="812">
                  <c:v>156.22999999999999</c:v>
                </c:pt>
                <c:pt idx="813">
                  <c:v>147.02000000000001</c:v>
                </c:pt>
                <c:pt idx="814">
                  <c:v>138.38999999999999</c:v>
                </c:pt>
                <c:pt idx="815">
                  <c:v>135.84</c:v>
                </c:pt>
                <c:pt idx="816">
                  <c:v>125.21</c:v>
                </c:pt>
                <c:pt idx="817">
                  <c:v>123.28</c:v>
                </c:pt>
                <c:pt idx="818">
                  <c:v>116.38</c:v>
                </c:pt>
                <c:pt idx="819">
                  <c:v>109.23</c:v>
                </c:pt>
                <c:pt idx="820">
                  <c:v>102.69</c:v>
                </c:pt>
                <c:pt idx="821">
                  <c:v>94.87</c:v>
                </c:pt>
                <c:pt idx="822">
                  <c:v>91.3</c:v>
                </c:pt>
                <c:pt idx="823">
                  <c:v>92.13</c:v>
                </c:pt>
                <c:pt idx="824">
                  <c:v>91.18</c:v>
                </c:pt>
                <c:pt idx="825">
                  <c:v>86.91</c:v>
                </c:pt>
                <c:pt idx="826">
                  <c:v>85.56</c:v>
                </c:pt>
                <c:pt idx="827">
                  <c:v>91.44</c:v>
                </c:pt>
                <c:pt idx="828">
                  <c:v>90.1</c:v>
                </c:pt>
                <c:pt idx="829">
                  <c:v>88.96</c:v>
                </c:pt>
                <c:pt idx="830">
                  <c:v>82.28</c:v>
                </c:pt>
                <c:pt idx="831">
                  <c:v>80.900000000000006</c:v>
                </c:pt>
                <c:pt idx="832">
                  <c:v>92.3</c:v>
                </c:pt>
                <c:pt idx="833">
                  <c:v>95.99</c:v>
                </c:pt>
                <c:pt idx="834">
                  <c:v>89.15</c:v>
                </c:pt>
                <c:pt idx="835">
                  <c:v>94.36</c:v>
                </c:pt>
                <c:pt idx="836">
                  <c:v>98.97</c:v>
                </c:pt>
                <c:pt idx="837">
                  <c:v>101.74</c:v>
                </c:pt>
                <c:pt idx="838">
                  <c:v>115.98</c:v>
                </c:pt>
                <c:pt idx="839">
                  <c:v>114.76</c:v>
                </c:pt>
                <c:pt idx="840">
                  <c:v>114.46</c:v>
                </c:pt>
                <c:pt idx="841">
                  <c:v>114.94</c:v>
                </c:pt>
                <c:pt idx="842">
                  <c:v>120.11</c:v>
                </c:pt>
                <c:pt idx="843">
                  <c:v>122.87</c:v>
                </c:pt>
                <c:pt idx="844">
                  <c:v>135.91</c:v>
                </c:pt>
                <c:pt idx="845">
                  <c:v>133.25</c:v>
                </c:pt>
                <c:pt idx="846">
                  <c:v>140.76</c:v>
                </c:pt>
                <c:pt idx="847">
                  <c:v>150.27000000000001</c:v>
                </c:pt>
                <c:pt idx="848">
                  <c:v>173.87</c:v>
                </c:pt>
                <c:pt idx="849">
                  <c:v>171.72</c:v>
                </c:pt>
                <c:pt idx="850">
                  <c:v>173.91</c:v>
                </c:pt>
                <c:pt idx="851">
                  <c:v>175.65</c:v>
                </c:pt>
                <c:pt idx="852">
                  <c:v>172.33</c:v>
                </c:pt>
                <c:pt idx="853">
                  <c:v>157.97</c:v>
                </c:pt>
                <c:pt idx="854">
                  <c:v>160.72</c:v>
                </c:pt>
                <c:pt idx="855">
                  <c:v>170.6</c:v>
                </c:pt>
                <c:pt idx="856">
                  <c:v>169.26</c:v>
                </c:pt>
                <c:pt idx="857">
                  <c:v>171.05</c:v>
                </c:pt>
                <c:pt idx="858">
                  <c:v>172.58</c:v>
                </c:pt>
                <c:pt idx="859">
                  <c:v>178.27</c:v>
                </c:pt>
                <c:pt idx="860">
                  <c:v>185.43</c:v>
                </c:pt>
                <c:pt idx="861">
                  <c:v>214.03</c:v>
                </c:pt>
                <c:pt idx="862">
                  <c:v>260.88</c:v>
                </c:pt>
                <c:pt idx="863">
                  <c:v>305.85000000000002</c:v>
                </c:pt>
                <c:pt idx="864">
                  <c:v>302.49</c:v>
                </c:pt>
                <c:pt idx="865">
                  <c:v>367.57</c:v>
                </c:pt>
                <c:pt idx="866">
                  <c:v>500.47</c:v>
                </c:pt>
                <c:pt idx="867">
                  <c:v>549.07000000000005</c:v>
                </c:pt>
                <c:pt idx="868">
                  <c:v>576.78</c:v>
                </c:pt>
                <c:pt idx="869">
                  <c:v>600.65</c:v>
                </c:pt>
                <c:pt idx="870">
                  <c:v>624.16999999999996</c:v>
                </c:pt>
                <c:pt idx="871">
                  <c:v>663.16</c:v>
                </c:pt>
                <c:pt idx="872">
                  <c:v>744.41</c:v>
                </c:pt>
                <c:pt idx="873">
                  <c:v>769.52</c:v>
                </c:pt>
                <c:pt idx="874">
                  <c:v>756.89</c:v>
                </c:pt>
                <c:pt idx="875">
                  <c:v>729.4</c:v>
                </c:pt>
                <c:pt idx="876">
                  <c:v>592.64</c:v>
                </c:pt>
                <c:pt idx="877">
                  <c:v>598.66999999999996</c:v>
                </c:pt>
                <c:pt idx="878">
                  <c:v>562.09</c:v>
                </c:pt>
                <c:pt idx="879">
                  <c:v>584.66</c:v>
                </c:pt>
                <c:pt idx="880">
                  <c:v>591.72</c:v>
                </c:pt>
                <c:pt idx="881">
                  <c:v>564.05999999999995</c:v>
                </c:pt>
                <c:pt idx="882">
                  <c:v>529.78</c:v>
                </c:pt>
                <c:pt idx="883">
                  <c:v>529.63</c:v>
                </c:pt>
                <c:pt idx="884">
                  <c:v>496.25</c:v>
                </c:pt>
                <c:pt idx="885">
                  <c:v>513.6</c:v>
                </c:pt>
                <c:pt idx="886">
                  <c:v>524.04999999999995</c:v>
                </c:pt>
                <c:pt idx="887">
                  <c:v>577.42999999999995</c:v>
                </c:pt>
                <c:pt idx="888">
                  <c:v>608.70000000000005</c:v>
                </c:pt>
                <c:pt idx="889">
                  <c:v>611.12</c:v>
                </c:pt>
                <c:pt idx="890">
                  <c:v>670.22</c:v>
                </c:pt>
                <c:pt idx="891">
                  <c:v>790.43</c:v>
                </c:pt>
                <c:pt idx="892">
                  <c:v>955.34</c:v>
                </c:pt>
                <c:pt idx="893">
                  <c:v>1076.01</c:v>
                </c:pt>
                <c:pt idx="894">
                  <c:v>1310.3800000000001</c:v>
                </c:pt>
                <c:pt idx="895">
                  <c:v>1413.73</c:v>
                </c:pt>
                <c:pt idx="896">
                  <c:v>1394.87</c:v>
                </c:pt>
                <c:pt idx="897">
                  <c:v>1631.27</c:v>
                </c:pt>
                <c:pt idx="898">
                  <c:v>1887.64</c:v>
                </c:pt>
                <c:pt idx="899">
                  <c:v>1915.64</c:v>
                </c:pt>
                <c:pt idx="900">
                  <c:v>1860.88</c:v>
                </c:pt>
                <c:pt idx="901">
                  <c:v>1576.97</c:v>
                </c:pt>
                <c:pt idx="902">
                  <c:v>1585.91</c:v>
                </c:pt>
                <c:pt idx="903">
                  <c:v>1614.57</c:v>
                </c:pt>
                <c:pt idx="904">
                  <c:v>1605.52</c:v>
                </c:pt>
                <c:pt idx="905">
                  <c:v>1727.48</c:v>
                </c:pt>
                <c:pt idx="906">
                  <c:v>1502.51</c:v>
                </c:pt>
                <c:pt idx="907">
                  <c:v>1362.41</c:v>
                </c:pt>
                <c:pt idx="908">
                  <c:v>1273.51</c:v>
                </c:pt>
                <c:pt idx="909">
                  <c:v>1275.4100000000001</c:v>
                </c:pt>
                <c:pt idx="910">
                  <c:v>1184.3900000000001</c:v>
                </c:pt>
                <c:pt idx="911">
                  <c:v>1138.44</c:v>
                </c:pt>
                <c:pt idx="912">
                  <c:v>1127.27</c:v>
                </c:pt>
                <c:pt idx="913">
                  <c:v>1194.8800000000001</c:v>
                </c:pt>
                <c:pt idx="914">
                  <c:v>1108.07</c:v>
                </c:pt>
                <c:pt idx="915">
                  <c:v>958.33</c:v>
                </c:pt>
                <c:pt idx="916">
                  <c:v>949.84</c:v>
                </c:pt>
                <c:pt idx="917">
                  <c:v>853.38</c:v>
                </c:pt>
                <c:pt idx="918">
                  <c:v>741.77</c:v>
                </c:pt>
                <c:pt idx="919">
                  <c:v>762.52</c:v>
                </c:pt>
                <c:pt idx="920">
                  <c:v>630.87</c:v>
                </c:pt>
                <c:pt idx="921">
                  <c:v>513.79999999999995</c:v>
                </c:pt>
                <c:pt idx="922">
                  <c:v>562.15</c:v>
                </c:pt>
                <c:pt idx="923">
                  <c:v>538.37</c:v>
                </c:pt>
                <c:pt idx="924">
                  <c:v>563.79</c:v>
                </c:pt>
                <c:pt idx="925">
                  <c:v>608.37</c:v>
                </c:pt>
                <c:pt idx="926">
                  <c:v>569.91999999999996</c:v>
                </c:pt>
                <c:pt idx="927">
                  <c:v>543.45000000000005</c:v>
                </c:pt>
                <c:pt idx="928">
                  <c:v>559.66</c:v>
                </c:pt>
                <c:pt idx="929">
                  <c:v>524.52</c:v>
                </c:pt>
                <c:pt idx="930">
                  <c:v>573.87</c:v>
                </c:pt>
                <c:pt idx="931">
                  <c:v>557.33000000000004</c:v>
                </c:pt>
                <c:pt idx="932">
                  <c:v>541.71</c:v>
                </c:pt>
                <c:pt idx="933">
                  <c:v>540.41</c:v>
                </c:pt>
                <c:pt idx="934">
                  <c:v>506.67</c:v>
                </c:pt>
                <c:pt idx="935">
                  <c:v>499.31</c:v>
                </c:pt>
                <c:pt idx="936">
                  <c:v>470.48</c:v>
                </c:pt>
                <c:pt idx="937">
                  <c:v>426.94</c:v>
                </c:pt>
                <c:pt idx="938">
                  <c:v>408.91</c:v>
                </c:pt>
                <c:pt idx="939">
                  <c:v>414.61</c:v>
                </c:pt>
                <c:pt idx="940">
                  <c:v>404.33</c:v>
                </c:pt>
                <c:pt idx="941">
                  <c:v>407.62</c:v>
                </c:pt>
                <c:pt idx="942">
                  <c:v>400.84</c:v>
                </c:pt>
                <c:pt idx="943">
                  <c:v>402.67</c:v>
                </c:pt>
                <c:pt idx="944">
                  <c:v>393.39</c:v>
                </c:pt>
                <c:pt idx="945">
                  <c:v>401.88</c:v>
                </c:pt>
                <c:pt idx="946">
                  <c:v>375.52</c:v>
                </c:pt>
                <c:pt idx="947">
                  <c:v>375.54</c:v>
                </c:pt>
                <c:pt idx="948">
                  <c:v>379.57</c:v>
                </c:pt>
                <c:pt idx="949">
                  <c:v>372.81</c:v>
                </c:pt>
                <c:pt idx="950">
                  <c:v>339.16</c:v>
                </c:pt>
                <c:pt idx="951">
                  <c:v>312.32</c:v>
                </c:pt>
                <c:pt idx="952">
                  <c:v>290.57</c:v>
                </c:pt>
                <c:pt idx="953">
                  <c:v>302.25</c:v>
                </c:pt>
                <c:pt idx="954">
                  <c:v>283.7</c:v>
                </c:pt>
                <c:pt idx="955">
                  <c:v>299.52999999999997</c:v>
                </c:pt>
                <c:pt idx="956">
                  <c:v>289.82</c:v>
                </c:pt>
                <c:pt idx="957">
                  <c:v>270.95</c:v>
                </c:pt>
                <c:pt idx="958">
                  <c:v>240.78</c:v>
                </c:pt>
                <c:pt idx="959">
                  <c:v>239.77</c:v>
                </c:pt>
                <c:pt idx="960">
                  <c:v>221.96</c:v>
                </c:pt>
                <c:pt idx="961">
                  <c:v>203.2</c:v>
                </c:pt>
                <c:pt idx="962">
                  <c:v>198.62</c:v>
                </c:pt>
                <c:pt idx="963">
                  <c:v>192.5</c:v>
                </c:pt>
                <c:pt idx="964">
                  <c:v>193.2</c:v>
                </c:pt>
                <c:pt idx="965">
                  <c:v>181.07</c:v>
                </c:pt>
                <c:pt idx="966">
                  <c:v>174.6</c:v>
                </c:pt>
                <c:pt idx="967">
                  <c:v>175.87</c:v>
                </c:pt>
                <c:pt idx="968">
                  <c:v>168.22</c:v>
                </c:pt>
                <c:pt idx="969">
                  <c:v>169.14</c:v>
                </c:pt>
                <c:pt idx="970">
                  <c:v>157.25</c:v>
                </c:pt>
                <c:pt idx="971">
                  <c:v>145.13999999999999</c:v>
                </c:pt>
                <c:pt idx="972">
                  <c:v>144.21</c:v>
                </c:pt>
                <c:pt idx="973">
                  <c:v>124.15</c:v>
                </c:pt>
                <c:pt idx="974">
                  <c:v>127.36</c:v>
                </c:pt>
                <c:pt idx="975">
                  <c:v>127.44</c:v>
                </c:pt>
                <c:pt idx="976">
                  <c:v>122.52</c:v>
                </c:pt>
                <c:pt idx="977">
                  <c:v>124.41</c:v>
                </c:pt>
                <c:pt idx="978">
                  <c:v>134.51</c:v>
                </c:pt>
                <c:pt idx="979">
                  <c:v>122.46</c:v>
                </c:pt>
                <c:pt idx="980">
                  <c:v>123.33</c:v>
                </c:pt>
                <c:pt idx="981">
                  <c:v>119.77</c:v>
                </c:pt>
                <c:pt idx="982">
                  <c:v>115.61</c:v>
                </c:pt>
                <c:pt idx="983">
                  <c:v>120.34</c:v>
                </c:pt>
                <c:pt idx="984">
                  <c:v>119.83</c:v>
                </c:pt>
                <c:pt idx="985">
                  <c:v>124.82</c:v>
                </c:pt>
                <c:pt idx="986">
                  <c:v>119.31</c:v>
                </c:pt>
                <c:pt idx="987">
                  <c:v>136.91999999999999</c:v>
                </c:pt>
                <c:pt idx="988">
                  <c:v>137.19999999999999</c:v>
                </c:pt>
                <c:pt idx="989">
                  <c:v>139.37</c:v>
                </c:pt>
                <c:pt idx="990">
                  <c:v>148.07</c:v>
                </c:pt>
                <c:pt idx="991">
                  <c:v>141.83000000000001</c:v>
                </c:pt>
                <c:pt idx="992">
                  <c:v>139.44</c:v>
                </c:pt>
                <c:pt idx="993">
                  <c:v>157.88999999999999</c:v>
                </c:pt>
                <c:pt idx="994">
                  <c:v>170.35</c:v>
                </c:pt>
                <c:pt idx="995">
                  <c:v>171.08</c:v>
                </c:pt>
                <c:pt idx="996">
                  <c:v>167.75</c:v>
                </c:pt>
                <c:pt idx="997">
                  <c:v>186.59</c:v>
                </c:pt>
                <c:pt idx="998">
                  <c:v>193.43</c:v>
                </c:pt>
                <c:pt idx="999">
                  <c:v>211.22</c:v>
                </c:pt>
                <c:pt idx="1000">
                  <c:v>185.5</c:v>
                </c:pt>
                <c:pt idx="1001">
                  <c:v>198.63</c:v>
                </c:pt>
                <c:pt idx="1002">
                  <c:v>193.19</c:v>
                </c:pt>
                <c:pt idx="1003">
                  <c:v>205.11</c:v>
                </c:pt>
                <c:pt idx="1004">
                  <c:v>222.92</c:v>
                </c:pt>
                <c:pt idx="1005">
                  <c:v>216.69</c:v>
                </c:pt>
                <c:pt idx="1006">
                  <c:v>216.94</c:v>
                </c:pt>
                <c:pt idx="1007">
                  <c:v>222.09</c:v>
                </c:pt>
                <c:pt idx="1008">
                  <c:v>251.48</c:v>
                </c:pt>
                <c:pt idx="1009">
                  <c:v>253.61</c:v>
                </c:pt>
                <c:pt idx="1010">
                  <c:v>282.94</c:v>
                </c:pt>
                <c:pt idx="1011">
                  <c:v>273.87</c:v>
                </c:pt>
                <c:pt idx="1012">
                  <c:v>260.70999999999998</c:v>
                </c:pt>
                <c:pt idx="1013">
                  <c:v>259.11</c:v>
                </c:pt>
                <c:pt idx="1014">
                  <c:v>260.32</c:v>
                </c:pt>
                <c:pt idx="1015">
                  <c:v>250.73</c:v>
                </c:pt>
                <c:pt idx="1016">
                  <c:v>250.51</c:v>
                </c:pt>
                <c:pt idx="1017">
                  <c:v>236.88</c:v>
                </c:pt>
                <c:pt idx="1018">
                  <c:v>252.72</c:v>
                </c:pt>
                <c:pt idx="1019">
                  <c:v>252.05</c:v>
                </c:pt>
                <c:pt idx="1020">
                  <c:v>260.8</c:v>
                </c:pt>
                <c:pt idx="1021">
                  <c:v>261.2</c:v>
                </c:pt>
                <c:pt idx="1022">
                  <c:v>247.03</c:v>
                </c:pt>
                <c:pt idx="1023">
                  <c:v>256.33999999999997</c:v>
                </c:pt>
                <c:pt idx="1024">
                  <c:v>273.33999999999997</c:v>
                </c:pt>
                <c:pt idx="1025">
                  <c:v>280.83999999999997</c:v>
                </c:pt>
                <c:pt idx="1026">
                  <c:v>273.61</c:v>
                </c:pt>
                <c:pt idx="1027">
                  <c:v>251.66</c:v>
                </c:pt>
                <c:pt idx="1028">
                  <c:v>239.92</c:v>
                </c:pt>
                <c:pt idx="1029">
                  <c:v>250.56</c:v>
                </c:pt>
                <c:pt idx="1030">
                  <c:v>243.15</c:v>
                </c:pt>
                <c:pt idx="1031">
                  <c:v>243.56</c:v>
                </c:pt>
                <c:pt idx="1032">
                  <c:v>236.86</c:v>
                </c:pt>
                <c:pt idx="1033">
                  <c:v>212.9</c:v>
                </c:pt>
                <c:pt idx="1034">
                  <c:v>235.59</c:v>
                </c:pt>
                <c:pt idx="1035">
                  <c:v>244.52</c:v>
                </c:pt>
                <c:pt idx="1036">
                  <c:v>253.35</c:v>
                </c:pt>
                <c:pt idx="1037">
                  <c:v>254.13</c:v>
                </c:pt>
                <c:pt idx="1038">
                  <c:v>259.18</c:v>
                </c:pt>
                <c:pt idx="1039">
                  <c:v>271.7</c:v>
                </c:pt>
                <c:pt idx="1040">
                  <c:v>259.52999999999997</c:v>
                </c:pt>
                <c:pt idx="1041">
                  <c:v>266.95</c:v>
                </c:pt>
                <c:pt idx="1042">
                  <c:v>266.11</c:v>
                </c:pt>
                <c:pt idx="1043">
                  <c:v>265.29000000000002</c:v>
                </c:pt>
                <c:pt idx="1044">
                  <c:v>263.14</c:v>
                </c:pt>
                <c:pt idx="1045">
                  <c:v>260.43</c:v>
                </c:pt>
                <c:pt idx="1046">
                  <c:v>218.19</c:v>
                </c:pt>
                <c:pt idx="1047">
                  <c:v>220.85</c:v>
                </c:pt>
                <c:pt idx="1048">
                  <c:v>194.2</c:v>
                </c:pt>
                <c:pt idx="1049">
                  <c:v>187.04</c:v>
                </c:pt>
                <c:pt idx="1050">
                  <c:v>192.13</c:v>
                </c:pt>
                <c:pt idx="1051">
                  <c:v>180.18</c:v>
                </c:pt>
                <c:pt idx="1052">
                  <c:v>183.77</c:v>
                </c:pt>
                <c:pt idx="1053">
                  <c:v>183.6</c:v>
                </c:pt>
                <c:pt idx="1054">
                  <c:v>191.32</c:v>
                </c:pt>
                <c:pt idx="1055">
                  <c:v>186.57</c:v>
                </c:pt>
                <c:pt idx="1056">
                  <c:v>185.78</c:v>
                </c:pt>
                <c:pt idx="1057">
                  <c:v>182.18</c:v>
                </c:pt>
                <c:pt idx="1058">
                  <c:v>170.81</c:v>
                </c:pt>
                <c:pt idx="1059">
                  <c:v>175.26</c:v>
                </c:pt>
                <c:pt idx="1060">
                  <c:v>168.26</c:v>
                </c:pt>
                <c:pt idx="1061">
                  <c:v>180.18</c:v>
                </c:pt>
                <c:pt idx="1062">
                  <c:v>158.77000000000001</c:v>
                </c:pt>
                <c:pt idx="1063">
                  <c:v>163.27000000000001</c:v>
                </c:pt>
                <c:pt idx="1064">
                  <c:v>155.5</c:v>
                </c:pt>
                <c:pt idx="1065">
                  <c:v>160.87</c:v>
                </c:pt>
                <c:pt idx="1066">
                  <c:v>167.58</c:v>
                </c:pt>
                <c:pt idx="1067">
                  <c:v>198.36</c:v>
                </c:pt>
                <c:pt idx="1068">
                  <c:v>242.2</c:v>
                </c:pt>
                <c:pt idx="1069">
                  <c:v>288.12</c:v>
                </c:pt>
                <c:pt idx="1070">
                  <c:v>334.55</c:v>
                </c:pt>
                <c:pt idx="1071">
                  <c:v>356.41</c:v>
                </c:pt>
                <c:pt idx="1072">
                  <c:v>379.94</c:v>
                </c:pt>
                <c:pt idx="1073">
                  <c:v>437.67</c:v>
                </c:pt>
                <c:pt idx="1074">
                  <c:v>449.24</c:v>
                </c:pt>
                <c:pt idx="1075">
                  <c:v>446.54</c:v>
                </c:pt>
                <c:pt idx="1076">
                  <c:v>419.8</c:v>
                </c:pt>
                <c:pt idx="1077">
                  <c:v>432.31</c:v>
                </c:pt>
                <c:pt idx="1078">
                  <c:v>428.02</c:v>
                </c:pt>
                <c:pt idx="1079">
                  <c:v>449.54</c:v>
                </c:pt>
                <c:pt idx="1080">
                  <c:v>460.89</c:v>
                </c:pt>
                <c:pt idx="1081">
                  <c:v>488.15</c:v>
                </c:pt>
                <c:pt idx="1082">
                  <c:v>475.54</c:v>
                </c:pt>
                <c:pt idx="1083">
                  <c:v>449.6</c:v>
                </c:pt>
                <c:pt idx="1084">
                  <c:v>398.35</c:v>
                </c:pt>
                <c:pt idx="1085">
                  <c:v>357.25</c:v>
                </c:pt>
                <c:pt idx="1086">
                  <c:v>300.68</c:v>
                </c:pt>
                <c:pt idx="1087">
                  <c:v>276.89999999999998</c:v>
                </c:pt>
                <c:pt idx="1088">
                  <c:v>253.72</c:v>
                </c:pt>
                <c:pt idx="1089">
                  <c:v>249.27</c:v>
                </c:pt>
                <c:pt idx="1090">
                  <c:v>254.74</c:v>
                </c:pt>
                <c:pt idx="1091">
                  <c:v>250.39</c:v>
                </c:pt>
                <c:pt idx="1092">
                  <c:v>224.13</c:v>
                </c:pt>
                <c:pt idx="1093">
                  <c:v>217</c:v>
                </c:pt>
                <c:pt idx="1094">
                  <c:v>184</c:v>
                </c:pt>
                <c:pt idx="1095">
                  <c:v>150.77000000000001</c:v>
                </c:pt>
                <c:pt idx="1096">
                  <c:v>137.1</c:v>
                </c:pt>
                <c:pt idx="1097">
                  <c:v>129.72999999999999</c:v>
                </c:pt>
                <c:pt idx="1098">
                  <c:v>135.79</c:v>
                </c:pt>
                <c:pt idx="1099">
                  <c:v>132.86000000000001</c:v>
                </c:pt>
                <c:pt idx="1100">
                  <c:v>125.41</c:v>
                </c:pt>
                <c:pt idx="1101">
                  <c:v>122.2</c:v>
                </c:pt>
                <c:pt idx="1102">
                  <c:v>122.77</c:v>
                </c:pt>
                <c:pt idx="1103">
                  <c:v>121.61</c:v>
                </c:pt>
                <c:pt idx="1104">
                  <c:v>113.5</c:v>
                </c:pt>
                <c:pt idx="1105">
                  <c:v>123.21</c:v>
                </c:pt>
                <c:pt idx="1106">
                  <c:v>151.15</c:v>
                </c:pt>
                <c:pt idx="1107">
                  <c:v>145.53</c:v>
                </c:pt>
                <c:pt idx="1108">
                  <c:v>146.91999999999999</c:v>
                </c:pt>
                <c:pt idx="1109">
                  <c:v>147.01</c:v>
                </c:pt>
                <c:pt idx="1110">
                  <c:v>131.22</c:v>
                </c:pt>
                <c:pt idx="1111">
                  <c:v>128.58000000000001</c:v>
                </c:pt>
                <c:pt idx="1112">
                  <c:v>123.44</c:v>
                </c:pt>
                <c:pt idx="1113">
                  <c:v>132.5</c:v>
                </c:pt>
                <c:pt idx="1114">
                  <c:v>154.05000000000001</c:v>
                </c:pt>
                <c:pt idx="1115">
                  <c:v>149.84</c:v>
                </c:pt>
                <c:pt idx="1116">
                  <c:v>152.27000000000001</c:v>
                </c:pt>
                <c:pt idx="1117">
                  <c:v>137.63</c:v>
                </c:pt>
                <c:pt idx="1118">
                  <c:v>136.38</c:v>
                </c:pt>
                <c:pt idx="1119">
                  <c:v>124.91</c:v>
                </c:pt>
                <c:pt idx="1120">
                  <c:v>108.32</c:v>
                </c:pt>
                <c:pt idx="1121">
                  <c:v>103.99</c:v>
                </c:pt>
                <c:pt idx="1122">
                  <c:v>102.59</c:v>
                </c:pt>
                <c:pt idx="1123">
                  <c:v>101.38</c:v>
                </c:pt>
                <c:pt idx="1124">
                  <c:v>106.45</c:v>
                </c:pt>
                <c:pt idx="1125">
                  <c:v>109.24</c:v>
                </c:pt>
                <c:pt idx="1126">
                  <c:v>106.69</c:v>
                </c:pt>
                <c:pt idx="1127">
                  <c:v>105.02</c:v>
                </c:pt>
                <c:pt idx="1128">
                  <c:v>97.6</c:v>
                </c:pt>
                <c:pt idx="1129">
                  <c:v>95.52</c:v>
                </c:pt>
                <c:pt idx="1130">
                  <c:v>95.41</c:v>
                </c:pt>
                <c:pt idx="1131">
                  <c:v>93.45</c:v>
                </c:pt>
                <c:pt idx="1132">
                  <c:v>92.24</c:v>
                </c:pt>
                <c:pt idx="1133">
                  <c:v>73.819999999999993</c:v>
                </c:pt>
                <c:pt idx="1134">
                  <c:v>74.23</c:v>
                </c:pt>
                <c:pt idx="1135">
                  <c:v>64.61</c:v>
                </c:pt>
                <c:pt idx="1136">
                  <c:v>59.09</c:v>
                </c:pt>
                <c:pt idx="1137">
                  <c:v>58.86</c:v>
                </c:pt>
                <c:pt idx="1138">
                  <c:v>59.2</c:v>
                </c:pt>
                <c:pt idx="1139">
                  <c:v>59.88</c:v>
                </c:pt>
                <c:pt idx="1140">
                  <c:v>54.96</c:v>
                </c:pt>
                <c:pt idx="1141">
                  <c:v>68.319999999999993</c:v>
                </c:pt>
                <c:pt idx="1142">
                  <c:v>67.55</c:v>
                </c:pt>
                <c:pt idx="1143">
                  <c:v>71.680000000000007</c:v>
                </c:pt>
                <c:pt idx="1144">
                  <c:v>71.19</c:v>
                </c:pt>
                <c:pt idx="1145">
                  <c:v>63.4</c:v>
                </c:pt>
                <c:pt idx="1146">
                  <c:v>72.209999999999994</c:v>
                </c:pt>
                <c:pt idx="1147">
                  <c:v>77.53</c:v>
                </c:pt>
                <c:pt idx="1148">
                  <c:v>83.07</c:v>
                </c:pt>
                <c:pt idx="1149">
                  <c:v>91.55</c:v>
                </c:pt>
                <c:pt idx="1150">
                  <c:v>88.99</c:v>
                </c:pt>
                <c:pt idx="1151">
                  <c:v>90.39</c:v>
                </c:pt>
                <c:pt idx="1152">
                  <c:v>84.24</c:v>
                </c:pt>
                <c:pt idx="1153">
                  <c:v>81.02</c:v>
                </c:pt>
                <c:pt idx="1154">
                  <c:v>79.17</c:v>
                </c:pt>
                <c:pt idx="1155">
                  <c:v>84.67</c:v>
                </c:pt>
                <c:pt idx="1156">
                  <c:v>87.01</c:v>
                </c:pt>
                <c:pt idx="1157">
                  <c:v>90.84</c:v>
                </c:pt>
                <c:pt idx="1158">
                  <c:v>96.72</c:v>
                </c:pt>
                <c:pt idx="1159">
                  <c:v>96</c:v>
                </c:pt>
                <c:pt idx="1160">
                  <c:v>88.52</c:v>
                </c:pt>
                <c:pt idx="1161">
                  <c:v>86.38</c:v>
                </c:pt>
                <c:pt idx="1162">
                  <c:v>87.09</c:v>
                </c:pt>
                <c:pt idx="1163">
                  <c:v>84.23</c:v>
                </c:pt>
                <c:pt idx="1164">
                  <c:v>83.02</c:v>
                </c:pt>
                <c:pt idx="1165">
                  <c:v>83.4</c:v>
                </c:pt>
                <c:pt idx="1166">
                  <c:v>84.76</c:v>
                </c:pt>
                <c:pt idx="1167">
                  <c:v>84.08</c:v>
                </c:pt>
                <c:pt idx="1168">
                  <c:v>83.26</c:v>
                </c:pt>
                <c:pt idx="1169">
                  <c:v>65.78</c:v>
                </c:pt>
                <c:pt idx="1170">
                  <c:v>72.430000000000007</c:v>
                </c:pt>
                <c:pt idx="1171">
                  <c:v>69.11</c:v>
                </c:pt>
                <c:pt idx="1172">
                  <c:v>67.56</c:v>
                </c:pt>
                <c:pt idx="1173">
                  <c:v>73.040000000000006</c:v>
                </c:pt>
                <c:pt idx="1174">
                  <c:v>67.989999999999995</c:v>
                </c:pt>
                <c:pt idx="1175">
                  <c:v>67.14</c:v>
                </c:pt>
                <c:pt idx="1176">
                  <c:v>65.489999999999995</c:v>
                </c:pt>
                <c:pt idx="1177">
                  <c:v>65.599999999999994</c:v>
                </c:pt>
                <c:pt idx="1178">
                  <c:v>71.06</c:v>
                </c:pt>
                <c:pt idx="1179">
                  <c:v>70.95</c:v>
                </c:pt>
                <c:pt idx="1180">
                  <c:v>70.55</c:v>
                </c:pt>
                <c:pt idx="1181">
                  <c:v>70.58</c:v>
                </c:pt>
                <c:pt idx="1182">
                  <c:v>70.31</c:v>
                </c:pt>
                <c:pt idx="1183">
                  <c:v>69.73</c:v>
                </c:pt>
                <c:pt idx="1184">
                  <c:v>65.77</c:v>
                </c:pt>
                <c:pt idx="1185">
                  <c:v>65.58</c:v>
                </c:pt>
                <c:pt idx="1186">
                  <c:v>65.88</c:v>
                </c:pt>
                <c:pt idx="1187">
                  <c:v>63.28</c:v>
                </c:pt>
                <c:pt idx="1188">
                  <c:v>63.45</c:v>
                </c:pt>
                <c:pt idx="1189">
                  <c:v>63.98</c:v>
                </c:pt>
                <c:pt idx="1190">
                  <c:v>64.27</c:v>
                </c:pt>
                <c:pt idx="1191">
                  <c:v>65.010000000000005</c:v>
                </c:pt>
                <c:pt idx="1192">
                  <c:v>69.12</c:v>
                </c:pt>
                <c:pt idx="1193">
                  <c:v>73.22</c:v>
                </c:pt>
                <c:pt idx="1194">
                  <c:v>72.66</c:v>
                </c:pt>
                <c:pt idx="1195">
                  <c:v>76.08</c:v>
                </c:pt>
                <c:pt idx="1196">
                  <c:v>75.53</c:v>
                </c:pt>
                <c:pt idx="1197">
                  <c:v>73.209999999999994</c:v>
                </c:pt>
                <c:pt idx="1198">
                  <c:v>72.55</c:v>
                </c:pt>
                <c:pt idx="1199">
                  <c:v>73.42</c:v>
                </c:pt>
                <c:pt idx="1200">
                  <c:v>73.349999999999994</c:v>
                </c:pt>
                <c:pt idx="1201">
                  <c:v>73.05</c:v>
                </c:pt>
                <c:pt idx="1202">
                  <c:v>71.52</c:v>
                </c:pt>
                <c:pt idx="1203">
                  <c:v>63.31</c:v>
                </c:pt>
                <c:pt idx="1204">
                  <c:v>62.9</c:v>
                </c:pt>
                <c:pt idx="1205">
                  <c:v>64.62</c:v>
                </c:pt>
                <c:pt idx="1206">
                  <c:v>60.37</c:v>
                </c:pt>
                <c:pt idx="1207">
                  <c:v>61.51</c:v>
                </c:pt>
                <c:pt idx="1208">
                  <c:v>51.36</c:v>
                </c:pt>
                <c:pt idx="1209">
                  <c:v>48.32</c:v>
                </c:pt>
                <c:pt idx="1210">
                  <c:v>47.3</c:v>
                </c:pt>
                <c:pt idx="1211">
                  <c:v>43.25</c:v>
                </c:pt>
                <c:pt idx="1212">
                  <c:v>42.75</c:v>
                </c:pt>
                <c:pt idx="1213">
                  <c:v>39.07</c:v>
                </c:pt>
                <c:pt idx="1214">
                  <c:v>43.15</c:v>
                </c:pt>
                <c:pt idx="1215">
                  <c:v>40.24</c:v>
                </c:pt>
                <c:pt idx="1216">
                  <c:v>40.729999999999997</c:v>
                </c:pt>
                <c:pt idx="1217">
                  <c:v>45.42</c:v>
                </c:pt>
                <c:pt idx="1218">
                  <c:v>43.42</c:v>
                </c:pt>
                <c:pt idx="1219">
                  <c:v>41.72</c:v>
                </c:pt>
                <c:pt idx="1220">
                  <c:v>46.53</c:v>
                </c:pt>
                <c:pt idx="1221">
                  <c:v>45.54</c:v>
                </c:pt>
                <c:pt idx="1222">
                  <c:v>42.5</c:v>
                </c:pt>
                <c:pt idx="1223">
                  <c:v>43.13</c:v>
                </c:pt>
                <c:pt idx="1224">
                  <c:v>39.89</c:v>
                </c:pt>
                <c:pt idx="1225">
                  <c:v>35.51</c:v>
                </c:pt>
                <c:pt idx="1226">
                  <c:v>36.76</c:v>
                </c:pt>
                <c:pt idx="1227">
                  <c:v>35.909999999999997</c:v>
                </c:pt>
                <c:pt idx="1228">
                  <c:v>37.08</c:v>
                </c:pt>
                <c:pt idx="1229">
                  <c:v>33.520000000000003</c:v>
                </c:pt>
                <c:pt idx="1230">
                  <c:v>32.54</c:v>
                </c:pt>
                <c:pt idx="1231">
                  <c:v>33.46</c:v>
                </c:pt>
                <c:pt idx="1232">
                  <c:v>31.93</c:v>
                </c:pt>
                <c:pt idx="1233">
                  <c:v>32.950000000000003</c:v>
                </c:pt>
                <c:pt idx="1234">
                  <c:v>31.15</c:v>
                </c:pt>
                <c:pt idx="1235">
                  <c:v>31.56</c:v>
                </c:pt>
                <c:pt idx="1236">
                  <c:v>35.270000000000003</c:v>
                </c:pt>
                <c:pt idx="1237">
                  <c:v>40.229999999999997</c:v>
                </c:pt>
                <c:pt idx="1238">
                  <c:v>39.520000000000003</c:v>
                </c:pt>
                <c:pt idx="1239">
                  <c:v>45.72</c:v>
                </c:pt>
                <c:pt idx="1240">
                  <c:v>42.98</c:v>
                </c:pt>
                <c:pt idx="1241">
                  <c:v>46.48</c:v>
                </c:pt>
                <c:pt idx="1242">
                  <c:v>51.66</c:v>
                </c:pt>
                <c:pt idx="1243">
                  <c:v>55.32</c:v>
                </c:pt>
                <c:pt idx="1244">
                  <c:v>51.44</c:v>
                </c:pt>
                <c:pt idx="1245">
                  <c:v>55.14</c:v>
                </c:pt>
                <c:pt idx="1246">
                  <c:v>48.53</c:v>
                </c:pt>
                <c:pt idx="1247">
                  <c:v>54.87</c:v>
                </c:pt>
                <c:pt idx="1248">
                  <c:v>53.92</c:v>
                </c:pt>
                <c:pt idx="1249">
                  <c:v>55.5</c:v>
                </c:pt>
                <c:pt idx="1250">
                  <c:v>52.42</c:v>
                </c:pt>
                <c:pt idx="1251">
                  <c:v>52.73</c:v>
                </c:pt>
                <c:pt idx="1252">
                  <c:v>54.25</c:v>
                </c:pt>
                <c:pt idx="1253">
                  <c:v>51.78</c:v>
                </c:pt>
                <c:pt idx="1254">
                  <c:v>54.07</c:v>
                </c:pt>
                <c:pt idx="1255">
                  <c:v>57.74</c:v>
                </c:pt>
                <c:pt idx="1256">
                  <c:v>58.62</c:v>
                </c:pt>
                <c:pt idx="1257">
                  <c:v>56.21</c:v>
                </c:pt>
                <c:pt idx="1258">
                  <c:v>55.85</c:v>
                </c:pt>
                <c:pt idx="1259">
                  <c:v>52.38</c:v>
                </c:pt>
                <c:pt idx="1260">
                  <c:v>44.34</c:v>
                </c:pt>
                <c:pt idx="1261">
                  <c:v>44.06</c:v>
                </c:pt>
                <c:pt idx="1262">
                  <c:v>43.6</c:v>
                </c:pt>
                <c:pt idx="1263">
                  <c:v>40.39</c:v>
                </c:pt>
                <c:pt idx="1264">
                  <c:v>44.95</c:v>
                </c:pt>
                <c:pt idx="1265">
                  <c:v>42</c:v>
                </c:pt>
                <c:pt idx="1266">
                  <c:v>45.51</c:v>
                </c:pt>
                <c:pt idx="1267">
                  <c:v>45.73</c:v>
                </c:pt>
                <c:pt idx="1268">
                  <c:v>44.56</c:v>
                </c:pt>
                <c:pt idx="1269">
                  <c:v>43.26</c:v>
                </c:pt>
                <c:pt idx="1270">
                  <c:v>41.03</c:v>
                </c:pt>
                <c:pt idx="1271">
                  <c:v>40.44</c:v>
                </c:pt>
                <c:pt idx="1272">
                  <c:v>41.28</c:v>
                </c:pt>
                <c:pt idx="1273">
                  <c:v>40.74</c:v>
                </c:pt>
                <c:pt idx="1274">
                  <c:v>40.78</c:v>
                </c:pt>
                <c:pt idx="1275">
                  <c:v>40.17</c:v>
                </c:pt>
                <c:pt idx="1276">
                  <c:v>40.31</c:v>
                </c:pt>
                <c:pt idx="1277">
                  <c:v>38.9</c:v>
                </c:pt>
                <c:pt idx="1278">
                  <c:v>36.85</c:v>
                </c:pt>
                <c:pt idx="1279">
                  <c:v>33.880000000000003</c:v>
                </c:pt>
                <c:pt idx="1280">
                  <c:v>35.26</c:v>
                </c:pt>
                <c:pt idx="1281">
                  <c:v>34.57</c:v>
                </c:pt>
                <c:pt idx="1282">
                  <c:v>34.61</c:v>
                </c:pt>
                <c:pt idx="1283">
                  <c:v>35.9</c:v>
                </c:pt>
                <c:pt idx="1284">
                  <c:v>34.67</c:v>
                </c:pt>
                <c:pt idx="1285">
                  <c:v>32.1</c:v>
                </c:pt>
                <c:pt idx="1286">
                  <c:v>32.11</c:v>
                </c:pt>
                <c:pt idx="1287">
                  <c:v>31.38</c:v>
                </c:pt>
                <c:pt idx="1288">
                  <c:v>31.32</c:v>
                </c:pt>
                <c:pt idx="1289">
                  <c:v>35.880000000000003</c:v>
                </c:pt>
                <c:pt idx="1290">
                  <c:v>35.869999999999997</c:v>
                </c:pt>
                <c:pt idx="1291">
                  <c:v>37.71</c:v>
                </c:pt>
                <c:pt idx="1292">
                  <c:v>36.26</c:v>
                </c:pt>
                <c:pt idx="1293">
                  <c:v>36.83</c:v>
                </c:pt>
                <c:pt idx="1294">
                  <c:v>36.729999999999997</c:v>
                </c:pt>
                <c:pt idx="1295">
                  <c:v>36.29</c:v>
                </c:pt>
                <c:pt idx="1296">
                  <c:v>39.46</c:v>
                </c:pt>
                <c:pt idx="1297">
                  <c:v>39.86</c:v>
                </c:pt>
                <c:pt idx="1298">
                  <c:v>43.43</c:v>
                </c:pt>
                <c:pt idx="1299">
                  <c:v>47.39</c:v>
                </c:pt>
                <c:pt idx="1300">
                  <c:v>76.72</c:v>
                </c:pt>
                <c:pt idx="1301">
                  <c:v>79.290000000000006</c:v>
                </c:pt>
                <c:pt idx="1302">
                  <c:v>77.760000000000005</c:v>
                </c:pt>
                <c:pt idx="1303">
                  <c:v>79.180000000000007</c:v>
                </c:pt>
                <c:pt idx="1304">
                  <c:v>84.73</c:v>
                </c:pt>
                <c:pt idx="1305">
                  <c:v>73.97</c:v>
                </c:pt>
                <c:pt idx="1306">
                  <c:v>77.069999999999993</c:v>
                </c:pt>
                <c:pt idx="1307">
                  <c:v>76.02</c:v>
                </c:pt>
                <c:pt idx="1308">
                  <c:v>77.2</c:v>
                </c:pt>
                <c:pt idx="1309">
                  <c:v>75.38</c:v>
                </c:pt>
                <c:pt idx="1310">
                  <c:v>75.790000000000006</c:v>
                </c:pt>
                <c:pt idx="1311">
                  <c:v>75.680000000000007</c:v>
                </c:pt>
                <c:pt idx="1312">
                  <c:v>74.62</c:v>
                </c:pt>
                <c:pt idx="1313">
                  <c:v>69.77</c:v>
                </c:pt>
                <c:pt idx="1314">
                  <c:v>43.84</c:v>
                </c:pt>
                <c:pt idx="1315">
                  <c:v>47.82</c:v>
                </c:pt>
                <c:pt idx="1316">
                  <c:v>48.57</c:v>
                </c:pt>
                <c:pt idx="1317">
                  <c:v>47.71</c:v>
                </c:pt>
                <c:pt idx="1318">
                  <c:v>43.46</c:v>
                </c:pt>
                <c:pt idx="1319">
                  <c:v>44.68</c:v>
                </c:pt>
                <c:pt idx="1320">
                  <c:v>44.06</c:v>
                </c:pt>
                <c:pt idx="1321">
                  <c:v>40.090000000000003</c:v>
                </c:pt>
                <c:pt idx="1322">
                  <c:v>40.4</c:v>
                </c:pt>
                <c:pt idx="1323">
                  <c:v>39.729999999999997</c:v>
                </c:pt>
                <c:pt idx="1324">
                  <c:v>36.81</c:v>
                </c:pt>
                <c:pt idx="1325">
                  <c:v>38.119999999999997</c:v>
                </c:pt>
                <c:pt idx="1326">
                  <c:v>39.29</c:v>
                </c:pt>
                <c:pt idx="1327">
                  <c:v>54.79</c:v>
                </c:pt>
                <c:pt idx="1328">
                  <c:v>54.29</c:v>
                </c:pt>
                <c:pt idx="1329">
                  <c:v>54.6</c:v>
                </c:pt>
                <c:pt idx="1330">
                  <c:v>54.85</c:v>
                </c:pt>
                <c:pt idx="1331">
                  <c:v>53.45</c:v>
                </c:pt>
                <c:pt idx="1332">
                  <c:v>53.51</c:v>
                </c:pt>
                <c:pt idx="1333">
                  <c:v>54.06</c:v>
                </c:pt>
                <c:pt idx="1334">
                  <c:v>53.53</c:v>
                </c:pt>
                <c:pt idx="1335">
                  <c:v>52.78</c:v>
                </c:pt>
                <c:pt idx="1336">
                  <c:v>52.77</c:v>
                </c:pt>
                <c:pt idx="1337">
                  <c:v>55.08</c:v>
                </c:pt>
                <c:pt idx="1338">
                  <c:v>54.28</c:v>
                </c:pt>
                <c:pt idx="1339">
                  <c:v>56.89</c:v>
                </c:pt>
                <c:pt idx="1340">
                  <c:v>56.4</c:v>
                </c:pt>
                <c:pt idx="1341">
                  <c:v>39.479999999999997</c:v>
                </c:pt>
                <c:pt idx="1342">
                  <c:v>39.29</c:v>
                </c:pt>
                <c:pt idx="1343">
                  <c:v>49.44</c:v>
                </c:pt>
                <c:pt idx="1344">
                  <c:v>48.14</c:v>
                </c:pt>
                <c:pt idx="1345">
                  <c:v>47.38</c:v>
                </c:pt>
                <c:pt idx="1346">
                  <c:v>49.64</c:v>
                </c:pt>
                <c:pt idx="1347">
                  <c:v>49.85</c:v>
                </c:pt>
                <c:pt idx="1348">
                  <c:v>52.49</c:v>
                </c:pt>
                <c:pt idx="1349">
                  <c:v>54.01</c:v>
                </c:pt>
                <c:pt idx="1350">
                  <c:v>52.62</c:v>
                </c:pt>
                <c:pt idx="1351">
                  <c:v>53.26</c:v>
                </c:pt>
                <c:pt idx="1352">
                  <c:v>49.49</c:v>
                </c:pt>
                <c:pt idx="1353">
                  <c:v>49.26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04-48B7-901D-3C7E27F86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976591"/>
        <c:axId val="610977839"/>
      </c:lineChart>
      <c:dateAx>
        <c:axId val="610976591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977839"/>
        <c:crosses val="autoZero"/>
        <c:auto val="1"/>
        <c:lblOffset val="100"/>
        <c:baseTimeUnit val="days"/>
      </c:dateAx>
      <c:valAx>
        <c:axId val="610977839"/>
        <c:scaling>
          <c:orientation val="minMax"/>
          <c:max val="22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97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atin typeface="Arial" panose="020B0604020202020204" pitchFamily="34" charset="0"/>
              </a:rPr>
              <a:t>Adjust Gas Price(</a:t>
            </a:r>
            <a:r>
              <a:rPr lang="en-US" sz="2000" baseline="0" dirty="0" err="1">
                <a:latin typeface="Arial" panose="020B0604020202020204" pitchFamily="34" charset="0"/>
              </a:rPr>
              <a:t>Gwei</a:t>
            </a:r>
            <a:r>
              <a:rPr lang="en-US" sz="2000" baseline="0" dirty="0">
                <a:latin typeface="Arial" panose="020B0604020202020204" pitchFamily="34" charset="0"/>
              </a:rPr>
              <a:t>) , USD/ETH</a:t>
            </a:r>
            <a:endParaRPr lang="ko-KR" sz="2000" baseline="0" dirty="0">
              <a:latin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3087671273454383"/>
          <c:y val="2.06238738065759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837174793198357E-2"/>
          <c:y val="0.10105698165222238"/>
          <c:w val="0.91354682954863387"/>
          <c:h val="0.79460131940826695"/>
        </c:manualLayout>
      </c:layout>
      <c:lineChart>
        <c:grouping val="standard"/>
        <c:varyColors val="0"/>
        <c:ser>
          <c:idx val="0"/>
          <c:order val="0"/>
          <c:tx>
            <c:strRef>
              <c:f>All!$D$1</c:f>
              <c:strCache>
                <c:ptCount val="1"/>
                <c:pt idx="0">
                  <c:v>Adjust Gas Price(Gwei)</c:v>
                </c:pt>
              </c:strCache>
            </c:strRef>
          </c:tx>
          <c:spPr>
            <a:ln w="15240" cap="rnd">
              <a:solidFill>
                <a:srgbClr val="0071FF"/>
              </a:solidFill>
              <a:round/>
            </a:ln>
            <a:effectLst/>
          </c:spPr>
          <c:marker>
            <c:symbol val="none"/>
          </c:marker>
          <c:cat>
            <c:numRef>
              <c:f>All!$A$2:$A$2473</c:f>
              <c:numCache>
                <c:formatCode>yyyy\-mm\-dd</c:formatCode>
                <c:ptCount val="2472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All!$D$2:$D$2473</c:f>
              <c:numCache>
                <c:formatCode>General</c:formatCode>
                <c:ptCount val="24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46.142857142857146</c:v>
                </c:pt>
                <c:pt idx="9">
                  <c:v>60.295918367346943</c:v>
                </c:pt>
                <c:pt idx="10">
                  <c:v>66.034985422740533</c:v>
                </c:pt>
                <c:pt idx="11">
                  <c:v>155.0262390670554</c:v>
                </c:pt>
                <c:pt idx="12">
                  <c:v>53.700381251401659</c:v>
                </c:pt>
                <c:pt idx="13">
                  <c:v>81.650354019158684</c:v>
                </c:pt>
                <c:pt idx="14">
                  <c:v>100.86463973344439</c:v>
                </c:pt>
                <c:pt idx="15">
                  <c:v>114.65035401915868</c:v>
                </c:pt>
                <c:pt idx="16">
                  <c:v>124.93606830487296</c:v>
                </c:pt>
                <c:pt idx="17">
                  <c:v>133.57892544773011</c:v>
                </c:pt>
                <c:pt idx="18">
                  <c:v>143.00749687630153</c:v>
                </c:pt>
                <c:pt idx="19">
                  <c:v>153.50749687630153</c:v>
                </c:pt>
                <c:pt idx="20">
                  <c:v>167.43606830487298</c:v>
                </c:pt>
                <c:pt idx="21">
                  <c:v>174.50749687630153</c:v>
                </c:pt>
                <c:pt idx="22">
                  <c:v>176.9258642232403</c:v>
                </c:pt>
                <c:pt idx="23">
                  <c:v>180.25093710953772</c:v>
                </c:pt>
                <c:pt idx="24">
                  <c:v>179.92857142857142</c:v>
                </c:pt>
                <c:pt idx="25">
                  <c:v>156.35714285714286</c:v>
                </c:pt>
                <c:pt idx="26">
                  <c:v>156.21428571428572</c:v>
                </c:pt>
                <c:pt idx="27">
                  <c:v>128.71428571428572</c:v>
                </c:pt>
                <c:pt idx="28">
                  <c:v>113.71428571428571</c:v>
                </c:pt>
                <c:pt idx="29">
                  <c:v>106.57142857142857</c:v>
                </c:pt>
                <c:pt idx="30">
                  <c:v>100.28571428571429</c:v>
                </c:pt>
                <c:pt idx="31">
                  <c:v>95.571428571428569</c:v>
                </c:pt>
                <c:pt idx="32">
                  <c:v>90.285714285714292</c:v>
                </c:pt>
                <c:pt idx="33">
                  <c:v>83.857142857142861</c:v>
                </c:pt>
                <c:pt idx="34">
                  <c:v>74.142857142857139</c:v>
                </c:pt>
                <c:pt idx="35">
                  <c:v>71</c:v>
                </c:pt>
                <c:pt idx="36">
                  <c:v>69.5</c:v>
                </c:pt>
                <c:pt idx="37">
                  <c:v>64.785714285714292</c:v>
                </c:pt>
                <c:pt idx="38">
                  <c:v>63.5</c:v>
                </c:pt>
                <c:pt idx="39">
                  <c:v>60.785714285714285</c:v>
                </c:pt>
                <c:pt idx="40">
                  <c:v>60</c:v>
                </c:pt>
                <c:pt idx="41">
                  <c:v>59.571428571428569</c:v>
                </c:pt>
                <c:pt idx="42">
                  <c:v>59.285714285714285</c:v>
                </c:pt>
                <c:pt idx="43">
                  <c:v>56.642857142857146</c:v>
                </c:pt>
                <c:pt idx="44">
                  <c:v>57.071428571428569</c:v>
                </c:pt>
                <c:pt idx="45">
                  <c:v>56.857142857142854</c:v>
                </c:pt>
                <c:pt idx="46">
                  <c:v>56.571428571428569</c:v>
                </c:pt>
                <c:pt idx="47">
                  <c:v>56.285714285714285</c:v>
                </c:pt>
                <c:pt idx="48">
                  <c:v>60.071428571428569</c:v>
                </c:pt>
                <c:pt idx="49">
                  <c:v>60.142857142857146</c:v>
                </c:pt>
                <c:pt idx="50">
                  <c:v>59.928571428571431</c:v>
                </c:pt>
                <c:pt idx="51">
                  <c:v>59.714285714285715</c:v>
                </c:pt>
                <c:pt idx="52">
                  <c:v>59.571428571428569</c:v>
                </c:pt>
                <c:pt idx="53">
                  <c:v>59.357142857142854</c:v>
                </c:pt>
                <c:pt idx="54">
                  <c:v>58.357142857142854</c:v>
                </c:pt>
                <c:pt idx="55">
                  <c:v>58.214285714285715</c:v>
                </c:pt>
                <c:pt idx="56">
                  <c:v>58.142857142857146</c:v>
                </c:pt>
                <c:pt idx="57">
                  <c:v>57.857142857142854</c:v>
                </c:pt>
                <c:pt idx="58">
                  <c:v>57.357142857142854</c:v>
                </c:pt>
                <c:pt idx="59">
                  <c:v>57.285714285714285</c:v>
                </c:pt>
                <c:pt idx="60">
                  <c:v>57.214285714285715</c:v>
                </c:pt>
                <c:pt idx="61">
                  <c:v>57.357142857142854</c:v>
                </c:pt>
                <c:pt idx="62">
                  <c:v>53</c:v>
                </c:pt>
                <c:pt idx="63">
                  <c:v>52.642857142857146</c:v>
                </c:pt>
                <c:pt idx="64">
                  <c:v>52.428571428571431</c:v>
                </c:pt>
                <c:pt idx="65">
                  <c:v>52.5</c:v>
                </c:pt>
                <c:pt idx="66">
                  <c:v>52.357142857142854</c:v>
                </c:pt>
                <c:pt idx="67">
                  <c:v>52.357142857142854</c:v>
                </c:pt>
                <c:pt idx="68">
                  <c:v>52.357142857142854</c:v>
                </c:pt>
                <c:pt idx="69">
                  <c:v>52.285714285714285</c:v>
                </c:pt>
                <c:pt idx="70">
                  <c:v>52.5</c:v>
                </c:pt>
                <c:pt idx="71">
                  <c:v>53.214285714285715</c:v>
                </c:pt>
                <c:pt idx="72">
                  <c:v>53.928571428571431</c:v>
                </c:pt>
                <c:pt idx="73">
                  <c:v>54.285714285714285</c:v>
                </c:pt>
                <c:pt idx="74">
                  <c:v>54.142857142857146</c:v>
                </c:pt>
                <c:pt idx="75">
                  <c:v>54</c:v>
                </c:pt>
                <c:pt idx="76">
                  <c:v>54.5</c:v>
                </c:pt>
                <c:pt idx="77">
                  <c:v>54.785714285714285</c:v>
                </c:pt>
                <c:pt idx="78">
                  <c:v>54.785714285714285</c:v>
                </c:pt>
                <c:pt idx="79">
                  <c:v>54.857142857142854</c:v>
                </c:pt>
                <c:pt idx="80">
                  <c:v>54.928571428571431</c:v>
                </c:pt>
                <c:pt idx="81">
                  <c:v>55</c:v>
                </c:pt>
                <c:pt idx="82">
                  <c:v>55.214285714285715</c:v>
                </c:pt>
                <c:pt idx="83">
                  <c:v>55.428571428571431</c:v>
                </c:pt>
                <c:pt idx="84">
                  <c:v>55.428571428571431</c:v>
                </c:pt>
                <c:pt idx="85">
                  <c:v>54.642857142857146</c:v>
                </c:pt>
                <c:pt idx="86">
                  <c:v>53.642857142857146</c:v>
                </c:pt>
                <c:pt idx="87">
                  <c:v>53.357142857142854</c:v>
                </c:pt>
                <c:pt idx="88">
                  <c:v>53.642857142857146</c:v>
                </c:pt>
                <c:pt idx="89">
                  <c:v>53.714285714285715</c:v>
                </c:pt>
                <c:pt idx="90">
                  <c:v>53.5</c:v>
                </c:pt>
                <c:pt idx="91">
                  <c:v>53.285714285714285</c:v>
                </c:pt>
                <c:pt idx="92">
                  <c:v>53.357142857142854</c:v>
                </c:pt>
                <c:pt idx="93">
                  <c:v>53.357142857142854</c:v>
                </c:pt>
                <c:pt idx="94">
                  <c:v>53.285714285714285</c:v>
                </c:pt>
                <c:pt idx="95">
                  <c:v>53.357142857142854</c:v>
                </c:pt>
                <c:pt idx="96">
                  <c:v>53.214285714285715</c:v>
                </c:pt>
                <c:pt idx="97">
                  <c:v>53.071428571428569</c:v>
                </c:pt>
                <c:pt idx="98">
                  <c:v>52.785714285714285</c:v>
                </c:pt>
                <c:pt idx="99">
                  <c:v>52.857142857142854</c:v>
                </c:pt>
                <c:pt idx="100">
                  <c:v>52.928571428571431</c:v>
                </c:pt>
                <c:pt idx="101">
                  <c:v>52.928571428571431</c:v>
                </c:pt>
                <c:pt idx="102">
                  <c:v>52.714285714285715</c:v>
                </c:pt>
                <c:pt idx="103">
                  <c:v>52.571428571428569</c:v>
                </c:pt>
                <c:pt idx="104">
                  <c:v>52.428571428571431</c:v>
                </c:pt>
                <c:pt idx="105">
                  <c:v>52.928571428571431</c:v>
                </c:pt>
                <c:pt idx="106">
                  <c:v>52.785714285714285</c:v>
                </c:pt>
                <c:pt idx="107">
                  <c:v>52.571428571428569</c:v>
                </c:pt>
                <c:pt idx="108">
                  <c:v>52.642857142857146</c:v>
                </c:pt>
                <c:pt idx="109">
                  <c:v>52.928571428571431</c:v>
                </c:pt>
                <c:pt idx="110">
                  <c:v>53.214285714285715</c:v>
                </c:pt>
                <c:pt idx="111">
                  <c:v>53.357142857142854</c:v>
                </c:pt>
                <c:pt idx="112">
                  <c:v>53.428571428571431</c:v>
                </c:pt>
                <c:pt idx="113">
                  <c:v>53.571428571428569</c:v>
                </c:pt>
                <c:pt idx="114">
                  <c:v>53.714285714285715</c:v>
                </c:pt>
                <c:pt idx="115">
                  <c:v>53.857142857142854</c:v>
                </c:pt>
                <c:pt idx="116">
                  <c:v>54.142857142857146</c:v>
                </c:pt>
                <c:pt idx="117">
                  <c:v>54.571428571428569</c:v>
                </c:pt>
                <c:pt idx="118">
                  <c:v>54.642857142857146</c:v>
                </c:pt>
                <c:pt idx="119">
                  <c:v>54.285714285714285</c:v>
                </c:pt>
                <c:pt idx="120">
                  <c:v>54.357142857142854</c:v>
                </c:pt>
                <c:pt idx="121">
                  <c:v>54.571428571428569</c:v>
                </c:pt>
                <c:pt idx="122">
                  <c:v>54.642857142857146</c:v>
                </c:pt>
                <c:pt idx="123">
                  <c:v>54.5</c:v>
                </c:pt>
                <c:pt idx="124">
                  <c:v>54.428571428571431</c:v>
                </c:pt>
                <c:pt idx="125">
                  <c:v>54.428571428571431</c:v>
                </c:pt>
                <c:pt idx="126">
                  <c:v>54.428571428571431</c:v>
                </c:pt>
                <c:pt idx="127">
                  <c:v>54.428571428571431</c:v>
                </c:pt>
                <c:pt idx="128">
                  <c:v>54.428571428571431</c:v>
                </c:pt>
                <c:pt idx="129">
                  <c:v>54.428571428571431</c:v>
                </c:pt>
                <c:pt idx="130">
                  <c:v>54.285714285714285</c:v>
                </c:pt>
                <c:pt idx="131">
                  <c:v>54</c:v>
                </c:pt>
                <c:pt idx="132">
                  <c:v>54.071428571428569</c:v>
                </c:pt>
                <c:pt idx="133">
                  <c:v>54.142857142857146</c:v>
                </c:pt>
                <c:pt idx="134">
                  <c:v>54.5</c:v>
                </c:pt>
                <c:pt idx="135">
                  <c:v>54.857142857142854</c:v>
                </c:pt>
                <c:pt idx="136">
                  <c:v>55.142857142857146</c:v>
                </c:pt>
                <c:pt idx="137">
                  <c:v>55</c:v>
                </c:pt>
                <c:pt idx="138">
                  <c:v>55.571428571428569</c:v>
                </c:pt>
                <c:pt idx="139">
                  <c:v>55.571428571428569</c:v>
                </c:pt>
                <c:pt idx="140">
                  <c:v>55.642857142857146</c:v>
                </c:pt>
                <c:pt idx="141">
                  <c:v>55.714285714285715</c:v>
                </c:pt>
                <c:pt idx="142">
                  <c:v>55.714285714285715</c:v>
                </c:pt>
                <c:pt idx="143">
                  <c:v>55.642857142857146</c:v>
                </c:pt>
                <c:pt idx="144">
                  <c:v>55.571428571428569</c:v>
                </c:pt>
                <c:pt idx="145">
                  <c:v>55.571428571428569</c:v>
                </c:pt>
                <c:pt idx="146">
                  <c:v>55.642857142857146</c:v>
                </c:pt>
                <c:pt idx="147">
                  <c:v>55.5</c:v>
                </c:pt>
                <c:pt idx="148">
                  <c:v>55.214285714285715</c:v>
                </c:pt>
                <c:pt idx="149">
                  <c:v>54.857142857142854</c:v>
                </c:pt>
                <c:pt idx="150">
                  <c:v>55.571428571428569</c:v>
                </c:pt>
                <c:pt idx="151">
                  <c:v>55.571428571428569</c:v>
                </c:pt>
                <c:pt idx="152">
                  <c:v>54.928571428571431</c:v>
                </c:pt>
                <c:pt idx="153">
                  <c:v>55.142857142857146</c:v>
                </c:pt>
                <c:pt idx="154">
                  <c:v>55.357142857142854</c:v>
                </c:pt>
                <c:pt idx="155">
                  <c:v>55.357142857142854</c:v>
                </c:pt>
                <c:pt idx="156">
                  <c:v>55.285714285714285</c:v>
                </c:pt>
                <c:pt idx="157">
                  <c:v>55.285714285714285</c:v>
                </c:pt>
                <c:pt idx="158">
                  <c:v>55.357142857142854</c:v>
                </c:pt>
                <c:pt idx="159">
                  <c:v>55.571428571428569</c:v>
                </c:pt>
                <c:pt idx="160">
                  <c:v>55.428571428571431</c:v>
                </c:pt>
                <c:pt idx="161">
                  <c:v>55.428571428571431</c:v>
                </c:pt>
                <c:pt idx="162">
                  <c:v>55.428571428571431</c:v>
                </c:pt>
                <c:pt idx="163">
                  <c:v>55.357142857142854</c:v>
                </c:pt>
                <c:pt idx="164">
                  <c:v>54.357142857142854</c:v>
                </c:pt>
                <c:pt idx="165">
                  <c:v>54.428571428571431</c:v>
                </c:pt>
                <c:pt idx="166">
                  <c:v>54.5</c:v>
                </c:pt>
                <c:pt idx="167">
                  <c:v>54.571428571428569</c:v>
                </c:pt>
                <c:pt idx="168">
                  <c:v>54.357142857142854</c:v>
                </c:pt>
                <c:pt idx="169">
                  <c:v>54.571428571428569</c:v>
                </c:pt>
                <c:pt idx="170">
                  <c:v>54.714285714285715</c:v>
                </c:pt>
                <c:pt idx="171">
                  <c:v>54.714285714285715</c:v>
                </c:pt>
                <c:pt idx="172">
                  <c:v>54.714285714285715</c:v>
                </c:pt>
                <c:pt idx="173">
                  <c:v>54.5</c:v>
                </c:pt>
                <c:pt idx="174">
                  <c:v>54.642857142857146</c:v>
                </c:pt>
                <c:pt idx="175">
                  <c:v>55.214285714285715</c:v>
                </c:pt>
                <c:pt idx="176">
                  <c:v>55.357142857142854</c:v>
                </c:pt>
                <c:pt idx="177">
                  <c:v>55.571428571428569</c:v>
                </c:pt>
                <c:pt idx="178">
                  <c:v>56</c:v>
                </c:pt>
                <c:pt idx="179">
                  <c:v>56.214285714285715</c:v>
                </c:pt>
                <c:pt idx="180">
                  <c:v>56.5</c:v>
                </c:pt>
                <c:pt idx="181">
                  <c:v>56.571428571428569</c:v>
                </c:pt>
                <c:pt idx="182">
                  <c:v>56.642857142857146</c:v>
                </c:pt>
                <c:pt idx="183">
                  <c:v>56.785714285714285</c:v>
                </c:pt>
                <c:pt idx="184">
                  <c:v>57.642857142857146</c:v>
                </c:pt>
                <c:pt idx="185">
                  <c:v>58.642857142857146</c:v>
                </c:pt>
                <c:pt idx="186">
                  <c:v>59.5</c:v>
                </c:pt>
                <c:pt idx="187">
                  <c:v>60.357142857142854</c:v>
                </c:pt>
                <c:pt idx="188">
                  <c:v>60.928571428571431</c:v>
                </c:pt>
                <c:pt idx="189">
                  <c:v>61.785714285714285</c:v>
                </c:pt>
                <c:pt idx="190">
                  <c:v>62.642857142857146</c:v>
                </c:pt>
                <c:pt idx="191">
                  <c:v>68.071428571428569</c:v>
                </c:pt>
                <c:pt idx="192">
                  <c:v>69.714285714285708</c:v>
                </c:pt>
                <c:pt idx="193">
                  <c:v>71.357142857142861</c:v>
                </c:pt>
                <c:pt idx="194">
                  <c:v>76.071428571428569</c:v>
                </c:pt>
                <c:pt idx="195">
                  <c:v>81.928571428571431</c:v>
                </c:pt>
                <c:pt idx="196">
                  <c:v>82.642857142857139</c:v>
                </c:pt>
                <c:pt idx="197">
                  <c:v>82.857142857142861</c:v>
                </c:pt>
                <c:pt idx="198">
                  <c:v>82.214285714285708</c:v>
                </c:pt>
                <c:pt idx="199">
                  <c:v>81.214285714285708</c:v>
                </c:pt>
                <c:pt idx="200">
                  <c:v>80.571428571428569</c:v>
                </c:pt>
                <c:pt idx="201">
                  <c:v>79.857142857142861</c:v>
                </c:pt>
                <c:pt idx="202">
                  <c:v>79.214285714285708</c:v>
                </c:pt>
                <c:pt idx="203">
                  <c:v>77.928571428571431</c:v>
                </c:pt>
                <c:pt idx="204">
                  <c:v>77</c:v>
                </c:pt>
                <c:pt idx="205">
                  <c:v>71.428571428571431</c:v>
                </c:pt>
                <c:pt idx="206">
                  <c:v>69.428571428571431</c:v>
                </c:pt>
                <c:pt idx="207">
                  <c:v>68</c:v>
                </c:pt>
                <c:pt idx="208">
                  <c:v>63.428571428571431</c:v>
                </c:pt>
                <c:pt idx="209">
                  <c:v>57.5</c:v>
                </c:pt>
                <c:pt idx="210">
                  <c:v>56.857142857142854</c:v>
                </c:pt>
                <c:pt idx="211">
                  <c:v>56.285714285714285</c:v>
                </c:pt>
                <c:pt idx="212">
                  <c:v>56</c:v>
                </c:pt>
                <c:pt idx="213">
                  <c:v>56.071428571428569</c:v>
                </c:pt>
                <c:pt idx="214">
                  <c:v>56.142857142857146</c:v>
                </c:pt>
                <c:pt idx="215">
                  <c:v>56.428571428571431</c:v>
                </c:pt>
                <c:pt idx="216">
                  <c:v>57.285714285714285</c:v>
                </c:pt>
                <c:pt idx="217">
                  <c:v>57.428571428571431</c:v>
                </c:pt>
                <c:pt idx="218">
                  <c:v>57.357142857142854</c:v>
                </c:pt>
                <c:pt idx="219">
                  <c:v>56.857142857142854</c:v>
                </c:pt>
                <c:pt idx="220">
                  <c:v>56.357142857142854</c:v>
                </c:pt>
                <c:pt idx="221">
                  <c:v>55.642857142857146</c:v>
                </c:pt>
                <c:pt idx="222">
                  <c:v>55.142857142857146</c:v>
                </c:pt>
                <c:pt idx="223">
                  <c:v>53.714285714285715</c:v>
                </c:pt>
                <c:pt idx="224">
                  <c:v>51.785714285714285</c:v>
                </c:pt>
                <c:pt idx="225">
                  <c:v>49.928571428571431</c:v>
                </c:pt>
                <c:pt idx="226">
                  <c:v>48.142857142857146</c:v>
                </c:pt>
                <c:pt idx="227">
                  <c:v>46.5</c:v>
                </c:pt>
                <c:pt idx="228">
                  <c:v>44.428571428571431</c:v>
                </c:pt>
                <c:pt idx="229">
                  <c:v>42</c:v>
                </c:pt>
                <c:pt idx="230">
                  <c:v>39.071428571428569</c:v>
                </c:pt>
                <c:pt idx="231">
                  <c:v>37</c:v>
                </c:pt>
                <c:pt idx="232">
                  <c:v>35</c:v>
                </c:pt>
                <c:pt idx="233">
                  <c:v>33.714285714285715</c:v>
                </c:pt>
                <c:pt idx="234">
                  <c:v>32.285714285714285</c:v>
                </c:pt>
                <c:pt idx="235">
                  <c:v>30.571428571428573</c:v>
                </c:pt>
                <c:pt idx="236">
                  <c:v>28.428571428571427</c:v>
                </c:pt>
                <c:pt idx="237">
                  <c:v>27.5</c:v>
                </c:pt>
                <c:pt idx="238">
                  <c:v>27.142857142857142</c:v>
                </c:pt>
                <c:pt idx="239">
                  <c:v>27.071428571428573</c:v>
                </c:pt>
                <c:pt idx="240">
                  <c:v>26.785714285714285</c:v>
                </c:pt>
                <c:pt idx="241">
                  <c:v>26.214285714285715</c:v>
                </c:pt>
                <c:pt idx="242">
                  <c:v>25.785714285714285</c:v>
                </c:pt>
                <c:pt idx="243">
                  <c:v>25.714285714285715</c:v>
                </c:pt>
                <c:pt idx="244">
                  <c:v>25.928571428571427</c:v>
                </c:pt>
                <c:pt idx="245">
                  <c:v>25.642857142857142</c:v>
                </c:pt>
                <c:pt idx="246">
                  <c:v>25.428571428571427</c:v>
                </c:pt>
                <c:pt idx="247">
                  <c:v>25</c:v>
                </c:pt>
                <c:pt idx="248">
                  <c:v>24.714285714285715</c:v>
                </c:pt>
                <c:pt idx="249">
                  <c:v>24.5</c:v>
                </c:pt>
                <c:pt idx="250">
                  <c:v>24.428571428571427</c:v>
                </c:pt>
                <c:pt idx="251">
                  <c:v>24.357142857142858</c:v>
                </c:pt>
                <c:pt idx="252">
                  <c:v>24.214285714285715</c:v>
                </c:pt>
                <c:pt idx="253">
                  <c:v>23.928571428571427</c:v>
                </c:pt>
                <c:pt idx="254">
                  <c:v>23.785714285714285</c:v>
                </c:pt>
                <c:pt idx="255">
                  <c:v>23.857142857142858</c:v>
                </c:pt>
                <c:pt idx="256">
                  <c:v>23.928571428571427</c:v>
                </c:pt>
                <c:pt idx="257">
                  <c:v>23.785714285714285</c:v>
                </c:pt>
                <c:pt idx="258">
                  <c:v>23.5</c:v>
                </c:pt>
                <c:pt idx="259">
                  <c:v>23.642857142857142</c:v>
                </c:pt>
                <c:pt idx="260">
                  <c:v>23.642857142857142</c:v>
                </c:pt>
                <c:pt idx="261">
                  <c:v>23.642857142857142</c:v>
                </c:pt>
                <c:pt idx="262">
                  <c:v>23.642857142857142</c:v>
                </c:pt>
                <c:pt idx="263">
                  <c:v>23.642857142857142</c:v>
                </c:pt>
                <c:pt idx="264">
                  <c:v>23.642857142857142</c:v>
                </c:pt>
                <c:pt idx="265">
                  <c:v>23.571428571428573</c:v>
                </c:pt>
                <c:pt idx="266">
                  <c:v>23.714285714285715</c:v>
                </c:pt>
                <c:pt idx="267">
                  <c:v>23.642857142857142</c:v>
                </c:pt>
                <c:pt idx="268">
                  <c:v>23.642857142857142</c:v>
                </c:pt>
                <c:pt idx="269">
                  <c:v>23.571428571428573</c:v>
                </c:pt>
                <c:pt idx="270">
                  <c:v>23.5</c:v>
                </c:pt>
                <c:pt idx="271">
                  <c:v>23.571428571428573</c:v>
                </c:pt>
                <c:pt idx="272">
                  <c:v>23.428571428571427</c:v>
                </c:pt>
                <c:pt idx="273">
                  <c:v>23.214285714285715</c:v>
                </c:pt>
                <c:pt idx="274">
                  <c:v>23.214285714285715</c:v>
                </c:pt>
                <c:pt idx="275">
                  <c:v>23.285714285714285</c:v>
                </c:pt>
                <c:pt idx="276">
                  <c:v>23.357142857142858</c:v>
                </c:pt>
                <c:pt idx="277">
                  <c:v>23.428571428571427</c:v>
                </c:pt>
                <c:pt idx="278">
                  <c:v>23.5</c:v>
                </c:pt>
                <c:pt idx="279">
                  <c:v>23.571428571428573</c:v>
                </c:pt>
                <c:pt idx="280">
                  <c:v>23.5</c:v>
                </c:pt>
                <c:pt idx="281">
                  <c:v>23.5</c:v>
                </c:pt>
                <c:pt idx="282">
                  <c:v>23.5</c:v>
                </c:pt>
                <c:pt idx="283">
                  <c:v>23.5</c:v>
                </c:pt>
                <c:pt idx="284">
                  <c:v>23.5</c:v>
                </c:pt>
                <c:pt idx="285">
                  <c:v>23.5</c:v>
                </c:pt>
                <c:pt idx="286">
                  <c:v>23.571428571428573</c:v>
                </c:pt>
                <c:pt idx="287">
                  <c:v>23.714285714285715</c:v>
                </c:pt>
                <c:pt idx="288">
                  <c:v>24.071428571428573</c:v>
                </c:pt>
                <c:pt idx="289">
                  <c:v>24.071428571428573</c:v>
                </c:pt>
                <c:pt idx="290">
                  <c:v>23.928571428571427</c:v>
                </c:pt>
                <c:pt idx="291">
                  <c:v>23.857142857142858</c:v>
                </c:pt>
                <c:pt idx="292">
                  <c:v>23.785714285714285</c:v>
                </c:pt>
                <c:pt idx="293">
                  <c:v>23.714285714285715</c:v>
                </c:pt>
                <c:pt idx="294">
                  <c:v>23.714285714285715</c:v>
                </c:pt>
                <c:pt idx="295">
                  <c:v>23.785714285714285</c:v>
                </c:pt>
                <c:pt idx="296">
                  <c:v>23.785714285714285</c:v>
                </c:pt>
                <c:pt idx="297">
                  <c:v>23.785714285714285</c:v>
                </c:pt>
                <c:pt idx="298">
                  <c:v>23.785714285714285</c:v>
                </c:pt>
                <c:pt idx="299">
                  <c:v>23.714285714285715</c:v>
                </c:pt>
                <c:pt idx="300">
                  <c:v>23.642857142857142</c:v>
                </c:pt>
                <c:pt idx="301">
                  <c:v>23.5</c:v>
                </c:pt>
                <c:pt idx="302">
                  <c:v>23.214285714285715</c:v>
                </c:pt>
                <c:pt idx="303">
                  <c:v>23.428571428571427</c:v>
                </c:pt>
                <c:pt idx="304">
                  <c:v>23.571428571428573</c:v>
                </c:pt>
                <c:pt idx="305">
                  <c:v>23.571428571428573</c:v>
                </c:pt>
                <c:pt idx="306">
                  <c:v>23.571428571428573</c:v>
                </c:pt>
                <c:pt idx="307">
                  <c:v>23.571428571428573</c:v>
                </c:pt>
                <c:pt idx="308">
                  <c:v>23.5</c:v>
                </c:pt>
                <c:pt idx="309">
                  <c:v>23.428571428571427</c:v>
                </c:pt>
                <c:pt idx="310">
                  <c:v>23.428571428571427</c:v>
                </c:pt>
                <c:pt idx="311">
                  <c:v>23.428571428571427</c:v>
                </c:pt>
                <c:pt idx="312">
                  <c:v>23.428571428571427</c:v>
                </c:pt>
                <c:pt idx="313">
                  <c:v>23.5</c:v>
                </c:pt>
                <c:pt idx="314">
                  <c:v>23.5</c:v>
                </c:pt>
                <c:pt idx="315">
                  <c:v>23.5</c:v>
                </c:pt>
                <c:pt idx="316">
                  <c:v>23.428571428571427</c:v>
                </c:pt>
                <c:pt idx="317">
                  <c:v>23.071428571428573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23.142857142857142</c:v>
                </c:pt>
                <c:pt idx="324">
                  <c:v>23.285714285714285</c:v>
                </c:pt>
                <c:pt idx="325">
                  <c:v>23.285714285714285</c:v>
                </c:pt>
                <c:pt idx="326">
                  <c:v>23.285714285714285</c:v>
                </c:pt>
                <c:pt idx="327">
                  <c:v>23.357142857142858</c:v>
                </c:pt>
                <c:pt idx="328">
                  <c:v>23.357142857142858</c:v>
                </c:pt>
                <c:pt idx="329">
                  <c:v>23.357142857142858</c:v>
                </c:pt>
                <c:pt idx="330">
                  <c:v>23.285714285714285</c:v>
                </c:pt>
                <c:pt idx="331">
                  <c:v>23.285714285714285</c:v>
                </c:pt>
                <c:pt idx="332">
                  <c:v>23.214285714285715</c:v>
                </c:pt>
                <c:pt idx="333">
                  <c:v>23.142857142857142</c:v>
                </c:pt>
                <c:pt idx="334">
                  <c:v>23.142857142857142</c:v>
                </c:pt>
                <c:pt idx="335">
                  <c:v>23.142857142857142</c:v>
                </c:pt>
                <c:pt idx="336">
                  <c:v>23.071428571428573</c:v>
                </c:pt>
                <c:pt idx="337">
                  <c:v>22.928571428571427</c:v>
                </c:pt>
                <c:pt idx="338">
                  <c:v>22.714285714285715</c:v>
                </c:pt>
                <c:pt idx="339">
                  <c:v>22.642857142857142</c:v>
                </c:pt>
                <c:pt idx="340">
                  <c:v>22.571428571428573</c:v>
                </c:pt>
                <c:pt idx="341">
                  <c:v>22.428571428571427</c:v>
                </c:pt>
                <c:pt idx="342">
                  <c:v>22.357142857142858</c:v>
                </c:pt>
                <c:pt idx="343">
                  <c:v>22.285714285714285</c:v>
                </c:pt>
                <c:pt idx="344">
                  <c:v>22.285714285714285</c:v>
                </c:pt>
                <c:pt idx="345">
                  <c:v>22.285714285714285</c:v>
                </c:pt>
                <c:pt idx="346">
                  <c:v>22.285714285714285</c:v>
                </c:pt>
                <c:pt idx="347">
                  <c:v>22.357142857142858</c:v>
                </c:pt>
                <c:pt idx="348">
                  <c:v>22.285714285714285</c:v>
                </c:pt>
                <c:pt idx="349">
                  <c:v>22.214285714285715</c:v>
                </c:pt>
                <c:pt idx="350">
                  <c:v>22.214285714285715</c:v>
                </c:pt>
                <c:pt idx="351">
                  <c:v>22.142857142857142</c:v>
                </c:pt>
                <c:pt idx="352">
                  <c:v>22.142857142857142</c:v>
                </c:pt>
                <c:pt idx="353">
                  <c:v>22.142857142857142</c:v>
                </c:pt>
                <c:pt idx="354">
                  <c:v>22.142857142857142</c:v>
                </c:pt>
                <c:pt idx="355">
                  <c:v>22.071428571428573</c:v>
                </c:pt>
                <c:pt idx="356">
                  <c:v>22.142857142857142</c:v>
                </c:pt>
                <c:pt idx="357">
                  <c:v>22.142857142857142</c:v>
                </c:pt>
                <c:pt idx="358">
                  <c:v>22.142857142857142</c:v>
                </c:pt>
                <c:pt idx="359">
                  <c:v>22.214285714285715</c:v>
                </c:pt>
                <c:pt idx="360">
                  <c:v>22.285714285714285</c:v>
                </c:pt>
                <c:pt idx="361">
                  <c:v>22.285714285714285</c:v>
                </c:pt>
                <c:pt idx="362">
                  <c:v>22.428571428571427</c:v>
                </c:pt>
                <c:pt idx="363">
                  <c:v>22.5</c:v>
                </c:pt>
                <c:pt idx="364">
                  <c:v>22.642857142857142</c:v>
                </c:pt>
                <c:pt idx="365">
                  <c:v>22.714285714285715</c:v>
                </c:pt>
                <c:pt idx="366">
                  <c:v>22.714285714285715</c:v>
                </c:pt>
                <c:pt idx="367">
                  <c:v>22.785714285714285</c:v>
                </c:pt>
                <c:pt idx="368">
                  <c:v>22.857142857142858</c:v>
                </c:pt>
                <c:pt idx="369">
                  <c:v>22.928571428571427</c:v>
                </c:pt>
                <c:pt idx="370">
                  <c:v>22.928571428571427</c:v>
                </c:pt>
                <c:pt idx="371">
                  <c:v>22.928571428571427</c:v>
                </c:pt>
                <c:pt idx="372">
                  <c:v>23</c:v>
                </c:pt>
                <c:pt idx="373">
                  <c:v>22.928571428571427</c:v>
                </c:pt>
                <c:pt idx="374">
                  <c:v>22.857142857142858</c:v>
                </c:pt>
                <c:pt idx="375">
                  <c:v>22.785714285714285</c:v>
                </c:pt>
                <c:pt idx="376">
                  <c:v>22.714285714285715</c:v>
                </c:pt>
                <c:pt idx="377">
                  <c:v>22.714285714285715</c:v>
                </c:pt>
                <c:pt idx="378">
                  <c:v>22.571428571428573</c:v>
                </c:pt>
                <c:pt idx="379">
                  <c:v>22.571428571428573</c:v>
                </c:pt>
                <c:pt idx="380">
                  <c:v>22.571428571428573</c:v>
                </c:pt>
                <c:pt idx="381">
                  <c:v>22.5</c:v>
                </c:pt>
                <c:pt idx="382">
                  <c:v>22.428571428571427</c:v>
                </c:pt>
                <c:pt idx="383">
                  <c:v>22.357142857142858</c:v>
                </c:pt>
                <c:pt idx="384">
                  <c:v>22.285714285714285</c:v>
                </c:pt>
                <c:pt idx="385">
                  <c:v>22.285714285714285</c:v>
                </c:pt>
                <c:pt idx="386">
                  <c:v>22.285714285714285</c:v>
                </c:pt>
                <c:pt idx="387">
                  <c:v>22.285714285714285</c:v>
                </c:pt>
                <c:pt idx="388">
                  <c:v>22.357142857142858</c:v>
                </c:pt>
                <c:pt idx="389">
                  <c:v>22.357142857142858</c:v>
                </c:pt>
                <c:pt idx="390">
                  <c:v>22.285714285714285</c:v>
                </c:pt>
                <c:pt idx="391">
                  <c:v>22.214285714285715</c:v>
                </c:pt>
                <c:pt idx="392">
                  <c:v>22.214285714285715</c:v>
                </c:pt>
                <c:pt idx="393">
                  <c:v>22.142857142857142</c:v>
                </c:pt>
                <c:pt idx="394">
                  <c:v>22.142857142857142</c:v>
                </c:pt>
                <c:pt idx="395">
                  <c:v>22.142857142857142</c:v>
                </c:pt>
                <c:pt idx="396">
                  <c:v>22.214285714285715</c:v>
                </c:pt>
                <c:pt idx="397">
                  <c:v>22.214285714285715</c:v>
                </c:pt>
                <c:pt idx="398">
                  <c:v>22.214285714285715</c:v>
                </c:pt>
                <c:pt idx="399">
                  <c:v>22.214285714285715</c:v>
                </c:pt>
                <c:pt idx="400">
                  <c:v>22.142857142857142</c:v>
                </c:pt>
                <c:pt idx="401">
                  <c:v>22.142857142857142</c:v>
                </c:pt>
                <c:pt idx="402">
                  <c:v>22.142857142857142</c:v>
                </c:pt>
                <c:pt idx="403">
                  <c:v>22.142857142857142</c:v>
                </c:pt>
                <c:pt idx="404">
                  <c:v>22.142857142857142</c:v>
                </c:pt>
                <c:pt idx="405">
                  <c:v>22.142857142857142</c:v>
                </c:pt>
                <c:pt idx="406">
                  <c:v>22.214285714285715</c:v>
                </c:pt>
                <c:pt idx="407">
                  <c:v>22.214285714285715</c:v>
                </c:pt>
                <c:pt idx="408">
                  <c:v>22.285714285714285</c:v>
                </c:pt>
                <c:pt idx="409">
                  <c:v>22.357142857142858</c:v>
                </c:pt>
                <c:pt idx="410">
                  <c:v>22.357142857142858</c:v>
                </c:pt>
                <c:pt idx="411">
                  <c:v>22.357142857142858</c:v>
                </c:pt>
                <c:pt idx="412">
                  <c:v>22.357142857142858</c:v>
                </c:pt>
                <c:pt idx="413">
                  <c:v>22.357142857142858</c:v>
                </c:pt>
                <c:pt idx="414">
                  <c:v>22.357142857142858</c:v>
                </c:pt>
                <c:pt idx="415">
                  <c:v>22.357142857142858</c:v>
                </c:pt>
                <c:pt idx="416">
                  <c:v>22.357142857142858</c:v>
                </c:pt>
                <c:pt idx="417">
                  <c:v>22.357142857142858</c:v>
                </c:pt>
                <c:pt idx="418">
                  <c:v>22.357142857142858</c:v>
                </c:pt>
                <c:pt idx="419">
                  <c:v>22.357142857142858</c:v>
                </c:pt>
                <c:pt idx="420">
                  <c:v>22.285714285714285</c:v>
                </c:pt>
                <c:pt idx="421">
                  <c:v>23.357142857142858</c:v>
                </c:pt>
                <c:pt idx="422">
                  <c:v>24.071428571428573</c:v>
                </c:pt>
                <c:pt idx="423">
                  <c:v>25.214285714285715</c:v>
                </c:pt>
                <c:pt idx="424">
                  <c:v>26.642857142857142</c:v>
                </c:pt>
                <c:pt idx="425">
                  <c:v>27.642857142857142</c:v>
                </c:pt>
                <c:pt idx="426">
                  <c:v>28.285714285714285</c:v>
                </c:pt>
                <c:pt idx="427">
                  <c:v>28.928571428571427</c:v>
                </c:pt>
                <c:pt idx="428">
                  <c:v>29.5</c:v>
                </c:pt>
                <c:pt idx="429">
                  <c:v>29.928571428571427</c:v>
                </c:pt>
                <c:pt idx="430">
                  <c:v>30.357142857142858</c:v>
                </c:pt>
                <c:pt idx="431">
                  <c:v>30.857142857142858</c:v>
                </c:pt>
                <c:pt idx="432">
                  <c:v>31.142857142857142</c:v>
                </c:pt>
                <c:pt idx="433">
                  <c:v>31.357142857142858</c:v>
                </c:pt>
                <c:pt idx="434">
                  <c:v>31.428571428571427</c:v>
                </c:pt>
                <c:pt idx="435">
                  <c:v>30.428571428571427</c:v>
                </c:pt>
                <c:pt idx="436">
                  <c:v>29.714285714285715</c:v>
                </c:pt>
                <c:pt idx="437">
                  <c:v>28.642857142857142</c:v>
                </c:pt>
                <c:pt idx="438">
                  <c:v>27.285714285714285</c:v>
                </c:pt>
                <c:pt idx="439">
                  <c:v>26.428571428571427</c:v>
                </c:pt>
                <c:pt idx="440">
                  <c:v>26.071428571428573</c:v>
                </c:pt>
                <c:pt idx="441">
                  <c:v>25.80612244897959</c:v>
                </c:pt>
                <c:pt idx="442">
                  <c:v>27.020408163265305</c:v>
                </c:pt>
                <c:pt idx="443">
                  <c:v>29.80612244897959</c:v>
                </c:pt>
                <c:pt idx="444">
                  <c:v>32.377551020408163</c:v>
                </c:pt>
                <c:pt idx="445">
                  <c:v>34.806122448979593</c:v>
                </c:pt>
                <c:pt idx="446">
                  <c:v>36.948979591836732</c:v>
                </c:pt>
                <c:pt idx="447">
                  <c:v>37.091836734693871</c:v>
                </c:pt>
                <c:pt idx="448">
                  <c:v>37.448979591836732</c:v>
                </c:pt>
                <c:pt idx="449">
                  <c:v>37.734693877551017</c:v>
                </c:pt>
                <c:pt idx="450">
                  <c:v>37.948979591836732</c:v>
                </c:pt>
                <c:pt idx="451">
                  <c:v>38.163265306122447</c:v>
                </c:pt>
                <c:pt idx="452">
                  <c:v>38.377551020408156</c:v>
                </c:pt>
                <c:pt idx="453">
                  <c:v>38.448979591836732</c:v>
                </c:pt>
                <c:pt idx="454">
                  <c:v>38.377551020408156</c:v>
                </c:pt>
                <c:pt idx="455">
                  <c:v>38.214285714285715</c:v>
                </c:pt>
                <c:pt idx="456">
                  <c:v>36.714285714285715</c:v>
                </c:pt>
                <c:pt idx="457">
                  <c:v>33.857142857142854</c:v>
                </c:pt>
                <c:pt idx="458">
                  <c:v>31.071428571428573</c:v>
                </c:pt>
                <c:pt idx="459">
                  <c:v>28.357142857142858</c:v>
                </c:pt>
                <c:pt idx="460">
                  <c:v>26.285714285714285</c:v>
                </c:pt>
                <c:pt idx="461">
                  <c:v>26.071428571428573</c:v>
                </c:pt>
                <c:pt idx="462">
                  <c:v>25.857142857142858</c:v>
                </c:pt>
                <c:pt idx="463">
                  <c:v>25.642857142857142</c:v>
                </c:pt>
                <c:pt idx="464">
                  <c:v>25.5</c:v>
                </c:pt>
                <c:pt idx="465">
                  <c:v>25.285714285714285</c:v>
                </c:pt>
                <c:pt idx="466">
                  <c:v>25.142857142857142</c:v>
                </c:pt>
                <c:pt idx="467">
                  <c:v>25.071428571428573</c:v>
                </c:pt>
                <c:pt idx="468">
                  <c:v>25.142857142857142</c:v>
                </c:pt>
                <c:pt idx="469">
                  <c:v>25.142857142857142</c:v>
                </c:pt>
                <c:pt idx="470">
                  <c:v>25.357142857142858</c:v>
                </c:pt>
                <c:pt idx="471">
                  <c:v>25.214285714285715</c:v>
                </c:pt>
                <c:pt idx="472">
                  <c:v>25.142857142857142</c:v>
                </c:pt>
                <c:pt idx="473">
                  <c:v>25.142857142857142</c:v>
                </c:pt>
                <c:pt idx="474">
                  <c:v>25</c:v>
                </c:pt>
                <c:pt idx="475">
                  <c:v>25.071428571428573</c:v>
                </c:pt>
                <c:pt idx="476">
                  <c:v>25</c:v>
                </c:pt>
                <c:pt idx="477">
                  <c:v>25.071428571428573</c:v>
                </c:pt>
                <c:pt idx="478">
                  <c:v>25.071428571428573</c:v>
                </c:pt>
                <c:pt idx="479">
                  <c:v>25.071428571428573</c:v>
                </c:pt>
                <c:pt idx="480">
                  <c:v>25.071428571428573</c:v>
                </c:pt>
                <c:pt idx="481">
                  <c:v>25</c:v>
                </c:pt>
                <c:pt idx="482">
                  <c:v>24.928571428571427</c:v>
                </c:pt>
                <c:pt idx="483">
                  <c:v>25.142857142857142</c:v>
                </c:pt>
                <c:pt idx="484">
                  <c:v>24.785714285714285</c:v>
                </c:pt>
                <c:pt idx="485">
                  <c:v>24.785714285714285</c:v>
                </c:pt>
                <c:pt idx="486">
                  <c:v>24.785714285714285</c:v>
                </c:pt>
                <c:pt idx="487">
                  <c:v>24.857142857142858</c:v>
                </c:pt>
                <c:pt idx="488">
                  <c:v>24.857142857142858</c:v>
                </c:pt>
                <c:pt idx="489">
                  <c:v>24.714285714285715</c:v>
                </c:pt>
                <c:pt idx="490">
                  <c:v>24.642857142857142</c:v>
                </c:pt>
                <c:pt idx="491">
                  <c:v>24.5</c:v>
                </c:pt>
                <c:pt idx="492">
                  <c:v>24.428571428571427</c:v>
                </c:pt>
                <c:pt idx="493">
                  <c:v>24.357142857142858</c:v>
                </c:pt>
                <c:pt idx="494">
                  <c:v>24.285714285714285</c:v>
                </c:pt>
                <c:pt idx="495">
                  <c:v>24.357142857142858</c:v>
                </c:pt>
                <c:pt idx="496">
                  <c:v>24.214285714285715</c:v>
                </c:pt>
                <c:pt idx="497">
                  <c:v>23.877551020408163</c:v>
                </c:pt>
                <c:pt idx="498">
                  <c:v>23.80612244897959</c:v>
                </c:pt>
                <c:pt idx="499">
                  <c:v>23.663265306122447</c:v>
                </c:pt>
                <c:pt idx="500">
                  <c:v>23.520408163265305</c:v>
                </c:pt>
                <c:pt idx="501">
                  <c:v>23.377551020408163</c:v>
                </c:pt>
                <c:pt idx="502">
                  <c:v>23.23469387755102</c:v>
                </c:pt>
                <c:pt idx="503">
                  <c:v>23.23469387755102</c:v>
                </c:pt>
                <c:pt idx="504">
                  <c:v>23.23469387755102</c:v>
                </c:pt>
                <c:pt idx="505">
                  <c:v>23.23469387755102</c:v>
                </c:pt>
                <c:pt idx="506">
                  <c:v>23.30612244897959</c:v>
                </c:pt>
                <c:pt idx="507">
                  <c:v>23.377551020408163</c:v>
                </c:pt>
                <c:pt idx="508">
                  <c:v>23.30612244897959</c:v>
                </c:pt>
                <c:pt idx="509">
                  <c:v>23.30612244897959</c:v>
                </c:pt>
                <c:pt idx="510">
                  <c:v>23.377551020408163</c:v>
                </c:pt>
                <c:pt idx="511">
                  <c:v>23.142857142857142</c:v>
                </c:pt>
                <c:pt idx="512">
                  <c:v>23.071428571428573</c:v>
                </c:pt>
                <c:pt idx="513">
                  <c:v>23.071428571428573</c:v>
                </c:pt>
                <c:pt idx="514">
                  <c:v>23.071428571428573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22.857142857142858</c:v>
                </c:pt>
                <c:pt idx="521">
                  <c:v>22.785714285714285</c:v>
                </c:pt>
                <c:pt idx="522">
                  <c:v>22.785714285714285</c:v>
                </c:pt>
                <c:pt idx="523">
                  <c:v>22.714285714285715</c:v>
                </c:pt>
                <c:pt idx="524">
                  <c:v>22.642857142857142</c:v>
                </c:pt>
                <c:pt idx="525">
                  <c:v>22.857142857142858</c:v>
                </c:pt>
                <c:pt idx="526">
                  <c:v>22.928571428571427</c:v>
                </c:pt>
                <c:pt idx="527">
                  <c:v>22.928571428571427</c:v>
                </c:pt>
                <c:pt idx="528">
                  <c:v>22.928571428571427</c:v>
                </c:pt>
                <c:pt idx="529">
                  <c:v>22.928571428571427</c:v>
                </c:pt>
                <c:pt idx="530">
                  <c:v>22.928571428571427</c:v>
                </c:pt>
                <c:pt idx="531">
                  <c:v>22.928571428571427</c:v>
                </c:pt>
                <c:pt idx="532">
                  <c:v>22.928571428571427</c:v>
                </c:pt>
                <c:pt idx="533">
                  <c:v>22.857142857142858</c:v>
                </c:pt>
                <c:pt idx="534">
                  <c:v>22.857142857142858</c:v>
                </c:pt>
                <c:pt idx="535">
                  <c:v>22.785714285714285</c:v>
                </c:pt>
                <c:pt idx="536">
                  <c:v>22.714285714285715</c:v>
                </c:pt>
                <c:pt idx="537">
                  <c:v>22.714285714285715</c:v>
                </c:pt>
                <c:pt idx="538">
                  <c:v>22.642857142857142</c:v>
                </c:pt>
                <c:pt idx="539">
                  <c:v>22.571428571428573</c:v>
                </c:pt>
                <c:pt idx="540">
                  <c:v>22.5</c:v>
                </c:pt>
                <c:pt idx="541">
                  <c:v>22.428571428571427</c:v>
                </c:pt>
                <c:pt idx="542">
                  <c:v>22.357142857142858</c:v>
                </c:pt>
                <c:pt idx="543">
                  <c:v>22.285714285714285</c:v>
                </c:pt>
                <c:pt idx="544">
                  <c:v>22.214285714285715</c:v>
                </c:pt>
                <c:pt idx="545">
                  <c:v>22.142857142857142</c:v>
                </c:pt>
                <c:pt idx="546">
                  <c:v>22.071428571428573</c:v>
                </c:pt>
                <c:pt idx="547">
                  <c:v>22.071428571428573</c:v>
                </c:pt>
                <c:pt idx="548">
                  <c:v>22.071428571428573</c:v>
                </c:pt>
                <c:pt idx="549">
                  <c:v>22.071428571428573</c:v>
                </c:pt>
                <c:pt idx="550">
                  <c:v>22.071428571428573</c:v>
                </c:pt>
                <c:pt idx="551">
                  <c:v>22.071428571428573</c:v>
                </c:pt>
                <c:pt idx="552">
                  <c:v>22.142857142857142</c:v>
                </c:pt>
                <c:pt idx="553">
                  <c:v>22.214285714285715</c:v>
                </c:pt>
                <c:pt idx="554">
                  <c:v>22.285714285714285</c:v>
                </c:pt>
                <c:pt idx="555">
                  <c:v>22.357142857142858</c:v>
                </c:pt>
                <c:pt idx="556">
                  <c:v>22.357142857142858</c:v>
                </c:pt>
                <c:pt idx="557">
                  <c:v>22.357142857142858</c:v>
                </c:pt>
                <c:pt idx="558">
                  <c:v>22.357142857142858</c:v>
                </c:pt>
                <c:pt idx="559">
                  <c:v>22.428571428571427</c:v>
                </c:pt>
                <c:pt idx="560">
                  <c:v>22.5</c:v>
                </c:pt>
                <c:pt idx="561">
                  <c:v>22.5</c:v>
                </c:pt>
                <c:pt idx="562">
                  <c:v>22.5</c:v>
                </c:pt>
                <c:pt idx="563">
                  <c:v>22.571428571428573</c:v>
                </c:pt>
                <c:pt idx="564">
                  <c:v>22.642857142857142</c:v>
                </c:pt>
                <c:pt idx="565">
                  <c:v>22.642857142857142</c:v>
                </c:pt>
                <c:pt idx="566">
                  <c:v>23.285714285714285</c:v>
                </c:pt>
                <c:pt idx="567">
                  <c:v>23.285714285714285</c:v>
                </c:pt>
                <c:pt idx="568">
                  <c:v>23.285714285714285</c:v>
                </c:pt>
                <c:pt idx="569">
                  <c:v>23.285714285714285</c:v>
                </c:pt>
                <c:pt idx="570">
                  <c:v>23.285714285714285</c:v>
                </c:pt>
                <c:pt idx="571">
                  <c:v>23.285714285714285</c:v>
                </c:pt>
                <c:pt idx="572">
                  <c:v>23.357142857142858</c:v>
                </c:pt>
                <c:pt idx="573">
                  <c:v>23.357142857142858</c:v>
                </c:pt>
                <c:pt idx="574">
                  <c:v>23.357142857142858</c:v>
                </c:pt>
                <c:pt idx="575">
                  <c:v>23.428571428571427</c:v>
                </c:pt>
                <c:pt idx="576">
                  <c:v>23.5</c:v>
                </c:pt>
                <c:pt idx="577">
                  <c:v>23.5</c:v>
                </c:pt>
                <c:pt idx="578">
                  <c:v>23.5</c:v>
                </c:pt>
                <c:pt idx="579">
                  <c:v>23.571428571428573</c:v>
                </c:pt>
                <c:pt idx="580">
                  <c:v>23.214285714285715</c:v>
                </c:pt>
                <c:pt idx="581">
                  <c:v>23.285714285714285</c:v>
                </c:pt>
                <c:pt idx="582">
                  <c:v>23.285714285714285</c:v>
                </c:pt>
                <c:pt idx="583">
                  <c:v>23.285714285714285</c:v>
                </c:pt>
                <c:pt idx="584">
                  <c:v>23.285714285714285</c:v>
                </c:pt>
                <c:pt idx="585">
                  <c:v>23.357142857142858</c:v>
                </c:pt>
                <c:pt idx="586">
                  <c:v>23.285714285714285</c:v>
                </c:pt>
                <c:pt idx="587">
                  <c:v>23.285714285714285</c:v>
                </c:pt>
                <c:pt idx="588">
                  <c:v>23.214285714285715</c:v>
                </c:pt>
                <c:pt idx="589">
                  <c:v>23.428571428571427</c:v>
                </c:pt>
                <c:pt idx="590">
                  <c:v>23.428571428571427</c:v>
                </c:pt>
                <c:pt idx="591">
                  <c:v>23.428571428571427</c:v>
                </c:pt>
                <c:pt idx="592">
                  <c:v>23.5</c:v>
                </c:pt>
                <c:pt idx="593">
                  <c:v>23.428571428571427</c:v>
                </c:pt>
                <c:pt idx="594">
                  <c:v>23.142857142857142</c:v>
                </c:pt>
                <c:pt idx="595">
                  <c:v>23.071428571428573</c:v>
                </c:pt>
                <c:pt idx="596">
                  <c:v>23.357142857142858</c:v>
                </c:pt>
                <c:pt idx="597">
                  <c:v>23.357142857142858</c:v>
                </c:pt>
                <c:pt idx="598">
                  <c:v>23.428571428571427</c:v>
                </c:pt>
                <c:pt idx="599">
                  <c:v>23.357142857142858</c:v>
                </c:pt>
                <c:pt idx="600">
                  <c:v>23.357142857142858</c:v>
                </c:pt>
                <c:pt idx="601">
                  <c:v>23.357142857142858</c:v>
                </c:pt>
                <c:pt idx="602">
                  <c:v>23.428571428571427</c:v>
                </c:pt>
                <c:pt idx="603">
                  <c:v>23.5</c:v>
                </c:pt>
                <c:pt idx="604">
                  <c:v>23.5</c:v>
                </c:pt>
                <c:pt idx="605">
                  <c:v>23.428571428571427</c:v>
                </c:pt>
                <c:pt idx="606">
                  <c:v>23.285714285714285</c:v>
                </c:pt>
                <c:pt idx="607">
                  <c:v>23.214285714285715</c:v>
                </c:pt>
                <c:pt idx="608">
                  <c:v>23.142857142857142</c:v>
                </c:pt>
                <c:pt idx="609">
                  <c:v>23.071428571428573</c:v>
                </c:pt>
                <c:pt idx="610">
                  <c:v>22.714285714285715</c:v>
                </c:pt>
                <c:pt idx="611">
                  <c:v>22.642857142857142</c:v>
                </c:pt>
                <c:pt idx="612">
                  <c:v>22.571428571428573</c:v>
                </c:pt>
                <c:pt idx="613">
                  <c:v>22.571428571428573</c:v>
                </c:pt>
                <c:pt idx="614">
                  <c:v>22.571428571428573</c:v>
                </c:pt>
                <c:pt idx="615">
                  <c:v>22.5</c:v>
                </c:pt>
                <c:pt idx="616">
                  <c:v>22.5</c:v>
                </c:pt>
                <c:pt idx="617">
                  <c:v>22.142857142857142</c:v>
                </c:pt>
                <c:pt idx="618">
                  <c:v>22.071428571428573</c:v>
                </c:pt>
                <c:pt idx="619">
                  <c:v>22.071428571428573</c:v>
                </c:pt>
                <c:pt idx="620">
                  <c:v>22.071428571428573</c:v>
                </c:pt>
                <c:pt idx="621">
                  <c:v>22.071428571428573</c:v>
                </c:pt>
                <c:pt idx="622">
                  <c:v>22.142857142857142</c:v>
                </c:pt>
                <c:pt idx="623">
                  <c:v>22.142857142857142</c:v>
                </c:pt>
                <c:pt idx="624">
                  <c:v>22.142857142857142</c:v>
                </c:pt>
                <c:pt idx="625">
                  <c:v>22.142857142857142</c:v>
                </c:pt>
                <c:pt idx="626">
                  <c:v>22.142857142857142</c:v>
                </c:pt>
                <c:pt idx="627">
                  <c:v>22.142857142857142</c:v>
                </c:pt>
                <c:pt idx="628">
                  <c:v>22.214285714285715</c:v>
                </c:pt>
                <c:pt idx="629">
                  <c:v>22.285714285714285</c:v>
                </c:pt>
                <c:pt idx="630">
                  <c:v>22.214285714285715</c:v>
                </c:pt>
                <c:pt idx="631">
                  <c:v>22.285714285714285</c:v>
                </c:pt>
                <c:pt idx="632">
                  <c:v>22.357142857142858</c:v>
                </c:pt>
                <c:pt idx="633">
                  <c:v>22.357142857142858</c:v>
                </c:pt>
                <c:pt idx="634">
                  <c:v>22.428571428571427</c:v>
                </c:pt>
                <c:pt idx="635">
                  <c:v>22.428571428571427</c:v>
                </c:pt>
                <c:pt idx="636">
                  <c:v>22.357142857142858</c:v>
                </c:pt>
                <c:pt idx="637">
                  <c:v>22.357142857142858</c:v>
                </c:pt>
                <c:pt idx="638">
                  <c:v>22.357142857142858</c:v>
                </c:pt>
                <c:pt idx="639">
                  <c:v>22.428571428571427</c:v>
                </c:pt>
                <c:pt idx="640">
                  <c:v>22.5</c:v>
                </c:pt>
                <c:pt idx="641">
                  <c:v>22.571428571428573</c:v>
                </c:pt>
                <c:pt idx="642">
                  <c:v>22.571428571428573</c:v>
                </c:pt>
                <c:pt idx="643">
                  <c:v>22.5</c:v>
                </c:pt>
                <c:pt idx="644">
                  <c:v>22.571428571428573</c:v>
                </c:pt>
                <c:pt idx="645">
                  <c:v>22.571428571428573</c:v>
                </c:pt>
                <c:pt idx="646">
                  <c:v>22.5</c:v>
                </c:pt>
                <c:pt idx="647">
                  <c:v>22.571428571428573</c:v>
                </c:pt>
                <c:pt idx="648">
                  <c:v>22.5</c:v>
                </c:pt>
                <c:pt idx="649">
                  <c:v>22.5</c:v>
                </c:pt>
                <c:pt idx="650">
                  <c:v>22.5</c:v>
                </c:pt>
                <c:pt idx="651">
                  <c:v>22.5</c:v>
                </c:pt>
                <c:pt idx="652">
                  <c:v>22.5</c:v>
                </c:pt>
                <c:pt idx="653">
                  <c:v>22.428571428571427</c:v>
                </c:pt>
                <c:pt idx="654">
                  <c:v>22.357142857142858</c:v>
                </c:pt>
                <c:pt idx="655">
                  <c:v>22.285714285714285</c:v>
                </c:pt>
                <c:pt idx="656">
                  <c:v>22.214285714285715</c:v>
                </c:pt>
                <c:pt idx="657">
                  <c:v>22.571428571428573</c:v>
                </c:pt>
                <c:pt idx="658">
                  <c:v>22.571428571428573</c:v>
                </c:pt>
                <c:pt idx="659">
                  <c:v>22.571428571428573</c:v>
                </c:pt>
                <c:pt idx="660">
                  <c:v>22.642857142857142</c:v>
                </c:pt>
                <c:pt idx="661">
                  <c:v>22.571428571428573</c:v>
                </c:pt>
                <c:pt idx="662">
                  <c:v>22.642857142857142</c:v>
                </c:pt>
                <c:pt idx="663">
                  <c:v>22.714285714285715</c:v>
                </c:pt>
                <c:pt idx="664">
                  <c:v>22.857142857142858</c:v>
                </c:pt>
                <c:pt idx="665">
                  <c:v>22.928571428571427</c:v>
                </c:pt>
                <c:pt idx="666">
                  <c:v>23</c:v>
                </c:pt>
                <c:pt idx="667">
                  <c:v>23</c:v>
                </c:pt>
                <c:pt idx="668">
                  <c:v>23</c:v>
                </c:pt>
                <c:pt idx="669">
                  <c:v>23</c:v>
                </c:pt>
                <c:pt idx="670">
                  <c:v>23.214285714285715</c:v>
                </c:pt>
                <c:pt idx="671">
                  <c:v>24</c:v>
                </c:pt>
                <c:pt idx="672">
                  <c:v>24.071428571428573</c:v>
                </c:pt>
                <c:pt idx="673">
                  <c:v>24.071428571428573</c:v>
                </c:pt>
                <c:pt idx="674">
                  <c:v>24.071428571428573</c:v>
                </c:pt>
                <c:pt idx="675">
                  <c:v>24.214285714285715</c:v>
                </c:pt>
                <c:pt idx="676">
                  <c:v>24.214285714285715</c:v>
                </c:pt>
                <c:pt idx="677">
                  <c:v>24.285714285714285</c:v>
                </c:pt>
                <c:pt idx="678">
                  <c:v>24.285714285714285</c:v>
                </c:pt>
                <c:pt idx="679">
                  <c:v>24.357142857142858</c:v>
                </c:pt>
                <c:pt idx="680">
                  <c:v>24.357142857142858</c:v>
                </c:pt>
                <c:pt idx="681">
                  <c:v>24.357142857142858</c:v>
                </c:pt>
                <c:pt idx="682">
                  <c:v>24.5</c:v>
                </c:pt>
                <c:pt idx="683">
                  <c:v>25.071428571428573</c:v>
                </c:pt>
                <c:pt idx="684">
                  <c:v>25.071428571428573</c:v>
                </c:pt>
                <c:pt idx="685">
                  <c:v>24</c:v>
                </c:pt>
                <c:pt idx="686">
                  <c:v>23.928571428571427</c:v>
                </c:pt>
                <c:pt idx="687">
                  <c:v>23.857142857142858</c:v>
                </c:pt>
                <c:pt idx="688">
                  <c:v>23.714285714285715</c:v>
                </c:pt>
                <c:pt idx="689">
                  <c:v>23.428571428571427</c:v>
                </c:pt>
                <c:pt idx="690">
                  <c:v>23.285714285714285</c:v>
                </c:pt>
                <c:pt idx="691">
                  <c:v>24.142857142857142</c:v>
                </c:pt>
                <c:pt idx="692">
                  <c:v>24.30612244897959</c:v>
                </c:pt>
                <c:pt idx="693">
                  <c:v>25.520408163265305</c:v>
                </c:pt>
                <c:pt idx="694">
                  <c:v>26.80612244897959</c:v>
                </c:pt>
                <c:pt idx="695">
                  <c:v>28.591836734693878</c:v>
                </c:pt>
                <c:pt idx="696">
                  <c:v>29.377551020408163</c:v>
                </c:pt>
                <c:pt idx="697">
                  <c:v>30.80612244897959</c:v>
                </c:pt>
                <c:pt idx="698">
                  <c:v>31.30612244897959</c:v>
                </c:pt>
                <c:pt idx="699">
                  <c:v>32.734693877551017</c:v>
                </c:pt>
                <c:pt idx="700">
                  <c:v>33.591836734693878</c:v>
                </c:pt>
                <c:pt idx="701">
                  <c:v>33.948979591836732</c:v>
                </c:pt>
                <c:pt idx="702">
                  <c:v>34.377551020408163</c:v>
                </c:pt>
                <c:pt idx="703">
                  <c:v>34.806122448979593</c:v>
                </c:pt>
                <c:pt idx="704">
                  <c:v>35.306122448979593</c:v>
                </c:pt>
                <c:pt idx="705">
                  <c:v>34.520408163265309</c:v>
                </c:pt>
                <c:pt idx="706">
                  <c:v>34.5</c:v>
                </c:pt>
                <c:pt idx="707">
                  <c:v>33.357142857142854</c:v>
                </c:pt>
                <c:pt idx="708">
                  <c:v>32.357142857142854</c:v>
                </c:pt>
                <c:pt idx="709">
                  <c:v>30.857142857142858</c:v>
                </c:pt>
                <c:pt idx="710">
                  <c:v>30.285714285714285</c:v>
                </c:pt>
                <c:pt idx="711">
                  <c:v>28.357142857142858</c:v>
                </c:pt>
                <c:pt idx="712">
                  <c:v>27.857142857142858</c:v>
                </c:pt>
                <c:pt idx="713">
                  <c:v>26.5</c:v>
                </c:pt>
                <c:pt idx="714">
                  <c:v>25.714285714285715</c:v>
                </c:pt>
                <c:pt idx="715">
                  <c:v>25.428571428571427</c:v>
                </c:pt>
                <c:pt idx="716">
                  <c:v>25.428571428571427</c:v>
                </c:pt>
                <c:pt idx="717">
                  <c:v>25.285714285714285</c:v>
                </c:pt>
                <c:pt idx="718">
                  <c:v>25.071428571428573</c:v>
                </c:pt>
                <c:pt idx="719">
                  <c:v>25.214285714285715</c:v>
                </c:pt>
                <c:pt idx="720">
                  <c:v>25.214285714285715</c:v>
                </c:pt>
                <c:pt idx="721">
                  <c:v>25.142857142857142</c:v>
                </c:pt>
                <c:pt idx="722">
                  <c:v>25.642857142857142</c:v>
                </c:pt>
                <c:pt idx="723">
                  <c:v>25.571428571428573</c:v>
                </c:pt>
                <c:pt idx="724">
                  <c:v>25.357142857142858</c:v>
                </c:pt>
                <c:pt idx="725">
                  <c:v>25.5</c:v>
                </c:pt>
                <c:pt idx="726">
                  <c:v>25.642857142857142</c:v>
                </c:pt>
                <c:pt idx="727">
                  <c:v>25.857142857142858</c:v>
                </c:pt>
                <c:pt idx="728">
                  <c:v>26</c:v>
                </c:pt>
                <c:pt idx="729">
                  <c:v>26.142857142857142</c:v>
                </c:pt>
                <c:pt idx="730">
                  <c:v>25.928571428571427</c:v>
                </c:pt>
                <c:pt idx="731">
                  <c:v>25.928571428571427</c:v>
                </c:pt>
                <c:pt idx="732">
                  <c:v>25.714285714285715</c:v>
                </c:pt>
                <c:pt idx="733">
                  <c:v>25.571428571428573</c:v>
                </c:pt>
                <c:pt idx="734">
                  <c:v>25.5</c:v>
                </c:pt>
                <c:pt idx="735">
                  <c:v>25.571428571428573</c:v>
                </c:pt>
                <c:pt idx="736">
                  <c:v>24.785714285714285</c:v>
                </c:pt>
                <c:pt idx="737">
                  <c:v>24.714285714285715</c:v>
                </c:pt>
                <c:pt idx="738">
                  <c:v>24.714285714285715</c:v>
                </c:pt>
                <c:pt idx="739">
                  <c:v>24.714285714285715</c:v>
                </c:pt>
                <c:pt idx="740">
                  <c:v>24.5</c:v>
                </c:pt>
                <c:pt idx="741">
                  <c:v>24.285714285714285</c:v>
                </c:pt>
                <c:pt idx="742">
                  <c:v>24.142857142857142</c:v>
                </c:pt>
                <c:pt idx="743">
                  <c:v>24.142857142857142</c:v>
                </c:pt>
                <c:pt idx="744">
                  <c:v>24.214285714285715</c:v>
                </c:pt>
                <c:pt idx="745">
                  <c:v>24.071428571428573</c:v>
                </c:pt>
                <c:pt idx="746">
                  <c:v>24.071428571428573</c:v>
                </c:pt>
                <c:pt idx="747">
                  <c:v>23.857142857142858</c:v>
                </c:pt>
                <c:pt idx="748">
                  <c:v>24.571428571428573</c:v>
                </c:pt>
                <c:pt idx="749">
                  <c:v>24.857142857142858</c:v>
                </c:pt>
                <c:pt idx="750">
                  <c:v>26.428571428571427</c:v>
                </c:pt>
                <c:pt idx="751">
                  <c:v>26.571428571428573</c:v>
                </c:pt>
                <c:pt idx="752">
                  <c:v>26.5</c:v>
                </c:pt>
                <c:pt idx="753">
                  <c:v>26.357142857142858</c:v>
                </c:pt>
                <c:pt idx="754">
                  <c:v>26.285714285714285</c:v>
                </c:pt>
                <c:pt idx="755">
                  <c:v>26.214285714285715</c:v>
                </c:pt>
                <c:pt idx="756">
                  <c:v>26.214285714285715</c:v>
                </c:pt>
                <c:pt idx="757">
                  <c:v>26.214285714285715</c:v>
                </c:pt>
                <c:pt idx="758">
                  <c:v>26.071428571428573</c:v>
                </c:pt>
                <c:pt idx="759">
                  <c:v>26.071428571428573</c:v>
                </c:pt>
                <c:pt idx="760">
                  <c:v>26.142857142857142</c:v>
                </c:pt>
                <c:pt idx="761">
                  <c:v>26.428571428571427</c:v>
                </c:pt>
                <c:pt idx="762">
                  <c:v>25.785714285714285</c:v>
                </c:pt>
                <c:pt idx="763">
                  <c:v>26.285714285714285</c:v>
                </c:pt>
                <c:pt idx="764">
                  <c:v>25.142857142857142</c:v>
                </c:pt>
                <c:pt idx="765">
                  <c:v>25.19387755102041</c:v>
                </c:pt>
                <c:pt idx="766">
                  <c:v>25.336734693877553</c:v>
                </c:pt>
                <c:pt idx="767">
                  <c:v>25.69387755102041</c:v>
                </c:pt>
                <c:pt idx="768">
                  <c:v>26.19387755102041</c:v>
                </c:pt>
                <c:pt idx="769">
                  <c:v>27.19387755102041</c:v>
                </c:pt>
                <c:pt idx="770">
                  <c:v>28.051020408163264</c:v>
                </c:pt>
                <c:pt idx="771">
                  <c:v>29.26530612244898</c:v>
                </c:pt>
                <c:pt idx="772">
                  <c:v>29.76530612244898</c:v>
                </c:pt>
                <c:pt idx="773">
                  <c:v>30.76530612244898</c:v>
                </c:pt>
                <c:pt idx="774">
                  <c:v>30.979591836734695</c:v>
                </c:pt>
                <c:pt idx="775">
                  <c:v>31.122448979591837</c:v>
                </c:pt>
                <c:pt idx="776">
                  <c:v>31.19387755102041</c:v>
                </c:pt>
                <c:pt idx="777">
                  <c:v>30.622448979591837</c:v>
                </c:pt>
                <c:pt idx="778">
                  <c:v>31.122448979591837</c:v>
                </c:pt>
                <c:pt idx="779">
                  <c:v>31.714285714285715</c:v>
                </c:pt>
                <c:pt idx="780">
                  <c:v>32.285714285714285</c:v>
                </c:pt>
                <c:pt idx="781">
                  <c:v>32.285714285714285</c:v>
                </c:pt>
                <c:pt idx="782">
                  <c:v>32.142857142857146</c:v>
                </c:pt>
                <c:pt idx="783">
                  <c:v>31.642857142857142</c:v>
                </c:pt>
                <c:pt idx="784">
                  <c:v>30.785714285714285</c:v>
                </c:pt>
                <c:pt idx="785">
                  <c:v>29.5</c:v>
                </c:pt>
                <c:pt idx="786">
                  <c:v>29.071428571428573</c:v>
                </c:pt>
                <c:pt idx="787">
                  <c:v>28.5</c:v>
                </c:pt>
                <c:pt idx="788">
                  <c:v>28.5</c:v>
                </c:pt>
                <c:pt idx="789">
                  <c:v>28.285714285714285</c:v>
                </c:pt>
                <c:pt idx="790">
                  <c:v>28.285714285714285</c:v>
                </c:pt>
                <c:pt idx="791">
                  <c:v>28.071428571428573</c:v>
                </c:pt>
                <c:pt idx="792">
                  <c:v>27.142857142857142</c:v>
                </c:pt>
                <c:pt idx="793">
                  <c:v>26.5</c:v>
                </c:pt>
                <c:pt idx="794">
                  <c:v>25.857142857142858</c:v>
                </c:pt>
                <c:pt idx="795">
                  <c:v>25.642857142857142</c:v>
                </c:pt>
                <c:pt idx="796">
                  <c:v>25.357142857142858</c:v>
                </c:pt>
                <c:pt idx="797">
                  <c:v>24.928571428571427</c:v>
                </c:pt>
                <c:pt idx="798">
                  <c:v>24.928571428571427</c:v>
                </c:pt>
                <c:pt idx="799">
                  <c:v>25.071428571428573</c:v>
                </c:pt>
                <c:pt idx="800">
                  <c:v>25</c:v>
                </c:pt>
                <c:pt idx="801">
                  <c:v>24.714285714285715</c:v>
                </c:pt>
                <c:pt idx="802">
                  <c:v>24.571428571428573</c:v>
                </c:pt>
                <c:pt idx="803">
                  <c:v>24.571428571428573</c:v>
                </c:pt>
                <c:pt idx="804">
                  <c:v>24.785714285714285</c:v>
                </c:pt>
                <c:pt idx="805">
                  <c:v>24.785714285714285</c:v>
                </c:pt>
                <c:pt idx="806">
                  <c:v>25</c:v>
                </c:pt>
                <c:pt idx="807">
                  <c:v>24.857142857142858</c:v>
                </c:pt>
                <c:pt idx="808">
                  <c:v>24.857142857142858</c:v>
                </c:pt>
                <c:pt idx="809">
                  <c:v>24.285714285714285</c:v>
                </c:pt>
                <c:pt idx="810">
                  <c:v>23.571428571428573</c:v>
                </c:pt>
                <c:pt idx="811">
                  <c:v>22.857142857142858</c:v>
                </c:pt>
                <c:pt idx="812">
                  <c:v>22</c:v>
                </c:pt>
                <c:pt idx="813">
                  <c:v>21.214285714285715</c:v>
                </c:pt>
                <c:pt idx="814">
                  <c:v>20.428571428571427</c:v>
                </c:pt>
                <c:pt idx="815">
                  <c:v>19.5</c:v>
                </c:pt>
                <c:pt idx="816">
                  <c:v>18.785714285714285</c:v>
                </c:pt>
                <c:pt idx="817">
                  <c:v>18</c:v>
                </c:pt>
                <c:pt idx="818">
                  <c:v>16.785714285714285</c:v>
                </c:pt>
                <c:pt idx="819">
                  <c:v>15.857142857142858</c:v>
                </c:pt>
                <c:pt idx="820">
                  <c:v>14.857142857142858</c:v>
                </c:pt>
                <c:pt idx="821">
                  <c:v>13.857142857142858</c:v>
                </c:pt>
                <c:pt idx="822">
                  <c:v>12.857142857142858</c:v>
                </c:pt>
                <c:pt idx="823">
                  <c:v>12.5</c:v>
                </c:pt>
                <c:pt idx="824">
                  <c:v>12.5</c:v>
                </c:pt>
                <c:pt idx="825">
                  <c:v>12.571428571428571</c:v>
                </c:pt>
                <c:pt idx="826">
                  <c:v>12.857142857142858</c:v>
                </c:pt>
                <c:pt idx="827">
                  <c:v>12.714285714285714</c:v>
                </c:pt>
                <c:pt idx="828">
                  <c:v>12.714285714285714</c:v>
                </c:pt>
                <c:pt idx="829">
                  <c:v>12.714285714285714</c:v>
                </c:pt>
                <c:pt idx="830">
                  <c:v>12.428571428571429</c:v>
                </c:pt>
                <c:pt idx="831">
                  <c:v>12.357142857142858</c:v>
                </c:pt>
                <c:pt idx="832">
                  <c:v>12.571428571428571</c:v>
                </c:pt>
                <c:pt idx="833">
                  <c:v>12.857142857142858</c:v>
                </c:pt>
                <c:pt idx="834">
                  <c:v>13.071428571428571</c:v>
                </c:pt>
                <c:pt idx="835">
                  <c:v>13.428571428571429</c:v>
                </c:pt>
                <c:pt idx="836">
                  <c:v>14</c:v>
                </c:pt>
                <c:pt idx="837">
                  <c:v>14.357142857142858</c:v>
                </c:pt>
                <c:pt idx="838">
                  <c:v>14.571428571428571</c:v>
                </c:pt>
                <c:pt idx="839">
                  <c:v>14.714285714285714</c:v>
                </c:pt>
                <c:pt idx="840">
                  <c:v>14.714285714285714</c:v>
                </c:pt>
                <c:pt idx="841">
                  <c:v>14.928571428571429</c:v>
                </c:pt>
                <c:pt idx="842">
                  <c:v>15</c:v>
                </c:pt>
                <c:pt idx="843">
                  <c:v>15.214285714285714</c:v>
                </c:pt>
                <c:pt idx="844">
                  <c:v>15.642857142857142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15.857142857142858</c:v>
                </c:pt>
                <c:pt idx="850">
                  <c:v>15.642857142857142</c:v>
                </c:pt>
                <c:pt idx="851">
                  <c:v>15.571428571428571</c:v>
                </c:pt>
                <c:pt idx="852">
                  <c:v>15.571428571428571</c:v>
                </c:pt>
                <c:pt idx="853">
                  <c:v>15.571428571428571</c:v>
                </c:pt>
                <c:pt idx="854">
                  <c:v>15.571428571428571</c:v>
                </c:pt>
                <c:pt idx="855">
                  <c:v>15.5</c:v>
                </c:pt>
                <c:pt idx="856">
                  <c:v>15.5</c:v>
                </c:pt>
                <c:pt idx="857">
                  <c:v>15.5</c:v>
                </c:pt>
                <c:pt idx="858">
                  <c:v>15.928571428571429</c:v>
                </c:pt>
                <c:pt idx="859">
                  <c:v>16.857142857142858</c:v>
                </c:pt>
                <c:pt idx="860">
                  <c:v>18.714285714285715</c:v>
                </c:pt>
                <c:pt idx="861">
                  <c:v>19.591836734693878</c:v>
                </c:pt>
                <c:pt idx="862">
                  <c:v>22.877551020408163</c:v>
                </c:pt>
                <c:pt idx="863">
                  <c:v>25.948979591836736</c:v>
                </c:pt>
                <c:pt idx="864">
                  <c:v>28.020408163265305</c:v>
                </c:pt>
                <c:pt idx="865">
                  <c:v>29.377551020408163</c:v>
                </c:pt>
                <c:pt idx="866">
                  <c:v>30.877551020408163</c:v>
                </c:pt>
                <c:pt idx="867">
                  <c:v>32.448979591836732</c:v>
                </c:pt>
                <c:pt idx="868">
                  <c:v>34.306122448979593</c:v>
                </c:pt>
                <c:pt idx="869">
                  <c:v>35.734693877551017</c:v>
                </c:pt>
                <c:pt idx="870">
                  <c:v>37.306122448979586</c:v>
                </c:pt>
                <c:pt idx="871">
                  <c:v>38.377551020408156</c:v>
                </c:pt>
                <c:pt idx="872">
                  <c:v>38.734693877551017</c:v>
                </c:pt>
                <c:pt idx="873">
                  <c:v>38.948979591836732</c:v>
                </c:pt>
                <c:pt idx="874">
                  <c:v>38.948979591836732</c:v>
                </c:pt>
                <c:pt idx="875">
                  <c:v>39.928571428571431</c:v>
                </c:pt>
                <c:pt idx="876">
                  <c:v>38.5</c:v>
                </c:pt>
                <c:pt idx="877">
                  <c:v>36.857142857142854</c:v>
                </c:pt>
                <c:pt idx="878">
                  <c:v>35.857142857142854</c:v>
                </c:pt>
                <c:pt idx="879">
                  <c:v>35.214285714285715</c:v>
                </c:pt>
                <c:pt idx="880">
                  <c:v>34.357142857142854</c:v>
                </c:pt>
                <c:pt idx="881">
                  <c:v>33.357142857142854</c:v>
                </c:pt>
                <c:pt idx="882">
                  <c:v>32.071428571428569</c:v>
                </c:pt>
                <c:pt idx="883">
                  <c:v>31.357142857142858</c:v>
                </c:pt>
                <c:pt idx="884">
                  <c:v>30.571428571428573</c:v>
                </c:pt>
                <c:pt idx="885">
                  <c:v>30.285714285714285</c:v>
                </c:pt>
                <c:pt idx="886">
                  <c:v>30</c:v>
                </c:pt>
                <c:pt idx="887">
                  <c:v>29.428571428571427</c:v>
                </c:pt>
                <c:pt idx="888">
                  <c:v>28.428571428571427</c:v>
                </c:pt>
                <c:pt idx="889">
                  <c:v>27.785714285714285</c:v>
                </c:pt>
                <c:pt idx="890">
                  <c:v>27.45918367346939</c:v>
                </c:pt>
                <c:pt idx="891">
                  <c:v>27.61661807580175</c:v>
                </c:pt>
                <c:pt idx="892">
                  <c:v>30.830903790087465</c:v>
                </c:pt>
                <c:pt idx="893">
                  <c:v>34.259475218658892</c:v>
                </c:pt>
                <c:pt idx="894">
                  <c:v>37.902332361516038</c:v>
                </c:pt>
                <c:pt idx="895">
                  <c:v>42.902332361516038</c:v>
                </c:pt>
                <c:pt idx="896">
                  <c:v>47.116618075801753</c:v>
                </c:pt>
                <c:pt idx="897">
                  <c:v>49.616618075801753</c:v>
                </c:pt>
                <c:pt idx="898">
                  <c:v>52.473760932944614</c:v>
                </c:pt>
                <c:pt idx="899">
                  <c:v>54.830903790087469</c:v>
                </c:pt>
                <c:pt idx="900">
                  <c:v>57.045189504373177</c:v>
                </c:pt>
                <c:pt idx="901">
                  <c:v>59.116618075801746</c:v>
                </c:pt>
                <c:pt idx="902">
                  <c:v>60.830903790087461</c:v>
                </c:pt>
                <c:pt idx="903">
                  <c:v>62.330903790087461</c:v>
                </c:pt>
                <c:pt idx="904">
                  <c:v>63.371720116618071</c:v>
                </c:pt>
                <c:pt idx="905">
                  <c:v>64.5</c:v>
                </c:pt>
                <c:pt idx="906">
                  <c:v>62</c:v>
                </c:pt>
                <c:pt idx="907">
                  <c:v>59.142857142857146</c:v>
                </c:pt>
                <c:pt idx="908">
                  <c:v>56.428571428571431</c:v>
                </c:pt>
                <c:pt idx="909">
                  <c:v>52.357142857142854</c:v>
                </c:pt>
                <c:pt idx="910">
                  <c:v>48.857142857142854</c:v>
                </c:pt>
                <c:pt idx="911">
                  <c:v>46.571428571428569</c:v>
                </c:pt>
                <c:pt idx="912">
                  <c:v>44</c:v>
                </c:pt>
                <c:pt idx="913">
                  <c:v>41.857142857142854</c:v>
                </c:pt>
                <c:pt idx="914">
                  <c:v>40.642857142857146</c:v>
                </c:pt>
                <c:pt idx="915">
                  <c:v>38.857142857142854</c:v>
                </c:pt>
                <c:pt idx="916">
                  <c:v>37.214285714285715</c:v>
                </c:pt>
                <c:pt idx="917">
                  <c:v>36.214285714285715</c:v>
                </c:pt>
                <c:pt idx="918">
                  <c:v>35.071428571428569</c:v>
                </c:pt>
                <c:pt idx="919">
                  <c:v>33.5</c:v>
                </c:pt>
                <c:pt idx="920">
                  <c:v>32.714285714285715</c:v>
                </c:pt>
                <c:pt idx="921">
                  <c:v>32.214285714285715</c:v>
                </c:pt>
                <c:pt idx="922">
                  <c:v>31.428571428571427</c:v>
                </c:pt>
                <c:pt idx="923">
                  <c:v>30.642857142857142</c:v>
                </c:pt>
                <c:pt idx="924">
                  <c:v>30</c:v>
                </c:pt>
                <c:pt idx="925">
                  <c:v>29.642857142857142</c:v>
                </c:pt>
                <c:pt idx="926">
                  <c:v>29.357142857142858</c:v>
                </c:pt>
                <c:pt idx="927">
                  <c:v>28.928571428571427</c:v>
                </c:pt>
                <c:pt idx="928">
                  <c:v>27.785714285714285</c:v>
                </c:pt>
                <c:pt idx="929">
                  <c:v>27.214285714285715</c:v>
                </c:pt>
                <c:pt idx="930">
                  <c:v>26.785714285714285</c:v>
                </c:pt>
                <c:pt idx="931">
                  <c:v>25.5</c:v>
                </c:pt>
                <c:pt idx="932">
                  <c:v>24.571428571428573</c:v>
                </c:pt>
                <c:pt idx="933">
                  <c:v>24.071428571428573</c:v>
                </c:pt>
                <c:pt idx="934">
                  <c:v>23.642857142857142</c:v>
                </c:pt>
                <c:pt idx="935">
                  <c:v>23.142857142857142</c:v>
                </c:pt>
                <c:pt idx="936">
                  <c:v>22.571428571428573</c:v>
                </c:pt>
                <c:pt idx="937">
                  <c:v>22</c:v>
                </c:pt>
                <c:pt idx="938">
                  <c:v>21.5</c:v>
                </c:pt>
                <c:pt idx="939">
                  <c:v>21.214285714285715</c:v>
                </c:pt>
                <c:pt idx="940">
                  <c:v>20.857142857142858</c:v>
                </c:pt>
                <c:pt idx="941">
                  <c:v>20.5</c:v>
                </c:pt>
                <c:pt idx="942">
                  <c:v>20.285714285714285</c:v>
                </c:pt>
                <c:pt idx="943">
                  <c:v>20</c:v>
                </c:pt>
                <c:pt idx="944">
                  <c:v>19.785714285714285</c:v>
                </c:pt>
                <c:pt idx="945">
                  <c:v>19.5</c:v>
                </c:pt>
                <c:pt idx="946">
                  <c:v>19.357142857142858</c:v>
                </c:pt>
                <c:pt idx="947">
                  <c:v>18.928571428571427</c:v>
                </c:pt>
                <c:pt idx="948">
                  <c:v>18.5</c:v>
                </c:pt>
                <c:pt idx="949">
                  <c:v>18.5</c:v>
                </c:pt>
                <c:pt idx="950">
                  <c:v>18.357142857142858</c:v>
                </c:pt>
                <c:pt idx="951">
                  <c:v>18.428571428571427</c:v>
                </c:pt>
                <c:pt idx="952">
                  <c:v>18.428571428571427</c:v>
                </c:pt>
                <c:pt idx="953">
                  <c:v>18.357142857142858</c:v>
                </c:pt>
                <c:pt idx="954">
                  <c:v>18.071428571428573</c:v>
                </c:pt>
                <c:pt idx="955">
                  <c:v>17.857142857142858</c:v>
                </c:pt>
                <c:pt idx="956">
                  <c:v>17.642857142857142</c:v>
                </c:pt>
                <c:pt idx="957">
                  <c:v>17.285714285714285</c:v>
                </c:pt>
                <c:pt idx="958">
                  <c:v>16.857142857142858</c:v>
                </c:pt>
                <c:pt idx="959">
                  <c:v>16.571428571428573</c:v>
                </c:pt>
                <c:pt idx="960">
                  <c:v>16.285714285714285</c:v>
                </c:pt>
                <c:pt idx="961">
                  <c:v>16</c:v>
                </c:pt>
                <c:pt idx="962">
                  <c:v>15.714285714285714</c:v>
                </c:pt>
                <c:pt idx="963">
                  <c:v>15.214285714285714</c:v>
                </c:pt>
                <c:pt idx="964">
                  <c:v>14.857142857142858</c:v>
                </c:pt>
                <c:pt idx="965">
                  <c:v>14.428571428571429</c:v>
                </c:pt>
                <c:pt idx="966">
                  <c:v>14.142857142857142</c:v>
                </c:pt>
                <c:pt idx="967">
                  <c:v>14</c:v>
                </c:pt>
                <c:pt idx="968">
                  <c:v>13.928571428571429</c:v>
                </c:pt>
                <c:pt idx="969">
                  <c:v>13.928571428571429</c:v>
                </c:pt>
                <c:pt idx="970">
                  <c:v>14.142857142857142</c:v>
                </c:pt>
                <c:pt idx="971">
                  <c:v>14.214285714285714</c:v>
                </c:pt>
                <c:pt idx="972">
                  <c:v>14.285714285714286</c:v>
                </c:pt>
                <c:pt idx="973">
                  <c:v>14.428571428571429</c:v>
                </c:pt>
                <c:pt idx="974">
                  <c:v>14.214285714285714</c:v>
                </c:pt>
                <c:pt idx="975">
                  <c:v>14.142857142857142</c:v>
                </c:pt>
                <c:pt idx="976">
                  <c:v>14</c:v>
                </c:pt>
                <c:pt idx="977">
                  <c:v>13.928571428571429</c:v>
                </c:pt>
                <c:pt idx="978">
                  <c:v>13.857142857142858</c:v>
                </c:pt>
                <c:pt idx="979">
                  <c:v>13.642857142857142</c:v>
                </c:pt>
                <c:pt idx="980">
                  <c:v>13.714285714285714</c:v>
                </c:pt>
                <c:pt idx="981">
                  <c:v>13.571428571428571</c:v>
                </c:pt>
                <c:pt idx="982">
                  <c:v>13.357142857142858</c:v>
                </c:pt>
                <c:pt idx="983">
                  <c:v>13.071428571428571</c:v>
                </c:pt>
                <c:pt idx="984">
                  <c:v>12.642857142857142</c:v>
                </c:pt>
                <c:pt idx="985">
                  <c:v>12.5</c:v>
                </c:pt>
                <c:pt idx="986">
                  <c:v>12.285714285714286</c:v>
                </c:pt>
                <c:pt idx="987">
                  <c:v>12.071428571428571</c:v>
                </c:pt>
                <c:pt idx="988">
                  <c:v>12.285714285714286</c:v>
                </c:pt>
                <c:pt idx="989">
                  <c:v>12.357142857142858</c:v>
                </c:pt>
                <c:pt idx="990">
                  <c:v>12.428571428571429</c:v>
                </c:pt>
                <c:pt idx="991">
                  <c:v>12.428571428571429</c:v>
                </c:pt>
                <c:pt idx="992">
                  <c:v>12.428571428571429</c:v>
                </c:pt>
                <c:pt idx="993">
                  <c:v>12.642857142857142</c:v>
                </c:pt>
                <c:pt idx="994">
                  <c:v>12.5</c:v>
                </c:pt>
                <c:pt idx="995">
                  <c:v>12.428571428571429</c:v>
                </c:pt>
                <c:pt idx="996">
                  <c:v>12.428571428571429</c:v>
                </c:pt>
                <c:pt idx="997">
                  <c:v>12.571428571428571</c:v>
                </c:pt>
                <c:pt idx="998">
                  <c:v>12.571428571428571</c:v>
                </c:pt>
                <c:pt idx="999">
                  <c:v>12.714285714285714</c:v>
                </c:pt>
                <c:pt idx="1000">
                  <c:v>12.857142857142858</c:v>
                </c:pt>
                <c:pt idx="1001">
                  <c:v>12.928571428571429</c:v>
                </c:pt>
                <c:pt idx="1002">
                  <c:v>12.857142857142858</c:v>
                </c:pt>
                <c:pt idx="1003">
                  <c:v>13.285714285714286</c:v>
                </c:pt>
                <c:pt idx="1004">
                  <c:v>13.5</c:v>
                </c:pt>
                <c:pt idx="1005">
                  <c:v>13.785714285714286</c:v>
                </c:pt>
                <c:pt idx="1006">
                  <c:v>13.928571428571429</c:v>
                </c:pt>
                <c:pt idx="1007">
                  <c:v>14</c:v>
                </c:pt>
                <c:pt idx="1008">
                  <c:v>14.214285714285714</c:v>
                </c:pt>
                <c:pt idx="1009">
                  <c:v>14.357142857142858</c:v>
                </c:pt>
                <c:pt idx="1010">
                  <c:v>14.5</c:v>
                </c:pt>
                <c:pt idx="1011">
                  <c:v>14.642857142857142</c:v>
                </c:pt>
                <c:pt idx="1012">
                  <c:v>14.785714285714286</c:v>
                </c:pt>
                <c:pt idx="1013">
                  <c:v>14.928571428571429</c:v>
                </c:pt>
                <c:pt idx="1014">
                  <c:v>15</c:v>
                </c:pt>
                <c:pt idx="1015">
                  <c:v>15.285714285714286</c:v>
                </c:pt>
                <c:pt idx="1016">
                  <c:v>15.571428571428571</c:v>
                </c:pt>
                <c:pt idx="1017">
                  <c:v>15.214285714285714</c:v>
                </c:pt>
                <c:pt idx="1018">
                  <c:v>15.142857142857142</c:v>
                </c:pt>
                <c:pt idx="1019">
                  <c:v>15.285714285714286</c:v>
                </c:pt>
                <c:pt idx="1020">
                  <c:v>15.571428571428571</c:v>
                </c:pt>
                <c:pt idx="1021">
                  <c:v>15.785714285714286</c:v>
                </c:pt>
                <c:pt idx="1022">
                  <c:v>16</c:v>
                </c:pt>
                <c:pt idx="1023">
                  <c:v>16.285714285714285</c:v>
                </c:pt>
                <c:pt idx="1024">
                  <c:v>16.642857142857142</c:v>
                </c:pt>
                <c:pt idx="1025">
                  <c:v>16.857142857142858</c:v>
                </c:pt>
                <c:pt idx="1026">
                  <c:v>17.142857142857142</c:v>
                </c:pt>
                <c:pt idx="1027">
                  <c:v>17.357142857142858</c:v>
                </c:pt>
                <c:pt idx="1028">
                  <c:v>17.714285714285715</c:v>
                </c:pt>
                <c:pt idx="1029">
                  <c:v>17.785714285714285</c:v>
                </c:pt>
                <c:pt idx="1030">
                  <c:v>17.714285714285715</c:v>
                </c:pt>
                <c:pt idx="1031">
                  <c:v>17.928571428571427</c:v>
                </c:pt>
                <c:pt idx="1032">
                  <c:v>18</c:v>
                </c:pt>
                <c:pt idx="1033">
                  <c:v>18.214285714285715</c:v>
                </c:pt>
                <c:pt idx="1034">
                  <c:v>18.428571428571427</c:v>
                </c:pt>
                <c:pt idx="1035">
                  <c:v>18.642857142857142</c:v>
                </c:pt>
                <c:pt idx="1036">
                  <c:v>19.142857142857142</c:v>
                </c:pt>
                <c:pt idx="1037">
                  <c:v>19.357142857142858</c:v>
                </c:pt>
                <c:pt idx="1038">
                  <c:v>19.214285714285715</c:v>
                </c:pt>
                <c:pt idx="1039">
                  <c:v>19.071428571428573</c:v>
                </c:pt>
                <c:pt idx="1040">
                  <c:v>19.142857142857142</c:v>
                </c:pt>
                <c:pt idx="1041">
                  <c:v>19</c:v>
                </c:pt>
                <c:pt idx="1042">
                  <c:v>19</c:v>
                </c:pt>
                <c:pt idx="1043">
                  <c:v>18.857142857142858</c:v>
                </c:pt>
                <c:pt idx="1044">
                  <c:v>18.714285714285715</c:v>
                </c:pt>
                <c:pt idx="1045">
                  <c:v>18.5</c:v>
                </c:pt>
                <c:pt idx="1046">
                  <c:v>18.357142857142858</c:v>
                </c:pt>
                <c:pt idx="1047">
                  <c:v>17.857142857142858</c:v>
                </c:pt>
                <c:pt idx="1048">
                  <c:v>17.357142857142858</c:v>
                </c:pt>
                <c:pt idx="1049">
                  <c:v>16.857142857142858</c:v>
                </c:pt>
                <c:pt idx="1050">
                  <c:v>16.142857142857142</c:v>
                </c:pt>
                <c:pt idx="1051">
                  <c:v>15.785714285714286</c:v>
                </c:pt>
                <c:pt idx="1052">
                  <c:v>16.428571428571427</c:v>
                </c:pt>
                <c:pt idx="1053">
                  <c:v>16.142857142857142</c:v>
                </c:pt>
                <c:pt idx="1054">
                  <c:v>15.642857142857142</c:v>
                </c:pt>
                <c:pt idx="1055">
                  <c:v>15.428571428571429</c:v>
                </c:pt>
                <c:pt idx="1056">
                  <c:v>14.928571428571429</c:v>
                </c:pt>
                <c:pt idx="1057">
                  <c:v>14.642857142857142</c:v>
                </c:pt>
                <c:pt idx="1058">
                  <c:v>14.540816326530614</c:v>
                </c:pt>
                <c:pt idx="1059">
                  <c:v>14.612244897959185</c:v>
                </c:pt>
                <c:pt idx="1060">
                  <c:v>14.826530612244898</c:v>
                </c:pt>
                <c:pt idx="1061">
                  <c:v>14.969387755102042</c:v>
                </c:pt>
                <c:pt idx="1062">
                  <c:v>14.826530612244898</c:v>
                </c:pt>
                <c:pt idx="1063">
                  <c:v>14.683673469387756</c:v>
                </c:pt>
                <c:pt idx="1064">
                  <c:v>14.397959183673468</c:v>
                </c:pt>
                <c:pt idx="1065">
                  <c:v>14.040816326530612</c:v>
                </c:pt>
                <c:pt idx="1066">
                  <c:v>13.683673469387754</c:v>
                </c:pt>
                <c:pt idx="1067">
                  <c:v>14.632653061224488</c:v>
                </c:pt>
                <c:pt idx="1068">
                  <c:v>15.553935860058306</c:v>
                </c:pt>
                <c:pt idx="1069">
                  <c:v>16.229279466888794</c:v>
                </c:pt>
                <c:pt idx="1070">
                  <c:v>19.514993752603079</c:v>
                </c:pt>
                <c:pt idx="1071">
                  <c:v>22.086422324031648</c:v>
                </c:pt>
                <c:pt idx="1072">
                  <c:v>26.045605997501038</c:v>
                </c:pt>
                <c:pt idx="1073">
                  <c:v>29.331320283215323</c:v>
                </c:pt>
                <c:pt idx="1074">
                  <c:v>30.759891711786754</c:v>
                </c:pt>
                <c:pt idx="1075">
                  <c:v>31.474177426072465</c:v>
                </c:pt>
                <c:pt idx="1076">
                  <c:v>32.117034568929611</c:v>
                </c:pt>
                <c:pt idx="1077">
                  <c:v>32.617034568929611</c:v>
                </c:pt>
                <c:pt idx="1078">
                  <c:v>33.831320283215327</c:v>
                </c:pt>
                <c:pt idx="1079">
                  <c:v>35.117034568929611</c:v>
                </c:pt>
                <c:pt idx="1080">
                  <c:v>37.831320283215327</c:v>
                </c:pt>
                <c:pt idx="1081">
                  <c:v>39.525197834235733</c:v>
                </c:pt>
                <c:pt idx="1082">
                  <c:v>39.103915035401918</c:v>
                </c:pt>
                <c:pt idx="1083">
                  <c:v>38.714285714285715</c:v>
                </c:pt>
                <c:pt idx="1084">
                  <c:v>35.571428571428569</c:v>
                </c:pt>
                <c:pt idx="1085">
                  <c:v>33</c:v>
                </c:pt>
                <c:pt idx="1086">
                  <c:v>29.142857142857142</c:v>
                </c:pt>
                <c:pt idx="1087">
                  <c:v>26</c:v>
                </c:pt>
                <c:pt idx="1088">
                  <c:v>24.214285714285715</c:v>
                </c:pt>
                <c:pt idx="1089">
                  <c:v>23.5</c:v>
                </c:pt>
                <c:pt idx="1090">
                  <c:v>23.071428571428573</c:v>
                </c:pt>
                <c:pt idx="1091">
                  <c:v>22.642857142857142</c:v>
                </c:pt>
                <c:pt idx="1092">
                  <c:v>21.428571428571427</c:v>
                </c:pt>
                <c:pt idx="1093">
                  <c:v>20.071428571428573</c:v>
                </c:pt>
                <c:pt idx="1094">
                  <c:v>16.785714285714285</c:v>
                </c:pt>
                <c:pt idx="1095">
                  <c:v>14</c:v>
                </c:pt>
                <c:pt idx="1096">
                  <c:v>13.428571428571429</c:v>
                </c:pt>
                <c:pt idx="1097">
                  <c:v>12.928571428571429</c:v>
                </c:pt>
                <c:pt idx="1098">
                  <c:v>12.63265306122449</c:v>
                </c:pt>
                <c:pt idx="1099">
                  <c:v>12.418367346938776</c:v>
                </c:pt>
                <c:pt idx="1100">
                  <c:v>12.061224489795919</c:v>
                </c:pt>
                <c:pt idx="1101">
                  <c:v>11.63265306122449</c:v>
                </c:pt>
                <c:pt idx="1102">
                  <c:v>11.418367346938776</c:v>
                </c:pt>
                <c:pt idx="1103">
                  <c:v>11.204081632653061</c:v>
                </c:pt>
                <c:pt idx="1104">
                  <c:v>11.918367346938776</c:v>
                </c:pt>
                <c:pt idx="1105">
                  <c:v>12.316326530612246</c:v>
                </c:pt>
                <c:pt idx="1106">
                  <c:v>12.679300291545191</c:v>
                </c:pt>
                <c:pt idx="1107">
                  <c:v>14.322157434402333</c:v>
                </c:pt>
                <c:pt idx="1108">
                  <c:v>14.536443148688049</c:v>
                </c:pt>
                <c:pt idx="1109">
                  <c:v>14.679300291545191</c:v>
                </c:pt>
                <c:pt idx="1110">
                  <c:v>14.965014577259476</c:v>
                </c:pt>
                <c:pt idx="1111">
                  <c:v>15.322157434402332</c:v>
                </c:pt>
                <c:pt idx="1112">
                  <c:v>15.618075801749271</c:v>
                </c:pt>
                <c:pt idx="1113">
                  <c:v>15.832361516034984</c:v>
                </c:pt>
                <c:pt idx="1114">
                  <c:v>17.832361516034986</c:v>
                </c:pt>
                <c:pt idx="1115">
                  <c:v>18.260932944606413</c:v>
                </c:pt>
                <c:pt idx="1116">
                  <c:v>18.68950437317784</c:v>
                </c:pt>
                <c:pt idx="1117">
                  <c:v>18.618075801749267</c:v>
                </c:pt>
                <c:pt idx="1118">
                  <c:v>17.760932944606413</c:v>
                </c:pt>
                <c:pt idx="1119">
                  <c:v>17.64868804664723</c:v>
                </c:pt>
                <c:pt idx="1120">
                  <c:v>17.428571428571427</c:v>
                </c:pt>
                <c:pt idx="1121">
                  <c:v>16.571428571428573</c:v>
                </c:pt>
                <c:pt idx="1122">
                  <c:v>16.285714285714285</c:v>
                </c:pt>
                <c:pt idx="1123">
                  <c:v>16.642857142857142</c:v>
                </c:pt>
                <c:pt idx="1124">
                  <c:v>16.428571428571427</c:v>
                </c:pt>
                <c:pt idx="1125">
                  <c:v>16.214285714285715</c:v>
                </c:pt>
                <c:pt idx="1126">
                  <c:v>16.357142857142858</c:v>
                </c:pt>
                <c:pt idx="1127">
                  <c:v>16.428571428571427</c:v>
                </c:pt>
                <c:pt idx="1128">
                  <c:v>14.642857142857142</c:v>
                </c:pt>
                <c:pt idx="1129">
                  <c:v>14.285714285714286</c:v>
                </c:pt>
                <c:pt idx="1130">
                  <c:v>14</c:v>
                </c:pt>
                <c:pt idx="1131">
                  <c:v>14</c:v>
                </c:pt>
                <c:pt idx="1132">
                  <c:v>14.071428571428571</c:v>
                </c:pt>
                <c:pt idx="1133">
                  <c:v>13.785714285714286</c:v>
                </c:pt>
                <c:pt idx="1134">
                  <c:v>13.857142857142858</c:v>
                </c:pt>
                <c:pt idx="1135">
                  <c:v>13.357142857142858</c:v>
                </c:pt>
                <c:pt idx="1136">
                  <c:v>13.428571428571429</c:v>
                </c:pt>
                <c:pt idx="1137">
                  <c:v>13.214285714285714</c:v>
                </c:pt>
                <c:pt idx="1138">
                  <c:v>13.285714285714286</c:v>
                </c:pt>
                <c:pt idx="1139">
                  <c:v>13.5</c:v>
                </c:pt>
                <c:pt idx="1140">
                  <c:v>13.428571428571429</c:v>
                </c:pt>
                <c:pt idx="1141">
                  <c:v>13.642857142857142</c:v>
                </c:pt>
                <c:pt idx="1142">
                  <c:v>13.714285714285714</c:v>
                </c:pt>
                <c:pt idx="1143">
                  <c:v>13.857142857142858</c:v>
                </c:pt>
                <c:pt idx="1144">
                  <c:v>14.071428571428571</c:v>
                </c:pt>
                <c:pt idx="1145">
                  <c:v>14.285714285714286</c:v>
                </c:pt>
                <c:pt idx="1146">
                  <c:v>15.071428571428571</c:v>
                </c:pt>
                <c:pt idx="1147">
                  <c:v>15.571428571428571</c:v>
                </c:pt>
                <c:pt idx="1148">
                  <c:v>15.642857142857142</c:v>
                </c:pt>
                <c:pt idx="1149">
                  <c:v>15.857142857142858</c:v>
                </c:pt>
                <c:pt idx="1150">
                  <c:v>16</c:v>
                </c:pt>
                <c:pt idx="1151">
                  <c:v>16</c:v>
                </c:pt>
                <c:pt idx="1152">
                  <c:v>16.285714285714285</c:v>
                </c:pt>
                <c:pt idx="1153">
                  <c:v>16.357142857142858</c:v>
                </c:pt>
                <c:pt idx="1154">
                  <c:v>16.357142857142858</c:v>
                </c:pt>
                <c:pt idx="1155">
                  <c:v>16.357142857142858</c:v>
                </c:pt>
                <c:pt idx="1156">
                  <c:v>16.571428571428573</c:v>
                </c:pt>
                <c:pt idx="1157">
                  <c:v>17.214285714285715</c:v>
                </c:pt>
                <c:pt idx="1158">
                  <c:v>17.5</c:v>
                </c:pt>
                <c:pt idx="1159">
                  <c:v>17.785714285714285</c:v>
                </c:pt>
                <c:pt idx="1160">
                  <c:v>17.357142857142858</c:v>
                </c:pt>
                <c:pt idx="1161">
                  <c:v>16.857142857142858</c:v>
                </c:pt>
                <c:pt idx="1162">
                  <c:v>16.642857142857142</c:v>
                </c:pt>
                <c:pt idx="1163">
                  <c:v>16.357142857142858</c:v>
                </c:pt>
                <c:pt idx="1164">
                  <c:v>16</c:v>
                </c:pt>
                <c:pt idx="1165">
                  <c:v>15.928571428571429</c:v>
                </c:pt>
                <c:pt idx="1166">
                  <c:v>15.785714285714286</c:v>
                </c:pt>
                <c:pt idx="1167">
                  <c:v>15.5</c:v>
                </c:pt>
                <c:pt idx="1168">
                  <c:v>15.5</c:v>
                </c:pt>
                <c:pt idx="1169">
                  <c:v>15.357142857142858</c:v>
                </c:pt>
                <c:pt idx="1170">
                  <c:v>16.142857142857142</c:v>
                </c:pt>
                <c:pt idx="1171">
                  <c:v>15.428571428571429</c:v>
                </c:pt>
                <c:pt idx="1172">
                  <c:v>15.071428571428571</c:v>
                </c:pt>
                <c:pt idx="1173">
                  <c:v>14.857142857142858</c:v>
                </c:pt>
                <c:pt idx="1174">
                  <c:v>14.428571428571429</c:v>
                </c:pt>
                <c:pt idx="1175">
                  <c:v>14.428571428571429</c:v>
                </c:pt>
                <c:pt idx="1176">
                  <c:v>14.428571428571429</c:v>
                </c:pt>
                <c:pt idx="1177">
                  <c:v>14.428571428571429</c:v>
                </c:pt>
                <c:pt idx="1178">
                  <c:v>14.714285714285714</c:v>
                </c:pt>
                <c:pt idx="1179">
                  <c:v>14.714285714285714</c:v>
                </c:pt>
                <c:pt idx="1180">
                  <c:v>14.571428571428571</c:v>
                </c:pt>
                <c:pt idx="1181">
                  <c:v>14.714285714285714</c:v>
                </c:pt>
                <c:pt idx="1182">
                  <c:v>14.642857142857142</c:v>
                </c:pt>
                <c:pt idx="1183">
                  <c:v>14.714285714285714</c:v>
                </c:pt>
                <c:pt idx="1184">
                  <c:v>13.785714285714286</c:v>
                </c:pt>
                <c:pt idx="1185">
                  <c:v>13.928571428571429</c:v>
                </c:pt>
                <c:pt idx="1186">
                  <c:v>14</c:v>
                </c:pt>
                <c:pt idx="1187">
                  <c:v>13.928571428571429</c:v>
                </c:pt>
                <c:pt idx="1188">
                  <c:v>14.071428571428571</c:v>
                </c:pt>
                <c:pt idx="1189">
                  <c:v>14.214285714285714</c:v>
                </c:pt>
                <c:pt idx="1190">
                  <c:v>14.285714285714286</c:v>
                </c:pt>
                <c:pt idx="1191">
                  <c:v>14.357142857142858</c:v>
                </c:pt>
                <c:pt idx="1192">
                  <c:v>14.571428571428571</c:v>
                </c:pt>
                <c:pt idx="1193">
                  <c:v>14.642857142857142</c:v>
                </c:pt>
                <c:pt idx="1194">
                  <c:v>14.928571428571429</c:v>
                </c:pt>
                <c:pt idx="1195">
                  <c:v>15.071428571428571</c:v>
                </c:pt>
                <c:pt idx="1196">
                  <c:v>15.142857142857142</c:v>
                </c:pt>
                <c:pt idx="1197">
                  <c:v>15.357142857142858</c:v>
                </c:pt>
                <c:pt idx="1198">
                  <c:v>15.357142857142858</c:v>
                </c:pt>
                <c:pt idx="1199">
                  <c:v>15.214285714285714</c:v>
                </c:pt>
                <c:pt idx="1200">
                  <c:v>15.071428571428571</c:v>
                </c:pt>
                <c:pt idx="1201">
                  <c:v>15</c:v>
                </c:pt>
                <c:pt idx="1202">
                  <c:v>15</c:v>
                </c:pt>
                <c:pt idx="1203">
                  <c:v>15.142857142857142</c:v>
                </c:pt>
                <c:pt idx="1204">
                  <c:v>15.428571428571429</c:v>
                </c:pt>
                <c:pt idx="1205">
                  <c:v>15.5</c:v>
                </c:pt>
                <c:pt idx="1206">
                  <c:v>15.285714285714286</c:v>
                </c:pt>
                <c:pt idx="1207">
                  <c:v>15.428571428571429</c:v>
                </c:pt>
                <c:pt idx="1208">
                  <c:v>15.428571428571429</c:v>
                </c:pt>
                <c:pt idx="1209">
                  <c:v>15.5</c:v>
                </c:pt>
                <c:pt idx="1210">
                  <c:v>15.428571428571429</c:v>
                </c:pt>
                <c:pt idx="1211">
                  <c:v>15.142857142857142</c:v>
                </c:pt>
                <c:pt idx="1212">
                  <c:v>15.142857142857142</c:v>
                </c:pt>
                <c:pt idx="1213">
                  <c:v>15.357142857142858</c:v>
                </c:pt>
                <c:pt idx="1214">
                  <c:v>15.714285714285714</c:v>
                </c:pt>
                <c:pt idx="1215">
                  <c:v>15.857142857142858</c:v>
                </c:pt>
                <c:pt idx="1216">
                  <c:v>15.857142857142858</c:v>
                </c:pt>
                <c:pt idx="1217">
                  <c:v>15.785714285714286</c:v>
                </c:pt>
                <c:pt idx="1218">
                  <c:v>15.928571428571429</c:v>
                </c:pt>
                <c:pt idx="1219">
                  <c:v>16.428571428571427</c:v>
                </c:pt>
                <c:pt idx="1220">
                  <c:v>16.714285714285715</c:v>
                </c:pt>
                <c:pt idx="1221">
                  <c:v>16.785714285714285</c:v>
                </c:pt>
                <c:pt idx="1222">
                  <c:v>16.785714285714285</c:v>
                </c:pt>
                <c:pt idx="1223">
                  <c:v>16.714285714285715</c:v>
                </c:pt>
                <c:pt idx="1224">
                  <c:v>16.928571428571427</c:v>
                </c:pt>
                <c:pt idx="1225">
                  <c:v>17</c:v>
                </c:pt>
                <c:pt idx="1226">
                  <c:v>17.071428571428573</c:v>
                </c:pt>
                <c:pt idx="1227">
                  <c:v>16.857142857142858</c:v>
                </c:pt>
                <c:pt idx="1228">
                  <c:v>16.571428571428573</c:v>
                </c:pt>
                <c:pt idx="1229">
                  <c:v>16.428571428571427</c:v>
                </c:pt>
                <c:pt idx="1230">
                  <c:v>16.428571428571427</c:v>
                </c:pt>
                <c:pt idx="1231">
                  <c:v>16.285714285714285</c:v>
                </c:pt>
                <c:pt idx="1232">
                  <c:v>16.142857142857142</c:v>
                </c:pt>
                <c:pt idx="1233">
                  <c:v>16.571428571428573</c:v>
                </c:pt>
                <c:pt idx="1234">
                  <c:v>16.285714285714285</c:v>
                </c:pt>
                <c:pt idx="1235">
                  <c:v>16</c:v>
                </c:pt>
                <c:pt idx="1236">
                  <c:v>15.785714285714286</c:v>
                </c:pt>
                <c:pt idx="1237">
                  <c:v>16.857142857142858</c:v>
                </c:pt>
                <c:pt idx="1238">
                  <c:v>16.714285714285715</c:v>
                </c:pt>
                <c:pt idx="1239">
                  <c:v>16.714285714285715</c:v>
                </c:pt>
                <c:pt idx="1240">
                  <c:v>16.642857142857142</c:v>
                </c:pt>
                <c:pt idx="1241">
                  <c:v>16.785714285714285</c:v>
                </c:pt>
                <c:pt idx="1242">
                  <c:v>17</c:v>
                </c:pt>
                <c:pt idx="1243">
                  <c:v>17.214285714285715</c:v>
                </c:pt>
                <c:pt idx="1244">
                  <c:v>17.214285714285715</c:v>
                </c:pt>
                <c:pt idx="1245">
                  <c:v>17.928571428571427</c:v>
                </c:pt>
                <c:pt idx="1246">
                  <c:v>17.642857142857142</c:v>
                </c:pt>
                <c:pt idx="1247">
                  <c:v>16.571428571428573</c:v>
                </c:pt>
                <c:pt idx="1248">
                  <c:v>16.571428571428573</c:v>
                </c:pt>
                <c:pt idx="1249">
                  <c:v>16.857142857142858</c:v>
                </c:pt>
                <c:pt idx="1250">
                  <c:v>16.857142857142858</c:v>
                </c:pt>
                <c:pt idx="1251">
                  <c:v>15.571428571428571</c:v>
                </c:pt>
                <c:pt idx="1252">
                  <c:v>15.428571428571429</c:v>
                </c:pt>
                <c:pt idx="1253">
                  <c:v>15.214285714285714</c:v>
                </c:pt>
                <c:pt idx="1254">
                  <c:v>15.071428571428571</c:v>
                </c:pt>
                <c:pt idx="1255">
                  <c:v>15.785714285714286</c:v>
                </c:pt>
                <c:pt idx="1256">
                  <c:v>15.642857142857142</c:v>
                </c:pt>
                <c:pt idx="1257">
                  <c:v>15.571428571428571</c:v>
                </c:pt>
                <c:pt idx="1258">
                  <c:v>15.5</c:v>
                </c:pt>
                <c:pt idx="1259">
                  <c:v>14.785714285714286</c:v>
                </c:pt>
                <c:pt idx="1260">
                  <c:v>14.857142857142858</c:v>
                </c:pt>
                <c:pt idx="1261">
                  <c:v>14.857142857142858</c:v>
                </c:pt>
                <c:pt idx="1262">
                  <c:v>14.785714285714286</c:v>
                </c:pt>
                <c:pt idx="1263">
                  <c:v>14.5</c:v>
                </c:pt>
                <c:pt idx="1264">
                  <c:v>14.857142857142858</c:v>
                </c:pt>
                <c:pt idx="1265">
                  <c:v>15.142857142857142</c:v>
                </c:pt>
                <c:pt idx="1266">
                  <c:v>15.642857142857142</c:v>
                </c:pt>
                <c:pt idx="1267">
                  <c:v>15.714285714285714</c:v>
                </c:pt>
                <c:pt idx="1268">
                  <c:v>15.714285714285714</c:v>
                </c:pt>
                <c:pt idx="1269">
                  <c:v>14.857142857142858</c:v>
                </c:pt>
                <c:pt idx="1270">
                  <c:v>14.785714285714286</c:v>
                </c:pt>
                <c:pt idx="1271">
                  <c:v>14.642857142857142</c:v>
                </c:pt>
                <c:pt idx="1272">
                  <c:v>15</c:v>
                </c:pt>
                <c:pt idx="1273">
                  <c:v>14.928571428571429</c:v>
                </c:pt>
                <c:pt idx="1274">
                  <c:v>14.857142857142858</c:v>
                </c:pt>
                <c:pt idx="1275">
                  <c:v>14.857142857142858</c:v>
                </c:pt>
                <c:pt idx="1276">
                  <c:v>14.928571428571429</c:v>
                </c:pt>
                <c:pt idx="1277">
                  <c:v>14.928571428571429</c:v>
                </c:pt>
                <c:pt idx="1278">
                  <c:v>14.642857142857142</c:v>
                </c:pt>
                <c:pt idx="1279">
                  <c:v>14.214285714285714</c:v>
                </c:pt>
                <c:pt idx="1280">
                  <c:v>13.642857142857142</c:v>
                </c:pt>
                <c:pt idx="1281">
                  <c:v>13.642857142857142</c:v>
                </c:pt>
                <c:pt idx="1282">
                  <c:v>13.571428571428571</c:v>
                </c:pt>
                <c:pt idx="1283">
                  <c:v>13.571428571428571</c:v>
                </c:pt>
                <c:pt idx="1284">
                  <c:v>13.571428571428571</c:v>
                </c:pt>
                <c:pt idx="1285">
                  <c:v>13.428571428571429</c:v>
                </c:pt>
                <c:pt idx="1286">
                  <c:v>13</c:v>
                </c:pt>
                <c:pt idx="1287">
                  <c:v>13</c:v>
                </c:pt>
                <c:pt idx="1288">
                  <c:v>13</c:v>
                </c:pt>
                <c:pt idx="1289">
                  <c:v>12.928571428571429</c:v>
                </c:pt>
                <c:pt idx="1290">
                  <c:v>12.857142857142858</c:v>
                </c:pt>
                <c:pt idx="1291">
                  <c:v>12.928571428571429</c:v>
                </c:pt>
                <c:pt idx="1292">
                  <c:v>12.857142857142858</c:v>
                </c:pt>
                <c:pt idx="1293">
                  <c:v>12.928571428571429</c:v>
                </c:pt>
                <c:pt idx="1294">
                  <c:v>13</c:v>
                </c:pt>
                <c:pt idx="1295">
                  <c:v>13.357142857142858</c:v>
                </c:pt>
                <c:pt idx="1296">
                  <c:v>13.5</c:v>
                </c:pt>
                <c:pt idx="1297">
                  <c:v>13.642857142857142</c:v>
                </c:pt>
                <c:pt idx="1298">
                  <c:v>13.785714285714286</c:v>
                </c:pt>
                <c:pt idx="1299">
                  <c:v>14.142857142857142</c:v>
                </c:pt>
                <c:pt idx="1300">
                  <c:v>14.326530612244898</c:v>
                </c:pt>
                <c:pt idx="1301">
                  <c:v>14.540816326530614</c:v>
                </c:pt>
                <c:pt idx="1302">
                  <c:v>14.612244897959185</c:v>
                </c:pt>
                <c:pt idx="1303">
                  <c:v>14.755102040816327</c:v>
                </c:pt>
                <c:pt idx="1304">
                  <c:v>14.897959183673469</c:v>
                </c:pt>
                <c:pt idx="1305">
                  <c:v>15.112244897959185</c:v>
                </c:pt>
                <c:pt idx="1306">
                  <c:v>15.326530612244897</c:v>
                </c:pt>
                <c:pt idx="1307">
                  <c:v>15.612244897959183</c:v>
                </c:pt>
                <c:pt idx="1308">
                  <c:v>15.755102040816325</c:v>
                </c:pt>
                <c:pt idx="1309">
                  <c:v>15.755102040816325</c:v>
                </c:pt>
                <c:pt idx="1310">
                  <c:v>15.612244897959183</c:v>
                </c:pt>
                <c:pt idx="1311">
                  <c:v>15.469387755102039</c:v>
                </c:pt>
                <c:pt idx="1312">
                  <c:v>15.326530612244897</c:v>
                </c:pt>
                <c:pt idx="1313">
                  <c:v>15.040816326530612</c:v>
                </c:pt>
                <c:pt idx="1314">
                  <c:v>14.857142857142858</c:v>
                </c:pt>
                <c:pt idx="1315">
                  <c:v>14.714285714285714</c:v>
                </c:pt>
                <c:pt idx="1316">
                  <c:v>14.642857142857142</c:v>
                </c:pt>
                <c:pt idx="1317">
                  <c:v>14.5</c:v>
                </c:pt>
                <c:pt idx="1318">
                  <c:v>14.357142857142858</c:v>
                </c:pt>
                <c:pt idx="1319">
                  <c:v>14.071428571428571</c:v>
                </c:pt>
                <c:pt idx="1320">
                  <c:v>13.714285714285714</c:v>
                </c:pt>
                <c:pt idx="1321">
                  <c:v>13.357142857142858</c:v>
                </c:pt>
                <c:pt idx="1322">
                  <c:v>13.071428571428571</c:v>
                </c:pt>
                <c:pt idx="1323">
                  <c:v>12.5</c:v>
                </c:pt>
                <c:pt idx="1324">
                  <c:v>12.357142857142858</c:v>
                </c:pt>
                <c:pt idx="1325">
                  <c:v>12.214285714285714</c:v>
                </c:pt>
                <c:pt idx="1326">
                  <c:v>12.428571428571429</c:v>
                </c:pt>
                <c:pt idx="1327">
                  <c:v>12.357142857142858</c:v>
                </c:pt>
                <c:pt idx="1328">
                  <c:v>12.357142857142858</c:v>
                </c:pt>
                <c:pt idx="1329">
                  <c:v>12.214285714285714</c:v>
                </c:pt>
                <c:pt idx="1330">
                  <c:v>12.214285714285714</c:v>
                </c:pt>
                <c:pt idx="1331">
                  <c:v>12.214285714285714</c:v>
                </c:pt>
                <c:pt idx="1332">
                  <c:v>12.142857142857142</c:v>
                </c:pt>
                <c:pt idx="1333">
                  <c:v>12.071428571428571</c:v>
                </c:pt>
                <c:pt idx="1334">
                  <c:v>12.142857142857142</c:v>
                </c:pt>
                <c:pt idx="1335">
                  <c:v>12.214285714285714</c:v>
                </c:pt>
                <c:pt idx="1336">
                  <c:v>12.357142857142858</c:v>
                </c:pt>
                <c:pt idx="1337">
                  <c:v>12.428571428571429</c:v>
                </c:pt>
                <c:pt idx="1338">
                  <c:v>12.571428571428571</c:v>
                </c:pt>
                <c:pt idx="1339">
                  <c:v>12.571428571428571</c:v>
                </c:pt>
                <c:pt idx="1340">
                  <c:v>12.285714285714286</c:v>
                </c:pt>
                <c:pt idx="1341">
                  <c:v>12.357142857142858</c:v>
                </c:pt>
                <c:pt idx="1342">
                  <c:v>12.428571428571429</c:v>
                </c:pt>
                <c:pt idx="1343">
                  <c:v>12.785714285714286</c:v>
                </c:pt>
                <c:pt idx="1344">
                  <c:v>12.785714285714286</c:v>
                </c:pt>
                <c:pt idx="1345">
                  <c:v>12.714285714285714</c:v>
                </c:pt>
                <c:pt idx="1346">
                  <c:v>12.714285714285714</c:v>
                </c:pt>
                <c:pt idx="1347">
                  <c:v>12.714285714285714</c:v>
                </c:pt>
                <c:pt idx="1348">
                  <c:v>12.714285714285714</c:v>
                </c:pt>
                <c:pt idx="1349">
                  <c:v>12.642857142857142</c:v>
                </c:pt>
                <c:pt idx="1350">
                  <c:v>12.714285714285714</c:v>
                </c:pt>
                <c:pt idx="1351">
                  <c:v>12.714285714285714</c:v>
                </c:pt>
                <c:pt idx="1352">
                  <c:v>12.642857142857142</c:v>
                </c:pt>
                <c:pt idx="1353">
                  <c:v>12.714285714285714</c:v>
                </c:pt>
                <c:pt idx="1354">
                  <c:v>12.642857142857142</c:v>
                </c:pt>
                <c:pt idx="1355">
                  <c:v>12.5</c:v>
                </c:pt>
                <c:pt idx="1356">
                  <c:v>12.285714285714286</c:v>
                </c:pt>
                <c:pt idx="1357">
                  <c:v>11.857142857142858</c:v>
                </c:pt>
                <c:pt idx="1358">
                  <c:v>11.714285714285714</c:v>
                </c:pt>
                <c:pt idx="1359">
                  <c:v>11.642857142857142</c:v>
                </c:pt>
                <c:pt idx="1360">
                  <c:v>11.5</c:v>
                </c:pt>
                <c:pt idx="1361">
                  <c:v>11.428571428571429</c:v>
                </c:pt>
                <c:pt idx="1362">
                  <c:v>11.285714285714286</c:v>
                </c:pt>
                <c:pt idx="1363">
                  <c:v>11.214285714285714</c:v>
                </c:pt>
                <c:pt idx="1364">
                  <c:v>11</c:v>
                </c:pt>
                <c:pt idx="1365">
                  <c:v>10.928571428571429</c:v>
                </c:pt>
                <c:pt idx="1366">
                  <c:v>10.928571428571429</c:v>
                </c:pt>
                <c:pt idx="1367">
                  <c:v>10.857142857142858</c:v>
                </c:pt>
                <c:pt idx="1368">
                  <c:v>10.785714285714286</c:v>
                </c:pt>
                <c:pt idx="1369">
                  <c:v>10.714285714285714</c:v>
                </c:pt>
                <c:pt idx="1370">
                  <c:v>10.642857142857142</c:v>
                </c:pt>
                <c:pt idx="1371">
                  <c:v>10.571428571428571</c:v>
                </c:pt>
                <c:pt idx="1372">
                  <c:v>10.448979591836734</c:v>
                </c:pt>
                <c:pt idx="1373">
                  <c:v>10.448979591836734</c:v>
                </c:pt>
                <c:pt idx="1374">
                  <c:v>10.520408163265305</c:v>
                </c:pt>
                <c:pt idx="1375">
                  <c:v>10.520408163265305</c:v>
                </c:pt>
                <c:pt idx="1376">
                  <c:v>10.520408163265305</c:v>
                </c:pt>
                <c:pt idx="1377">
                  <c:v>10.663265306122449</c:v>
                </c:pt>
                <c:pt idx="1378">
                  <c:v>10.591836734693876</c:v>
                </c:pt>
                <c:pt idx="1379">
                  <c:v>10.591836734693876</c:v>
                </c:pt>
                <c:pt idx="1380">
                  <c:v>10.520408163265305</c:v>
                </c:pt>
                <c:pt idx="1381">
                  <c:v>10.591836734693876</c:v>
                </c:pt>
                <c:pt idx="1382">
                  <c:v>10.73469387755102</c:v>
                </c:pt>
                <c:pt idx="1383">
                  <c:v>11.020408163265305</c:v>
                </c:pt>
                <c:pt idx="1384">
                  <c:v>11.23469387755102</c:v>
                </c:pt>
                <c:pt idx="1385">
                  <c:v>11.663265306122449</c:v>
                </c:pt>
                <c:pt idx="1386">
                  <c:v>12.428571428571429</c:v>
                </c:pt>
                <c:pt idx="1387">
                  <c:v>12.928571428571429</c:v>
                </c:pt>
                <c:pt idx="1388">
                  <c:v>13.285714285714286</c:v>
                </c:pt>
                <c:pt idx="1389">
                  <c:v>13.571428571428571</c:v>
                </c:pt>
                <c:pt idx="1390">
                  <c:v>13.928571428571429</c:v>
                </c:pt>
                <c:pt idx="1391">
                  <c:v>13.928571428571429</c:v>
                </c:pt>
                <c:pt idx="1392">
                  <c:v>14.285714285714286</c:v>
                </c:pt>
                <c:pt idx="1393">
                  <c:v>14.5</c:v>
                </c:pt>
                <c:pt idx="1394">
                  <c:v>14.785714285714286</c:v>
                </c:pt>
                <c:pt idx="1395">
                  <c:v>14.857142857142858</c:v>
                </c:pt>
                <c:pt idx="1396">
                  <c:v>14.857142857142858</c:v>
                </c:pt>
                <c:pt idx="1397">
                  <c:v>14.928571428571429</c:v>
                </c:pt>
                <c:pt idx="1398">
                  <c:v>15.071428571428571</c:v>
                </c:pt>
                <c:pt idx="1399">
                  <c:v>15.142857142857142</c:v>
                </c:pt>
                <c:pt idx="1400">
                  <c:v>14.857142857142858</c:v>
                </c:pt>
                <c:pt idx="1401">
                  <c:v>14.714285714285714</c:v>
                </c:pt>
                <c:pt idx="1402">
                  <c:v>14.642857142857142</c:v>
                </c:pt>
                <c:pt idx="1403">
                  <c:v>14.428571428571429</c:v>
                </c:pt>
                <c:pt idx="1404">
                  <c:v>14.285714285714286</c:v>
                </c:pt>
                <c:pt idx="1405">
                  <c:v>14.357142857142858</c:v>
                </c:pt>
                <c:pt idx="1406">
                  <c:v>14.285714285714286</c:v>
                </c:pt>
                <c:pt idx="1407">
                  <c:v>14.214285714285714</c:v>
                </c:pt>
                <c:pt idx="1408">
                  <c:v>14.142857142857142</c:v>
                </c:pt>
                <c:pt idx="1409">
                  <c:v>14.571428571428571</c:v>
                </c:pt>
                <c:pt idx="1410">
                  <c:v>14.642857142857142</c:v>
                </c:pt>
                <c:pt idx="1411">
                  <c:v>14.928571428571429</c:v>
                </c:pt>
                <c:pt idx="1412">
                  <c:v>14.928571428571429</c:v>
                </c:pt>
                <c:pt idx="1413">
                  <c:v>14.5</c:v>
                </c:pt>
                <c:pt idx="1414">
                  <c:v>14.142857142857142</c:v>
                </c:pt>
                <c:pt idx="1415">
                  <c:v>14.071428571428571</c:v>
                </c:pt>
                <c:pt idx="1416">
                  <c:v>14.285714285714286</c:v>
                </c:pt>
                <c:pt idx="1417">
                  <c:v>14.357142857142858</c:v>
                </c:pt>
                <c:pt idx="1418">
                  <c:v>14.642857142857142</c:v>
                </c:pt>
                <c:pt idx="1419">
                  <c:v>14.642857142857142</c:v>
                </c:pt>
                <c:pt idx="1420">
                  <c:v>14.642857142857142</c:v>
                </c:pt>
                <c:pt idx="1421">
                  <c:v>15.071428571428571</c:v>
                </c:pt>
                <c:pt idx="1422">
                  <c:v>15</c:v>
                </c:pt>
                <c:pt idx="1423">
                  <c:v>14.642857142857142</c:v>
                </c:pt>
                <c:pt idx="1424">
                  <c:v>14.714285714285714</c:v>
                </c:pt>
                <c:pt idx="1425">
                  <c:v>14.357142857142858</c:v>
                </c:pt>
                <c:pt idx="1426">
                  <c:v>14.571428571428571</c:v>
                </c:pt>
                <c:pt idx="1427">
                  <c:v>15.071428571428571</c:v>
                </c:pt>
                <c:pt idx="1428">
                  <c:v>15.714285714285714</c:v>
                </c:pt>
                <c:pt idx="1429">
                  <c:v>15.928571428571429</c:v>
                </c:pt>
                <c:pt idx="1430">
                  <c:v>15.785714285714286</c:v>
                </c:pt>
                <c:pt idx="1431">
                  <c:v>16.071428571428573</c:v>
                </c:pt>
                <c:pt idx="1432">
                  <c:v>16.214285714285715</c:v>
                </c:pt>
                <c:pt idx="1433">
                  <c:v>16.357142857142858</c:v>
                </c:pt>
                <c:pt idx="1434">
                  <c:v>16.214285714285715</c:v>
                </c:pt>
                <c:pt idx="1435">
                  <c:v>15.714285714285714</c:v>
                </c:pt>
                <c:pt idx="1436">
                  <c:v>15.857142857142858</c:v>
                </c:pt>
                <c:pt idx="1437">
                  <c:v>15.928571428571429</c:v>
                </c:pt>
                <c:pt idx="1438">
                  <c:v>15.785714285714286</c:v>
                </c:pt>
                <c:pt idx="1439">
                  <c:v>15.857142857142858</c:v>
                </c:pt>
                <c:pt idx="1440">
                  <c:v>15.5</c:v>
                </c:pt>
                <c:pt idx="1441">
                  <c:v>15.071428571428571</c:v>
                </c:pt>
                <c:pt idx="1442">
                  <c:v>14.857142857142858</c:v>
                </c:pt>
                <c:pt idx="1443">
                  <c:v>14.571428571428571</c:v>
                </c:pt>
                <c:pt idx="1444">
                  <c:v>14.357142857142858</c:v>
                </c:pt>
                <c:pt idx="1445">
                  <c:v>14.285714285714286</c:v>
                </c:pt>
                <c:pt idx="1446">
                  <c:v>13.857142857142858</c:v>
                </c:pt>
                <c:pt idx="1447">
                  <c:v>14.285714285714286</c:v>
                </c:pt>
                <c:pt idx="1448">
                  <c:v>14.714285714285714</c:v>
                </c:pt>
                <c:pt idx="1449">
                  <c:v>14.785714285714286</c:v>
                </c:pt>
                <c:pt idx="1450">
                  <c:v>14.928571428571429</c:v>
                </c:pt>
                <c:pt idx="1451">
                  <c:v>14.785714285714286</c:v>
                </c:pt>
                <c:pt idx="1452">
                  <c:v>14.857142857142858</c:v>
                </c:pt>
                <c:pt idx="1453">
                  <c:v>14.642857142857142</c:v>
                </c:pt>
                <c:pt idx="1454">
                  <c:v>14.642857142857142</c:v>
                </c:pt>
                <c:pt idx="1455">
                  <c:v>15.142857142857142</c:v>
                </c:pt>
                <c:pt idx="1456">
                  <c:v>15.142857142857142</c:v>
                </c:pt>
                <c:pt idx="1457">
                  <c:v>15.071428571428571</c:v>
                </c:pt>
                <c:pt idx="1458">
                  <c:v>15.071428571428571</c:v>
                </c:pt>
                <c:pt idx="1459">
                  <c:v>14.785714285714286</c:v>
                </c:pt>
                <c:pt idx="1460">
                  <c:v>14.642857142857142</c:v>
                </c:pt>
                <c:pt idx="1461">
                  <c:v>14</c:v>
                </c:pt>
                <c:pt idx="1462">
                  <c:v>13.571428571428571</c:v>
                </c:pt>
                <c:pt idx="1463">
                  <c:v>13.928571428571429</c:v>
                </c:pt>
                <c:pt idx="1464">
                  <c:v>13.785714285714286</c:v>
                </c:pt>
                <c:pt idx="1465">
                  <c:v>14.214285714285714</c:v>
                </c:pt>
                <c:pt idx="1466">
                  <c:v>14.071428571428571</c:v>
                </c:pt>
                <c:pt idx="1467">
                  <c:v>14.071428571428571</c:v>
                </c:pt>
                <c:pt idx="1468">
                  <c:v>14</c:v>
                </c:pt>
                <c:pt idx="1469">
                  <c:v>13.5</c:v>
                </c:pt>
                <c:pt idx="1470">
                  <c:v>13.142857142857142</c:v>
                </c:pt>
                <c:pt idx="1471">
                  <c:v>13.142857142857142</c:v>
                </c:pt>
                <c:pt idx="1472">
                  <c:v>13.142857142857142</c:v>
                </c:pt>
                <c:pt idx="1473">
                  <c:v>13.214285714285714</c:v>
                </c:pt>
                <c:pt idx="1474">
                  <c:v>13.285714285714286</c:v>
                </c:pt>
                <c:pt idx="1475">
                  <c:v>13.714285714285714</c:v>
                </c:pt>
                <c:pt idx="1476">
                  <c:v>13.642857142857142</c:v>
                </c:pt>
                <c:pt idx="1477">
                  <c:v>13.357142857142858</c:v>
                </c:pt>
                <c:pt idx="1478">
                  <c:v>13.142857142857142</c:v>
                </c:pt>
                <c:pt idx="1479">
                  <c:v>12.642857142857142</c:v>
                </c:pt>
                <c:pt idx="1480">
                  <c:v>12.714285714285714</c:v>
                </c:pt>
                <c:pt idx="1481">
                  <c:v>12.857142857142858</c:v>
                </c:pt>
                <c:pt idx="1482">
                  <c:v>13</c:v>
                </c:pt>
                <c:pt idx="1483">
                  <c:v>13.285714285714286</c:v>
                </c:pt>
                <c:pt idx="1484">
                  <c:v>13.428571428571429</c:v>
                </c:pt>
                <c:pt idx="1485">
                  <c:v>13.5</c:v>
                </c:pt>
                <c:pt idx="1486">
                  <c:v>13.571428571428571</c:v>
                </c:pt>
                <c:pt idx="1487">
                  <c:v>13.714285714285714</c:v>
                </c:pt>
                <c:pt idx="1488">
                  <c:v>14</c:v>
                </c:pt>
                <c:pt idx="1489">
                  <c:v>13.714285714285714</c:v>
                </c:pt>
                <c:pt idx="1490">
                  <c:v>13.928571428571429</c:v>
                </c:pt>
                <c:pt idx="1491">
                  <c:v>14</c:v>
                </c:pt>
                <c:pt idx="1492">
                  <c:v>14.214285714285714</c:v>
                </c:pt>
                <c:pt idx="1493">
                  <c:v>14.428571428571429</c:v>
                </c:pt>
                <c:pt idx="1494">
                  <c:v>14.714285714285714</c:v>
                </c:pt>
                <c:pt idx="1495">
                  <c:v>14.857142857142858</c:v>
                </c:pt>
                <c:pt idx="1496">
                  <c:v>14.928571428571429</c:v>
                </c:pt>
                <c:pt idx="1497">
                  <c:v>14.857142857142858</c:v>
                </c:pt>
                <c:pt idx="1498">
                  <c:v>15.142857142857142</c:v>
                </c:pt>
                <c:pt idx="1499">
                  <c:v>15.5</c:v>
                </c:pt>
                <c:pt idx="1500">
                  <c:v>15.857142857142858</c:v>
                </c:pt>
                <c:pt idx="1501">
                  <c:v>16.214285714285715</c:v>
                </c:pt>
                <c:pt idx="1502">
                  <c:v>16.428571428571427</c:v>
                </c:pt>
                <c:pt idx="1503">
                  <c:v>16.928571428571427</c:v>
                </c:pt>
                <c:pt idx="1504">
                  <c:v>17.357142857142858</c:v>
                </c:pt>
                <c:pt idx="1505">
                  <c:v>17.928571428571427</c:v>
                </c:pt>
                <c:pt idx="1506">
                  <c:v>18.428571428571427</c:v>
                </c:pt>
                <c:pt idx="1507">
                  <c:v>19.071428571428573</c:v>
                </c:pt>
                <c:pt idx="1508">
                  <c:v>19.571428571428573</c:v>
                </c:pt>
                <c:pt idx="1509">
                  <c:v>20.071428571428573</c:v>
                </c:pt>
                <c:pt idx="1510">
                  <c:v>20.857142857142858</c:v>
                </c:pt>
                <c:pt idx="1511">
                  <c:v>21.785714285714285</c:v>
                </c:pt>
                <c:pt idx="1512">
                  <c:v>22.571428571428573</c:v>
                </c:pt>
                <c:pt idx="1513">
                  <c:v>23.285714285714285</c:v>
                </c:pt>
                <c:pt idx="1514">
                  <c:v>23.642857142857142</c:v>
                </c:pt>
                <c:pt idx="1515">
                  <c:v>23.785714285714285</c:v>
                </c:pt>
                <c:pt idx="1516">
                  <c:v>24.142857142857142</c:v>
                </c:pt>
                <c:pt idx="1517">
                  <c:v>24.642857142857142</c:v>
                </c:pt>
                <c:pt idx="1518">
                  <c:v>25.642857142857142</c:v>
                </c:pt>
                <c:pt idx="1519">
                  <c:v>25.785714285714285</c:v>
                </c:pt>
                <c:pt idx="1520">
                  <c:v>26</c:v>
                </c:pt>
                <c:pt idx="1521">
                  <c:v>26</c:v>
                </c:pt>
                <c:pt idx="1522">
                  <c:v>26.142857142857142</c:v>
                </c:pt>
                <c:pt idx="1523">
                  <c:v>26.071428571428573</c:v>
                </c:pt>
                <c:pt idx="1524">
                  <c:v>25.285714285714285</c:v>
                </c:pt>
                <c:pt idx="1525">
                  <c:v>24.357142857142858</c:v>
                </c:pt>
                <c:pt idx="1526">
                  <c:v>23.357142857142858</c:v>
                </c:pt>
                <c:pt idx="1527">
                  <c:v>22.5</c:v>
                </c:pt>
                <c:pt idx="1528">
                  <c:v>21.928571428571427</c:v>
                </c:pt>
                <c:pt idx="1529">
                  <c:v>21.428571428571427</c:v>
                </c:pt>
                <c:pt idx="1530">
                  <c:v>20.714285714285715</c:v>
                </c:pt>
                <c:pt idx="1531">
                  <c:v>19.714285714285715</c:v>
                </c:pt>
                <c:pt idx="1532">
                  <c:v>18.428571428571427</c:v>
                </c:pt>
                <c:pt idx="1533">
                  <c:v>17.785714285714285</c:v>
                </c:pt>
                <c:pt idx="1534">
                  <c:v>17.071428571428573</c:v>
                </c:pt>
                <c:pt idx="1535">
                  <c:v>16.5</c:v>
                </c:pt>
                <c:pt idx="1536">
                  <c:v>15.857142857142858</c:v>
                </c:pt>
                <c:pt idx="1537">
                  <c:v>15.357142857142858</c:v>
                </c:pt>
                <c:pt idx="1538">
                  <c:v>15.357142857142858</c:v>
                </c:pt>
                <c:pt idx="1539">
                  <c:v>15.285714285714286</c:v>
                </c:pt>
                <c:pt idx="1540">
                  <c:v>15.142857142857142</c:v>
                </c:pt>
                <c:pt idx="1541">
                  <c:v>14.928571428571429</c:v>
                </c:pt>
                <c:pt idx="1542">
                  <c:v>14.857142857142858</c:v>
                </c:pt>
                <c:pt idx="1543">
                  <c:v>15</c:v>
                </c:pt>
                <c:pt idx="1544">
                  <c:v>15</c:v>
                </c:pt>
                <c:pt idx="1545">
                  <c:v>15.071428571428571</c:v>
                </c:pt>
                <c:pt idx="1546">
                  <c:v>15.214285714285714</c:v>
                </c:pt>
                <c:pt idx="1547">
                  <c:v>15.142857142857142</c:v>
                </c:pt>
                <c:pt idx="1548">
                  <c:v>15.214285714285714</c:v>
                </c:pt>
                <c:pt idx="1549">
                  <c:v>15.285714285714286</c:v>
                </c:pt>
                <c:pt idx="1550">
                  <c:v>15.285714285714286</c:v>
                </c:pt>
                <c:pt idx="1551">
                  <c:v>15.357142857142858</c:v>
                </c:pt>
                <c:pt idx="1552">
                  <c:v>15.428571428571429</c:v>
                </c:pt>
                <c:pt idx="1553">
                  <c:v>15.571428571428571</c:v>
                </c:pt>
                <c:pt idx="1554">
                  <c:v>15.714285714285714</c:v>
                </c:pt>
                <c:pt idx="1555">
                  <c:v>15.785714285714286</c:v>
                </c:pt>
                <c:pt idx="1556">
                  <c:v>15.785714285714286</c:v>
                </c:pt>
                <c:pt idx="1557">
                  <c:v>15.714285714285714</c:v>
                </c:pt>
                <c:pt idx="1558">
                  <c:v>15.714285714285714</c:v>
                </c:pt>
                <c:pt idx="1559">
                  <c:v>15.571428571428571</c:v>
                </c:pt>
                <c:pt idx="1560">
                  <c:v>15.214285714285714</c:v>
                </c:pt>
                <c:pt idx="1561">
                  <c:v>15.357142857142858</c:v>
                </c:pt>
                <c:pt idx="1562">
                  <c:v>15.214285714285714</c:v>
                </c:pt>
                <c:pt idx="1563">
                  <c:v>15.071428571428571</c:v>
                </c:pt>
                <c:pt idx="1564">
                  <c:v>15</c:v>
                </c:pt>
                <c:pt idx="1565">
                  <c:v>14.928571428571429</c:v>
                </c:pt>
                <c:pt idx="1566">
                  <c:v>14.857142857142858</c:v>
                </c:pt>
                <c:pt idx="1567">
                  <c:v>14.785714285714286</c:v>
                </c:pt>
                <c:pt idx="1568">
                  <c:v>14.785714285714286</c:v>
                </c:pt>
                <c:pt idx="1569">
                  <c:v>14.714285714285714</c:v>
                </c:pt>
                <c:pt idx="1570">
                  <c:v>14.642857142857142</c:v>
                </c:pt>
                <c:pt idx="1571">
                  <c:v>14.571428571428571</c:v>
                </c:pt>
                <c:pt idx="1572">
                  <c:v>15.071428571428571</c:v>
                </c:pt>
                <c:pt idx="1573">
                  <c:v>15.071428571428571</c:v>
                </c:pt>
                <c:pt idx="1574">
                  <c:v>15.142857142857142</c:v>
                </c:pt>
                <c:pt idx="1575">
                  <c:v>15.214285714285714</c:v>
                </c:pt>
                <c:pt idx="1576">
                  <c:v>15.928571428571429</c:v>
                </c:pt>
                <c:pt idx="1577">
                  <c:v>15.857142857142858</c:v>
                </c:pt>
                <c:pt idx="1578">
                  <c:v>15.857142857142858</c:v>
                </c:pt>
                <c:pt idx="1579">
                  <c:v>16.214285714285715</c:v>
                </c:pt>
                <c:pt idx="1580">
                  <c:v>16.285714285714285</c:v>
                </c:pt>
                <c:pt idx="1581">
                  <c:v>16.214285714285715</c:v>
                </c:pt>
                <c:pt idx="1582">
                  <c:v>16.142857142857142</c:v>
                </c:pt>
                <c:pt idx="1583">
                  <c:v>16.071428571428573</c:v>
                </c:pt>
                <c:pt idx="1584">
                  <c:v>16.071428571428573</c:v>
                </c:pt>
                <c:pt idx="1585">
                  <c:v>16.214285714285715</c:v>
                </c:pt>
                <c:pt idx="1586">
                  <c:v>15.714285714285714</c:v>
                </c:pt>
                <c:pt idx="1587">
                  <c:v>15.714285714285714</c:v>
                </c:pt>
                <c:pt idx="1588">
                  <c:v>15.642857142857142</c:v>
                </c:pt>
                <c:pt idx="1589">
                  <c:v>15.285714285714286</c:v>
                </c:pt>
                <c:pt idx="1590">
                  <c:v>14.5</c:v>
                </c:pt>
                <c:pt idx="1591">
                  <c:v>14.428571428571429</c:v>
                </c:pt>
                <c:pt idx="1592">
                  <c:v>14.142857142857142</c:v>
                </c:pt>
                <c:pt idx="1593">
                  <c:v>13.571428571428571</c:v>
                </c:pt>
                <c:pt idx="1594">
                  <c:v>13.285714285714286</c:v>
                </c:pt>
                <c:pt idx="1595">
                  <c:v>13.214285714285714</c:v>
                </c:pt>
                <c:pt idx="1596">
                  <c:v>13</c:v>
                </c:pt>
                <c:pt idx="1597">
                  <c:v>12.928571428571429</c:v>
                </c:pt>
                <c:pt idx="1598">
                  <c:v>12.857142857142858</c:v>
                </c:pt>
                <c:pt idx="1599">
                  <c:v>12.571428571428571</c:v>
                </c:pt>
                <c:pt idx="1600">
                  <c:v>12.5</c:v>
                </c:pt>
                <c:pt idx="1601">
                  <c:v>12.571428571428571</c:v>
                </c:pt>
                <c:pt idx="1602">
                  <c:v>12.785714285714286</c:v>
                </c:pt>
                <c:pt idx="1603">
                  <c:v>12.785714285714286</c:v>
                </c:pt>
                <c:pt idx="1604">
                  <c:v>12.785714285714286</c:v>
                </c:pt>
                <c:pt idx="1605">
                  <c:v>12.785714285714286</c:v>
                </c:pt>
                <c:pt idx="1606">
                  <c:v>12.857142857142858</c:v>
                </c:pt>
                <c:pt idx="1607">
                  <c:v>12.928571428571429</c:v>
                </c:pt>
                <c:pt idx="1608">
                  <c:v>12.928571428571429</c:v>
                </c:pt>
                <c:pt idx="1609">
                  <c:v>12.857142857142858</c:v>
                </c:pt>
                <c:pt idx="1610">
                  <c:v>12.857142857142858</c:v>
                </c:pt>
                <c:pt idx="1611">
                  <c:v>12.857142857142858</c:v>
                </c:pt>
                <c:pt idx="1612">
                  <c:v>12.857142857142858</c:v>
                </c:pt>
                <c:pt idx="1613">
                  <c:v>12.785714285714286</c:v>
                </c:pt>
                <c:pt idx="1614">
                  <c:v>12.642857142857142</c:v>
                </c:pt>
                <c:pt idx="1615">
                  <c:v>12.571428571428571</c:v>
                </c:pt>
                <c:pt idx="1616">
                  <c:v>12.214285714285714</c:v>
                </c:pt>
                <c:pt idx="1617">
                  <c:v>12.071428571428571</c:v>
                </c:pt>
                <c:pt idx="1618">
                  <c:v>11.928571428571429</c:v>
                </c:pt>
                <c:pt idx="1619">
                  <c:v>11.785714285714286</c:v>
                </c:pt>
                <c:pt idx="1620">
                  <c:v>11.714285714285714</c:v>
                </c:pt>
                <c:pt idx="1621">
                  <c:v>11.571428571428571</c:v>
                </c:pt>
                <c:pt idx="1622">
                  <c:v>11.428571428571429</c:v>
                </c:pt>
                <c:pt idx="1623">
                  <c:v>11.357142857142858</c:v>
                </c:pt>
                <c:pt idx="1624">
                  <c:v>11.285714285714286</c:v>
                </c:pt>
                <c:pt idx="1625">
                  <c:v>11.285714285714286</c:v>
                </c:pt>
                <c:pt idx="1626">
                  <c:v>11.214285714285714</c:v>
                </c:pt>
                <c:pt idx="1627">
                  <c:v>11.214285714285714</c:v>
                </c:pt>
                <c:pt idx="1628">
                  <c:v>11.142857142857142</c:v>
                </c:pt>
                <c:pt idx="1629">
                  <c:v>11.285714285714286</c:v>
                </c:pt>
                <c:pt idx="1630">
                  <c:v>11.214285714285714</c:v>
                </c:pt>
                <c:pt idx="1631">
                  <c:v>11.142857142857142</c:v>
                </c:pt>
                <c:pt idx="1632">
                  <c:v>11.142857142857142</c:v>
                </c:pt>
                <c:pt idx="1633">
                  <c:v>11.214285714285714</c:v>
                </c:pt>
                <c:pt idx="1634">
                  <c:v>11.214285714285714</c:v>
                </c:pt>
                <c:pt idx="1635">
                  <c:v>11.142857142857142</c:v>
                </c:pt>
                <c:pt idx="1636">
                  <c:v>11.142857142857142</c:v>
                </c:pt>
                <c:pt idx="1637">
                  <c:v>11.071428571428571</c:v>
                </c:pt>
                <c:pt idx="1638">
                  <c:v>10.928571428571429</c:v>
                </c:pt>
                <c:pt idx="1639">
                  <c:v>10.642857142857142</c:v>
                </c:pt>
                <c:pt idx="1640">
                  <c:v>10.428571428571429</c:v>
                </c:pt>
                <c:pt idx="1641">
                  <c:v>10.142857142857142</c:v>
                </c:pt>
                <c:pt idx="1642">
                  <c:v>10</c:v>
                </c:pt>
                <c:pt idx="1643">
                  <c:v>9.4285714285714288</c:v>
                </c:pt>
                <c:pt idx="1644">
                  <c:v>9.2857142857142865</c:v>
                </c:pt>
                <c:pt idx="1645">
                  <c:v>9.2142857142857135</c:v>
                </c:pt>
                <c:pt idx="1646">
                  <c:v>9.0714285714285712</c:v>
                </c:pt>
                <c:pt idx="1647">
                  <c:v>8.9285714285714288</c:v>
                </c:pt>
                <c:pt idx="1648">
                  <c:v>8.8571428571428577</c:v>
                </c:pt>
                <c:pt idx="1649">
                  <c:v>8.8571428571428577</c:v>
                </c:pt>
                <c:pt idx="1650">
                  <c:v>9</c:v>
                </c:pt>
                <c:pt idx="1651">
                  <c:v>9.1428571428571423</c:v>
                </c:pt>
                <c:pt idx="1652">
                  <c:v>9.4285714285714288</c:v>
                </c:pt>
                <c:pt idx="1653">
                  <c:v>9.7857142857142865</c:v>
                </c:pt>
                <c:pt idx="1654">
                  <c:v>10.071428571428571</c:v>
                </c:pt>
                <c:pt idx="1655">
                  <c:v>10.357142857142858</c:v>
                </c:pt>
                <c:pt idx="1656">
                  <c:v>10.5</c:v>
                </c:pt>
                <c:pt idx="1657">
                  <c:v>10.714285714285714</c:v>
                </c:pt>
                <c:pt idx="1658">
                  <c:v>11</c:v>
                </c:pt>
                <c:pt idx="1659">
                  <c:v>11.285714285714286</c:v>
                </c:pt>
                <c:pt idx="1660">
                  <c:v>11.571428571428571</c:v>
                </c:pt>
                <c:pt idx="1661">
                  <c:v>11.857142857142858</c:v>
                </c:pt>
                <c:pt idx="1662">
                  <c:v>12.142857142857142</c:v>
                </c:pt>
                <c:pt idx="1663">
                  <c:v>12.285714285714286</c:v>
                </c:pt>
                <c:pt idx="1664">
                  <c:v>12.214285714285714</c:v>
                </c:pt>
                <c:pt idx="1665">
                  <c:v>12.214285714285714</c:v>
                </c:pt>
                <c:pt idx="1666">
                  <c:v>12.142857142857142</c:v>
                </c:pt>
                <c:pt idx="1667">
                  <c:v>11.857142857142858</c:v>
                </c:pt>
                <c:pt idx="1668">
                  <c:v>11.714285714285714</c:v>
                </c:pt>
                <c:pt idx="1669">
                  <c:v>11.857142857142858</c:v>
                </c:pt>
                <c:pt idx="1670">
                  <c:v>11.928571428571429</c:v>
                </c:pt>
                <c:pt idx="1671">
                  <c:v>12</c:v>
                </c:pt>
                <c:pt idx="1672">
                  <c:v>12.071428571428571</c:v>
                </c:pt>
                <c:pt idx="1673">
                  <c:v>12</c:v>
                </c:pt>
                <c:pt idx="1674">
                  <c:v>11.928571428571429</c:v>
                </c:pt>
                <c:pt idx="1675">
                  <c:v>11.714285714285714</c:v>
                </c:pt>
                <c:pt idx="1676">
                  <c:v>11.5</c:v>
                </c:pt>
                <c:pt idx="1677">
                  <c:v>11.357142857142858</c:v>
                </c:pt>
                <c:pt idx="1678">
                  <c:v>11.357142857142858</c:v>
                </c:pt>
                <c:pt idx="1679">
                  <c:v>11.285714285714286</c:v>
                </c:pt>
                <c:pt idx="1680">
                  <c:v>11.285714285714286</c:v>
                </c:pt>
                <c:pt idx="1681">
                  <c:v>11.428571428571429</c:v>
                </c:pt>
                <c:pt idx="1682">
                  <c:v>11.5</c:v>
                </c:pt>
                <c:pt idx="1683">
                  <c:v>11.5</c:v>
                </c:pt>
                <c:pt idx="1684">
                  <c:v>11.642857142857142</c:v>
                </c:pt>
                <c:pt idx="1685">
                  <c:v>11.642857142857142</c:v>
                </c:pt>
                <c:pt idx="1686">
                  <c:v>11.571428571428571</c:v>
                </c:pt>
                <c:pt idx="1687">
                  <c:v>12.336734693877551</c:v>
                </c:pt>
                <c:pt idx="1688">
                  <c:v>12.527696793002915</c:v>
                </c:pt>
                <c:pt idx="1689">
                  <c:v>13.027696793002915</c:v>
                </c:pt>
                <c:pt idx="1690">
                  <c:v>13.3134110787172</c:v>
                </c:pt>
                <c:pt idx="1691">
                  <c:v>14.741982507288629</c:v>
                </c:pt>
                <c:pt idx="1692">
                  <c:v>15.3134110787172</c:v>
                </c:pt>
                <c:pt idx="1693">
                  <c:v>15.67055393586006</c:v>
                </c:pt>
                <c:pt idx="1694">
                  <c:v>16.09912536443149</c:v>
                </c:pt>
                <c:pt idx="1695">
                  <c:v>16.456268221574344</c:v>
                </c:pt>
                <c:pt idx="1696">
                  <c:v>16.527696793002917</c:v>
                </c:pt>
                <c:pt idx="1697">
                  <c:v>16.527696793002914</c:v>
                </c:pt>
                <c:pt idx="1698">
                  <c:v>16.527696793002914</c:v>
                </c:pt>
                <c:pt idx="1699">
                  <c:v>16.67055393586006</c:v>
                </c:pt>
                <c:pt idx="1700">
                  <c:v>16.741982507288629</c:v>
                </c:pt>
                <c:pt idx="1701">
                  <c:v>16.048104956268222</c:v>
                </c:pt>
                <c:pt idx="1702">
                  <c:v>15.928571428571429</c:v>
                </c:pt>
                <c:pt idx="1703">
                  <c:v>15.5</c:v>
                </c:pt>
                <c:pt idx="1704">
                  <c:v>15.285714285714286</c:v>
                </c:pt>
                <c:pt idx="1705">
                  <c:v>14</c:v>
                </c:pt>
                <c:pt idx="1706">
                  <c:v>13.571428571428571</c:v>
                </c:pt>
                <c:pt idx="1707">
                  <c:v>13.285714285714286</c:v>
                </c:pt>
                <c:pt idx="1708">
                  <c:v>12.928571428571429</c:v>
                </c:pt>
                <c:pt idx="1709">
                  <c:v>12.714285714285714</c:v>
                </c:pt>
                <c:pt idx="1710">
                  <c:v>12.642857142857142</c:v>
                </c:pt>
                <c:pt idx="1711">
                  <c:v>12.428571428571429</c:v>
                </c:pt>
                <c:pt idx="1712">
                  <c:v>12.428571428571429</c:v>
                </c:pt>
                <c:pt idx="1713">
                  <c:v>12.357142857142858</c:v>
                </c:pt>
                <c:pt idx="1714">
                  <c:v>12.214285714285714</c:v>
                </c:pt>
                <c:pt idx="1715">
                  <c:v>12.142857142857142</c:v>
                </c:pt>
                <c:pt idx="1716">
                  <c:v>12.071428571428571</c:v>
                </c:pt>
                <c:pt idx="1717">
                  <c:v>12.071428571428571</c:v>
                </c:pt>
                <c:pt idx="1718">
                  <c:v>12</c:v>
                </c:pt>
                <c:pt idx="1719">
                  <c:v>12</c:v>
                </c:pt>
                <c:pt idx="1720">
                  <c:v>11.928571428571429</c:v>
                </c:pt>
                <c:pt idx="1721">
                  <c:v>11.928571428571429</c:v>
                </c:pt>
                <c:pt idx="1722">
                  <c:v>12.071428571428571</c:v>
                </c:pt>
                <c:pt idx="1723">
                  <c:v>12</c:v>
                </c:pt>
                <c:pt idx="1724">
                  <c:v>12.142857142857142</c:v>
                </c:pt>
                <c:pt idx="1725">
                  <c:v>12.285714285714286</c:v>
                </c:pt>
                <c:pt idx="1726">
                  <c:v>12.285714285714286</c:v>
                </c:pt>
                <c:pt idx="1727">
                  <c:v>12.357142857142858</c:v>
                </c:pt>
                <c:pt idx="1728">
                  <c:v>12.5</c:v>
                </c:pt>
                <c:pt idx="1729">
                  <c:v>12.642857142857142</c:v>
                </c:pt>
                <c:pt idx="1730">
                  <c:v>12.785714285714286</c:v>
                </c:pt>
                <c:pt idx="1731">
                  <c:v>12.928571428571429</c:v>
                </c:pt>
                <c:pt idx="1732">
                  <c:v>13.142857142857142</c:v>
                </c:pt>
                <c:pt idx="1733">
                  <c:v>13.285714285714286</c:v>
                </c:pt>
                <c:pt idx="1734">
                  <c:v>13.357142857142858</c:v>
                </c:pt>
                <c:pt idx="1735">
                  <c:v>13.785714285714286</c:v>
                </c:pt>
                <c:pt idx="1736">
                  <c:v>14.428571428571429</c:v>
                </c:pt>
                <c:pt idx="1737">
                  <c:v>14.571428571428571</c:v>
                </c:pt>
                <c:pt idx="1738">
                  <c:v>14.428571428571429</c:v>
                </c:pt>
                <c:pt idx="1739">
                  <c:v>14.5</c:v>
                </c:pt>
                <c:pt idx="1740">
                  <c:v>14.571428571428571</c:v>
                </c:pt>
                <c:pt idx="1741">
                  <c:v>14.714285714285714</c:v>
                </c:pt>
                <c:pt idx="1742">
                  <c:v>15</c:v>
                </c:pt>
                <c:pt idx="1743">
                  <c:v>15.5</c:v>
                </c:pt>
                <c:pt idx="1744">
                  <c:v>16</c:v>
                </c:pt>
                <c:pt idx="1745">
                  <c:v>16.357142857142858</c:v>
                </c:pt>
                <c:pt idx="1746">
                  <c:v>17.642857142857142</c:v>
                </c:pt>
                <c:pt idx="1747">
                  <c:v>18.357142857142858</c:v>
                </c:pt>
                <c:pt idx="1748">
                  <c:v>19.357142857142858</c:v>
                </c:pt>
                <c:pt idx="1749">
                  <c:v>20.428571428571427</c:v>
                </c:pt>
                <c:pt idx="1750">
                  <c:v>21.642857142857142</c:v>
                </c:pt>
                <c:pt idx="1751">
                  <c:v>22.928571428571427</c:v>
                </c:pt>
                <c:pt idx="1752">
                  <c:v>23.928571428571427</c:v>
                </c:pt>
                <c:pt idx="1753">
                  <c:v>24.928571428571427</c:v>
                </c:pt>
                <c:pt idx="1754">
                  <c:v>26.5</c:v>
                </c:pt>
                <c:pt idx="1755">
                  <c:v>27.714285714285715</c:v>
                </c:pt>
                <c:pt idx="1756">
                  <c:v>29.071428571428573</c:v>
                </c:pt>
                <c:pt idx="1757">
                  <c:v>31.071428571428573</c:v>
                </c:pt>
                <c:pt idx="1758">
                  <c:v>32.071428571428569</c:v>
                </c:pt>
                <c:pt idx="1759">
                  <c:v>32.357142857142854</c:v>
                </c:pt>
                <c:pt idx="1760">
                  <c:v>32.214285714285715</c:v>
                </c:pt>
                <c:pt idx="1761">
                  <c:v>33.214285714285715</c:v>
                </c:pt>
                <c:pt idx="1762">
                  <c:v>34</c:v>
                </c:pt>
                <c:pt idx="1763">
                  <c:v>34.714285714285715</c:v>
                </c:pt>
                <c:pt idx="1764">
                  <c:v>34.642857142857146</c:v>
                </c:pt>
                <c:pt idx="1765">
                  <c:v>34.857142857142854</c:v>
                </c:pt>
                <c:pt idx="1766">
                  <c:v>35.5</c:v>
                </c:pt>
                <c:pt idx="1767">
                  <c:v>35.571428571428569</c:v>
                </c:pt>
                <c:pt idx="1768">
                  <c:v>35.214285714285715</c:v>
                </c:pt>
                <c:pt idx="1769">
                  <c:v>35.5</c:v>
                </c:pt>
                <c:pt idx="1770">
                  <c:v>35</c:v>
                </c:pt>
                <c:pt idx="1771">
                  <c:v>33.785714285714285</c:v>
                </c:pt>
                <c:pt idx="1772">
                  <c:v>33.571428571428569</c:v>
                </c:pt>
                <c:pt idx="1773">
                  <c:v>34.785714285714285</c:v>
                </c:pt>
                <c:pt idx="1774">
                  <c:v>35.642857142857146</c:v>
                </c:pt>
                <c:pt idx="1775">
                  <c:v>35.928571428571431</c:v>
                </c:pt>
                <c:pt idx="1776">
                  <c:v>35.857142857142854</c:v>
                </c:pt>
                <c:pt idx="1777">
                  <c:v>42.306122448979586</c:v>
                </c:pt>
                <c:pt idx="1778">
                  <c:v>43.125364431486879</c:v>
                </c:pt>
                <c:pt idx="1779">
                  <c:v>43.196793002915449</c:v>
                </c:pt>
                <c:pt idx="1780">
                  <c:v>42.839650145772588</c:v>
                </c:pt>
                <c:pt idx="1781">
                  <c:v>42.55393586005831</c:v>
                </c:pt>
                <c:pt idx="1782">
                  <c:v>43.339650145772602</c:v>
                </c:pt>
                <c:pt idx="1783">
                  <c:v>43.625364431486886</c:v>
                </c:pt>
                <c:pt idx="1784">
                  <c:v>44.482507288629741</c:v>
                </c:pt>
                <c:pt idx="1785">
                  <c:v>44.911078717201171</c:v>
                </c:pt>
                <c:pt idx="1786">
                  <c:v>45.411078717201171</c:v>
                </c:pt>
                <c:pt idx="1787">
                  <c:v>44.768221574344025</c:v>
                </c:pt>
                <c:pt idx="1788">
                  <c:v>43.982507288629741</c:v>
                </c:pt>
                <c:pt idx="1789">
                  <c:v>43.911078717201171</c:v>
                </c:pt>
                <c:pt idx="1790">
                  <c:v>44.482507288629741</c:v>
                </c:pt>
                <c:pt idx="1791">
                  <c:v>38.319241982507286</c:v>
                </c:pt>
                <c:pt idx="1792">
                  <c:v>37.714285714285715</c:v>
                </c:pt>
                <c:pt idx="1793">
                  <c:v>37.857142857142854</c:v>
                </c:pt>
                <c:pt idx="1794">
                  <c:v>38.428571428571431</c:v>
                </c:pt>
                <c:pt idx="1795">
                  <c:v>39.214285714285715</c:v>
                </c:pt>
                <c:pt idx="1796">
                  <c:v>39</c:v>
                </c:pt>
                <c:pt idx="1797">
                  <c:v>39.785714285714285</c:v>
                </c:pt>
                <c:pt idx="1798">
                  <c:v>40.142857142857146</c:v>
                </c:pt>
                <c:pt idx="1799">
                  <c:v>40.5</c:v>
                </c:pt>
                <c:pt idx="1800">
                  <c:v>40.928571428571431</c:v>
                </c:pt>
                <c:pt idx="1801">
                  <c:v>41.142857142857146</c:v>
                </c:pt>
                <c:pt idx="1802">
                  <c:v>41.285714285714285</c:v>
                </c:pt>
                <c:pt idx="1803">
                  <c:v>41.214285714285715</c:v>
                </c:pt>
                <c:pt idx="1804">
                  <c:v>40.928571428571431</c:v>
                </c:pt>
                <c:pt idx="1805">
                  <c:v>41.285714285714285</c:v>
                </c:pt>
                <c:pt idx="1806">
                  <c:v>41.571428571428569</c:v>
                </c:pt>
                <c:pt idx="1807">
                  <c:v>41.642857142857146</c:v>
                </c:pt>
                <c:pt idx="1808">
                  <c:v>41.428571428571431</c:v>
                </c:pt>
                <c:pt idx="1809">
                  <c:v>41.214285714285715</c:v>
                </c:pt>
                <c:pt idx="1810">
                  <c:v>42</c:v>
                </c:pt>
                <c:pt idx="1811">
                  <c:v>41.428571428571431</c:v>
                </c:pt>
                <c:pt idx="1812">
                  <c:v>41.785714285714285</c:v>
                </c:pt>
                <c:pt idx="1813">
                  <c:v>42.714285714285715</c:v>
                </c:pt>
                <c:pt idx="1814">
                  <c:v>43.642857142857146</c:v>
                </c:pt>
                <c:pt idx="1815">
                  <c:v>44.928571428571431</c:v>
                </c:pt>
                <c:pt idx="1816">
                  <c:v>46.571428571428569</c:v>
                </c:pt>
                <c:pt idx="1817">
                  <c:v>48.785714285714285</c:v>
                </c:pt>
                <c:pt idx="1818">
                  <c:v>51.285714285714285</c:v>
                </c:pt>
                <c:pt idx="1819">
                  <c:v>52.714285714285715</c:v>
                </c:pt>
                <c:pt idx="1820">
                  <c:v>55.214285714285715</c:v>
                </c:pt>
                <c:pt idx="1821">
                  <c:v>57.857142857142854</c:v>
                </c:pt>
                <c:pt idx="1822">
                  <c:v>61.285714285714285</c:v>
                </c:pt>
                <c:pt idx="1823">
                  <c:v>64.214285714285708</c:v>
                </c:pt>
                <c:pt idx="1824">
                  <c:v>67.5</c:v>
                </c:pt>
                <c:pt idx="1825">
                  <c:v>69.5</c:v>
                </c:pt>
                <c:pt idx="1826">
                  <c:v>71.071428571428569</c:v>
                </c:pt>
                <c:pt idx="1827">
                  <c:v>72.214285714285708</c:v>
                </c:pt>
                <c:pt idx="1828">
                  <c:v>73.714285714285708</c:v>
                </c:pt>
                <c:pt idx="1829">
                  <c:v>74.642857142857139</c:v>
                </c:pt>
                <c:pt idx="1830">
                  <c:v>76.428571428571431</c:v>
                </c:pt>
                <c:pt idx="1831">
                  <c:v>76.357142857142861</c:v>
                </c:pt>
                <c:pt idx="1832">
                  <c:v>75.214285714285708</c:v>
                </c:pt>
                <c:pt idx="1833">
                  <c:v>74</c:v>
                </c:pt>
                <c:pt idx="1834">
                  <c:v>72.428571428571431</c:v>
                </c:pt>
                <c:pt idx="1835">
                  <c:v>72.357142857142861</c:v>
                </c:pt>
                <c:pt idx="1836">
                  <c:v>71.357142857142861</c:v>
                </c:pt>
                <c:pt idx="1837">
                  <c:v>71.714285714285708</c:v>
                </c:pt>
                <c:pt idx="1838">
                  <c:v>73.214285714285708</c:v>
                </c:pt>
                <c:pt idx="1839">
                  <c:v>77.357142857142861</c:v>
                </c:pt>
                <c:pt idx="1840">
                  <c:v>80.16326530612244</c:v>
                </c:pt>
                <c:pt idx="1841">
                  <c:v>83.155976676384839</c:v>
                </c:pt>
                <c:pt idx="1842">
                  <c:v>92.870262390670547</c:v>
                </c:pt>
                <c:pt idx="1843">
                  <c:v>96.941690962099145</c:v>
                </c:pt>
                <c:pt idx="1844">
                  <c:v>98.584548104956284</c:v>
                </c:pt>
                <c:pt idx="1845">
                  <c:v>101.87026239067056</c:v>
                </c:pt>
                <c:pt idx="1846">
                  <c:v>107.08454810495628</c:v>
                </c:pt>
                <c:pt idx="1847">
                  <c:v>113.01311953352771</c:v>
                </c:pt>
                <c:pt idx="1848">
                  <c:v>117.01311953352771</c:v>
                </c:pt>
                <c:pt idx="1849">
                  <c:v>123.22740524781341</c:v>
                </c:pt>
                <c:pt idx="1850">
                  <c:v>126.0131195335277</c:v>
                </c:pt>
                <c:pt idx="1851">
                  <c:v>126.58454810495627</c:v>
                </c:pt>
                <c:pt idx="1852">
                  <c:v>125.22740524781341</c:v>
                </c:pt>
                <c:pt idx="1853">
                  <c:v>123.87026239067055</c:v>
                </c:pt>
                <c:pt idx="1854">
                  <c:v>122.42128279883381</c:v>
                </c:pt>
                <c:pt idx="1855">
                  <c:v>121.28571428571429</c:v>
                </c:pt>
                <c:pt idx="1856">
                  <c:v>112.57142857142857</c:v>
                </c:pt>
                <c:pt idx="1857">
                  <c:v>111.28571428571429</c:v>
                </c:pt>
                <c:pt idx="1858">
                  <c:v>119.07142857142857</c:v>
                </c:pt>
                <c:pt idx="1859">
                  <c:v>127.64285714285714</c:v>
                </c:pt>
                <c:pt idx="1860">
                  <c:v>131.56122448979593</c:v>
                </c:pt>
                <c:pt idx="1861">
                  <c:v>135.18221574344025</c:v>
                </c:pt>
                <c:pt idx="1862">
                  <c:v>154.82507288629739</c:v>
                </c:pt>
                <c:pt idx="1863">
                  <c:v>159.82507288629739</c:v>
                </c:pt>
                <c:pt idx="1864">
                  <c:v>171.96793002915453</c:v>
                </c:pt>
                <c:pt idx="1865">
                  <c:v>175.03935860058309</c:v>
                </c:pt>
                <c:pt idx="1866">
                  <c:v>176.03935860058309</c:v>
                </c:pt>
                <c:pt idx="1867">
                  <c:v>175.53935860058309</c:v>
                </c:pt>
                <c:pt idx="1868">
                  <c:v>177.46793002915453</c:v>
                </c:pt>
                <c:pt idx="1869">
                  <c:v>183.25364431486881</c:v>
                </c:pt>
                <c:pt idx="1870">
                  <c:v>187.11078717201167</c:v>
                </c:pt>
                <c:pt idx="1871">
                  <c:v>187.39650145772595</c:v>
                </c:pt>
                <c:pt idx="1872">
                  <c:v>180.89650145772595</c:v>
                </c:pt>
                <c:pt idx="1873">
                  <c:v>178.32507288629739</c:v>
                </c:pt>
                <c:pt idx="1874">
                  <c:v>178.26384839650149</c:v>
                </c:pt>
                <c:pt idx="1875">
                  <c:v>175.71428571428572</c:v>
                </c:pt>
                <c:pt idx="1876">
                  <c:v>160.37755102040816</c:v>
                </c:pt>
                <c:pt idx="1877">
                  <c:v>166.59183673469389</c:v>
                </c:pt>
                <c:pt idx="1878">
                  <c:v>159.23469387755102</c:v>
                </c:pt>
                <c:pt idx="1879">
                  <c:v>159.5204081632653</c:v>
                </c:pt>
                <c:pt idx="1880">
                  <c:v>164.09183673469389</c:v>
                </c:pt>
                <c:pt idx="1881">
                  <c:v>168.0204081632653</c:v>
                </c:pt>
                <c:pt idx="1882">
                  <c:v>168.66326530612244</c:v>
                </c:pt>
                <c:pt idx="1883">
                  <c:v>163.66326530612244</c:v>
                </c:pt>
                <c:pt idx="1884">
                  <c:v>160.5204081632653</c:v>
                </c:pt>
                <c:pt idx="1885">
                  <c:v>158.87755102040816</c:v>
                </c:pt>
                <c:pt idx="1886">
                  <c:v>156.37755102040816</c:v>
                </c:pt>
                <c:pt idx="1887">
                  <c:v>150.80612244897958</c:v>
                </c:pt>
                <c:pt idx="1888">
                  <c:v>148.44897959183672</c:v>
                </c:pt>
                <c:pt idx="1889">
                  <c:v>146.09183673469389</c:v>
                </c:pt>
                <c:pt idx="1890">
                  <c:v>140.71428571428572</c:v>
                </c:pt>
                <c:pt idx="1891">
                  <c:v>124.64285714285714</c:v>
                </c:pt>
                <c:pt idx="1892">
                  <c:v>117.92857142857143</c:v>
                </c:pt>
                <c:pt idx="1893">
                  <c:v>114.35714285714286</c:v>
                </c:pt>
                <c:pt idx="1894">
                  <c:v>108.21428571428571</c:v>
                </c:pt>
                <c:pt idx="1895">
                  <c:v>104.64285714285714</c:v>
                </c:pt>
                <c:pt idx="1896">
                  <c:v>101.57142857142857</c:v>
                </c:pt>
                <c:pt idx="1897">
                  <c:v>100</c:v>
                </c:pt>
                <c:pt idx="1898">
                  <c:v>98.357142857142861</c:v>
                </c:pt>
                <c:pt idx="1899">
                  <c:v>96.928571428571431</c:v>
                </c:pt>
                <c:pt idx="1900">
                  <c:v>94.357142857142861</c:v>
                </c:pt>
                <c:pt idx="1901">
                  <c:v>91.071428571428569</c:v>
                </c:pt>
                <c:pt idx="1902">
                  <c:v>85.428571428571431</c:v>
                </c:pt>
                <c:pt idx="1903">
                  <c:v>82.285714285714292</c:v>
                </c:pt>
                <c:pt idx="1904">
                  <c:v>80.357142857142861</c:v>
                </c:pt>
                <c:pt idx="1905">
                  <c:v>78.142857142857139</c:v>
                </c:pt>
                <c:pt idx="1906">
                  <c:v>75</c:v>
                </c:pt>
                <c:pt idx="1907">
                  <c:v>71.928571428571431</c:v>
                </c:pt>
                <c:pt idx="1908">
                  <c:v>69.5</c:v>
                </c:pt>
                <c:pt idx="1909">
                  <c:v>66.142857142857139</c:v>
                </c:pt>
                <c:pt idx="1910">
                  <c:v>65.285714285714292</c:v>
                </c:pt>
                <c:pt idx="1911">
                  <c:v>63.571428571428569</c:v>
                </c:pt>
                <c:pt idx="1912">
                  <c:v>62</c:v>
                </c:pt>
                <c:pt idx="1913">
                  <c:v>59.714285714285715</c:v>
                </c:pt>
                <c:pt idx="1914">
                  <c:v>58.5</c:v>
                </c:pt>
                <c:pt idx="1915">
                  <c:v>57.071428571428569</c:v>
                </c:pt>
                <c:pt idx="1916">
                  <c:v>54.785714285714285</c:v>
                </c:pt>
                <c:pt idx="1917">
                  <c:v>54</c:v>
                </c:pt>
                <c:pt idx="1918">
                  <c:v>53.642857142857146</c:v>
                </c:pt>
                <c:pt idx="1919">
                  <c:v>53.642857142857146</c:v>
                </c:pt>
                <c:pt idx="1920">
                  <c:v>54</c:v>
                </c:pt>
                <c:pt idx="1921">
                  <c:v>53.571428571428569</c:v>
                </c:pt>
                <c:pt idx="1922">
                  <c:v>53.785714285714285</c:v>
                </c:pt>
                <c:pt idx="1923">
                  <c:v>52.571428571428569</c:v>
                </c:pt>
                <c:pt idx="1924">
                  <c:v>49.928571428571431</c:v>
                </c:pt>
                <c:pt idx="1925">
                  <c:v>49</c:v>
                </c:pt>
                <c:pt idx="1926">
                  <c:v>49.142857142857146</c:v>
                </c:pt>
                <c:pt idx="1927">
                  <c:v>50.857142857142854</c:v>
                </c:pt>
                <c:pt idx="1928">
                  <c:v>50.571428571428569</c:v>
                </c:pt>
                <c:pt idx="1929">
                  <c:v>49.642857142857146</c:v>
                </c:pt>
                <c:pt idx="1930">
                  <c:v>50.142857142857146</c:v>
                </c:pt>
                <c:pt idx="1931">
                  <c:v>49.214285714285715</c:v>
                </c:pt>
                <c:pt idx="1932">
                  <c:v>48.428571428571431</c:v>
                </c:pt>
                <c:pt idx="1933">
                  <c:v>47.857142857142854</c:v>
                </c:pt>
                <c:pt idx="1934">
                  <c:v>47.428571428571431</c:v>
                </c:pt>
                <c:pt idx="1935">
                  <c:v>47.5</c:v>
                </c:pt>
                <c:pt idx="1936">
                  <c:v>46.642857142857146</c:v>
                </c:pt>
                <c:pt idx="1937">
                  <c:v>48.785714285714285</c:v>
                </c:pt>
                <c:pt idx="1938">
                  <c:v>51.857142857142854</c:v>
                </c:pt>
                <c:pt idx="1939">
                  <c:v>51.642857142857146</c:v>
                </c:pt>
                <c:pt idx="1940">
                  <c:v>52.214285714285715</c:v>
                </c:pt>
                <c:pt idx="1941">
                  <c:v>52.928571428571431</c:v>
                </c:pt>
                <c:pt idx="1942">
                  <c:v>55.357142857142854</c:v>
                </c:pt>
                <c:pt idx="1943">
                  <c:v>57.785714285714285</c:v>
                </c:pt>
                <c:pt idx="1944">
                  <c:v>60.928571428571431</c:v>
                </c:pt>
                <c:pt idx="1945">
                  <c:v>61.571428571428569</c:v>
                </c:pt>
                <c:pt idx="1946">
                  <c:v>67.642857142857139</c:v>
                </c:pt>
                <c:pt idx="1947">
                  <c:v>66.928571428571431</c:v>
                </c:pt>
                <c:pt idx="1948">
                  <c:v>66.928571428571431</c:v>
                </c:pt>
                <c:pt idx="1949">
                  <c:v>66.642857142857139</c:v>
                </c:pt>
                <c:pt idx="1950">
                  <c:v>68.857142857142861</c:v>
                </c:pt>
                <c:pt idx="1951">
                  <c:v>69.714285714285708</c:v>
                </c:pt>
                <c:pt idx="1952">
                  <c:v>67.142857142857139</c:v>
                </c:pt>
                <c:pt idx="1953">
                  <c:v>67.142857142857139</c:v>
                </c:pt>
                <c:pt idx="1954">
                  <c:v>66.142857142857139</c:v>
                </c:pt>
                <c:pt idx="1955">
                  <c:v>64.071428571428569</c:v>
                </c:pt>
                <c:pt idx="1956">
                  <c:v>62.142857142857146</c:v>
                </c:pt>
                <c:pt idx="1957">
                  <c:v>60.214285714285715</c:v>
                </c:pt>
                <c:pt idx="1958">
                  <c:v>58.071428571428569</c:v>
                </c:pt>
                <c:pt idx="1959">
                  <c:v>58.357142857142854</c:v>
                </c:pt>
                <c:pt idx="1960">
                  <c:v>52.142857142857146</c:v>
                </c:pt>
                <c:pt idx="1961">
                  <c:v>53.5</c:v>
                </c:pt>
                <c:pt idx="1962">
                  <c:v>54.071428571428569</c:v>
                </c:pt>
                <c:pt idx="1963">
                  <c:v>55.071428571428569</c:v>
                </c:pt>
                <c:pt idx="1964">
                  <c:v>54</c:v>
                </c:pt>
                <c:pt idx="1965">
                  <c:v>53.857142857142854</c:v>
                </c:pt>
                <c:pt idx="1966">
                  <c:v>56.714285714285715</c:v>
                </c:pt>
                <c:pt idx="1967">
                  <c:v>63.285714285714285</c:v>
                </c:pt>
                <c:pt idx="1968">
                  <c:v>64.714285714285708</c:v>
                </c:pt>
                <c:pt idx="1969">
                  <c:v>67.071428571428569</c:v>
                </c:pt>
                <c:pt idx="1970">
                  <c:v>67.714285714285708</c:v>
                </c:pt>
                <c:pt idx="1971">
                  <c:v>69.857142857142861</c:v>
                </c:pt>
                <c:pt idx="1972">
                  <c:v>70.071428571428569</c:v>
                </c:pt>
                <c:pt idx="1973">
                  <c:v>73.142857142857139</c:v>
                </c:pt>
                <c:pt idx="1974">
                  <c:v>75.571428571428569</c:v>
                </c:pt>
                <c:pt idx="1975">
                  <c:v>77.571428571428569</c:v>
                </c:pt>
                <c:pt idx="1976">
                  <c:v>79.214285714285708</c:v>
                </c:pt>
                <c:pt idx="1977">
                  <c:v>83.071428571428569</c:v>
                </c:pt>
                <c:pt idx="1978">
                  <c:v>86.642857142857139</c:v>
                </c:pt>
                <c:pt idx="1979">
                  <c:v>87.428571428571431</c:v>
                </c:pt>
                <c:pt idx="1980">
                  <c:v>89.571428571428569</c:v>
                </c:pt>
                <c:pt idx="1981">
                  <c:v>86.714285714285708</c:v>
                </c:pt>
                <c:pt idx="1982">
                  <c:v>86.214285714285708</c:v>
                </c:pt>
                <c:pt idx="1983">
                  <c:v>88.571428571428569</c:v>
                </c:pt>
                <c:pt idx="1984">
                  <c:v>97.5</c:v>
                </c:pt>
                <c:pt idx="1985">
                  <c:v>99.816326530612244</c:v>
                </c:pt>
                <c:pt idx="1986">
                  <c:v>104.88775510204081</c:v>
                </c:pt>
                <c:pt idx="1987">
                  <c:v>106.10204081632652</c:v>
                </c:pt>
                <c:pt idx="1988">
                  <c:v>109.17346938775509</c:v>
                </c:pt>
                <c:pt idx="1989">
                  <c:v>112.60204081632652</c:v>
                </c:pt>
                <c:pt idx="1990">
                  <c:v>114.53061224489797</c:v>
                </c:pt>
                <c:pt idx="1991">
                  <c:v>113.67346938775511</c:v>
                </c:pt>
                <c:pt idx="1992">
                  <c:v>122.53061224489797</c:v>
                </c:pt>
                <c:pt idx="1993">
                  <c:v>121.88775510204083</c:v>
                </c:pt>
                <c:pt idx="1994">
                  <c:v>118.60204081632654</c:v>
                </c:pt>
                <c:pt idx="1995">
                  <c:v>117.60204081632654</c:v>
                </c:pt>
                <c:pt idx="1996">
                  <c:v>119.53061224489797</c:v>
                </c:pt>
                <c:pt idx="1997">
                  <c:v>117.9591836734694</c:v>
                </c:pt>
                <c:pt idx="1998">
                  <c:v>110.38775510204083</c:v>
                </c:pt>
                <c:pt idx="1999">
                  <c:v>107.71428571428571</c:v>
                </c:pt>
                <c:pt idx="2000">
                  <c:v>105.07142857142857</c:v>
                </c:pt>
                <c:pt idx="2001">
                  <c:v>102.14285714285714</c:v>
                </c:pt>
                <c:pt idx="2002">
                  <c:v>101.28571428571429</c:v>
                </c:pt>
                <c:pt idx="2003">
                  <c:v>100.71428571428571</c:v>
                </c:pt>
                <c:pt idx="2004">
                  <c:v>99.785714285714292</c:v>
                </c:pt>
                <c:pt idx="2005">
                  <c:v>99.357142857142861</c:v>
                </c:pt>
                <c:pt idx="2006">
                  <c:v>90.071428571428569</c:v>
                </c:pt>
                <c:pt idx="2007">
                  <c:v>89.928571428571431</c:v>
                </c:pt>
                <c:pt idx="2008">
                  <c:v>92.214285714285708</c:v>
                </c:pt>
                <c:pt idx="2009">
                  <c:v>92.928571428571431</c:v>
                </c:pt>
                <c:pt idx="2010">
                  <c:v>96.285714285714292</c:v>
                </c:pt>
                <c:pt idx="2011">
                  <c:v>98.571428571428569</c:v>
                </c:pt>
                <c:pt idx="2012">
                  <c:v>103.21428571428571</c:v>
                </c:pt>
                <c:pt idx="2013">
                  <c:v>108.85714285714286</c:v>
                </c:pt>
                <c:pt idx="2014">
                  <c:v>114.21428571428571</c:v>
                </c:pt>
                <c:pt idx="2015">
                  <c:v>120.57142857142857</c:v>
                </c:pt>
                <c:pt idx="2016">
                  <c:v>128.57142857142858</c:v>
                </c:pt>
                <c:pt idx="2017">
                  <c:v>137.14285714285714</c:v>
                </c:pt>
                <c:pt idx="2018">
                  <c:v>144.28571428571428</c:v>
                </c:pt>
                <c:pt idx="2019">
                  <c:v>149.92857142857142</c:v>
                </c:pt>
                <c:pt idx="2020">
                  <c:v>157.42857142857142</c:v>
                </c:pt>
                <c:pt idx="2021">
                  <c:v>168.07142857142858</c:v>
                </c:pt>
                <c:pt idx="2022">
                  <c:v>176.14285714285714</c:v>
                </c:pt>
                <c:pt idx="2023">
                  <c:v>181.85714285714286</c:v>
                </c:pt>
                <c:pt idx="2024">
                  <c:v>184.64285714285714</c:v>
                </c:pt>
                <c:pt idx="2025">
                  <c:v>190.07142857142858</c:v>
                </c:pt>
                <c:pt idx="2026">
                  <c:v>191.57142857142858</c:v>
                </c:pt>
                <c:pt idx="2027">
                  <c:v>193.35714285714286</c:v>
                </c:pt>
                <c:pt idx="2028">
                  <c:v>193.14285714285714</c:v>
                </c:pt>
                <c:pt idx="2029">
                  <c:v>193.14285714285714</c:v>
                </c:pt>
                <c:pt idx="2030">
                  <c:v>189.57142857142858</c:v>
                </c:pt>
                <c:pt idx="2031">
                  <c:v>184.85714285714286</c:v>
                </c:pt>
                <c:pt idx="2032">
                  <c:v>186.42857142857142</c:v>
                </c:pt>
                <c:pt idx="2033">
                  <c:v>185.35714285714286</c:v>
                </c:pt>
                <c:pt idx="2034">
                  <c:v>189.64285714285714</c:v>
                </c:pt>
                <c:pt idx="2035">
                  <c:v>199.64285714285714</c:v>
                </c:pt>
                <c:pt idx="2036">
                  <c:v>199.42857142857142</c:v>
                </c:pt>
                <c:pt idx="2037">
                  <c:v>198.71428571428572</c:v>
                </c:pt>
                <c:pt idx="2038">
                  <c:v>197.14285714285714</c:v>
                </c:pt>
                <c:pt idx="2039">
                  <c:v>192.07142857142858</c:v>
                </c:pt>
                <c:pt idx="2040">
                  <c:v>189.78571428571428</c:v>
                </c:pt>
                <c:pt idx="2041">
                  <c:v>185.5</c:v>
                </c:pt>
                <c:pt idx="2042">
                  <c:v>182.07142857142858</c:v>
                </c:pt>
                <c:pt idx="2043">
                  <c:v>179.07142857142858</c:v>
                </c:pt>
                <c:pt idx="2044">
                  <c:v>174.07142857142858</c:v>
                </c:pt>
                <c:pt idx="2045">
                  <c:v>170.64285714285714</c:v>
                </c:pt>
                <c:pt idx="2046">
                  <c:v>163.28571428571428</c:v>
                </c:pt>
                <c:pt idx="2047">
                  <c:v>162.35714285714286</c:v>
                </c:pt>
                <c:pt idx="2048">
                  <c:v>152.64285714285714</c:v>
                </c:pt>
                <c:pt idx="2049">
                  <c:v>135.92857142857142</c:v>
                </c:pt>
                <c:pt idx="2050">
                  <c:v>130.5</c:v>
                </c:pt>
                <c:pt idx="2051">
                  <c:v>128.14285714285714</c:v>
                </c:pt>
                <c:pt idx="2052">
                  <c:v>129.14285714285714</c:v>
                </c:pt>
                <c:pt idx="2053">
                  <c:v>132.35714285714286</c:v>
                </c:pt>
                <c:pt idx="2054">
                  <c:v>134.57142857142858</c:v>
                </c:pt>
                <c:pt idx="2055">
                  <c:v>139.57142857142858</c:v>
                </c:pt>
                <c:pt idx="2056">
                  <c:v>144.14285714285714</c:v>
                </c:pt>
                <c:pt idx="2057">
                  <c:v>148.64285714285714</c:v>
                </c:pt>
                <c:pt idx="2058">
                  <c:v>153.28571428571428</c:v>
                </c:pt>
                <c:pt idx="2059">
                  <c:v>154.78571428571428</c:v>
                </c:pt>
                <c:pt idx="2060">
                  <c:v>157.78571428571428</c:v>
                </c:pt>
                <c:pt idx="2061">
                  <c:v>158.21428571428572</c:v>
                </c:pt>
                <c:pt idx="2062">
                  <c:v>161.85714285714286</c:v>
                </c:pt>
                <c:pt idx="2063">
                  <c:v>163.57142857142858</c:v>
                </c:pt>
                <c:pt idx="2064">
                  <c:v>166.64285714285714</c:v>
                </c:pt>
                <c:pt idx="2065">
                  <c:v>170</c:v>
                </c:pt>
                <c:pt idx="2066">
                  <c:v>168.07142857142858</c:v>
                </c:pt>
                <c:pt idx="2067">
                  <c:v>164.92857142857142</c:v>
                </c:pt>
                <c:pt idx="2068">
                  <c:v>163.14285714285714</c:v>
                </c:pt>
                <c:pt idx="2069">
                  <c:v>160.35714285714286</c:v>
                </c:pt>
                <c:pt idx="2070">
                  <c:v>158.78571428571428</c:v>
                </c:pt>
                <c:pt idx="2071">
                  <c:v>160</c:v>
                </c:pt>
                <c:pt idx="2072">
                  <c:v>161</c:v>
                </c:pt>
                <c:pt idx="2073">
                  <c:v>162.92857142857142</c:v>
                </c:pt>
                <c:pt idx="2074">
                  <c:v>163.28571428571428</c:v>
                </c:pt>
                <c:pt idx="2075">
                  <c:v>161.42857142857142</c:v>
                </c:pt>
                <c:pt idx="2076">
                  <c:v>158.64285714285714</c:v>
                </c:pt>
                <c:pt idx="2077">
                  <c:v>157.85714285714286</c:v>
                </c:pt>
                <c:pt idx="2078">
                  <c:v>156.21428571428572</c:v>
                </c:pt>
                <c:pt idx="2079">
                  <c:v>152.28571428571428</c:v>
                </c:pt>
                <c:pt idx="2080">
                  <c:v>150.42857142857142</c:v>
                </c:pt>
                <c:pt idx="2081">
                  <c:v>148.92857142857142</c:v>
                </c:pt>
                <c:pt idx="2082">
                  <c:v>146.14285714285714</c:v>
                </c:pt>
                <c:pt idx="2083">
                  <c:v>143.21428571428572</c:v>
                </c:pt>
                <c:pt idx="2084">
                  <c:v>139.85714285714286</c:v>
                </c:pt>
                <c:pt idx="2085">
                  <c:v>134.64285714285714</c:v>
                </c:pt>
                <c:pt idx="2086">
                  <c:v>128.42857142857142</c:v>
                </c:pt>
                <c:pt idx="2087">
                  <c:v>128.28571428571428</c:v>
                </c:pt>
                <c:pt idx="2088">
                  <c:v>128.21428571428572</c:v>
                </c:pt>
                <c:pt idx="2089">
                  <c:v>132.35714285714286</c:v>
                </c:pt>
                <c:pt idx="2090">
                  <c:v>135.71428571428572</c:v>
                </c:pt>
                <c:pt idx="2091">
                  <c:v>143.78571428571428</c:v>
                </c:pt>
                <c:pt idx="2092">
                  <c:v>144.64285714285714</c:v>
                </c:pt>
                <c:pt idx="2093">
                  <c:v>145.78571428571428</c:v>
                </c:pt>
                <c:pt idx="2094">
                  <c:v>146.14285714285714</c:v>
                </c:pt>
                <c:pt idx="2095">
                  <c:v>144</c:v>
                </c:pt>
                <c:pt idx="2096">
                  <c:v>141.85714285714286</c:v>
                </c:pt>
                <c:pt idx="2097">
                  <c:v>138.57142857142858</c:v>
                </c:pt>
                <c:pt idx="2098">
                  <c:v>134.78571428571428</c:v>
                </c:pt>
                <c:pt idx="2099">
                  <c:v>130.57142857142858</c:v>
                </c:pt>
                <c:pt idx="2100">
                  <c:v>128.21428571428572</c:v>
                </c:pt>
                <c:pt idx="2101">
                  <c:v>119.14285714285714</c:v>
                </c:pt>
                <c:pt idx="2102">
                  <c:v>113.07142857142857</c:v>
                </c:pt>
                <c:pt idx="2103">
                  <c:v>104</c:v>
                </c:pt>
                <c:pt idx="2104">
                  <c:v>94.785714285714292</c:v>
                </c:pt>
                <c:pt idx="2105">
                  <c:v>80.714285714285708</c:v>
                </c:pt>
                <c:pt idx="2106">
                  <c:v>73.071428571428569</c:v>
                </c:pt>
                <c:pt idx="2107">
                  <c:v>67.785714285714292</c:v>
                </c:pt>
                <c:pt idx="2108">
                  <c:v>63.785714285714285</c:v>
                </c:pt>
                <c:pt idx="2109">
                  <c:v>68.928571428571431</c:v>
                </c:pt>
                <c:pt idx="2110">
                  <c:v>74.357142857142861</c:v>
                </c:pt>
                <c:pt idx="2111">
                  <c:v>78.34693877551021</c:v>
                </c:pt>
                <c:pt idx="2112">
                  <c:v>82.38629737609331</c:v>
                </c:pt>
                <c:pt idx="2113">
                  <c:v>96.88629737609331</c:v>
                </c:pt>
                <c:pt idx="2114">
                  <c:v>103.95772594752187</c:v>
                </c:pt>
                <c:pt idx="2115">
                  <c:v>109.100583090379</c:v>
                </c:pt>
                <c:pt idx="2116">
                  <c:v>111.45772594752187</c:v>
                </c:pt>
                <c:pt idx="2117">
                  <c:v>114.17201166180757</c:v>
                </c:pt>
                <c:pt idx="2118">
                  <c:v>116.17201166180757</c:v>
                </c:pt>
                <c:pt idx="2119">
                  <c:v>117.52915451895043</c:v>
                </c:pt>
                <c:pt idx="2120">
                  <c:v>134.67201166180757</c:v>
                </c:pt>
                <c:pt idx="2121">
                  <c:v>139.02915451895043</c:v>
                </c:pt>
                <c:pt idx="2122">
                  <c:v>142.3862973760933</c:v>
                </c:pt>
                <c:pt idx="2123">
                  <c:v>136.3862973760933</c:v>
                </c:pt>
                <c:pt idx="2124">
                  <c:v>137.31486880466471</c:v>
                </c:pt>
                <c:pt idx="2125">
                  <c:v>133.68221574344025</c:v>
                </c:pt>
                <c:pt idx="2126">
                  <c:v>128.57142857142858</c:v>
                </c:pt>
                <c:pt idx="2127">
                  <c:v>112</c:v>
                </c:pt>
                <c:pt idx="2128">
                  <c:v>102.57142857142857</c:v>
                </c:pt>
                <c:pt idx="2129">
                  <c:v>96.285714285714292</c:v>
                </c:pt>
                <c:pt idx="2130">
                  <c:v>92</c:v>
                </c:pt>
                <c:pt idx="2131">
                  <c:v>88.214285714285708</c:v>
                </c:pt>
                <c:pt idx="2132">
                  <c:v>83.714285714285708</c:v>
                </c:pt>
                <c:pt idx="2133">
                  <c:v>79.571428571428569</c:v>
                </c:pt>
                <c:pt idx="2134">
                  <c:v>60.5</c:v>
                </c:pt>
                <c:pt idx="2135">
                  <c:v>53.857142857142854</c:v>
                </c:pt>
                <c:pt idx="2136">
                  <c:v>47.714285714285715</c:v>
                </c:pt>
                <c:pt idx="2137">
                  <c:v>45.285714285714285</c:v>
                </c:pt>
                <c:pt idx="2138">
                  <c:v>36.357142857142854</c:v>
                </c:pt>
                <c:pt idx="2139">
                  <c:v>33.285714285714285</c:v>
                </c:pt>
                <c:pt idx="2140">
                  <c:v>31.928571428571427</c:v>
                </c:pt>
                <c:pt idx="2141">
                  <c:v>30.357142857142858</c:v>
                </c:pt>
                <c:pt idx="2142">
                  <c:v>29.285714285714285</c:v>
                </c:pt>
                <c:pt idx="2143">
                  <c:v>28.214285714285715</c:v>
                </c:pt>
                <c:pt idx="2144">
                  <c:v>27.5</c:v>
                </c:pt>
                <c:pt idx="2145">
                  <c:v>26.785714285714285</c:v>
                </c:pt>
                <c:pt idx="2146">
                  <c:v>26.142857142857142</c:v>
                </c:pt>
                <c:pt idx="2147">
                  <c:v>25.642857142857142</c:v>
                </c:pt>
                <c:pt idx="2148">
                  <c:v>25</c:v>
                </c:pt>
                <c:pt idx="2149">
                  <c:v>24.357142857142858</c:v>
                </c:pt>
                <c:pt idx="2150">
                  <c:v>24</c:v>
                </c:pt>
                <c:pt idx="2151">
                  <c:v>23.785714285714285</c:v>
                </c:pt>
                <c:pt idx="2152">
                  <c:v>23.928571428571427</c:v>
                </c:pt>
                <c:pt idx="2153">
                  <c:v>25.5</c:v>
                </c:pt>
                <c:pt idx="2154">
                  <c:v>25.020408163265305</c:v>
                </c:pt>
                <c:pt idx="2155">
                  <c:v>24.80612244897959</c:v>
                </c:pt>
                <c:pt idx="2156">
                  <c:v>24.663265306122447</c:v>
                </c:pt>
                <c:pt idx="2157">
                  <c:v>24.80612244897959</c:v>
                </c:pt>
                <c:pt idx="2158">
                  <c:v>24.520408163265305</c:v>
                </c:pt>
                <c:pt idx="2159">
                  <c:v>25.091836734693878</c:v>
                </c:pt>
                <c:pt idx="2160">
                  <c:v>25.163265306122447</c:v>
                </c:pt>
                <c:pt idx="2161">
                  <c:v>25.377551020408163</c:v>
                </c:pt>
                <c:pt idx="2162">
                  <c:v>26.020408163265305</c:v>
                </c:pt>
                <c:pt idx="2163">
                  <c:v>26.020408163265305</c:v>
                </c:pt>
                <c:pt idx="2164">
                  <c:v>25.80612244897959</c:v>
                </c:pt>
                <c:pt idx="2165">
                  <c:v>25.80612244897959</c:v>
                </c:pt>
                <c:pt idx="2166">
                  <c:v>25.448979591836736</c:v>
                </c:pt>
                <c:pt idx="2167">
                  <c:v>23.520408163265305</c:v>
                </c:pt>
                <c:pt idx="2168">
                  <c:v>23.408163265306122</c:v>
                </c:pt>
                <c:pt idx="2169">
                  <c:v>24.479591836734695</c:v>
                </c:pt>
                <c:pt idx="2170">
                  <c:v>25.551020408163264</c:v>
                </c:pt>
                <c:pt idx="2171">
                  <c:v>25.69387755102041</c:v>
                </c:pt>
                <c:pt idx="2172">
                  <c:v>25.69387755102041</c:v>
                </c:pt>
                <c:pt idx="2173">
                  <c:v>24.979591836734695</c:v>
                </c:pt>
                <c:pt idx="2174">
                  <c:v>25.408163265306122</c:v>
                </c:pt>
                <c:pt idx="2175">
                  <c:v>25.836734693877553</c:v>
                </c:pt>
                <c:pt idx="2176">
                  <c:v>26.836734693877553</c:v>
                </c:pt>
                <c:pt idx="2177">
                  <c:v>28.26530612244898</c:v>
                </c:pt>
                <c:pt idx="2178">
                  <c:v>29.76530612244898</c:v>
                </c:pt>
                <c:pt idx="2179">
                  <c:v>30.551020408163264</c:v>
                </c:pt>
                <c:pt idx="2180">
                  <c:v>31.551020408163264</c:v>
                </c:pt>
                <c:pt idx="2181">
                  <c:v>32.265306122448983</c:v>
                </c:pt>
                <c:pt idx="2182">
                  <c:v>33</c:v>
                </c:pt>
                <c:pt idx="2183">
                  <c:v>32.071428571428569</c:v>
                </c:pt>
                <c:pt idx="2184">
                  <c:v>31.785714285714285</c:v>
                </c:pt>
                <c:pt idx="2185">
                  <c:v>32.142857142857146</c:v>
                </c:pt>
                <c:pt idx="2186">
                  <c:v>32.571428571428569</c:v>
                </c:pt>
                <c:pt idx="2187">
                  <c:v>33.071428571428569</c:v>
                </c:pt>
                <c:pt idx="2188">
                  <c:v>33.928571428571431</c:v>
                </c:pt>
                <c:pt idx="2189">
                  <c:v>34.571428571428569</c:v>
                </c:pt>
                <c:pt idx="2190">
                  <c:v>34.642857142857146</c:v>
                </c:pt>
                <c:pt idx="2191">
                  <c:v>33.857142857142854</c:v>
                </c:pt>
                <c:pt idx="2192">
                  <c:v>33.642857142857146</c:v>
                </c:pt>
                <c:pt idx="2193">
                  <c:v>34.642857142857146</c:v>
                </c:pt>
                <c:pt idx="2194">
                  <c:v>35.357142857142854</c:v>
                </c:pt>
                <c:pt idx="2195">
                  <c:v>36.357142857142854</c:v>
                </c:pt>
                <c:pt idx="2196">
                  <c:v>37.357142857142854</c:v>
                </c:pt>
                <c:pt idx="2197">
                  <c:v>38.714285714285715</c:v>
                </c:pt>
                <c:pt idx="2198">
                  <c:v>40.928571428571431</c:v>
                </c:pt>
                <c:pt idx="2199">
                  <c:v>42.285714285714285</c:v>
                </c:pt>
                <c:pt idx="2200">
                  <c:v>44.357142857142854</c:v>
                </c:pt>
                <c:pt idx="2201">
                  <c:v>46.357142857142854</c:v>
                </c:pt>
                <c:pt idx="2202">
                  <c:v>47.785714285714285</c:v>
                </c:pt>
                <c:pt idx="2203">
                  <c:v>49.5</c:v>
                </c:pt>
                <c:pt idx="2204">
                  <c:v>50.928571428571431</c:v>
                </c:pt>
                <c:pt idx="2205">
                  <c:v>52.714285714285715</c:v>
                </c:pt>
                <c:pt idx="2206">
                  <c:v>54.428571428571431</c:v>
                </c:pt>
                <c:pt idx="2207">
                  <c:v>55.142857142857146</c:v>
                </c:pt>
                <c:pt idx="2208">
                  <c:v>56.785714285714285</c:v>
                </c:pt>
                <c:pt idx="2209">
                  <c:v>58</c:v>
                </c:pt>
                <c:pt idx="2210">
                  <c:v>58.571428571428569</c:v>
                </c:pt>
                <c:pt idx="2211">
                  <c:v>59.142857142857146</c:v>
                </c:pt>
                <c:pt idx="2212">
                  <c:v>58.285714285714285</c:v>
                </c:pt>
                <c:pt idx="2213">
                  <c:v>57.857142857142854</c:v>
                </c:pt>
                <c:pt idx="2214">
                  <c:v>56.857142857142854</c:v>
                </c:pt>
                <c:pt idx="2215">
                  <c:v>56.142857142857146</c:v>
                </c:pt>
                <c:pt idx="2216">
                  <c:v>56.571428571428569</c:v>
                </c:pt>
                <c:pt idx="2217">
                  <c:v>58.142857142857146</c:v>
                </c:pt>
                <c:pt idx="2218">
                  <c:v>60.642857142857146</c:v>
                </c:pt>
                <c:pt idx="2219">
                  <c:v>63.428571428571431</c:v>
                </c:pt>
                <c:pt idx="2220">
                  <c:v>67.571428571428569</c:v>
                </c:pt>
                <c:pt idx="2221">
                  <c:v>70.071428571428569</c:v>
                </c:pt>
                <c:pt idx="2222">
                  <c:v>72.785714285714292</c:v>
                </c:pt>
                <c:pt idx="2223">
                  <c:v>76.571428571428569</c:v>
                </c:pt>
                <c:pt idx="2224">
                  <c:v>81.142857142857139</c:v>
                </c:pt>
                <c:pt idx="2225">
                  <c:v>87</c:v>
                </c:pt>
                <c:pt idx="2226">
                  <c:v>91.642857142857139</c:v>
                </c:pt>
                <c:pt idx="2227">
                  <c:v>99.571428571428569</c:v>
                </c:pt>
                <c:pt idx="2228">
                  <c:v>105.78571428571429</c:v>
                </c:pt>
                <c:pt idx="2229">
                  <c:v>111.14285714285714</c:v>
                </c:pt>
                <c:pt idx="2230">
                  <c:v>115.14285714285714</c:v>
                </c:pt>
                <c:pt idx="2231">
                  <c:v>124.21428571428571</c:v>
                </c:pt>
                <c:pt idx="2232">
                  <c:v>128.14285714285714</c:v>
                </c:pt>
                <c:pt idx="2233">
                  <c:v>132</c:v>
                </c:pt>
                <c:pt idx="2234">
                  <c:v>131</c:v>
                </c:pt>
                <c:pt idx="2235">
                  <c:v>129.71428571428572</c:v>
                </c:pt>
                <c:pt idx="2236">
                  <c:v>127.21428571428571</c:v>
                </c:pt>
                <c:pt idx="2237">
                  <c:v>126.71428571428571</c:v>
                </c:pt>
                <c:pt idx="2238">
                  <c:v>123.35714285714286</c:v>
                </c:pt>
                <c:pt idx="2239">
                  <c:v>119</c:v>
                </c:pt>
                <c:pt idx="2240">
                  <c:v>117</c:v>
                </c:pt>
                <c:pt idx="2241">
                  <c:v>111.42857142857143</c:v>
                </c:pt>
                <c:pt idx="2242">
                  <c:v>106.5</c:v>
                </c:pt>
                <c:pt idx="2243">
                  <c:v>102.85714285714286</c:v>
                </c:pt>
                <c:pt idx="2244">
                  <c:v>100.71428571428571</c:v>
                </c:pt>
                <c:pt idx="2245">
                  <c:v>93.071428571428569</c:v>
                </c:pt>
                <c:pt idx="2246">
                  <c:v>87.142857142857139</c:v>
                </c:pt>
                <c:pt idx="2247">
                  <c:v>82.785714285714292</c:v>
                </c:pt>
                <c:pt idx="2248">
                  <c:v>80.785714285714292</c:v>
                </c:pt>
                <c:pt idx="2249">
                  <c:v>79.357142857142861</c:v>
                </c:pt>
                <c:pt idx="2250">
                  <c:v>79.714285714285708</c:v>
                </c:pt>
                <c:pt idx="2251">
                  <c:v>81.928571428571431</c:v>
                </c:pt>
                <c:pt idx="2252">
                  <c:v>83.428571428571431</c:v>
                </c:pt>
                <c:pt idx="2253">
                  <c:v>84.071428571428569</c:v>
                </c:pt>
                <c:pt idx="2254">
                  <c:v>85.357142857142861</c:v>
                </c:pt>
                <c:pt idx="2255">
                  <c:v>86.214285714285708</c:v>
                </c:pt>
                <c:pt idx="2256">
                  <c:v>87</c:v>
                </c:pt>
                <c:pt idx="2257">
                  <c:v>87.071428571428569</c:v>
                </c:pt>
                <c:pt idx="2258">
                  <c:v>87.928571428571431</c:v>
                </c:pt>
                <c:pt idx="2259">
                  <c:v>89.571428571428569</c:v>
                </c:pt>
                <c:pt idx="2260">
                  <c:v>95</c:v>
                </c:pt>
                <c:pt idx="2261">
                  <c:v>99.357142857142861</c:v>
                </c:pt>
                <c:pt idx="2262">
                  <c:v>102.71428571428571</c:v>
                </c:pt>
                <c:pt idx="2263">
                  <c:v>105.14285714285714</c:v>
                </c:pt>
                <c:pt idx="2264">
                  <c:v>106.21428571428571</c:v>
                </c:pt>
                <c:pt idx="2265">
                  <c:v>104.5</c:v>
                </c:pt>
                <c:pt idx="2266">
                  <c:v>104.71428571428571</c:v>
                </c:pt>
                <c:pt idx="2267">
                  <c:v>106.5</c:v>
                </c:pt>
                <c:pt idx="2268">
                  <c:v>108.78571428571429</c:v>
                </c:pt>
                <c:pt idx="2269">
                  <c:v>113.07142857142857</c:v>
                </c:pt>
                <c:pt idx="2270">
                  <c:v>114.64285714285714</c:v>
                </c:pt>
                <c:pt idx="2271">
                  <c:v>115.71428571428571</c:v>
                </c:pt>
                <c:pt idx="2272">
                  <c:v>116.21428571428571</c:v>
                </c:pt>
                <c:pt idx="2273">
                  <c:v>112.64285714285714</c:v>
                </c:pt>
                <c:pt idx="2274">
                  <c:v>108.14285714285714</c:v>
                </c:pt>
                <c:pt idx="2275">
                  <c:v>104.42857142857143</c:v>
                </c:pt>
                <c:pt idx="2276">
                  <c:v>102</c:v>
                </c:pt>
                <c:pt idx="2277">
                  <c:v>101.07142857142857</c:v>
                </c:pt>
                <c:pt idx="2278">
                  <c:v>100.64285714285714</c:v>
                </c:pt>
                <c:pt idx="2279">
                  <c:v>99.928571428571431</c:v>
                </c:pt>
                <c:pt idx="2280">
                  <c:v>102.35714285714286</c:v>
                </c:pt>
                <c:pt idx="2281">
                  <c:v>107.21428571428571</c:v>
                </c:pt>
                <c:pt idx="2282">
                  <c:v>111.42857142857143</c:v>
                </c:pt>
                <c:pt idx="2283">
                  <c:v>113.64285714285714</c:v>
                </c:pt>
                <c:pt idx="2284">
                  <c:v>119.35714285714286</c:v>
                </c:pt>
                <c:pt idx="2285">
                  <c:v>124.78571428571429</c:v>
                </c:pt>
                <c:pt idx="2286">
                  <c:v>128.64285714285714</c:v>
                </c:pt>
                <c:pt idx="2287">
                  <c:v>136.07142857142858</c:v>
                </c:pt>
                <c:pt idx="2288">
                  <c:v>142.07142857142858</c:v>
                </c:pt>
                <c:pt idx="2289">
                  <c:v>145.85714285714286</c:v>
                </c:pt>
                <c:pt idx="2290">
                  <c:v>149.35714285714286</c:v>
                </c:pt>
                <c:pt idx="2291">
                  <c:v>152.64285714285714</c:v>
                </c:pt>
                <c:pt idx="2292">
                  <c:v>154.35714285714286</c:v>
                </c:pt>
                <c:pt idx="2293">
                  <c:v>156.42857142857142</c:v>
                </c:pt>
                <c:pt idx="2294">
                  <c:v>159.92857142857142</c:v>
                </c:pt>
                <c:pt idx="2295">
                  <c:v>159.71428571428572</c:v>
                </c:pt>
                <c:pt idx="2296">
                  <c:v>157.5</c:v>
                </c:pt>
                <c:pt idx="2297">
                  <c:v>155.42857142857142</c:v>
                </c:pt>
                <c:pt idx="2298">
                  <c:v>153</c:v>
                </c:pt>
                <c:pt idx="2299">
                  <c:v>150.21428571428572</c:v>
                </c:pt>
                <c:pt idx="2300">
                  <c:v>149.71428571428572</c:v>
                </c:pt>
                <c:pt idx="2301">
                  <c:v>147.35714285714286</c:v>
                </c:pt>
                <c:pt idx="2302">
                  <c:v>144.92857142857142</c:v>
                </c:pt>
                <c:pt idx="2303">
                  <c:v>144.71428571428572</c:v>
                </c:pt>
                <c:pt idx="2304">
                  <c:v>143.71428571428572</c:v>
                </c:pt>
                <c:pt idx="2305">
                  <c:v>143.14285714285714</c:v>
                </c:pt>
                <c:pt idx="2306">
                  <c:v>143.71428571428572</c:v>
                </c:pt>
                <c:pt idx="2307">
                  <c:v>145.07142857142858</c:v>
                </c:pt>
                <c:pt idx="2308">
                  <c:v>142.14285714285714</c:v>
                </c:pt>
                <c:pt idx="2309">
                  <c:v>139.42857142857142</c:v>
                </c:pt>
                <c:pt idx="2310">
                  <c:v>136.71428571428572</c:v>
                </c:pt>
                <c:pt idx="2311">
                  <c:v>134.21428571428572</c:v>
                </c:pt>
                <c:pt idx="2312">
                  <c:v>133.5</c:v>
                </c:pt>
                <c:pt idx="2313">
                  <c:v>133.57142857142858</c:v>
                </c:pt>
                <c:pt idx="2314">
                  <c:v>131.35714285714286</c:v>
                </c:pt>
                <c:pt idx="2315">
                  <c:v>130.71428571428572</c:v>
                </c:pt>
                <c:pt idx="2316">
                  <c:v>131.28571428571428</c:v>
                </c:pt>
                <c:pt idx="2317">
                  <c:v>129.07142857142858</c:v>
                </c:pt>
                <c:pt idx="2318">
                  <c:v>128.14285714285714</c:v>
                </c:pt>
                <c:pt idx="2319">
                  <c:v>131.42857142857142</c:v>
                </c:pt>
                <c:pt idx="2320">
                  <c:v>131.28571428571428</c:v>
                </c:pt>
                <c:pt idx="2321">
                  <c:v>128.5</c:v>
                </c:pt>
                <c:pt idx="2322">
                  <c:v>125.57142857142857</c:v>
                </c:pt>
                <c:pt idx="2323">
                  <c:v>122</c:v>
                </c:pt>
                <c:pt idx="2324">
                  <c:v>119.07142857142857</c:v>
                </c:pt>
                <c:pt idx="2325">
                  <c:v>116.85714285714286</c:v>
                </c:pt>
                <c:pt idx="2326">
                  <c:v>113.35714285714286</c:v>
                </c:pt>
                <c:pt idx="2327">
                  <c:v>109.57142857142857</c:v>
                </c:pt>
                <c:pt idx="2328">
                  <c:v>106.71428571428571</c:v>
                </c:pt>
                <c:pt idx="2329">
                  <c:v>102.57142857142857</c:v>
                </c:pt>
                <c:pt idx="2330">
                  <c:v>98.785714285714292</c:v>
                </c:pt>
                <c:pt idx="2331">
                  <c:v>97.571428571428569</c:v>
                </c:pt>
                <c:pt idx="2332">
                  <c:v>97.5</c:v>
                </c:pt>
                <c:pt idx="2333">
                  <c:v>91.285714285714292</c:v>
                </c:pt>
                <c:pt idx="2334">
                  <c:v>87.857142857142861</c:v>
                </c:pt>
                <c:pt idx="2335">
                  <c:v>84.928571428571431</c:v>
                </c:pt>
                <c:pt idx="2336">
                  <c:v>82.928571428571431</c:v>
                </c:pt>
                <c:pt idx="2337">
                  <c:v>82.642857142857139</c:v>
                </c:pt>
                <c:pt idx="2338">
                  <c:v>82.785714285714292</c:v>
                </c:pt>
                <c:pt idx="2339">
                  <c:v>81.857142857142861</c:v>
                </c:pt>
                <c:pt idx="2340">
                  <c:v>81.571428571428569</c:v>
                </c:pt>
                <c:pt idx="2341">
                  <c:v>81.071428571428569</c:v>
                </c:pt>
                <c:pt idx="2342">
                  <c:v>80.571428571428569</c:v>
                </c:pt>
                <c:pt idx="2343">
                  <c:v>82.142857142857139</c:v>
                </c:pt>
                <c:pt idx="2344">
                  <c:v>84.714285714285708</c:v>
                </c:pt>
                <c:pt idx="2345">
                  <c:v>85.642857142857139</c:v>
                </c:pt>
                <c:pt idx="2346">
                  <c:v>84.5</c:v>
                </c:pt>
                <c:pt idx="2347">
                  <c:v>85.357142857142861</c:v>
                </c:pt>
                <c:pt idx="2348">
                  <c:v>88.142857142857139</c:v>
                </c:pt>
                <c:pt idx="2349">
                  <c:v>90.714285714285708</c:v>
                </c:pt>
                <c:pt idx="2350">
                  <c:v>95.142857142857139</c:v>
                </c:pt>
                <c:pt idx="2351">
                  <c:v>99.928571428571431</c:v>
                </c:pt>
                <c:pt idx="2352">
                  <c:v>103.35714285714286</c:v>
                </c:pt>
                <c:pt idx="2353">
                  <c:v>108.85714285714286</c:v>
                </c:pt>
                <c:pt idx="2354">
                  <c:v>112.21428571428571</c:v>
                </c:pt>
                <c:pt idx="2355">
                  <c:v>119.28571428571429</c:v>
                </c:pt>
                <c:pt idx="2356">
                  <c:v>129.07142857142858</c:v>
                </c:pt>
                <c:pt idx="2357">
                  <c:v>134.71428571428572</c:v>
                </c:pt>
                <c:pt idx="2358">
                  <c:v>139.5</c:v>
                </c:pt>
                <c:pt idx="2359">
                  <c:v>143.21428571428572</c:v>
                </c:pt>
                <c:pt idx="2360">
                  <c:v>149.92857142857142</c:v>
                </c:pt>
                <c:pt idx="2361">
                  <c:v>154.07142857142858</c:v>
                </c:pt>
                <c:pt idx="2362">
                  <c:v>156.35714285714286</c:v>
                </c:pt>
                <c:pt idx="2363">
                  <c:v>159.64285714285714</c:v>
                </c:pt>
                <c:pt idx="2364">
                  <c:v>159</c:v>
                </c:pt>
                <c:pt idx="2365">
                  <c:v>157.78571428571428</c:v>
                </c:pt>
                <c:pt idx="2366">
                  <c:v>158.5</c:v>
                </c:pt>
                <c:pt idx="2367">
                  <c:v>160.85714285714286</c:v>
                </c:pt>
                <c:pt idx="2368">
                  <c:v>164</c:v>
                </c:pt>
                <c:pt idx="2369">
                  <c:v>161.64285714285714</c:v>
                </c:pt>
                <c:pt idx="2370">
                  <c:v>156.14285714285714</c:v>
                </c:pt>
                <c:pt idx="2371">
                  <c:v>153.42857142857142</c:v>
                </c:pt>
                <c:pt idx="2372">
                  <c:v>149.85714285714286</c:v>
                </c:pt>
                <c:pt idx="2373">
                  <c:v>149</c:v>
                </c:pt>
                <c:pt idx="2374">
                  <c:v>145.35714285714286</c:v>
                </c:pt>
                <c:pt idx="2375">
                  <c:v>144</c:v>
                </c:pt>
                <c:pt idx="2376">
                  <c:v>144.07142857142858</c:v>
                </c:pt>
                <c:pt idx="2377">
                  <c:v>141.85714285714286</c:v>
                </c:pt>
                <c:pt idx="2378">
                  <c:v>144.07142857142858</c:v>
                </c:pt>
                <c:pt idx="2379">
                  <c:v>146</c:v>
                </c:pt>
                <c:pt idx="2380">
                  <c:v>144.21428571428572</c:v>
                </c:pt>
                <c:pt idx="2381">
                  <c:v>138.71428571428572</c:v>
                </c:pt>
                <c:pt idx="2382">
                  <c:v>134.85714285714286</c:v>
                </c:pt>
                <c:pt idx="2383">
                  <c:v>131.42857142857142</c:v>
                </c:pt>
                <c:pt idx="2384">
                  <c:v>129.85714285714286</c:v>
                </c:pt>
                <c:pt idx="2385">
                  <c:v>126</c:v>
                </c:pt>
                <c:pt idx="2386">
                  <c:v>122.57142857142857</c:v>
                </c:pt>
                <c:pt idx="2387">
                  <c:v>120</c:v>
                </c:pt>
                <c:pt idx="2388">
                  <c:v>115.57142857142857</c:v>
                </c:pt>
                <c:pt idx="2389">
                  <c:v>111.92857142857143</c:v>
                </c:pt>
                <c:pt idx="2390">
                  <c:v>106.57142857142857</c:v>
                </c:pt>
                <c:pt idx="2391">
                  <c:v>102.5</c:v>
                </c:pt>
                <c:pt idx="2392">
                  <c:v>97.214285714285708</c:v>
                </c:pt>
                <c:pt idx="2393">
                  <c:v>92</c:v>
                </c:pt>
                <c:pt idx="2394">
                  <c:v>88.714285714285708</c:v>
                </c:pt>
                <c:pt idx="2395">
                  <c:v>88.071428571428569</c:v>
                </c:pt>
                <c:pt idx="2396">
                  <c:v>85.714285714285708</c:v>
                </c:pt>
                <c:pt idx="2397">
                  <c:v>85.357142857142861</c:v>
                </c:pt>
                <c:pt idx="2398">
                  <c:v>83.428571428571431</c:v>
                </c:pt>
                <c:pt idx="2399">
                  <c:v>83.142857142857139</c:v>
                </c:pt>
                <c:pt idx="2400">
                  <c:v>83.142857142857139</c:v>
                </c:pt>
                <c:pt idx="2401">
                  <c:v>81.214285714285708</c:v>
                </c:pt>
                <c:pt idx="2402">
                  <c:v>80.5</c:v>
                </c:pt>
                <c:pt idx="2403">
                  <c:v>79.571428571428569</c:v>
                </c:pt>
                <c:pt idx="2404">
                  <c:v>78.714285714285708</c:v>
                </c:pt>
                <c:pt idx="2405">
                  <c:v>79.285714285714292</c:v>
                </c:pt>
                <c:pt idx="2406">
                  <c:v>77.928571428571431</c:v>
                </c:pt>
                <c:pt idx="2407">
                  <c:v>75.857142857142861</c:v>
                </c:pt>
                <c:pt idx="2408">
                  <c:v>74.071428571428569</c:v>
                </c:pt>
                <c:pt idx="2409">
                  <c:v>70.5</c:v>
                </c:pt>
                <c:pt idx="2410">
                  <c:v>67.714285714285708</c:v>
                </c:pt>
                <c:pt idx="2411">
                  <c:v>66.285714285714292</c:v>
                </c:pt>
                <c:pt idx="2412">
                  <c:v>62.857142857142854</c:v>
                </c:pt>
                <c:pt idx="2413">
                  <c:v>60</c:v>
                </c:pt>
                <c:pt idx="2414">
                  <c:v>56</c:v>
                </c:pt>
                <c:pt idx="2415">
                  <c:v>52</c:v>
                </c:pt>
                <c:pt idx="2416">
                  <c:v>49.642857142857146</c:v>
                </c:pt>
                <c:pt idx="2417">
                  <c:v>47.5</c:v>
                </c:pt>
                <c:pt idx="2418">
                  <c:v>47.142857142857146</c:v>
                </c:pt>
                <c:pt idx="2419">
                  <c:v>44.357142857142854</c:v>
                </c:pt>
                <c:pt idx="2420">
                  <c:v>42.785714285714285</c:v>
                </c:pt>
                <c:pt idx="2421">
                  <c:v>41.857142857142854</c:v>
                </c:pt>
                <c:pt idx="2422">
                  <c:v>43.642857142857146</c:v>
                </c:pt>
                <c:pt idx="2423">
                  <c:v>45.285714285714285</c:v>
                </c:pt>
                <c:pt idx="2424">
                  <c:v>44.928571428571431</c:v>
                </c:pt>
                <c:pt idx="2425">
                  <c:v>43.285714285714285</c:v>
                </c:pt>
                <c:pt idx="2426">
                  <c:v>42.714285714285715</c:v>
                </c:pt>
                <c:pt idx="2427">
                  <c:v>42.571428571428569</c:v>
                </c:pt>
                <c:pt idx="2428">
                  <c:v>42.571428571428569</c:v>
                </c:pt>
                <c:pt idx="2429">
                  <c:v>43.785714285714285</c:v>
                </c:pt>
                <c:pt idx="2430">
                  <c:v>44.785714285714285</c:v>
                </c:pt>
                <c:pt idx="2431">
                  <c:v>45.428571428571431</c:v>
                </c:pt>
                <c:pt idx="2432">
                  <c:v>46.357142857142854</c:v>
                </c:pt>
                <c:pt idx="2433">
                  <c:v>49.714285714285715</c:v>
                </c:pt>
                <c:pt idx="2434">
                  <c:v>50.428571428571431</c:v>
                </c:pt>
                <c:pt idx="2435">
                  <c:v>51.285714285714285</c:v>
                </c:pt>
                <c:pt idx="2436">
                  <c:v>49.714285714285715</c:v>
                </c:pt>
                <c:pt idx="2437">
                  <c:v>49.428571428571431</c:v>
                </c:pt>
                <c:pt idx="2438">
                  <c:v>51.428571428571431</c:v>
                </c:pt>
                <c:pt idx="2439">
                  <c:v>53.285714285714285</c:v>
                </c:pt>
                <c:pt idx="2440">
                  <c:v>55.571428571428569</c:v>
                </c:pt>
                <c:pt idx="2441">
                  <c:v>59.142857142857146</c:v>
                </c:pt>
                <c:pt idx="2442">
                  <c:v>60.714285714285715</c:v>
                </c:pt>
                <c:pt idx="2443">
                  <c:v>62.285714285714285</c:v>
                </c:pt>
                <c:pt idx="2444">
                  <c:v>63.071428571428569</c:v>
                </c:pt>
                <c:pt idx="2445">
                  <c:v>63.285714285714285</c:v>
                </c:pt>
                <c:pt idx="2446">
                  <c:v>62.785714285714285</c:v>
                </c:pt>
                <c:pt idx="2447">
                  <c:v>60.5</c:v>
                </c:pt>
                <c:pt idx="2448">
                  <c:v>60.5</c:v>
                </c:pt>
                <c:pt idx="2449">
                  <c:v>60.142857142857146</c:v>
                </c:pt>
                <c:pt idx="2450">
                  <c:v>60</c:v>
                </c:pt>
                <c:pt idx="2451">
                  <c:v>58.142857142857146</c:v>
                </c:pt>
                <c:pt idx="2452">
                  <c:v>56.5</c:v>
                </c:pt>
                <c:pt idx="2453">
                  <c:v>54.928571428571431</c:v>
                </c:pt>
                <c:pt idx="2454">
                  <c:v>52.857142857142854</c:v>
                </c:pt>
                <c:pt idx="2455">
                  <c:v>49.071428571428569</c:v>
                </c:pt>
                <c:pt idx="2456">
                  <c:v>49.714285714285715</c:v>
                </c:pt>
                <c:pt idx="2457">
                  <c:v>49</c:v>
                </c:pt>
                <c:pt idx="2458">
                  <c:v>49.071428571428569</c:v>
                </c:pt>
                <c:pt idx="2459">
                  <c:v>48.928571428571431</c:v>
                </c:pt>
                <c:pt idx="2460">
                  <c:v>48.071428571428569</c:v>
                </c:pt>
                <c:pt idx="2461">
                  <c:v>48.642857142857146</c:v>
                </c:pt>
                <c:pt idx="2462">
                  <c:v>48.714285714285715</c:v>
                </c:pt>
                <c:pt idx="2463">
                  <c:v>49.214285714285715</c:v>
                </c:pt>
                <c:pt idx="2464">
                  <c:v>49.5</c:v>
                </c:pt>
                <c:pt idx="2465">
                  <c:v>50.357142857142854</c:v>
                </c:pt>
                <c:pt idx="2466">
                  <c:v>51.357142857142854</c:v>
                </c:pt>
                <c:pt idx="2467">
                  <c:v>53.12244897959183</c:v>
                </c:pt>
                <c:pt idx="2468">
                  <c:v>55.408163265306122</c:v>
                </c:pt>
                <c:pt idx="2469">
                  <c:v>56.836734693877546</c:v>
                </c:pt>
                <c:pt idx="2470">
                  <c:v>55.479591836734691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97-4ADF-9605-E1B40A4CE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326111"/>
        <c:axId val="621326943"/>
      </c:lineChart>
      <c:lineChart>
        <c:grouping val="standard"/>
        <c:varyColors val="0"/>
        <c:ser>
          <c:idx val="1"/>
          <c:order val="1"/>
          <c:tx>
            <c:strRef>
              <c:f>All!$E$1</c:f>
              <c:strCache>
                <c:ptCount val="1"/>
                <c:pt idx="0">
                  <c:v>USD/ETH</c:v>
                </c:pt>
              </c:strCache>
            </c:strRef>
          </c:tx>
          <c:spPr>
            <a:ln w="15240" cap="rnd">
              <a:solidFill>
                <a:srgbClr val="EF296B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All!$A$2:$A$2473</c:f>
              <c:numCache>
                <c:formatCode>yyyy\-mm\-dd</c:formatCode>
                <c:ptCount val="2472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All!$E$2:$E$2473</c:f>
              <c:numCache>
                <c:formatCode>General</c:formatCode>
                <c:ptCount val="24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0.99</c:v>
                </c:pt>
                <c:pt idx="13">
                  <c:v>1.29</c:v>
                </c:pt>
                <c:pt idx="14">
                  <c:v>1.88</c:v>
                </c:pt>
                <c:pt idx="15">
                  <c:v>1.79</c:v>
                </c:pt>
                <c:pt idx="16">
                  <c:v>1.79</c:v>
                </c:pt>
                <c:pt idx="17">
                  <c:v>1.37</c:v>
                </c:pt>
                <c:pt idx="18">
                  <c:v>1.3</c:v>
                </c:pt>
                <c:pt idx="19">
                  <c:v>1.36</c:v>
                </c:pt>
                <c:pt idx="20">
                  <c:v>1.24</c:v>
                </c:pt>
                <c:pt idx="21">
                  <c:v>1.52</c:v>
                </c:pt>
                <c:pt idx="22">
                  <c:v>1.44</c:v>
                </c:pt>
                <c:pt idx="23">
                  <c:v>1.4</c:v>
                </c:pt>
                <c:pt idx="24">
                  <c:v>1.35</c:v>
                </c:pt>
                <c:pt idx="25">
                  <c:v>1.24</c:v>
                </c:pt>
                <c:pt idx="26">
                  <c:v>1.27</c:v>
                </c:pt>
                <c:pt idx="27">
                  <c:v>1.18</c:v>
                </c:pt>
                <c:pt idx="28">
                  <c:v>1.1399999999999999</c:v>
                </c:pt>
                <c:pt idx="29">
                  <c:v>1.3</c:v>
                </c:pt>
                <c:pt idx="30">
                  <c:v>1.18</c:v>
                </c:pt>
                <c:pt idx="31">
                  <c:v>1.32</c:v>
                </c:pt>
                <c:pt idx="32">
                  <c:v>1.31</c:v>
                </c:pt>
                <c:pt idx="33">
                  <c:v>1.36</c:v>
                </c:pt>
                <c:pt idx="34">
                  <c:v>1.1399999999999999</c:v>
                </c:pt>
                <c:pt idx="35">
                  <c:v>1.23</c:v>
                </c:pt>
                <c:pt idx="36">
                  <c:v>1.35</c:v>
                </c:pt>
                <c:pt idx="37">
                  <c:v>1.37</c:v>
                </c:pt>
                <c:pt idx="38">
                  <c:v>1.34</c:v>
                </c:pt>
                <c:pt idx="39">
                  <c:v>1.28</c:v>
                </c:pt>
                <c:pt idx="40">
                  <c:v>1.26</c:v>
                </c:pt>
                <c:pt idx="41">
                  <c:v>1.21</c:v>
                </c:pt>
                <c:pt idx="42">
                  <c:v>1.19</c:v>
                </c:pt>
                <c:pt idx="43">
                  <c:v>0.92420000000000002</c:v>
                </c:pt>
                <c:pt idx="44">
                  <c:v>1.1499999999999999</c:v>
                </c:pt>
                <c:pt idx="45">
                  <c:v>0.88560000000000005</c:v>
                </c:pt>
                <c:pt idx="46">
                  <c:v>0.95499999999999996</c:v>
                </c:pt>
                <c:pt idx="47">
                  <c:v>0.95</c:v>
                </c:pt>
                <c:pt idx="48">
                  <c:v>0.93630000000000002</c:v>
                </c:pt>
                <c:pt idx="49">
                  <c:v>0.875</c:v>
                </c:pt>
                <c:pt idx="50">
                  <c:v>0.85229999999999995</c:v>
                </c:pt>
                <c:pt idx="51">
                  <c:v>0.89</c:v>
                </c:pt>
                <c:pt idx="52">
                  <c:v>0.8871</c:v>
                </c:pt>
                <c:pt idx="53">
                  <c:v>0.94120000000000004</c:v>
                </c:pt>
                <c:pt idx="54">
                  <c:v>0.80589999999999995</c:v>
                </c:pt>
                <c:pt idx="55">
                  <c:v>0.91</c:v>
                </c:pt>
                <c:pt idx="56">
                  <c:v>0.8</c:v>
                </c:pt>
                <c:pt idx="57">
                  <c:v>0.68230000000000002</c:v>
                </c:pt>
                <c:pt idx="58">
                  <c:v>0.77029999999999998</c:v>
                </c:pt>
                <c:pt idx="59">
                  <c:v>0.70079999999999998</c:v>
                </c:pt>
                <c:pt idx="60">
                  <c:v>0.6</c:v>
                </c:pt>
                <c:pt idx="61">
                  <c:v>0.68159999999999998</c:v>
                </c:pt>
                <c:pt idx="62">
                  <c:v>0.7137</c:v>
                </c:pt>
                <c:pt idx="63">
                  <c:v>0.65480000000000005</c:v>
                </c:pt>
                <c:pt idx="64">
                  <c:v>0.66469999999999996</c:v>
                </c:pt>
                <c:pt idx="65">
                  <c:v>0.67959999999999998</c:v>
                </c:pt>
                <c:pt idx="66">
                  <c:v>0.60950000000000004</c:v>
                </c:pt>
                <c:pt idx="67">
                  <c:v>0.60780000000000001</c:v>
                </c:pt>
                <c:pt idx="68">
                  <c:v>0.65110000000000001</c:v>
                </c:pt>
                <c:pt idx="69">
                  <c:v>0.6</c:v>
                </c:pt>
                <c:pt idx="70">
                  <c:v>0.62</c:v>
                </c:pt>
                <c:pt idx="71">
                  <c:v>0.63519999999999999</c:v>
                </c:pt>
                <c:pt idx="72">
                  <c:v>0.6351</c:v>
                </c:pt>
                <c:pt idx="73">
                  <c:v>0.59930000000000005</c:v>
                </c:pt>
                <c:pt idx="74">
                  <c:v>0.63</c:v>
                </c:pt>
                <c:pt idx="75">
                  <c:v>0.60170000000000001</c:v>
                </c:pt>
                <c:pt idx="76">
                  <c:v>0.5</c:v>
                </c:pt>
                <c:pt idx="77">
                  <c:v>0.56000000000000005</c:v>
                </c:pt>
                <c:pt idx="78">
                  <c:v>0.52500000000000002</c:v>
                </c:pt>
                <c:pt idx="79">
                  <c:v>0.52300000000000002</c:v>
                </c:pt>
                <c:pt idx="80">
                  <c:v>0.505</c:v>
                </c:pt>
                <c:pt idx="81">
                  <c:v>0.5</c:v>
                </c:pt>
                <c:pt idx="82">
                  <c:v>0.44</c:v>
                </c:pt>
                <c:pt idx="83">
                  <c:v>0.42</c:v>
                </c:pt>
                <c:pt idx="84">
                  <c:v>0.60899999999999999</c:v>
                </c:pt>
                <c:pt idx="85">
                  <c:v>0.56489999999999996</c:v>
                </c:pt>
                <c:pt idx="86">
                  <c:v>0.55610000000000004</c:v>
                </c:pt>
                <c:pt idx="87">
                  <c:v>0.62</c:v>
                </c:pt>
                <c:pt idx="88">
                  <c:v>0.70599999999999996</c:v>
                </c:pt>
                <c:pt idx="89">
                  <c:v>0.83</c:v>
                </c:pt>
                <c:pt idx="90">
                  <c:v>0.99</c:v>
                </c:pt>
                <c:pt idx="91">
                  <c:v>1.1200000000000001</c:v>
                </c:pt>
                <c:pt idx="92">
                  <c:v>1.1399999999999999</c:v>
                </c:pt>
                <c:pt idx="93">
                  <c:v>0.86760000000000004</c:v>
                </c:pt>
                <c:pt idx="94">
                  <c:v>0.99</c:v>
                </c:pt>
                <c:pt idx="95">
                  <c:v>0.98780000000000001</c:v>
                </c:pt>
                <c:pt idx="96">
                  <c:v>1.06</c:v>
                </c:pt>
                <c:pt idx="97">
                  <c:v>0.79900000000000004</c:v>
                </c:pt>
                <c:pt idx="98">
                  <c:v>0.87639999999999996</c:v>
                </c:pt>
                <c:pt idx="99">
                  <c:v>0.9899</c:v>
                </c:pt>
                <c:pt idx="100">
                  <c:v>0.93</c:v>
                </c:pt>
                <c:pt idx="101">
                  <c:v>1</c:v>
                </c:pt>
                <c:pt idx="102">
                  <c:v>0.998</c:v>
                </c:pt>
                <c:pt idx="103">
                  <c:v>0.9</c:v>
                </c:pt>
                <c:pt idx="104">
                  <c:v>0.75</c:v>
                </c:pt>
                <c:pt idx="105">
                  <c:v>0.88</c:v>
                </c:pt>
                <c:pt idx="106">
                  <c:v>0.9</c:v>
                </c:pt>
                <c:pt idx="107">
                  <c:v>0.88</c:v>
                </c:pt>
                <c:pt idx="108">
                  <c:v>0.91930000000000001</c:v>
                </c:pt>
                <c:pt idx="109">
                  <c:v>0.92500000000000004</c:v>
                </c:pt>
                <c:pt idx="110">
                  <c:v>1</c:v>
                </c:pt>
                <c:pt idx="111">
                  <c:v>0.99729999999999996</c:v>
                </c:pt>
                <c:pt idx="112">
                  <c:v>0.94</c:v>
                </c:pt>
                <c:pt idx="113">
                  <c:v>0.92</c:v>
                </c:pt>
                <c:pt idx="114">
                  <c:v>0.96</c:v>
                </c:pt>
                <c:pt idx="115">
                  <c:v>0.97</c:v>
                </c:pt>
                <c:pt idx="116">
                  <c:v>0.92</c:v>
                </c:pt>
                <c:pt idx="117">
                  <c:v>0.91</c:v>
                </c:pt>
                <c:pt idx="118">
                  <c:v>0.87</c:v>
                </c:pt>
                <c:pt idx="119">
                  <c:v>0.86</c:v>
                </c:pt>
                <c:pt idx="120">
                  <c:v>0.88</c:v>
                </c:pt>
                <c:pt idx="121">
                  <c:v>0.91</c:v>
                </c:pt>
                <c:pt idx="122">
                  <c:v>0.87</c:v>
                </c:pt>
                <c:pt idx="123">
                  <c:v>0.88</c:v>
                </c:pt>
                <c:pt idx="124">
                  <c:v>0.87</c:v>
                </c:pt>
                <c:pt idx="125">
                  <c:v>0.82</c:v>
                </c:pt>
                <c:pt idx="126">
                  <c:v>0.83</c:v>
                </c:pt>
                <c:pt idx="127">
                  <c:v>0.84</c:v>
                </c:pt>
                <c:pt idx="128">
                  <c:v>0.86990000000000001</c:v>
                </c:pt>
                <c:pt idx="129">
                  <c:v>0.82499999999999996</c:v>
                </c:pt>
                <c:pt idx="130">
                  <c:v>0.79</c:v>
                </c:pt>
                <c:pt idx="131">
                  <c:v>0.81020000000000003</c:v>
                </c:pt>
                <c:pt idx="132">
                  <c:v>0.80510000000000004</c:v>
                </c:pt>
                <c:pt idx="133">
                  <c:v>0.84370000000000001</c:v>
                </c:pt>
                <c:pt idx="134">
                  <c:v>0.89980000000000004</c:v>
                </c:pt>
                <c:pt idx="135">
                  <c:v>0.96</c:v>
                </c:pt>
                <c:pt idx="136">
                  <c:v>0.91990000000000005</c:v>
                </c:pt>
                <c:pt idx="137">
                  <c:v>0.99</c:v>
                </c:pt>
                <c:pt idx="138">
                  <c:v>1</c:v>
                </c:pt>
                <c:pt idx="139">
                  <c:v>0.80300000000000005</c:v>
                </c:pt>
                <c:pt idx="140">
                  <c:v>0.94</c:v>
                </c:pt>
                <c:pt idx="141">
                  <c:v>0.9</c:v>
                </c:pt>
                <c:pt idx="142">
                  <c:v>0.89349999999999996</c:v>
                </c:pt>
                <c:pt idx="143">
                  <c:v>1.07</c:v>
                </c:pt>
                <c:pt idx="144">
                  <c:v>0.91</c:v>
                </c:pt>
                <c:pt idx="145">
                  <c:v>0.88</c:v>
                </c:pt>
                <c:pt idx="146">
                  <c:v>0.87090000000000001</c:v>
                </c:pt>
                <c:pt idx="147">
                  <c:v>0.87</c:v>
                </c:pt>
                <c:pt idx="148">
                  <c:v>0.88</c:v>
                </c:pt>
                <c:pt idx="149">
                  <c:v>0.85299999999999998</c:v>
                </c:pt>
                <c:pt idx="150">
                  <c:v>0.91800000000000004</c:v>
                </c:pt>
                <c:pt idx="151">
                  <c:v>0.87490000000000001</c:v>
                </c:pt>
                <c:pt idx="152">
                  <c:v>0.86</c:v>
                </c:pt>
                <c:pt idx="153">
                  <c:v>0.89249999999999996</c:v>
                </c:pt>
                <c:pt idx="154">
                  <c:v>0.94879999999999998</c:v>
                </c:pt>
                <c:pt idx="155">
                  <c:v>0.92</c:v>
                </c:pt>
                <c:pt idx="156">
                  <c:v>0.95469999999999999</c:v>
                </c:pt>
                <c:pt idx="157">
                  <c:v>0.96</c:v>
                </c:pt>
                <c:pt idx="158">
                  <c:v>0.95</c:v>
                </c:pt>
                <c:pt idx="159">
                  <c:v>0.94259999999999999</c:v>
                </c:pt>
                <c:pt idx="160">
                  <c:v>0.95</c:v>
                </c:pt>
                <c:pt idx="161">
                  <c:v>0.94</c:v>
                </c:pt>
                <c:pt idx="162">
                  <c:v>0.98499999999999999</c:v>
                </c:pt>
                <c:pt idx="163">
                  <c:v>0.98499999999999999</c:v>
                </c:pt>
                <c:pt idx="164">
                  <c:v>1</c:v>
                </c:pt>
                <c:pt idx="165">
                  <c:v>1.08</c:v>
                </c:pt>
                <c:pt idx="166">
                  <c:v>1.22</c:v>
                </c:pt>
                <c:pt idx="167">
                  <c:v>1.1399999999999999</c:v>
                </c:pt>
                <c:pt idx="168">
                  <c:v>1.1599999999999999</c:v>
                </c:pt>
                <c:pt idx="169">
                  <c:v>1.2</c:v>
                </c:pt>
                <c:pt idx="170">
                  <c:v>1.22</c:v>
                </c:pt>
                <c:pt idx="171">
                  <c:v>1.31</c:v>
                </c:pt>
                <c:pt idx="172">
                  <c:v>1.47</c:v>
                </c:pt>
                <c:pt idx="173">
                  <c:v>1.22</c:v>
                </c:pt>
                <c:pt idx="174">
                  <c:v>1.54</c:v>
                </c:pt>
                <c:pt idx="175">
                  <c:v>1.54</c:v>
                </c:pt>
                <c:pt idx="176">
                  <c:v>1.52</c:v>
                </c:pt>
                <c:pt idx="177">
                  <c:v>2.0299999999999998</c:v>
                </c:pt>
                <c:pt idx="178">
                  <c:v>2.1</c:v>
                </c:pt>
                <c:pt idx="179">
                  <c:v>2.5</c:v>
                </c:pt>
                <c:pt idx="180">
                  <c:v>2.2999999999999998</c:v>
                </c:pt>
                <c:pt idx="181">
                  <c:v>2.42</c:v>
                </c:pt>
                <c:pt idx="182">
                  <c:v>2.5499999999999998</c:v>
                </c:pt>
                <c:pt idx="183">
                  <c:v>2.41</c:v>
                </c:pt>
                <c:pt idx="184">
                  <c:v>2.44</c:v>
                </c:pt>
                <c:pt idx="185">
                  <c:v>2.2000000000000002</c:v>
                </c:pt>
                <c:pt idx="186">
                  <c:v>2.17</c:v>
                </c:pt>
                <c:pt idx="187">
                  <c:v>2.4500000000000002</c:v>
                </c:pt>
                <c:pt idx="188">
                  <c:v>2.5299999999999998</c:v>
                </c:pt>
                <c:pt idx="189">
                  <c:v>2.57</c:v>
                </c:pt>
                <c:pt idx="190">
                  <c:v>2.56</c:v>
                </c:pt>
                <c:pt idx="191">
                  <c:v>2.5299999999999998</c:v>
                </c:pt>
                <c:pt idx="192">
                  <c:v>3</c:v>
                </c:pt>
                <c:pt idx="193">
                  <c:v>3.16</c:v>
                </c:pt>
                <c:pt idx="194">
                  <c:v>3.76</c:v>
                </c:pt>
                <c:pt idx="195">
                  <c:v>4.3499999999999996</c:v>
                </c:pt>
                <c:pt idx="196">
                  <c:v>6.38</c:v>
                </c:pt>
                <c:pt idx="197">
                  <c:v>5.27</c:v>
                </c:pt>
                <c:pt idx="198">
                  <c:v>5.22</c:v>
                </c:pt>
                <c:pt idx="199">
                  <c:v>5.2</c:v>
                </c:pt>
                <c:pt idx="200">
                  <c:v>5.22</c:v>
                </c:pt>
                <c:pt idx="201">
                  <c:v>4.25</c:v>
                </c:pt>
                <c:pt idx="202">
                  <c:v>3.86</c:v>
                </c:pt>
                <c:pt idx="203">
                  <c:v>4.3600000000000003</c:v>
                </c:pt>
                <c:pt idx="204">
                  <c:v>4.45</c:v>
                </c:pt>
                <c:pt idx="205">
                  <c:v>4.37</c:v>
                </c:pt>
                <c:pt idx="206">
                  <c:v>4.63</c:v>
                </c:pt>
                <c:pt idx="207">
                  <c:v>5.6</c:v>
                </c:pt>
                <c:pt idx="208">
                  <c:v>5.7</c:v>
                </c:pt>
                <c:pt idx="209">
                  <c:v>6.23</c:v>
                </c:pt>
                <c:pt idx="210">
                  <c:v>5.93</c:v>
                </c:pt>
                <c:pt idx="211">
                  <c:v>6.03</c:v>
                </c:pt>
                <c:pt idx="212">
                  <c:v>6.31</c:v>
                </c:pt>
                <c:pt idx="213">
                  <c:v>6.5</c:v>
                </c:pt>
                <c:pt idx="214">
                  <c:v>6.35</c:v>
                </c:pt>
                <c:pt idx="215">
                  <c:v>7.59</c:v>
                </c:pt>
                <c:pt idx="216">
                  <c:v>8.6999999999999993</c:v>
                </c:pt>
                <c:pt idx="217">
                  <c:v>9.35</c:v>
                </c:pt>
                <c:pt idx="218">
                  <c:v>9.9600000000000009</c:v>
                </c:pt>
                <c:pt idx="219">
                  <c:v>11</c:v>
                </c:pt>
                <c:pt idx="220">
                  <c:v>10.98</c:v>
                </c:pt>
                <c:pt idx="221">
                  <c:v>9.5</c:v>
                </c:pt>
                <c:pt idx="222">
                  <c:v>9.8800000000000008</c:v>
                </c:pt>
                <c:pt idx="223">
                  <c:v>11.55</c:v>
                </c:pt>
                <c:pt idx="224">
                  <c:v>11.11</c:v>
                </c:pt>
                <c:pt idx="225">
                  <c:v>11.25</c:v>
                </c:pt>
                <c:pt idx="226">
                  <c:v>13.25</c:v>
                </c:pt>
                <c:pt idx="227">
                  <c:v>15</c:v>
                </c:pt>
                <c:pt idx="228">
                  <c:v>12.5</c:v>
                </c:pt>
                <c:pt idx="229">
                  <c:v>13.09</c:v>
                </c:pt>
                <c:pt idx="230">
                  <c:v>12.92</c:v>
                </c:pt>
                <c:pt idx="231">
                  <c:v>11.14</c:v>
                </c:pt>
                <c:pt idx="232">
                  <c:v>10.75</c:v>
                </c:pt>
                <c:pt idx="233">
                  <c:v>10.55</c:v>
                </c:pt>
                <c:pt idx="234">
                  <c:v>10.06</c:v>
                </c:pt>
                <c:pt idx="235">
                  <c:v>11.97</c:v>
                </c:pt>
                <c:pt idx="236">
                  <c:v>10.96</c:v>
                </c:pt>
                <c:pt idx="237">
                  <c:v>12.29</c:v>
                </c:pt>
                <c:pt idx="238">
                  <c:v>11.13</c:v>
                </c:pt>
                <c:pt idx="239">
                  <c:v>10.69</c:v>
                </c:pt>
                <c:pt idx="240">
                  <c:v>11</c:v>
                </c:pt>
                <c:pt idx="241">
                  <c:v>10.5</c:v>
                </c:pt>
                <c:pt idx="242">
                  <c:v>11.58</c:v>
                </c:pt>
                <c:pt idx="243">
                  <c:v>11.73</c:v>
                </c:pt>
                <c:pt idx="244">
                  <c:v>11.88</c:v>
                </c:pt>
                <c:pt idx="245">
                  <c:v>11.41</c:v>
                </c:pt>
                <c:pt idx="246">
                  <c:v>11.63</c:v>
                </c:pt>
                <c:pt idx="247">
                  <c:v>11.61</c:v>
                </c:pt>
                <c:pt idx="248">
                  <c:v>11.58</c:v>
                </c:pt>
                <c:pt idx="249">
                  <c:v>11.1</c:v>
                </c:pt>
                <c:pt idx="250">
                  <c:v>10.39</c:v>
                </c:pt>
                <c:pt idx="251">
                  <c:v>10.79</c:v>
                </c:pt>
                <c:pt idx="252">
                  <c:v>10.08</c:v>
                </c:pt>
                <c:pt idx="253">
                  <c:v>9.74</c:v>
                </c:pt>
                <c:pt idx="254">
                  <c:v>9.16</c:v>
                </c:pt>
                <c:pt idx="255">
                  <c:v>8.8000000000000007</c:v>
                </c:pt>
                <c:pt idx="256">
                  <c:v>8.7200000000000006</c:v>
                </c:pt>
                <c:pt idx="257">
                  <c:v>7.53</c:v>
                </c:pt>
                <c:pt idx="258">
                  <c:v>8.02</c:v>
                </c:pt>
                <c:pt idx="259">
                  <c:v>8.48</c:v>
                </c:pt>
                <c:pt idx="260">
                  <c:v>8.2200000000000006</c:v>
                </c:pt>
                <c:pt idx="261">
                  <c:v>8.48</c:v>
                </c:pt>
                <c:pt idx="262">
                  <c:v>9.4499999999999993</c:v>
                </c:pt>
                <c:pt idx="263">
                  <c:v>8.92</c:v>
                </c:pt>
                <c:pt idx="264">
                  <c:v>8.77</c:v>
                </c:pt>
                <c:pt idx="265">
                  <c:v>8.5399999999999991</c:v>
                </c:pt>
                <c:pt idx="266">
                  <c:v>8.15</c:v>
                </c:pt>
                <c:pt idx="267">
                  <c:v>7.83</c:v>
                </c:pt>
                <c:pt idx="268">
                  <c:v>8.31</c:v>
                </c:pt>
                <c:pt idx="269">
                  <c:v>8</c:v>
                </c:pt>
                <c:pt idx="270">
                  <c:v>7.43</c:v>
                </c:pt>
                <c:pt idx="271">
                  <c:v>7.5</c:v>
                </c:pt>
                <c:pt idx="272">
                  <c:v>7.77</c:v>
                </c:pt>
                <c:pt idx="273">
                  <c:v>7.3</c:v>
                </c:pt>
                <c:pt idx="274">
                  <c:v>7.51</c:v>
                </c:pt>
                <c:pt idx="275">
                  <c:v>8.83</c:v>
                </c:pt>
                <c:pt idx="276">
                  <c:v>8.76</c:v>
                </c:pt>
                <c:pt idx="277">
                  <c:v>10.029999999999999</c:v>
                </c:pt>
                <c:pt idx="278">
                  <c:v>9.3699999999999992</c:v>
                </c:pt>
                <c:pt idx="279">
                  <c:v>9.43</c:v>
                </c:pt>
                <c:pt idx="280">
                  <c:v>9.7899999999999991</c:v>
                </c:pt>
                <c:pt idx="281">
                  <c:v>9.27</c:v>
                </c:pt>
                <c:pt idx="282">
                  <c:v>9.3000000000000007</c:v>
                </c:pt>
                <c:pt idx="283">
                  <c:v>9.44</c:v>
                </c:pt>
                <c:pt idx="284">
                  <c:v>9.32</c:v>
                </c:pt>
                <c:pt idx="285">
                  <c:v>9.39</c:v>
                </c:pt>
                <c:pt idx="286">
                  <c:v>9.9700000000000006</c:v>
                </c:pt>
                <c:pt idx="287">
                  <c:v>10.1</c:v>
                </c:pt>
                <c:pt idx="288">
                  <c:v>10.48</c:v>
                </c:pt>
                <c:pt idx="289">
                  <c:v>10.14</c:v>
                </c:pt>
                <c:pt idx="290">
                  <c:v>9.94</c:v>
                </c:pt>
                <c:pt idx="291">
                  <c:v>11.04</c:v>
                </c:pt>
                <c:pt idx="292">
                  <c:v>12.26</c:v>
                </c:pt>
                <c:pt idx="293">
                  <c:v>13.29</c:v>
                </c:pt>
                <c:pt idx="294">
                  <c:v>14.49</c:v>
                </c:pt>
                <c:pt idx="295">
                  <c:v>13.73</c:v>
                </c:pt>
                <c:pt idx="296">
                  <c:v>13.95</c:v>
                </c:pt>
                <c:pt idx="297">
                  <c:v>14.21</c:v>
                </c:pt>
                <c:pt idx="298">
                  <c:v>13.45</c:v>
                </c:pt>
                <c:pt idx="299">
                  <c:v>12.62</c:v>
                </c:pt>
                <c:pt idx="300">
                  <c:v>12.53</c:v>
                </c:pt>
                <c:pt idx="301">
                  <c:v>12.37</c:v>
                </c:pt>
                <c:pt idx="302">
                  <c:v>11.11</c:v>
                </c:pt>
                <c:pt idx="303">
                  <c:v>11.56</c:v>
                </c:pt>
                <c:pt idx="304">
                  <c:v>12.28</c:v>
                </c:pt>
                <c:pt idx="305">
                  <c:v>12.48</c:v>
                </c:pt>
                <c:pt idx="306">
                  <c:v>13.85</c:v>
                </c:pt>
                <c:pt idx="307">
                  <c:v>13.83</c:v>
                </c:pt>
                <c:pt idx="308">
                  <c:v>13.78</c:v>
                </c:pt>
                <c:pt idx="309">
                  <c:v>13.78</c:v>
                </c:pt>
                <c:pt idx="310">
                  <c:v>13.66</c:v>
                </c:pt>
                <c:pt idx="311">
                  <c:v>13.85</c:v>
                </c:pt>
                <c:pt idx="312">
                  <c:v>13.96</c:v>
                </c:pt>
                <c:pt idx="313">
                  <c:v>14.41</c:v>
                </c:pt>
                <c:pt idx="314">
                  <c:v>14.44</c:v>
                </c:pt>
                <c:pt idx="315">
                  <c:v>14.49</c:v>
                </c:pt>
                <c:pt idx="316">
                  <c:v>13.97</c:v>
                </c:pt>
                <c:pt idx="317">
                  <c:v>14.01</c:v>
                </c:pt>
                <c:pt idx="318">
                  <c:v>15.57</c:v>
                </c:pt>
                <c:pt idx="319">
                  <c:v>17.55</c:v>
                </c:pt>
                <c:pt idx="320">
                  <c:v>18.7</c:v>
                </c:pt>
                <c:pt idx="321">
                  <c:v>18.3</c:v>
                </c:pt>
                <c:pt idx="322">
                  <c:v>20.61</c:v>
                </c:pt>
                <c:pt idx="323">
                  <c:v>15.49</c:v>
                </c:pt>
                <c:pt idx="324">
                  <c:v>11.36</c:v>
                </c:pt>
                <c:pt idx="325">
                  <c:v>12.33</c:v>
                </c:pt>
                <c:pt idx="326">
                  <c:v>11.7</c:v>
                </c:pt>
                <c:pt idx="327">
                  <c:v>12.71</c:v>
                </c:pt>
                <c:pt idx="328">
                  <c:v>13.21</c:v>
                </c:pt>
                <c:pt idx="329">
                  <c:v>13.58</c:v>
                </c:pt>
                <c:pt idx="330">
                  <c:v>14.25</c:v>
                </c:pt>
                <c:pt idx="331">
                  <c:v>14.28</c:v>
                </c:pt>
                <c:pt idx="332">
                  <c:v>13.82</c:v>
                </c:pt>
                <c:pt idx="333">
                  <c:v>14.04</c:v>
                </c:pt>
                <c:pt idx="334">
                  <c:v>12.15</c:v>
                </c:pt>
                <c:pt idx="335">
                  <c:v>12.76</c:v>
                </c:pt>
                <c:pt idx="336">
                  <c:v>12.4</c:v>
                </c:pt>
                <c:pt idx="337">
                  <c:v>12.23</c:v>
                </c:pt>
                <c:pt idx="338">
                  <c:v>12.04</c:v>
                </c:pt>
                <c:pt idx="339">
                  <c:v>11.85</c:v>
                </c:pt>
                <c:pt idx="340">
                  <c:v>11.34</c:v>
                </c:pt>
                <c:pt idx="341">
                  <c:v>10.45</c:v>
                </c:pt>
                <c:pt idx="342">
                  <c:v>10.51</c:v>
                </c:pt>
                <c:pt idx="343">
                  <c:v>10.07</c:v>
                </c:pt>
                <c:pt idx="344">
                  <c:v>11.3</c:v>
                </c:pt>
                <c:pt idx="345">
                  <c:v>10.92</c:v>
                </c:pt>
                <c:pt idx="346">
                  <c:v>10.97</c:v>
                </c:pt>
                <c:pt idx="347">
                  <c:v>10.58</c:v>
                </c:pt>
                <c:pt idx="348">
                  <c:v>10.54</c:v>
                </c:pt>
                <c:pt idx="349">
                  <c:v>10.44</c:v>
                </c:pt>
                <c:pt idx="350">
                  <c:v>11.55</c:v>
                </c:pt>
                <c:pt idx="351">
                  <c:v>11.88</c:v>
                </c:pt>
                <c:pt idx="352">
                  <c:v>11.59</c:v>
                </c:pt>
                <c:pt idx="353">
                  <c:v>11.19</c:v>
                </c:pt>
                <c:pt idx="354">
                  <c:v>11.03</c:v>
                </c:pt>
                <c:pt idx="355">
                  <c:v>11.63</c:v>
                </c:pt>
                <c:pt idx="356">
                  <c:v>12.54</c:v>
                </c:pt>
                <c:pt idx="357">
                  <c:v>12.66</c:v>
                </c:pt>
                <c:pt idx="358">
                  <c:v>14.82</c:v>
                </c:pt>
                <c:pt idx="359">
                  <c:v>14.4</c:v>
                </c:pt>
                <c:pt idx="360">
                  <c:v>12.63</c:v>
                </c:pt>
                <c:pt idx="361">
                  <c:v>13.84</c:v>
                </c:pt>
                <c:pt idx="362">
                  <c:v>12.08</c:v>
                </c:pt>
                <c:pt idx="363">
                  <c:v>13.05</c:v>
                </c:pt>
                <c:pt idx="364">
                  <c:v>12.87</c:v>
                </c:pt>
                <c:pt idx="365">
                  <c:v>12.87</c:v>
                </c:pt>
                <c:pt idx="366">
                  <c:v>12.57</c:v>
                </c:pt>
                <c:pt idx="367">
                  <c:v>11.86</c:v>
                </c:pt>
                <c:pt idx="368">
                  <c:v>11.04</c:v>
                </c:pt>
                <c:pt idx="369">
                  <c:v>8.3000000000000007</c:v>
                </c:pt>
                <c:pt idx="370">
                  <c:v>10.42</c:v>
                </c:pt>
                <c:pt idx="371">
                  <c:v>11.21</c:v>
                </c:pt>
                <c:pt idx="372">
                  <c:v>11.05</c:v>
                </c:pt>
                <c:pt idx="373">
                  <c:v>10.95</c:v>
                </c:pt>
                <c:pt idx="374">
                  <c:v>10.98</c:v>
                </c:pt>
                <c:pt idx="375">
                  <c:v>11.29</c:v>
                </c:pt>
                <c:pt idx="376">
                  <c:v>12.22</c:v>
                </c:pt>
                <c:pt idx="377">
                  <c:v>12.22</c:v>
                </c:pt>
                <c:pt idx="378">
                  <c:v>11.68</c:v>
                </c:pt>
                <c:pt idx="379">
                  <c:v>11.78</c:v>
                </c:pt>
                <c:pt idx="380">
                  <c:v>11.56</c:v>
                </c:pt>
                <c:pt idx="381">
                  <c:v>11.21</c:v>
                </c:pt>
                <c:pt idx="382">
                  <c:v>11.21</c:v>
                </c:pt>
                <c:pt idx="383">
                  <c:v>11.17</c:v>
                </c:pt>
                <c:pt idx="384">
                  <c:v>10.77</c:v>
                </c:pt>
                <c:pt idx="385">
                  <c:v>10.77</c:v>
                </c:pt>
                <c:pt idx="386">
                  <c:v>10.71</c:v>
                </c:pt>
                <c:pt idx="387">
                  <c:v>11.28</c:v>
                </c:pt>
                <c:pt idx="388">
                  <c:v>11.14</c:v>
                </c:pt>
                <c:pt idx="389">
                  <c:v>11.07</c:v>
                </c:pt>
                <c:pt idx="390">
                  <c:v>11.01</c:v>
                </c:pt>
                <c:pt idx="391">
                  <c:v>11.01</c:v>
                </c:pt>
                <c:pt idx="392">
                  <c:v>11.35</c:v>
                </c:pt>
                <c:pt idx="393">
                  <c:v>11.26</c:v>
                </c:pt>
                <c:pt idx="394">
                  <c:v>11.19</c:v>
                </c:pt>
                <c:pt idx="395">
                  <c:v>10.99</c:v>
                </c:pt>
                <c:pt idx="396">
                  <c:v>10.95</c:v>
                </c:pt>
                <c:pt idx="397">
                  <c:v>11.21</c:v>
                </c:pt>
                <c:pt idx="398">
                  <c:v>11.55</c:v>
                </c:pt>
                <c:pt idx="399">
                  <c:v>12.21</c:v>
                </c:pt>
                <c:pt idx="400">
                  <c:v>12.08</c:v>
                </c:pt>
                <c:pt idx="401">
                  <c:v>11.85</c:v>
                </c:pt>
                <c:pt idx="402">
                  <c:v>11.71</c:v>
                </c:pt>
                <c:pt idx="403">
                  <c:v>11.75</c:v>
                </c:pt>
                <c:pt idx="404">
                  <c:v>11.7</c:v>
                </c:pt>
                <c:pt idx="405">
                  <c:v>11.59</c:v>
                </c:pt>
                <c:pt idx="406">
                  <c:v>11.39</c:v>
                </c:pt>
                <c:pt idx="407">
                  <c:v>11.72</c:v>
                </c:pt>
                <c:pt idx="408">
                  <c:v>12.05</c:v>
                </c:pt>
                <c:pt idx="409">
                  <c:v>11.64</c:v>
                </c:pt>
                <c:pt idx="410">
                  <c:v>11.89</c:v>
                </c:pt>
                <c:pt idx="411">
                  <c:v>11.92</c:v>
                </c:pt>
                <c:pt idx="412">
                  <c:v>11.97</c:v>
                </c:pt>
                <c:pt idx="413">
                  <c:v>11.96</c:v>
                </c:pt>
                <c:pt idx="414">
                  <c:v>12.61</c:v>
                </c:pt>
                <c:pt idx="415">
                  <c:v>12.83</c:v>
                </c:pt>
                <c:pt idx="416">
                  <c:v>12.39</c:v>
                </c:pt>
                <c:pt idx="417">
                  <c:v>12.93</c:v>
                </c:pt>
                <c:pt idx="418">
                  <c:v>14.72</c:v>
                </c:pt>
                <c:pt idx="419">
                  <c:v>13.72</c:v>
                </c:pt>
                <c:pt idx="420">
                  <c:v>13.11</c:v>
                </c:pt>
                <c:pt idx="421">
                  <c:v>13.36</c:v>
                </c:pt>
                <c:pt idx="422">
                  <c:v>12.91</c:v>
                </c:pt>
                <c:pt idx="423">
                  <c:v>13.05</c:v>
                </c:pt>
                <c:pt idx="424">
                  <c:v>12.89</c:v>
                </c:pt>
                <c:pt idx="425">
                  <c:v>13.09</c:v>
                </c:pt>
                <c:pt idx="426">
                  <c:v>13.3</c:v>
                </c:pt>
                <c:pt idx="427">
                  <c:v>13.17</c:v>
                </c:pt>
                <c:pt idx="428">
                  <c:v>13.24</c:v>
                </c:pt>
                <c:pt idx="429">
                  <c:v>13.21</c:v>
                </c:pt>
                <c:pt idx="430">
                  <c:v>13.23</c:v>
                </c:pt>
                <c:pt idx="431">
                  <c:v>13.45</c:v>
                </c:pt>
                <c:pt idx="432">
                  <c:v>13.32</c:v>
                </c:pt>
                <c:pt idx="433">
                  <c:v>13.09</c:v>
                </c:pt>
                <c:pt idx="434">
                  <c:v>12.87</c:v>
                </c:pt>
                <c:pt idx="435">
                  <c:v>12.68</c:v>
                </c:pt>
                <c:pt idx="436">
                  <c:v>12.24</c:v>
                </c:pt>
                <c:pt idx="437">
                  <c:v>12.06</c:v>
                </c:pt>
                <c:pt idx="438">
                  <c:v>11.74</c:v>
                </c:pt>
                <c:pt idx="439">
                  <c:v>11.75</c:v>
                </c:pt>
                <c:pt idx="440">
                  <c:v>11.77</c:v>
                </c:pt>
                <c:pt idx="441">
                  <c:v>12.02</c:v>
                </c:pt>
                <c:pt idx="442">
                  <c:v>11.9</c:v>
                </c:pt>
                <c:pt idx="443">
                  <c:v>11.96</c:v>
                </c:pt>
                <c:pt idx="444">
                  <c:v>11.93</c:v>
                </c:pt>
                <c:pt idx="445">
                  <c:v>11.98</c:v>
                </c:pt>
                <c:pt idx="446">
                  <c:v>12.5</c:v>
                </c:pt>
                <c:pt idx="447">
                  <c:v>11.98</c:v>
                </c:pt>
                <c:pt idx="448">
                  <c:v>12.05</c:v>
                </c:pt>
                <c:pt idx="449">
                  <c:v>12.07</c:v>
                </c:pt>
                <c:pt idx="450">
                  <c:v>12.06</c:v>
                </c:pt>
                <c:pt idx="451">
                  <c:v>11.95</c:v>
                </c:pt>
                <c:pt idx="452">
                  <c:v>11.93</c:v>
                </c:pt>
                <c:pt idx="453">
                  <c:v>11.38</c:v>
                </c:pt>
                <c:pt idx="454">
                  <c:v>11.5</c:v>
                </c:pt>
                <c:pt idx="455">
                  <c:v>11.43</c:v>
                </c:pt>
                <c:pt idx="456">
                  <c:v>11.08</c:v>
                </c:pt>
                <c:pt idx="457">
                  <c:v>10.39</c:v>
                </c:pt>
                <c:pt idx="458">
                  <c:v>11.22</c:v>
                </c:pt>
                <c:pt idx="459">
                  <c:v>10.91</c:v>
                </c:pt>
                <c:pt idx="460">
                  <c:v>10.75</c:v>
                </c:pt>
                <c:pt idx="461">
                  <c:v>10.82</c:v>
                </c:pt>
                <c:pt idx="462">
                  <c:v>10.86</c:v>
                </c:pt>
                <c:pt idx="463">
                  <c:v>11.13</c:v>
                </c:pt>
                <c:pt idx="464">
                  <c:v>11.11</c:v>
                </c:pt>
                <c:pt idx="465">
                  <c:v>10.97</c:v>
                </c:pt>
                <c:pt idx="466">
                  <c:v>10.9</c:v>
                </c:pt>
                <c:pt idx="467">
                  <c:v>10.86</c:v>
                </c:pt>
                <c:pt idx="468">
                  <c:v>10.64</c:v>
                </c:pt>
                <c:pt idx="469">
                  <c:v>10.52</c:v>
                </c:pt>
                <c:pt idx="470">
                  <c:v>10.29</c:v>
                </c:pt>
                <c:pt idx="471">
                  <c:v>9.9600000000000009</c:v>
                </c:pt>
                <c:pt idx="472">
                  <c:v>10.130000000000001</c:v>
                </c:pt>
                <c:pt idx="473">
                  <c:v>10</c:v>
                </c:pt>
                <c:pt idx="474">
                  <c:v>10.220000000000001</c:v>
                </c:pt>
                <c:pt idx="475">
                  <c:v>10.01</c:v>
                </c:pt>
                <c:pt idx="476">
                  <c:v>9.9499999999999993</c:v>
                </c:pt>
                <c:pt idx="477">
                  <c:v>9.5299999999999994</c:v>
                </c:pt>
                <c:pt idx="478">
                  <c:v>9.6999999999999993</c:v>
                </c:pt>
                <c:pt idx="479">
                  <c:v>9.57</c:v>
                </c:pt>
                <c:pt idx="480">
                  <c:v>9.56</c:v>
                </c:pt>
                <c:pt idx="481">
                  <c:v>9.84</c:v>
                </c:pt>
                <c:pt idx="482">
                  <c:v>9.7799999999999994</c:v>
                </c:pt>
                <c:pt idx="483">
                  <c:v>9.2200000000000006</c:v>
                </c:pt>
                <c:pt idx="484">
                  <c:v>9.39</c:v>
                </c:pt>
                <c:pt idx="485">
                  <c:v>9.34</c:v>
                </c:pt>
                <c:pt idx="486">
                  <c:v>8.91</c:v>
                </c:pt>
                <c:pt idx="487">
                  <c:v>8.66</c:v>
                </c:pt>
                <c:pt idx="488">
                  <c:v>8.18</c:v>
                </c:pt>
                <c:pt idx="489">
                  <c:v>8.59</c:v>
                </c:pt>
                <c:pt idx="490">
                  <c:v>8.44</c:v>
                </c:pt>
                <c:pt idx="491">
                  <c:v>7.65</c:v>
                </c:pt>
                <c:pt idx="492">
                  <c:v>7.9</c:v>
                </c:pt>
                <c:pt idx="493">
                  <c:v>7.54</c:v>
                </c:pt>
                <c:pt idx="494">
                  <c:v>6.69</c:v>
                </c:pt>
                <c:pt idx="495">
                  <c:v>7.61</c:v>
                </c:pt>
                <c:pt idx="496">
                  <c:v>8.35</c:v>
                </c:pt>
                <c:pt idx="497">
                  <c:v>8.3000000000000007</c:v>
                </c:pt>
                <c:pt idx="498">
                  <c:v>8.52</c:v>
                </c:pt>
                <c:pt idx="499">
                  <c:v>8.09</c:v>
                </c:pt>
                <c:pt idx="500">
                  <c:v>8.1999999999999993</c:v>
                </c:pt>
                <c:pt idx="501">
                  <c:v>8.4499999999999993</c:v>
                </c:pt>
                <c:pt idx="502">
                  <c:v>8.4</c:v>
                </c:pt>
                <c:pt idx="503">
                  <c:v>8.23</c:v>
                </c:pt>
                <c:pt idx="504">
                  <c:v>7.76</c:v>
                </c:pt>
                <c:pt idx="505">
                  <c:v>7.85</c:v>
                </c:pt>
                <c:pt idx="506">
                  <c:v>7.66</c:v>
                </c:pt>
                <c:pt idx="507">
                  <c:v>7.89</c:v>
                </c:pt>
                <c:pt idx="508">
                  <c:v>7.61</c:v>
                </c:pt>
                <c:pt idx="509">
                  <c:v>7.59</c:v>
                </c:pt>
                <c:pt idx="510">
                  <c:v>7.87</c:v>
                </c:pt>
                <c:pt idx="511">
                  <c:v>7.64</c:v>
                </c:pt>
                <c:pt idx="512">
                  <c:v>7.16</c:v>
                </c:pt>
                <c:pt idx="513">
                  <c:v>7.23</c:v>
                </c:pt>
                <c:pt idx="514">
                  <c:v>7.19</c:v>
                </c:pt>
                <c:pt idx="515">
                  <c:v>7.21</c:v>
                </c:pt>
                <c:pt idx="516">
                  <c:v>7.15</c:v>
                </c:pt>
                <c:pt idx="517">
                  <c:v>7.57</c:v>
                </c:pt>
                <c:pt idx="518">
                  <c:v>8.2100000000000009</c:v>
                </c:pt>
                <c:pt idx="519">
                  <c:v>8.16</c:v>
                </c:pt>
                <c:pt idx="520">
                  <c:v>8.0500000000000007</c:v>
                </c:pt>
                <c:pt idx="521">
                  <c:v>8.14</c:v>
                </c:pt>
                <c:pt idx="522">
                  <c:v>8.33</c:v>
                </c:pt>
                <c:pt idx="523">
                  <c:v>9.59</c:v>
                </c:pt>
                <c:pt idx="524">
                  <c:v>10.88</c:v>
                </c:pt>
                <c:pt idx="525">
                  <c:v>10.199999999999999</c:v>
                </c:pt>
                <c:pt idx="526">
                  <c:v>10.07</c:v>
                </c:pt>
                <c:pt idx="527">
                  <c:v>9.7799999999999994</c:v>
                </c:pt>
                <c:pt idx="528">
                  <c:v>10.27</c:v>
                </c:pt>
                <c:pt idx="529">
                  <c:v>10.199999999999999</c:v>
                </c:pt>
                <c:pt idx="530">
                  <c:v>10.55</c:v>
                </c:pt>
                <c:pt idx="531">
                  <c:v>9.83</c:v>
                </c:pt>
                <c:pt idx="532">
                  <c:v>9.81</c:v>
                </c:pt>
                <c:pt idx="533">
                  <c:v>9.7799999999999994</c:v>
                </c:pt>
                <c:pt idx="534">
                  <c:v>9.7799999999999994</c:v>
                </c:pt>
                <c:pt idx="535">
                  <c:v>9.8800000000000008</c:v>
                </c:pt>
                <c:pt idx="536">
                  <c:v>9.59</c:v>
                </c:pt>
                <c:pt idx="537">
                  <c:v>10.14</c:v>
                </c:pt>
                <c:pt idx="538">
                  <c:v>10.19</c:v>
                </c:pt>
                <c:pt idx="539">
                  <c:v>10.43</c:v>
                </c:pt>
                <c:pt idx="540">
                  <c:v>10.6</c:v>
                </c:pt>
                <c:pt idx="541">
                  <c:v>10.91</c:v>
                </c:pt>
                <c:pt idx="542">
                  <c:v>10.71</c:v>
                </c:pt>
                <c:pt idx="543">
                  <c:v>10.78</c:v>
                </c:pt>
                <c:pt idx="544">
                  <c:v>10.51</c:v>
                </c:pt>
                <c:pt idx="545">
                  <c:v>10.51</c:v>
                </c:pt>
                <c:pt idx="546">
                  <c:v>10.65</c:v>
                </c:pt>
                <c:pt idx="547">
                  <c:v>10.51</c:v>
                </c:pt>
                <c:pt idx="548">
                  <c:v>10.54</c:v>
                </c:pt>
                <c:pt idx="549">
                  <c:v>10.47</c:v>
                </c:pt>
                <c:pt idx="550">
                  <c:v>10.62</c:v>
                </c:pt>
                <c:pt idx="551">
                  <c:v>10.71</c:v>
                </c:pt>
                <c:pt idx="552">
                  <c:v>10.71</c:v>
                </c:pt>
                <c:pt idx="553">
                  <c:v>10.78</c:v>
                </c:pt>
                <c:pt idx="554">
                  <c:v>10.95</c:v>
                </c:pt>
                <c:pt idx="555">
                  <c:v>11.32</c:v>
                </c:pt>
                <c:pt idx="556">
                  <c:v>11.22</c:v>
                </c:pt>
                <c:pt idx="557">
                  <c:v>11.32</c:v>
                </c:pt>
                <c:pt idx="558">
                  <c:v>11.45</c:v>
                </c:pt>
                <c:pt idx="559">
                  <c:v>11.39</c:v>
                </c:pt>
                <c:pt idx="560">
                  <c:v>10.94</c:v>
                </c:pt>
                <c:pt idx="561">
                  <c:v>11.34</c:v>
                </c:pt>
                <c:pt idx="562">
                  <c:v>11.43</c:v>
                </c:pt>
                <c:pt idx="563">
                  <c:v>11.42</c:v>
                </c:pt>
                <c:pt idx="564">
                  <c:v>11.39</c:v>
                </c:pt>
                <c:pt idx="565">
                  <c:v>13</c:v>
                </c:pt>
                <c:pt idx="566">
                  <c:v>12.97</c:v>
                </c:pt>
                <c:pt idx="567">
                  <c:v>12.95</c:v>
                </c:pt>
                <c:pt idx="568">
                  <c:v>12.72</c:v>
                </c:pt>
                <c:pt idx="569">
                  <c:v>12.83</c:v>
                </c:pt>
                <c:pt idx="570">
                  <c:v>12.82</c:v>
                </c:pt>
                <c:pt idx="571">
                  <c:v>12.52</c:v>
                </c:pt>
                <c:pt idx="572">
                  <c:v>12.77</c:v>
                </c:pt>
                <c:pt idx="573">
                  <c:v>12.69</c:v>
                </c:pt>
                <c:pt idx="574">
                  <c:v>13.13</c:v>
                </c:pt>
                <c:pt idx="575">
                  <c:v>13.11</c:v>
                </c:pt>
                <c:pt idx="576">
                  <c:v>13.57</c:v>
                </c:pt>
                <c:pt idx="577">
                  <c:v>14.59</c:v>
                </c:pt>
                <c:pt idx="578">
                  <c:v>15.55</c:v>
                </c:pt>
                <c:pt idx="579">
                  <c:v>16.07</c:v>
                </c:pt>
                <c:pt idx="580">
                  <c:v>17.55</c:v>
                </c:pt>
                <c:pt idx="581">
                  <c:v>19.079999999999998</c:v>
                </c:pt>
                <c:pt idx="582">
                  <c:v>19.48</c:v>
                </c:pt>
                <c:pt idx="583">
                  <c:v>18.61</c:v>
                </c:pt>
                <c:pt idx="584">
                  <c:v>19.22</c:v>
                </c:pt>
                <c:pt idx="585">
                  <c:v>19.75</c:v>
                </c:pt>
                <c:pt idx="586">
                  <c:v>18.91</c:v>
                </c:pt>
                <c:pt idx="587">
                  <c:v>16.54</c:v>
                </c:pt>
                <c:pt idx="588">
                  <c:v>17.71</c:v>
                </c:pt>
                <c:pt idx="589">
                  <c:v>19.13</c:v>
                </c:pt>
                <c:pt idx="590">
                  <c:v>21.45</c:v>
                </c:pt>
                <c:pt idx="591">
                  <c:v>23.31</c:v>
                </c:pt>
                <c:pt idx="592">
                  <c:v>28.45</c:v>
                </c:pt>
                <c:pt idx="593">
                  <c:v>28.58</c:v>
                </c:pt>
                <c:pt idx="594">
                  <c:v>35.18</c:v>
                </c:pt>
                <c:pt idx="595">
                  <c:v>45.51</c:v>
                </c:pt>
                <c:pt idx="596">
                  <c:v>44.48</c:v>
                </c:pt>
                <c:pt idx="597">
                  <c:v>34</c:v>
                </c:pt>
                <c:pt idx="598">
                  <c:v>43.12</c:v>
                </c:pt>
                <c:pt idx="599">
                  <c:v>42.51</c:v>
                </c:pt>
                <c:pt idx="600">
                  <c:v>42.67</c:v>
                </c:pt>
                <c:pt idx="601">
                  <c:v>41.65</c:v>
                </c:pt>
                <c:pt idx="602">
                  <c:v>43.2</c:v>
                </c:pt>
                <c:pt idx="603">
                  <c:v>53.19</c:v>
                </c:pt>
                <c:pt idx="604">
                  <c:v>50.62</c:v>
                </c:pt>
                <c:pt idx="605">
                  <c:v>50.63</c:v>
                </c:pt>
                <c:pt idx="606">
                  <c:v>49.06</c:v>
                </c:pt>
                <c:pt idx="607">
                  <c:v>50.25</c:v>
                </c:pt>
                <c:pt idx="608">
                  <c:v>53.07</c:v>
                </c:pt>
                <c:pt idx="609">
                  <c:v>51.91</c:v>
                </c:pt>
                <c:pt idx="610">
                  <c:v>49.91</c:v>
                </c:pt>
                <c:pt idx="611">
                  <c:v>50.6</c:v>
                </c:pt>
                <c:pt idx="612">
                  <c:v>48.55</c:v>
                </c:pt>
                <c:pt idx="613">
                  <c:v>44.13</c:v>
                </c:pt>
                <c:pt idx="614">
                  <c:v>44.43</c:v>
                </c:pt>
                <c:pt idx="615">
                  <c:v>44.9</c:v>
                </c:pt>
                <c:pt idx="616">
                  <c:v>43.23</c:v>
                </c:pt>
                <c:pt idx="617">
                  <c:v>42.31</c:v>
                </c:pt>
                <c:pt idx="618">
                  <c:v>44.37</c:v>
                </c:pt>
                <c:pt idx="619">
                  <c:v>43.72</c:v>
                </c:pt>
                <c:pt idx="620">
                  <c:v>43.74</c:v>
                </c:pt>
                <c:pt idx="621">
                  <c:v>43.74</c:v>
                </c:pt>
                <c:pt idx="622">
                  <c:v>46.38</c:v>
                </c:pt>
                <c:pt idx="623">
                  <c:v>49.97</c:v>
                </c:pt>
                <c:pt idx="624">
                  <c:v>47.32</c:v>
                </c:pt>
                <c:pt idx="625">
                  <c:v>48.89</c:v>
                </c:pt>
                <c:pt idx="626">
                  <c:v>48.22</c:v>
                </c:pt>
                <c:pt idx="627">
                  <c:v>47.94</c:v>
                </c:pt>
                <c:pt idx="628">
                  <c:v>49.88</c:v>
                </c:pt>
                <c:pt idx="629">
                  <c:v>47.88</c:v>
                </c:pt>
                <c:pt idx="630">
                  <c:v>49.36</c:v>
                </c:pt>
                <c:pt idx="631">
                  <c:v>48.27</c:v>
                </c:pt>
                <c:pt idx="632">
                  <c:v>48.41</c:v>
                </c:pt>
                <c:pt idx="633">
                  <c:v>48.75</c:v>
                </c:pt>
                <c:pt idx="634">
                  <c:v>49.94</c:v>
                </c:pt>
                <c:pt idx="635">
                  <c:v>50.09</c:v>
                </c:pt>
                <c:pt idx="636">
                  <c:v>53.28</c:v>
                </c:pt>
                <c:pt idx="637">
                  <c:v>63.14</c:v>
                </c:pt>
                <c:pt idx="638">
                  <c:v>72.42</c:v>
                </c:pt>
                <c:pt idx="639">
                  <c:v>69.83</c:v>
                </c:pt>
                <c:pt idx="640">
                  <c:v>79.83</c:v>
                </c:pt>
                <c:pt idx="641">
                  <c:v>77.53</c:v>
                </c:pt>
                <c:pt idx="642">
                  <c:v>77.25</c:v>
                </c:pt>
                <c:pt idx="643">
                  <c:v>80.37</c:v>
                </c:pt>
                <c:pt idx="644">
                  <c:v>94.55</c:v>
                </c:pt>
                <c:pt idx="645">
                  <c:v>90.79</c:v>
                </c:pt>
                <c:pt idx="646">
                  <c:v>94.82</c:v>
                </c:pt>
                <c:pt idx="647">
                  <c:v>90.46</c:v>
                </c:pt>
                <c:pt idx="648">
                  <c:v>88.39</c:v>
                </c:pt>
                <c:pt idx="649">
                  <c:v>86.27</c:v>
                </c:pt>
                <c:pt idx="650">
                  <c:v>87.83</c:v>
                </c:pt>
                <c:pt idx="651">
                  <c:v>88.2</c:v>
                </c:pt>
                <c:pt idx="652">
                  <c:v>85.15</c:v>
                </c:pt>
                <c:pt idx="653">
                  <c:v>87.96</c:v>
                </c:pt>
                <c:pt idx="654">
                  <c:v>88.72</c:v>
                </c:pt>
                <c:pt idx="655">
                  <c:v>90.32</c:v>
                </c:pt>
                <c:pt idx="656">
                  <c:v>87.8</c:v>
                </c:pt>
                <c:pt idx="657">
                  <c:v>86.98</c:v>
                </c:pt>
                <c:pt idx="658">
                  <c:v>95.88</c:v>
                </c:pt>
                <c:pt idx="659">
                  <c:v>124.38</c:v>
                </c:pt>
                <c:pt idx="660">
                  <c:v>123.06</c:v>
                </c:pt>
                <c:pt idx="661">
                  <c:v>148</c:v>
                </c:pt>
                <c:pt idx="662">
                  <c:v>160.38999999999999</c:v>
                </c:pt>
                <c:pt idx="663">
                  <c:v>169.5</c:v>
                </c:pt>
                <c:pt idx="664">
                  <c:v>193.03</c:v>
                </c:pt>
                <c:pt idx="665">
                  <c:v>177.33</c:v>
                </c:pt>
                <c:pt idx="666">
                  <c:v>162.83000000000001</c:v>
                </c:pt>
                <c:pt idx="667">
                  <c:v>156.63</c:v>
                </c:pt>
                <c:pt idx="668">
                  <c:v>172.86</c:v>
                </c:pt>
                <c:pt idx="669">
                  <c:v>194.17</c:v>
                </c:pt>
                <c:pt idx="670">
                  <c:v>228.58</c:v>
                </c:pt>
                <c:pt idx="671">
                  <c:v>228.64</c:v>
                </c:pt>
                <c:pt idx="672">
                  <c:v>220.7</c:v>
                </c:pt>
                <c:pt idx="673">
                  <c:v>222.04</c:v>
                </c:pt>
                <c:pt idx="674">
                  <c:v>224.3</c:v>
                </c:pt>
                <c:pt idx="675">
                  <c:v>244.96</c:v>
                </c:pt>
                <c:pt idx="676">
                  <c:v>247.75</c:v>
                </c:pt>
                <c:pt idx="677">
                  <c:v>264.26</c:v>
                </c:pt>
                <c:pt idx="678">
                  <c:v>255.77</c:v>
                </c:pt>
                <c:pt idx="679">
                  <c:v>259.41000000000003</c:v>
                </c:pt>
                <c:pt idx="680">
                  <c:v>279.11</c:v>
                </c:pt>
                <c:pt idx="681">
                  <c:v>335.95</c:v>
                </c:pt>
                <c:pt idx="682">
                  <c:v>339.68</c:v>
                </c:pt>
                <c:pt idx="683">
                  <c:v>394.66</c:v>
                </c:pt>
                <c:pt idx="684">
                  <c:v>388.09</c:v>
                </c:pt>
                <c:pt idx="685">
                  <c:v>343.84</c:v>
                </c:pt>
                <c:pt idx="686">
                  <c:v>344.68</c:v>
                </c:pt>
                <c:pt idx="687">
                  <c:v>353.61</c:v>
                </c:pt>
                <c:pt idx="688">
                  <c:v>368.1</c:v>
                </c:pt>
                <c:pt idx="689">
                  <c:v>351.53</c:v>
                </c:pt>
                <c:pt idx="690">
                  <c:v>358.2</c:v>
                </c:pt>
                <c:pt idx="691">
                  <c:v>350.53</c:v>
                </c:pt>
                <c:pt idx="692">
                  <c:v>325.3</c:v>
                </c:pt>
                <c:pt idx="693">
                  <c:v>320.97000000000003</c:v>
                </c:pt>
                <c:pt idx="694">
                  <c:v>326.85000000000002</c:v>
                </c:pt>
                <c:pt idx="695">
                  <c:v>304.54000000000002</c:v>
                </c:pt>
                <c:pt idx="696">
                  <c:v>279.36</c:v>
                </c:pt>
                <c:pt idx="697">
                  <c:v>253.68</c:v>
                </c:pt>
                <c:pt idx="698">
                  <c:v>286.14</c:v>
                </c:pt>
                <c:pt idx="699">
                  <c:v>315.86</c:v>
                </c:pt>
                <c:pt idx="700">
                  <c:v>292.89999999999998</c:v>
                </c:pt>
                <c:pt idx="701">
                  <c:v>280.68</c:v>
                </c:pt>
                <c:pt idx="702">
                  <c:v>261</c:v>
                </c:pt>
                <c:pt idx="703">
                  <c:v>283.99</c:v>
                </c:pt>
                <c:pt idx="704">
                  <c:v>276.41000000000003</c:v>
                </c:pt>
                <c:pt idx="705">
                  <c:v>269.05</c:v>
                </c:pt>
                <c:pt idx="706">
                  <c:v>266</c:v>
                </c:pt>
                <c:pt idx="707">
                  <c:v>265.88</c:v>
                </c:pt>
                <c:pt idx="708">
                  <c:v>240.94</c:v>
                </c:pt>
                <c:pt idx="709">
                  <c:v>245.67</c:v>
                </c:pt>
                <c:pt idx="710">
                  <c:v>237.72</c:v>
                </c:pt>
                <c:pt idx="711">
                  <c:v>205.76</c:v>
                </c:pt>
                <c:pt idx="712">
                  <c:v>190.55</c:v>
                </c:pt>
                <c:pt idx="713">
                  <c:v>224.15</c:v>
                </c:pt>
                <c:pt idx="714">
                  <c:v>205.41</c:v>
                </c:pt>
                <c:pt idx="715">
                  <c:v>197.14</c:v>
                </c:pt>
                <c:pt idx="716">
                  <c:v>169.1</c:v>
                </c:pt>
                <c:pt idx="717">
                  <c:v>155.41999999999999</c:v>
                </c:pt>
                <c:pt idx="718">
                  <c:v>189.97</c:v>
                </c:pt>
                <c:pt idx="719">
                  <c:v>227.09</c:v>
                </c:pt>
                <c:pt idx="720">
                  <c:v>194.41</c:v>
                </c:pt>
                <c:pt idx="721">
                  <c:v>226.33</c:v>
                </c:pt>
                <c:pt idx="722">
                  <c:v>216.33</c:v>
                </c:pt>
                <c:pt idx="723">
                  <c:v>230.47</c:v>
                </c:pt>
                <c:pt idx="724">
                  <c:v>228.32</c:v>
                </c:pt>
                <c:pt idx="725">
                  <c:v>225.48</c:v>
                </c:pt>
                <c:pt idx="726">
                  <c:v>203.59</c:v>
                </c:pt>
                <c:pt idx="727">
                  <c:v>202.88</c:v>
                </c:pt>
                <c:pt idx="728">
                  <c:v>202.93</c:v>
                </c:pt>
                <c:pt idx="729">
                  <c:v>191.21</c:v>
                </c:pt>
                <c:pt idx="730">
                  <c:v>206.14</c:v>
                </c:pt>
                <c:pt idx="731">
                  <c:v>196.78</c:v>
                </c:pt>
                <c:pt idx="732">
                  <c:v>201.33</c:v>
                </c:pt>
                <c:pt idx="733">
                  <c:v>225.9</c:v>
                </c:pt>
                <c:pt idx="734">
                  <c:v>218.12</c:v>
                </c:pt>
                <c:pt idx="735">
                  <c:v>224.39</c:v>
                </c:pt>
                <c:pt idx="736">
                  <c:v>220.6</c:v>
                </c:pt>
                <c:pt idx="737">
                  <c:v>253.09</c:v>
                </c:pt>
                <c:pt idx="738">
                  <c:v>264.56</c:v>
                </c:pt>
                <c:pt idx="739">
                  <c:v>269.94</c:v>
                </c:pt>
                <c:pt idx="740">
                  <c:v>296.51</c:v>
                </c:pt>
                <c:pt idx="741">
                  <c:v>295.27999999999997</c:v>
                </c:pt>
                <c:pt idx="742">
                  <c:v>298.27999999999997</c:v>
                </c:pt>
                <c:pt idx="743">
                  <c:v>309.32</c:v>
                </c:pt>
                <c:pt idx="744">
                  <c:v>308.02</c:v>
                </c:pt>
                <c:pt idx="745">
                  <c:v>296.62</c:v>
                </c:pt>
                <c:pt idx="746">
                  <c:v>299.16000000000003</c:v>
                </c:pt>
                <c:pt idx="747">
                  <c:v>286.52</c:v>
                </c:pt>
                <c:pt idx="748">
                  <c:v>301.38</c:v>
                </c:pt>
                <c:pt idx="749">
                  <c:v>300.3</c:v>
                </c:pt>
                <c:pt idx="750">
                  <c:v>292.62</c:v>
                </c:pt>
                <c:pt idx="751">
                  <c:v>293.02</c:v>
                </c:pt>
                <c:pt idx="752">
                  <c:v>298.2</c:v>
                </c:pt>
                <c:pt idx="753">
                  <c:v>321.85000000000002</c:v>
                </c:pt>
                <c:pt idx="754">
                  <c:v>313.37</c:v>
                </c:pt>
                <c:pt idx="755">
                  <c:v>317.39999999999998</c:v>
                </c:pt>
                <c:pt idx="756">
                  <c:v>325.27999999999997</c:v>
                </c:pt>
                <c:pt idx="757">
                  <c:v>330.06</c:v>
                </c:pt>
                <c:pt idx="758">
                  <c:v>332.86</c:v>
                </c:pt>
                <c:pt idx="759">
                  <c:v>347.88</c:v>
                </c:pt>
                <c:pt idx="760">
                  <c:v>347.66</c:v>
                </c:pt>
                <c:pt idx="761">
                  <c:v>372.35</c:v>
                </c:pt>
                <c:pt idx="762">
                  <c:v>383.86</c:v>
                </c:pt>
                <c:pt idx="763">
                  <c:v>388.33</c:v>
                </c:pt>
                <c:pt idx="764">
                  <c:v>391.42</c:v>
                </c:pt>
                <c:pt idx="765">
                  <c:v>351.03</c:v>
                </c:pt>
                <c:pt idx="766">
                  <c:v>352.45</c:v>
                </c:pt>
                <c:pt idx="767">
                  <c:v>303.7</c:v>
                </c:pt>
                <c:pt idx="768">
                  <c:v>317.94</c:v>
                </c:pt>
                <c:pt idx="769">
                  <c:v>338.92</c:v>
                </c:pt>
                <c:pt idx="770">
                  <c:v>335.37</c:v>
                </c:pt>
                <c:pt idx="771">
                  <c:v>306.72000000000003</c:v>
                </c:pt>
                <c:pt idx="772">
                  <c:v>303.79000000000002</c:v>
                </c:pt>
                <c:pt idx="773">
                  <c:v>299.20999999999998</c:v>
                </c:pt>
                <c:pt idx="774">
                  <c:v>297.95</c:v>
                </c:pt>
                <c:pt idx="775">
                  <c:v>294.10000000000002</c:v>
                </c:pt>
                <c:pt idx="776">
                  <c:v>275.83999999999997</c:v>
                </c:pt>
                <c:pt idx="777">
                  <c:v>223.14</c:v>
                </c:pt>
                <c:pt idx="778">
                  <c:v>259.57</c:v>
                </c:pt>
                <c:pt idx="779">
                  <c:v>254.49</c:v>
                </c:pt>
                <c:pt idx="780">
                  <c:v>258.39999999999998</c:v>
                </c:pt>
                <c:pt idx="781">
                  <c:v>297.52999999999997</c:v>
                </c:pt>
                <c:pt idx="782">
                  <c:v>283</c:v>
                </c:pt>
                <c:pt idx="783">
                  <c:v>283.56</c:v>
                </c:pt>
                <c:pt idx="784">
                  <c:v>257.77</c:v>
                </c:pt>
                <c:pt idx="785">
                  <c:v>262.94</c:v>
                </c:pt>
                <c:pt idx="786">
                  <c:v>286.14</c:v>
                </c:pt>
                <c:pt idx="787">
                  <c:v>282.60000000000002</c:v>
                </c:pt>
                <c:pt idx="788">
                  <c:v>294.89</c:v>
                </c:pt>
                <c:pt idx="789">
                  <c:v>288.64</c:v>
                </c:pt>
                <c:pt idx="790">
                  <c:v>309.97000000000003</c:v>
                </c:pt>
                <c:pt idx="791">
                  <c:v>302.77</c:v>
                </c:pt>
                <c:pt idx="792">
                  <c:v>292.58</c:v>
                </c:pt>
                <c:pt idx="793">
                  <c:v>302.77</c:v>
                </c:pt>
                <c:pt idx="794">
                  <c:v>303.95</c:v>
                </c:pt>
                <c:pt idx="795">
                  <c:v>296.81</c:v>
                </c:pt>
                <c:pt idx="796">
                  <c:v>291.81</c:v>
                </c:pt>
                <c:pt idx="797">
                  <c:v>291.68</c:v>
                </c:pt>
                <c:pt idx="798">
                  <c:v>294.99</c:v>
                </c:pt>
                <c:pt idx="799">
                  <c:v>308.33</c:v>
                </c:pt>
                <c:pt idx="800">
                  <c:v>311.26</c:v>
                </c:pt>
                <c:pt idx="801">
                  <c:v>309.49</c:v>
                </c:pt>
                <c:pt idx="802">
                  <c:v>296.95</c:v>
                </c:pt>
                <c:pt idx="803">
                  <c:v>298.45999999999998</c:v>
                </c:pt>
                <c:pt idx="804">
                  <c:v>302.86</c:v>
                </c:pt>
                <c:pt idx="805">
                  <c:v>302.89</c:v>
                </c:pt>
                <c:pt idx="806">
                  <c:v>336.83</c:v>
                </c:pt>
                <c:pt idx="807">
                  <c:v>338.81</c:v>
                </c:pt>
                <c:pt idx="808">
                  <c:v>336.58</c:v>
                </c:pt>
                <c:pt idx="809">
                  <c:v>334.23</c:v>
                </c:pt>
                <c:pt idx="810">
                  <c:v>316.14</c:v>
                </c:pt>
                <c:pt idx="811">
                  <c:v>313.54000000000002</c:v>
                </c:pt>
                <c:pt idx="812">
                  <c:v>307.41000000000003</c:v>
                </c:pt>
                <c:pt idx="813">
                  <c:v>303.08</c:v>
                </c:pt>
                <c:pt idx="814">
                  <c:v>299.55</c:v>
                </c:pt>
                <c:pt idx="815">
                  <c:v>294.02999999999997</c:v>
                </c:pt>
                <c:pt idx="816">
                  <c:v>285.27</c:v>
                </c:pt>
                <c:pt idx="817">
                  <c:v>296.5</c:v>
                </c:pt>
                <c:pt idx="818">
                  <c:v>296.35000000000002</c:v>
                </c:pt>
                <c:pt idx="819">
                  <c:v>295.54000000000002</c:v>
                </c:pt>
                <c:pt idx="820">
                  <c:v>296.36</c:v>
                </c:pt>
                <c:pt idx="821">
                  <c:v>293.35000000000002</c:v>
                </c:pt>
                <c:pt idx="822">
                  <c:v>304.04000000000002</c:v>
                </c:pt>
                <c:pt idx="823">
                  <c:v>306.8</c:v>
                </c:pt>
                <c:pt idx="824">
                  <c:v>303.64</c:v>
                </c:pt>
                <c:pt idx="825">
                  <c:v>289.42</c:v>
                </c:pt>
                <c:pt idx="826">
                  <c:v>284.92</c:v>
                </c:pt>
                <c:pt idx="827">
                  <c:v>304.51</c:v>
                </c:pt>
                <c:pt idx="828">
                  <c:v>300.04000000000002</c:v>
                </c:pt>
                <c:pt idx="829">
                  <c:v>296.23</c:v>
                </c:pt>
                <c:pt idx="830">
                  <c:v>296.82</c:v>
                </c:pt>
                <c:pt idx="831">
                  <c:v>291.83999999999997</c:v>
                </c:pt>
                <c:pt idx="832">
                  <c:v>307.35000000000002</c:v>
                </c:pt>
                <c:pt idx="833">
                  <c:v>319.66000000000003</c:v>
                </c:pt>
                <c:pt idx="834">
                  <c:v>296.86</c:v>
                </c:pt>
                <c:pt idx="835">
                  <c:v>314.23</c:v>
                </c:pt>
                <c:pt idx="836">
                  <c:v>306.02</c:v>
                </c:pt>
                <c:pt idx="837">
                  <c:v>314.60000000000002</c:v>
                </c:pt>
                <c:pt idx="838">
                  <c:v>334.72</c:v>
                </c:pt>
                <c:pt idx="839">
                  <c:v>331.2</c:v>
                </c:pt>
                <c:pt idx="840">
                  <c:v>330.32</c:v>
                </c:pt>
                <c:pt idx="841">
                  <c:v>331.72</c:v>
                </c:pt>
                <c:pt idx="842">
                  <c:v>346.65</c:v>
                </c:pt>
                <c:pt idx="843">
                  <c:v>354.6</c:v>
                </c:pt>
                <c:pt idx="844">
                  <c:v>367.71</c:v>
                </c:pt>
                <c:pt idx="845">
                  <c:v>360.52</c:v>
                </c:pt>
                <c:pt idx="846">
                  <c:v>380.84</c:v>
                </c:pt>
                <c:pt idx="847">
                  <c:v>406.57</c:v>
                </c:pt>
                <c:pt idx="848">
                  <c:v>470.43</c:v>
                </c:pt>
                <c:pt idx="849">
                  <c:v>464.61</c:v>
                </c:pt>
                <c:pt idx="850">
                  <c:v>470.54</c:v>
                </c:pt>
                <c:pt idx="851">
                  <c:v>475.24</c:v>
                </c:pt>
                <c:pt idx="852">
                  <c:v>466.27</c:v>
                </c:pt>
                <c:pt idx="853">
                  <c:v>427.42</c:v>
                </c:pt>
                <c:pt idx="854">
                  <c:v>434.85</c:v>
                </c:pt>
                <c:pt idx="855">
                  <c:v>461.58</c:v>
                </c:pt>
                <c:pt idx="856">
                  <c:v>457.96</c:v>
                </c:pt>
                <c:pt idx="857">
                  <c:v>462.81</c:v>
                </c:pt>
                <c:pt idx="858">
                  <c:v>466.93</c:v>
                </c:pt>
                <c:pt idx="859">
                  <c:v>453.96</c:v>
                </c:pt>
                <c:pt idx="860">
                  <c:v>422.48</c:v>
                </c:pt>
                <c:pt idx="861">
                  <c:v>421.15</c:v>
                </c:pt>
                <c:pt idx="862">
                  <c:v>451.74</c:v>
                </c:pt>
                <c:pt idx="863">
                  <c:v>472.86</c:v>
                </c:pt>
                <c:pt idx="864">
                  <c:v>436.49</c:v>
                </c:pt>
                <c:pt idx="865">
                  <c:v>513.29</c:v>
                </c:pt>
                <c:pt idx="866">
                  <c:v>656.52</c:v>
                </c:pt>
                <c:pt idx="867">
                  <c:v>699.09</c:v>
                </c:pt>
                <c:pt idx="868">
                  <c:v>693.58</c:v>
                </c:pt>
                <c:pt idx="869">
                  <c:v>684.27</c:v>
                </c:pt>
                <c:pt idx="870">
                  <c:v>692.83</c:v>
                </c:pt>
                <c:pt idx="871">
                  <c:v>717.71</c:v>
                </c:pt>
                <c:pt idx="872">
                  <c:v>785.99</c:v>
                </c:pt>
                <c:pt idx="873">
                  <c:v>812.5</c:v>
                </c:pt>
                <c:pt idx="874">
                  <c:v>799.17</c:v>
                </c:pt>
                <c:pt idx="875">
                  <c:v>789.39</c:v>
                </c:pt>
                <c:pt idx="876">
                  <c:v>657.83</c:v>
                </c:pt>
                <c:pt idx="877">
                  <c:v>700.44</c:v>
                </c:pt>
                <c:pt idx="878">
                  <c:v>675.91</c:v>
                </c:pt>
                <c:pt idx="879">
                  <c:v>723.14</c:v>
                </c:pt>
                <c:pt idx="880">
                  <c:v>753.4</c:v>
                </c:pt>
                <c:pt idx="881">
                  <c:v>739.94</c:v>
                </c:pt>
                <c:pt idx="882">
                  <c:v>716.69</c:v>
                </c:pt>
                <c:pt idx="883">
                  <c:v>739.6</c:v>
                </c:pt>
                <c:pt idx="884">
                  <c:v>692.99</c:v>
                </c:pt>
                <c:pt idx="885">
                  <c:v>741.13</c:v>
                </c:pt>
                <c:pt idx="886">
                  <c:v>756.2</c:v>
                </c:pt>
                <c:pt idx="887">
                  <c:v>861.97</c:v>
                </c:pt>
                <c:pt idx="888">
                  <c:v>941.1</c:v>
                </c:pt>
                <c:pt idx="889">
                  <c:v>944.83</c:v>
                </c:pt>
                <c:pt idx="890">
                  <c:v>967.13</c:v>
                </c:pt>
                <c:pt idx="891">
                  <c:v>1006.41</c:v>
                </c:pt>
                <c:pt idx="892">
                  <c:v>1117.75</c:v>
                </c:pt>
                <c:pt idx="893">
                  <c:v>1136.1099999999999</c:v>
                </c:pt>
                <c:pt idx="894">
                  <c:v>1289.24</c:v>
                </c:pt>
                <c:pt idx="895">
                  <c:v>1248.99</c:v>
                </c:pt>
                <c:pt idx="896">
                  <c:v>1139.32</c:v>
                </c:pt>
                <c:pt idx="897">
                  <c:v>1261.03</c:v>
                </c:pt>
                <c:pt idx="898">
                  <c:v>1385.02</c:v>
                </c:pt>
                <c:pt idx="899">
                  <c:v>1359.48</c:v>
                </c:pt>
                <c:pt idx="900">
                  <c:v>1278.69</c:v>
                </c:pt>
                <c:pt idx="901">
                  <c:v>1050.26</c:v>
                </c:pt>
                <c:pt idx="902">
                  <c:v>1024.69</c:v>
                </c:pt>
                <c:pt idx="903">
                  <c:v>1012.97</c:v>
                </c:pt>
                <c:pt idx="904">
                  <c:v>1037.3599999999999</c:v>
                </c:pt>
                <c:pt idx="905">
                  <c:v>1150.5</c:v>
                </c:pt>
                <c:pt idx="906">
                  <c:v>1049.0899999999999</c:v>
                </c:pt>
                <c:pt idx="907">
                  <c:v>999.64</c:v>
                </c:pt>
                <c:pt idx="908">
                  <c:v>984.47</c:v>
                </c:pt>
                <c:pt idx="909">
                  <c:v>1061.78</c:v>
                </c:pt>
                <c:pt idx="910">
                  <c:v>1046.3699999999999</c:v>
                </c:pt>
                <c:pt idx="911">
                  <c:v>1048.58</c:v>
                </c:pt>
                <c:pt idx="912">
                  <c:v>1109.08</c:v>
                </c:pt>
                <c:pt idx="913">
                  <c:v>1231.58</c:v>
                </c:pt>
                <c:pt idx="914">
                  <c:v>1169.96</c:v>
                </c:pt>
                <c:pt idx="915">
                  <c:v>1063.75</c:v>
                </c:pt>
                <c:pt idx="916">
                  <c:v>1111.31</c:v>
                </c:pt>
                <c:pt idx="917">
                  <c:v>1026.19</c:v>
                </c:pt>
                <c:pt idx="918">
                  <c:v>917.47</c:v>
                </c:pt>
                <c:pt idx="919">
                  <c:v>970.87</c:v>
                </c:pt>
                <c:pt idx="920">
                  <c:v>827.59</c:v>
                </c:pt>
                <c:pt idx="921">
                  <c:v>695.08</c:v>
                </c:pt>
                <c:pt idx="922">
                  <c:v>785.01</c:v>
                </c:pt>
                <c:pt idx="923">
                  <c:v>751.81</c:v>
                </c:pt>
                <c:pt idx="924">
                  <c:v>813.55</c:v>
                </c:pt>
                <c:pt idx="925">
                  <c:v>877.88</c:v>
                </c:pt>
                <c:pt idx="926">
                  <c:v>850.75</c:v>
                </c:pt>
                <c:pt idx="927">
                  <c:v>811.24</c:v>
                </c:pt>
                <c:pt idx="928">
                  <c:v>865.27</c:v>
                </c:pt>
                <c:pt idx="929">
                  <c:v>840.98</c:v>
                </c:pt>
                <c:pt idx="930">
                  <c:v>920.11</c:v>
                </c:pt>
                <c:pt idx="931">
                  <c:v>927.95</c:v>
                </c:pt>
                <c:pt idx="932">
                  <c:v>938.02</c:v>
                </c:pt>
                <c:pt idx="933">
                  <c:v>974.77</c:v>
                </c:pt>
                <c:pt idx="934">
                  <c:v>913.9</c:v>
                </c:pt>
                <c:pt idx="935">
                  <c:v>939.79</c:v>
                </c:pt>
                <c:pt idx="936">
                  <c:v>885.52</c:v>
                </c:pt>
                <c:pt idx="937">
                  <c:v>840.1</c:v>
                </c:pt>
                <c:pt idx="938">
                  <c:v>804.63</c:v>
                </c:pt>
                <c:pt idx="939">
                  <c:v>854.7</c:v>
                </c:pt>
                <c:pt idx="940">
                  <c:v>833.49</c:v>
                </c:pt>
                <c:pt idx="941">
                  <c:v>840.28</c:v>
                </c:pt>
                <c:pt idx="942">
                  <c:v>867.62</c:v>
                </c:pt>
                <c:pt idx="943">
                  <c:v>871.58</c:v>
                </c:pt>
                <c:pt idx="944">
                  <c:v>851.5</c:v>
                </c:pt>
                <c:pt idx="945">
                  <c:v>869.87</c:v>
                </c:pt>
                <c:pt idx="946">
                  <c:v>855.6</c:v>
                </c:pt>
                <c:pt idx="947">
                  <c:v>855.65</c:v>
                </c:pt>
                <c:pt idx="948">
                  <c:v>864.83</c:v>
                </c:pt>
                <c:pt idx="949">
                  <c:v>849.42</c:v>
                </c:pt>
                <c:pt idx="950">
                  <c:v>815.69</c:v>
                </c:pt>
                <c:pt idx="951">
                  <c:v>751.13</c:v>
                </c:pt>
                <c:pt idx="952">
                  <c:v>698.83</c:v>
                </c:pt>
                <c:pt idx="953">
                  <c:v>726.92</c:v>
                </c:pt>
                <c:pt idx="954">
                  <c:v>682.3</c:v>
                </c:pt>
                <c:pt idx="955">
                  <c:v>720.36</c:v>
                </c:pt>
                <c:pt idx="956">
                  <c:v>697.02</c:v>
                </c:pt>
                <c:pt idx="957">
                  <c:v>689.96</c:v>
                </c:pt>
                <c:pt idx="958">
                  <c:v>613.15</c:v>
                </c:pt>
                <c:pt idx="959">
                  <c:v>610.55999999999995</c:v>
                </c:pt>
                <c:pt idx="960">
                  <c:v>600.53</c:v>
                </c:pt>
                <c:pt idx="961">
                  <c:v>549.79</c:v>
                </c:pt>
                <c:pt idx="962">
                  <c:v>537.38</c:v>
                </c:pt>
                <c:pt idx="963">
                  <c:v>555.54999999999995</c:v>
                </c:pt>
                <c:pt idx="964">
                  <c:v>557.57000000000005</c:v>
                </c:pt>
                <c:pt idx="965">
                  <c:v>559.91</c:v>
                </c:pt>
                <c:pt idx="966">
                  <c:v>539.89</c:v>
                </c:pt>
                <c:pt idx="967">
                  <c:v>543.83000000000004</c:v>
                </c:pt>
                <c:pt idx="968">
                  <c:v>520.16</c:v>
                </c:pt>
                <c:pt idx="969">
                  <c:v>523.01</c:v>
                </c:pt>
                <c:pt idx="970">
                  <c:v>486.25</c:v>
                </c:pt>
                <c:pt idx="971">
                  <c:v>448.78</c:v>
                </c:pt>
                <c:pt idx="972">
                  <c:v>445.93</c:v>
                </c:pt>
                <c:pt idx="973">
                  <c:v>383.9</c:v>
                </c:pt>
                <c:pt idx="974">
                  <c:v>393.82</c:v>
                </c:pt>
                <c:pt idx="975">
                  <c:v>394.07</c:v>
                </c:pt>
                <c:pt idx="976">
                  <c:v>378.85</c:v>
                </c:pt>
                <c:pt idx="977">
                  <c:v>384.68</c:v>
                </c:pt>
                <c:pt idx="978">
                  <c:v>415.93</c:v>
                </c:pt>
                <c:pt idx="979">
                  <c:v>378.65</c:v>
                </c:pt>
                <c:pt idx="980">
                  <c:v>381.36</c:v>
                </c:pt>
                <c:pt idx="981">
                  <c:v>370.35</c:v>
                </c:pt>
                <c:pt idx="982">
                  <c:v>384.98</c:v>
                </c:pt>
                <c:pt idx="983">
                  <c:v>400.72</c:v>
                </c:pt>
                <c:pt idx="984">
                  <c:v>399.02</c:v>
                </c:pt>
                <c:pt idx="985">
                  <c:v>415.65</c:v>
                </c:pt>
                <c:pt idx="986">
                  <c:v>430.42</c:v>
                </c:pt>
                <c:pt idx="987">
                  <c:v>493.95</c:v>
                </c:pt>
                <c:pt idx="988">
                  <c:v>494.96</c:v>
                </c:pt>
                <c:pt idx="989">
                  <c:v>502.79</c:v>
                </c:pt>
                <c:pt idx="990">
                  <c:v>534.15</c:v>
                </c:pt>
                <c:pt idx="991">
                  <c:v>511.67</c:v>
                </c:pt>
                <c:pt idx="992">
                  <c:v>503.03</c:v>
                </c:pt>
                <c:pt idx="993">
                  <c:v>525.78</c:v>
                </c:pt>
                <c:pt idx="994">
                  <c:v>567.25</c:v>
                </c:pt>
                <c:pt idx="995">
                  <c:v>617.16</c:v>
                </c:pt>
                <c:pt idx="996">
                  <c:v>605.16999999999996</c:v>
                </c:pt>
                <c:pt idx="997">
                  <c:v>621.33000000000004</c:v>
                </c:pt>
                <c:pt idx="998">
                  <c:v>644.13</c:v>
                </c:pt>
                <c:pt idx="999">
                  <c:v>703.35</c:v>
                </c:pt>
                <c:pt idx="1000">
                  <c:v>617.73</c:v>
                </c:pt>
                <c:pt idx="1001">
                  <c:v>661.45</c:v>
                </c:pt>
                <c:pt idx="1002">
                  <c:v>643.33000000000004</c:v>
                </c:pt>
                <c:pt idx="1003">
                  <c:v>683.02</c:v>
                </c:pt>
                <c:pt idx="1004">
                  <c:v>689.31</c:v>
                </c:pt>
                <c:pt idx="1005">
                  <c:v>670.04</c:v>
                </c:pt>
                <c:pt idx="1006">
                  <c:v>670.81</c:v>
                </c:pt>
                <c:pt idx="1007">
                  <c:v>686.74</c:v>
                </c:pt>
                <c:pt idx="1008">
                  <c:v>777.62</c:v>
                </c:pt>
                <c:pt idx="1009">
                  <c:v>784.21</c:v>
                </c:pt>
                <c:pt idx="1010">
                  <c:v>816.58</c:v>
                </c:pt>
                <c:pt idx="1011">
                  <c:v>790.39</c:v>
                </c:pt>
                <c:pt idx="1012">
                  <c:v>752.4</c:v>
                </c:pt>
                <c:pt idx="1013">
                  <c:v>747.79</c:v>
                </c:pt>
                <c:pt idx="1014">
                  <c:v>751.27</c:v>
                </c:pt>
                <c:pt idx="1015">
                  <c:v>723.61</c:v>
                </c:pt>
                <c:pt idx="1016">
                  <c:v>677.8</c:v>
                </c:pt>
                <c:pt idx="1017">
                  <c:v>683.64</c:v>
                </c:pt>
                <c:pt idx="1018">
                  <c:v>729.34</c:v>
                </c:pt>
                <c:pt idx="1019">
                  <c:v>727.41</c:v>
                </c:pt>
                <c:pt idx="1020">
                  <c:v>705.64</c:v>
                </c:pt>
                <c:pt idx="1021">
                  <c:v>706.72</c:v>
                </c:pt>
                <c:pt idx="1022">
                  <c:v>668.38</c:v>
                </c:pt>
                <c:pt idx="1023">
                  <c:v>693.57</c:v>
                </c:pt>
                <c:pt idx="1024">
                  <c:v>696.05</c:v>
                </c:pt>
                <c:pt idx="1025">
                  <c:v>715.15</c:v>
                </c:pt>
                <c:pt idx="1026">
                  <c:v>696.73</c:v>
                </c:pt>
                <c:pt idx="1027">
                  <c:v>640.84</c:v>
                </c:pt>
                <c:pt idx="1028">
                  <c:v>577.01</c:v>
                </c:pt>
                <c:pt idx="1029">
                  <c:v>602.59</c:v>
                </c:pt>
                <c:pt idx="1030">
                  <c:v>584.77</c:v>
                </c:pt>
                <c:pt idx="1031">
                  <c:v>585.76</c:v>
                </c:pt>
                <c:pt idx="1032">
                  <c:v>569.64</c:v>
                </c:pt>
                <c:pt idx="1033">
                  <c:v>512.03</c:v>
                </c:pt>
                <c:pt idx="1034">
                  <c:v>566.59</c:v>
                </c:pt>
                <c:pt idx="1035">
                  <c:v>557.12</c:v>
                </c:pt>
                <c:pt idx="1036">
                  <c:v>577.23</c:v>
                </c:pt>
                <c:pt idx="1037">
                  <c:v>579.01</c:v>
                </c:pt>
                <c:pt idx="1038">
                  <c:v>590.53</c:v>
                </c:pt>
                <c:pt idx="1039">
                  <c:v>619.04</c:v>
                </c:pt>
                <c:pt idx="1040">
                  <c:v>591.30999999999995</c:v>
                </c:pt>
                <c:pt idx="1041">
                  <c:v>608.23</c:v>
                </c:pt>
                <c:pt idx="1042">
                  <c:v>606.29999999999995</c:v>
                </c:pt>
                <c:pt idx="1043">
                  <c:v>604.44000000000005</c:v>
                </c:pt>
                <c:pt idx="1044">
                  <c:v>599.54999999999995</c:v>
                </c:pt>
                <c:pt idx="1045">
                  <c:v>593.38</c:v>
                </c:pt>
                <c:pt idx="1046">
                  <c:v>524.74</c:v>
                </c:pt>
                <c:pt idx="1047">
                  <c:v>531.15</c:v>
                </c:pt>
                <c:pt idx="1048">
                  <c:v>494.53</c:v>
                </c:pt>
                <c:pt idx="1049">
                  <c:v>476.3</c:v>
                </c:pt>
                <c:pt idx="1050">
                  <c:v>519.83000000000004</c:v>
                </c:pt>
                <c:pt idx="1051">
                  <c:v>487.51</c:v>
                </c:pt>
                <c:pt idx="1052">
                  <c:v>497.22</c:v>
                </c:pt>
                <c:pt idx="1053">
                  <c:v>496.74</c:v>
                </c:pt>
                <c:pt idx="1054">
                  <c:v>517.63</c:v>
                </c:pt>
                <c:pt idx="1055">
                  <c:v>538.45000000000005</c:v>
                </c:pt>
                <c:pt idx="1056">
                  <c:v>536.16</c:v>
                </c:pt>
                <c:pt idx="1057">
                  <c:v>525.77</c:v>
                </c:pt>
                <c:pt idx="1058">
                  <c:v>462.16</c:v>
                </c:pt>
                <c:pt idx="1059">
                  <c:v>474.18</c:v>
                </c:pt>
                <c:pt idx="1060">
                  <c:v>455.25</c:v>
                </c:pt>
                <c:pt idx="1061">
                  <c:v>458.82</c:v>
                </c:pt>
                <c:pt idx="1062">
                  <c:v>429.58</c:v>
                </c:pt>
                <c:pt idx="1063">
                  <c:v>441.75</c:v>
                </c:pt>
                <c:pt idx="1064">
                  <c:v>420.72</c:v>
                </c:pt>
                <c:pt idx="1065">
                  <c:v>435.25</c:v>
                </c:pt>
                <c:pt idx="1066">
                  <c:v>453.42</c:v>
                </c:pt>
                <c:pt idx="1067">
                  <c:v>451.95</c:v>
                </c:pt>
                <c:pt idx="1068">
                  <c:v>476.58</c:v>
                </c:pt>
                <c:pt idx="1069">
                  <c:v>461.95</c:v>
                </c:pt>
                <c:pt idx="1070">
                  <c:v>467.19</c:v>
                </c:pt>
                <c:pt idx="1071">
                  <c:v>467.55</c:v>
                </c:pt>
                <c:pt idx="1072">
                  <c:v>469.93</c:v>
                </c:pt>
                <c:pt idx="1073">
                  <c:v>485.81</c:v>
                </c:pt>
                <c:pt idx="1074">
                  <c:v>486.19</c:v>
                </c:pt>
                <c:pt idx="1075">
                  <c:v>471.48</c:v>
                </c:pt>
                <c:pt idx="1076">
                  <c:v>432.69</c:v>
                </c:pt>
                <c:pt idx="1077">
                  <c:v>445.59</c:v>
                </c:pt>
                <c:pt idx="1078">
                  <c:v>430.91</c:v>
                </c:pt>
                <c:pt idx="1079">
                  <c:v>432.46</c:v>
                </c:pt>
                <c:pt idx="1080">
                  <c:v>433.74</c:v>
                </c:pt>
                <c:pt idx="1081">
                  <c:v>449.62</c:v>
                </c:pt>
                <c:pt idx="1082">
                  <c:v>478.75</c:v>
                </c:pt>
                <c:pt idx="1083">
                  <c:v>499.06</c:v>
                </c:pt>
                <c:pt idx="1084">
                  <c:v>479.02</c:v>
                </c:pt>
                <c:pt idx="1085">
                  <c:v>468.65</c:v>
                </c:pt>
                <c:pt idx="1086">
                  <c:v>448.84</c:v>
                </c:pt>
                <c:pt idx="1087">
                  <c:v>461.04</c:v>
                </c:pt>
                <c:pt idx="1088">
                  <c:v>457.65</c:v>
                </c:pt>
                <c:pt idx="1089">
                  <c:v>449.63</c:v>
                </c:pt>
                <c:pt idx="1090">
                  <c:v>479.47</c:v>
                </c:pt>
                <c:pt idx="1091">
                  <c:v>471.28</c:v>
                </c:pt>
                <c:pt idx="1092">
                  <c:v>462.03</c:v>
                </c:pt>
                <c:pt idx="1093">
                  <c:v>469.69</c:v>
                </c:pt>
                <c:pt idx="1094">
                  <c:v>468.55</c:v>
                </c:pt>
                <c:pt idx="1095">
                  <c:v>466.2</c:v>
                </c:pt>
                <c:pt idx="1096">
                  <c:v>456.56</c:v>
                </c:pt>
                <c:pt idx="1097">
                  <c:v>431.99</c:v>
                </c:pt>
                <c:pt idx="1098">
                  <c:v>419.87</c:v>
                </c:pt>
                <c:pt idx="1099">
                  <c:v>410.83</c:v>
                </c:pt>
                <c:pt idx="1100">
                  <c:v>417.62</c:v>
                </c:pt>
                <c:pt idx="1101">
                  <c:v>406.91</c:v>
                </c:pt>
                <c:pt idx="1102">
                  <c:v>408.81</c:v>
                </c:pt>
                <c:pt idx="1103">
                  <c:v>404.95</c:v>
                </c:pt>
                <c:pt idx="1104">
                  <c:v>377.94</c:v>
                </c:pt>
                <c:pt idx="1105">
                  <c:v>355.57</c:v>
                </c:pt>
                <c:pt idx="1106">
                  <c:v>363.51</c:v>
                </c:pt>
                <c:pt idx="1107">
                  <c:v>331.57</c:v>
                </c:pt>
                <c:pt idx="1108">
                  <c:v>318.01</c:v>
                </c:pt>
                <c:pt idx="1109">
                  <c:v>318.2</c:v>
                </c:pt>
                <c:pt idx="1110">
                  <c:v>284.02999999999997</c:v>
                </c:pt>
                <c:pt idx="1111">
                  <c:v>278.31</c:v>
                </c:pt>
                <c:pt idx="1112">
                  <c:v>281.24</c:v>
                </c:pt>
                <c:pt idx="1113">
                  <c:v>286.8</c:v>
                </c:pt>
                <c:pt idx="1114">
                  <c:v>317.57</c:v>
                </c:pt>
                <c:pt idx="1115">
                  <c:v>294.85000000000002</c:v>
                </c:pt>
                <c:pt idx="1116">
                  <c:v>299.62</c:v>
                </c:pt>
                <c:pt idx="1117">
                  <c:v>270.81</c:v>
                </c:pt>
                <c:pt idx="1118">
                  <c:v>281.13</c:v>
                </c:pt>
                <c:pt idx="1119">
                  <c:v>270.37</c:v>
                </c:pt>
                <c:pt idx="1120">
                  <c:v>275.83</c:v>
                </c:pt>
                <c:pt idx="1121">
                  <c:v>281.37</c:v>
                </c:pt>
                <c:pt idx="1122">
                  <c:v>277.56</c:v>
                </c:pt>
                <c:pt idx="1123">
                  <c:v>274.3</c:v>
                </c:pt>
                <c:pt idx="1124">
                  <c:v>288.02</c:v>
                </c:pt>
                <c:pt idx="1125">
                  <c:v>295.55</c:v>
                </c:pt>
                <c:pt idx="1126">
                  <c:v>288.67</c:v>
                </c:pt>
                <c:pt idx="1127">
                  <c:v>284.14999999999998</c:v>
                </c:pt>
                <c:pt idx="1128">
                  <c:v>281.66000000000003</c:v>
                </c:pt>
                <c:pt idx="1129">
                  <c:v>295.36</c:v>
                </c:pt>
                <c:pt idx="1130">
                  <c:v>295.02</c:v>
                </c:pt>
                <c:pt idx="1131">
                  <c:v>288.97000000000003</c:v>
                </c:pt>
                <c:pt idx="1132">
                  <c:v>285.23</c:v>
                </c:pt>
                <c:pt idx="1133">
                  <c:v>228.27</c:v>
                </c:pt>
                <c:pt idx="1134">
                  <c:v>229.52</c:v>
                </c:pt>
                <c:pt idx="1135">
                  <c:v>215.14</c:v>
                </c:pt>
                <c:pt idx="1136">
                  <c:v>196.77</c:v>
                </c:pt>
                <c:pt idx="1137">
                  <c:v>195.99</c:v>
                </c:pt>
                <c:pt idx="1138">
                  <c:v>197.14</c:v>
                </c:pt>
                <c:pt idx="1139">
                  <c:v>185.15</c:v>
                </c:pt>
                <c:pt idx="1140">
                  <c:v>183.03</c:v>
                </c:pt>
                <c:pt idx="1141">
                  <c:v>211.27</c:v>
                </c:pt>
                <c:pt idx="1142">
                  <c:v>208.87</c:v>
                </c:pt>
                <c:pt idx="1143">
                  <c:v>221.63</c:v>
                </c:pt>
                <c:pt idx="1144">
                  <c:v>220.12</c:v>
                </c:pt>
                <c:pt idx="1145">
                  <c:v>196.04</c:v>
                </c:pt>
                <c:pt idx="1146">
                  <c:v>208.39</c:v>
                </c:pt>
                <c:pt idx="1147">
                  <c:v>209.78</c:v>
                </c:pt>
                <c:pt idx="1148">
                  <c:v>224.76</c:v>
                </c:pt>
                <c:pt idx="1149">
                  <c:v>247.69</c:v>
                </c:pt>
                <c:pt idx="1150">
                  <c:v>240.78</c:v>
                </c:pt>
                <c:pt idx="1151">
                  <c:v>244.55</c:v>
                </c:pt>
                <c:pt idx="1152">
                  <c:v>227.92</c:v>
                </c:pt>
                <c:pt idx="1153">
                  <c:v>219.2</c:v>
                </c:pt>
                <c:pt idx="1154">
                  <c:v>214.21</c:v>
                </c:pt>
                <c:pt idx="1155">
                  <c:v>229.09</c:v>
                </c:pt>
                <c:pt idx="1156">
                  <c:v>221.56</c:v>
                </c:pt>
                <c:pt idx="1157">
                  <c:v>231.32</c:v>
                </c:pt>
                <c:pt idx="1158">
                  <c:v>232.6</c:v>
                </c:pt>
                <c:pt idx="1159">
                  <c:v>230.89</c:v>
                </c:pt>
                <c:pt idx="1160">
                  <c:v>225.41</c:v>
                </c:pt>
                <c:pt idx="1161">
                  <c:v>219.97</c:v>
                </c:pt>
                <c:pt idx="1162">
                  <c:v>221.76</c:v>
                </c:pt>
                <c:pt idx="1163">
                  <c:v>227.9</c:v>
                </c:pt>
                <c:pt idx="1164">
                  <c:v>224.62</c:v>
                </c:pt>
                <c:pt idx="1165">
                  <c:v>225.65</c:v>
                </c:pt>
                <c:pt idx="1166">
                  <c:v>229.33</c:v>
                </c:pt>
                <c:pt idx="1167">
                  <c:v>227.49</c:v>
                </c:pt>
                <c:pt idx="1168">
                  <c:v>225.26</c:v>
                </c:pt>
                <c:pt idx="1169">
                  <c:v>189.83</c:v>
                </c:pt>
                <c:pt idx="1170">
                  <c:v>195.97</c:v>
                </c:pt>
                <c:pt idx="1171">
                  <c:v>199.45</c:v>
                </c:pt>
                <c:pt idx="1172">
                  <c:v>194.99</c:v>
                </c:pt>
                <c:pt idx="1173">
                  <c:v>210.8</c:v>
                </c:pt>
                <c:pt idx="1174">
                  <c:v>210.22</c:v>
                </c:pt>
                <c:pt idx="1175">
                  <c:v>207.6</c:v>
                </c:pt>
                <c:pt idx="1176">
                  <c:v>202.49</c:v>
                </c:pt>
                <c:pt idx="1177">
                  <c:v>202.86</c:v>
                </c:pt>
                <c:pt idx="1178">
                  <c:v>205.08</c:v>
                </c:pt>
                <c:pt idx="1179">
                  <c:v>204.77</c:v>
                </c:pt>
                <c:pt idx="1180">
                  <c:v>203.6</c:v>
                </c:pt>
                <c:pt idx="1181">
                  <c:v>203.7</c:v>
                </c:pt>
                <c:pt idx="1182">
                  <c:v>202.92</c:v>
                </c:pt>
                <c:pt idx="1183">
                  <c:v>201.23</c:v>
                </c:pt>
                <c:pt idx="1184">
                  <c:v>203.37</c:v>
                </c:pt>
                <c:pt idx="1185">
                  <c:v>202.79</c:v>
                </c:pt>
                <c:pt idx="1186">
                  <c:v>203.72</c:v>
                </c:pt>
                <c:pt idx="1187">
                  <c:v>195.67</c:v>
                </c:pt>
                <c:pt idx="1188">
                  <c:v>196.19</c:v>
                </c:pt>
                <c:pt idx="1189">
                  <c:v>197.85</c:v>
                </c:pt>
                <c:pt idx="1190">
                  <c:v>198.73</c:v>
                </c:pt>
                <c:pt idx="1191">
                  <c:v>201.02</c:v>
                </c:pt>
                <c:pt idx="1192">
                  <c:v>199.47</c:v>
                </c:pt>
                <c:pt idx="1193">
                  <c:v>211.3</c:v>
                </c:pt>
                <c:pt idx="1194">
                  <c:v>209.7</c:v>
                </c:pt>
                <c:pt idx="1195">
                  <c:v>219.56</c:v>
                </c:pt>
                <c:pt idx="1196">
                  <c:v>217.99</c:v>
                </c:pt>
                <c:pt idx="1197">
                  <c:v>211.29</c:v>
                </c:pt>
                <c:pt idx="1198">
                  <c:v>209.39</c:v>
                </c:pt>
                <c:pt idx="1199">
                  <c:v>211.9</c:v>
                </c:pt>
                <c:pt idx="1200">
                  <c:v>211.7</c:v>
                </c:pt>
                <c:pt idx="1201">
                  <c:v>210.81</c:v>
                </c:pt>
                <c:pt idx="1202">
                  <c:v>206.42</c:v>
                </c:pt>
                <c:pt idx="1203">
                  <c:v>182.72</c:v>
                </c:pt>
                <c:pt idx="1204">
                  <c:v>181.53</c:v>
                </c:pt>
                <c:pt idx="1205">
                  <c:v>174.84</c:v>
                </c:pt>
                <c:pt idx="1206">
                  <c:v>174.22</c:v>
                </c:pt>
                <c:pt idx="1207">
                  <c:v>177.53</c:v>
                </c:pt>
                <c:pt idx="1208">
                  <c:v>148.22</c:v>
                </c:pt>
                <c:pt idx="1209">
                  <c:v>130.74</c:v>
                </c:pt>
                <c:pt idx="1210">
                  <c:v>136.5</c:v>
                </c:pt>
                <c:pt idx="1211">
                  <c:v>124.83</c:v>
                </c:pt>
                <c:pt idx="1212">
                  <c:v>123.37</c:v>
                </c:pt>
                <c:pt idx="1213">
                  <c:v>112.75</c:v>
                </c:pt>
                <c:pt idx="1214">
                  <c:v>116.75</c:v>
                </c:pt>
                <c:pt idx="1215">
                  <c:v>108.87</c:v>
                </c:pt>
                <c:pt idx="1216">
                  <c:v>110.19</c:v>
                </c:pt>
                <c:pt idx="1217">
                  <c:v>122.88</c:v>
                </c:pt>
                <c:pt idx="1218">
                  <c:v>117.48</c:v>
                </c:pt>
                <c:pt idx="1219">
                  <c:v>112.87</c:v>
                </c:pt>
                <c:pt idx="1220">
                  <c:v>118.5</c:v>
                </c:pt>
                <c:pt idx="1221">
                  <c:v>115.96</c:v>
                </c:pt>
                <c:pt idx="1222">
                  <c:v>108.23</c:v>
                </c:pt>
                <c:pt idx="1223">
                  <c:v>109.82</c:v>
                </c:pt>
                <c:pt idx="1224">
                  <c:v>101.57</c:v>
                </c:pt>
                <c:pt idx="1225">
                  <c:v>90.43</c:v>
                </c:pt>
                <c:pt idx="1226">
                  <c:v>93.61</c:v>
                </c:pt>
                <c:pt idx="1227">
                  <c:v>91.44</c:v>
                </c:pt>
                <c:pt idx="1228">
                  <c:v>94.42</c:v>
                </c:pt>
                <c:pt idx="1229">
                  <c:v>90.7</c:v>
                </c:pt>
                <c:pt idx="1230">
                  <c:v>88.05</c:v>
                </c:pt>
                <c:pt idx="1231">
                  <c:v>90.52</c:v>
                </c:pt>
                <c:pt idx="1232">
                  <c:v>86.39</c:v>
                </c:pt>
                <c:pt idx="1233">
                  <c:v>83.9</c:v>
                </c:pt>
                <c:pt idx="1234">
                  <c:v>84.27</c:v>
                </c:pt>
                <c:pt idx="1235">
                  <c:v>85.39</c:v>
                </c:pt>
                <c:pt idx="1236">
                  <c:v>95.44</c:v>
                </c:pt>
                <c:pt idx="1237">
                  <c:v>102.44</c:v>
                </c:pt>
                <c:pt idx="1238">
                  <c:v>100.63</c:v>
                </c:pt>
                <c:pt idx="1239">
                  <c:v>116.43</c:v>
                </c:pt>
                <c:pt idx="1240">
                  <c:v>109.44</c:v>
                </c:pt>
                <c:pt idx="1241">
                  <c:v>118.36</c:v>
                </c:pt>
                <c:pt idx="1242">
                  <c:v>131.56</c:v>
                </c:pt>
                <c:pt idx="1243">
                  <c:v>140.87</c:v>
                </c:pt>
                <c:pt idx="1244">
                  <c:v>130.99</c:v>
                </c:pt>
                <c:pt idx="1245">
                  <c:v>132.61000000000001</c:v>
                </c:pt>
                <c:pt idx="1246">
                  <c:v>116.72</c:v>
                </c:pt>
                <c:pt idx="1247">
                  <c:v>139.72999999999999</c:v>
                </c:pt>
                <c:pt idx="1248">
                  <c:v>137.30000000000001</c:v>
                </c:pt>
                <c:pt idx="1249">
                  <c:v>141.33000000000001</c:v>
                </c:pt>
                <c:pt idx="1250">
                  <c:v>133.49</c:v>
                </c:pt>
                <c:pt idx="1251">
                  <c:v>142.66</c:v>
                </c:pt>
                <c:pt idx="1252">
                  <c:v>156.57</c:v>
                </c:pt>
                <c:pt idx="1253">
                  <c:v>149.44</c:v>
                </c:pt>
                <c:pt idx="1254">
                  <c:v>156.04</c:v>
                </c:pt>
                <c:pt idx="1255">
                  <c:v>156.22999999999999</c:v>
                </c:pt>
                <c:pt idx="1256">
                  <c:v>158.61000000000001</c:v>
                </c:pt>
                <c:pt idx="1257">
                  <c:v>152.09</c:v>
                </c:pt>
                <c:pt idx="1258">
                  <c:v>151.1</c:v>
                </c:pt>
                <c:pt idx="1259">
                  <c:v>151.16999999999999</c:v>
                </c:pt>
                <c:pt idx="1260">
                  <c:v>127.96</c:v>
                </c:pt>
                <c:pt idx="1261">
                  <c:v>127.16</c:v>
                </c:pt>
                <c:pt idx="1262">
                  <c:v>125.83</c:v>
                </c:pt>
                <c:pt idx="1263">
                  <c:v>116.56</c:v>
                </c:pt>
                <c:pt idx="1264">
                  <c:v>129.74</c:v>
                </c:pt>
                <c:pt idx="1265">
                  <c:v>121.22</c:v>
                </c:pt>
                <c:pt idx="1266">
                  <c:v>123.12</c:v>
                </c:pt>
                <c:pt idx="1267">
                  <c:v>123.72</c:v>
                </c:pt>
                <c:pt idx="1268">
                  <c:v>120.57</c:v>
                </c:pt>
                <c:pt idx="1269">
                  <c:v>124.85</c:v>
                </c:pt>
                <c:pt idx="1270">
                  <c:v>118.41</c:v>
                </c:pt>
                <c:pt idx="1271">
                  <c:v>116.72</c:v>
                </c:pt>
                <c:pt idx="1272">
                  <c:v>119.12</c:v>
                </c:pt>
                <c:pt idx="1273">
                  <c:v>117.57</c:v>
                </c:pt>
                <c:pt idx="1274">
                  <c:v>117.7</c:v>
                </c:pt>
                <c:pt idx="1275">
                  <c:v>115.92</c:v>
                </c:pt>
                <c:pt idx="1276">
                  <c:v>116.33</c:v>
                </c:pt>
                <c:pt idx="1277">
                  <c:v>112.27</c:v>
                </c:pt>
                <c:pt idx="1278">
                  <c:v>106.36</c:v>
                </c:pt>
                <c:pt idx="1279">
                  <c:v>104.75</c:v>
                </c:pt>
                <c:pt idx="1280">
                  <c:v>109.04</c:v>
                </c:pt>
                <c:pt idx="1281">
                  <c:v>106.89</c:v>
                </c:pt>
                <c:pt idx="1282">
                  <c:v>107.03</c:v>
                </c:pt>
                <c:pt idx="1283">
                  <c:v>111</c:v>
                </c:pt>
                <c:pt idx="1284">
                  <c:v>107.21</c:v>
                </c:pt>
                <c:pt idx="1285">
                  <c:v>106.9</c:v>
                </c:pt>
                <c:pt idx="1286">
                  <c:v>106.93</c:v>
                </c:pt>
                <c:pt idx="1287">
                  <c:v>104.5</c:v>
                </c:pt>
                <c:pt idx="1288">
                  <c:v>104.3</c:v>
                </c:pt>
                <c:pt idx="1289">
                  <c:v>119.49</c:v>
                </c:pt>
                <c:pt idx="1290">
                  <c:v>119.46</c:v>
                </c:pt>
                <c:pt idx="1291">
                  <c:v>125.58</c:v>
                </c:pt>
                <c:pt idx="1292">
                  <c:v>120.76</c:v>
                </c:pt>
                <c:pt idx="1293">
                  <c:v>122.63</c:v>
                </c:pt>
                <c:pt idx="1294">
                  <c:v>122.31</c:v>
                </c:pt>
                <c:pt idx="1295">
                  <c:v>120.85</c:v>
                </c:pt>
                <c:pt idx="1296">
                  <c:v>122.02</c:v>
                </c:pt>
                <c:pt idx="1297">
                  <c:v>123.26</c:v>
                </c:pt>
                <c:pt idx="1298">
                  <c:v>134.28</c:v>
                </c:pt>
                <c:pt idx="1299">
                  <c:v>146.53</c:v>
                </c:pt>
                <c:pt idx="1300">
                  <c:v>144.4</c:v>
                </c:pt>
                <c:pt idx="1301">
                  <c:v>149.22999999999999</c:v>
                </c:pt>
                <c:pt idx="1302">
                  <c:v>146.36000000000001</c:v>
                </c:pt>
                <c:pt idx="1303">
                  <c:v>149.04</c:v>
                </c:pt>
                <c:pt idx="1304">
                  <c:v>159.47999999999999</c:v>
                </c:pt>
                <c:pt idx="1305">
                  <c:v>133.41999999999999</c:v>
                </c:pt>
                <c:pt idx="1306">
                  <c:v>139.02000000000001</c:v>
                </c:pt>
                <c:pt idx="1307">
                  <c:v>137.12</c:v>
                </c:pt>
                <c:pt idx="1308">
                  <c:v>139.25761120000001</c:v>
                </c:pt>
                <c:pt idx="1309">
                  <c:v>135.97236280000001</c:v>
                </c:pt>
                <c:pt idx="1310">
                  <c:v>136.70720349999999</c:v>
                </c:pt>
                <c:pt idx="1311">
                  <c:v>136.5113733</c:v>
                </c:pt>
                <c:pt idx="1312">
                  <c:v>134.59674720000001</c:v>
                </c:pt>
                <c:pt idx="1313">
                  <c:v>131.3225377</c:v>
                </c:pt>
                <c:pt idx="1314">
                  <c:v>126.50877939999999</c:v>
                </c:pt>
                <c:pt idx="1315">
                  <c:v>138.01416979999999</c:v>
                </c:pt>
                <c:pt idx="1316">
                  <c:v>140.17149689999999</c:v>
                </c:pt>
                <c:pt idx="1317">
                  <c:v>137.69344430000001</c:v>
                </c:pt>
                <c:pt idx="1318">
                  <c:v>134.3885995</c:v>
                </c:pt>
                <c:pt idx="1319">
                  <c:v>138.1578083</c:v>
                </c:pt>
                <c:pt idx="1320">
                  <c:v>136.2261168</c:v>
                </c:pt>
                <c:pt idx="1321">
                  <c:v>133.51510390000001</c:v>
                </c:pt>
                <c:pt idx="1322">
                  <c:v>134.54816049999999</c:v>
                </c:pt>
                <c:pt idx="1323">
                  <c:v>132.2857478</c:v>
                </c:pt>
                <c:pt idx="1324">
                  <c:v>132.7787395</c:v>
                </c:pt>
                <c:pt idx="1325">
                  <c:v>137.53180399999999</c:v>
                </c:pt>
                <c:pt idx="1326">
                  <c:v>141.73382799999999</c:v>
                </c:pt>
                <c:pt idx="1327">
                  <c:v>139.51951450000001</c:v>
                </c:pt>
                <c:pt idx="1328">
                  <c:v>138.2544011</c:v>
                </c:pt>
                <c:pt idx="1329">
                  <c:v>139.02783500000001</c:v>
                </c:pt>
                <c:pt idx="1330">
                  <c:v>139.6699745</c:v>
                </c:pt>
                <c:pt idx="1331">
                  <c:v>136.10375540000001</c:v>
                </c:pt>
                <c:pt idx="1332">
                  <c:v>136.25668189999999</c:v>
                </c:pt>
                <c:pt idx="1333">
                  <c:v>137.6597558</c:v>
                </c:pt>
                <c:pt idx="1334">
                  <c:v>136.30214219999999</c:v>
                </c:pt>
                <c:pt idx="1335">
                  <c:v>134.4136274</c:v>
                </c:pt>
                <c:pt idx="1336">
                  <c:v>134.38738470000001</c:v>
                </c:pt>
                <c:pt idx="1337">
                  <c:v>140.26081350000001</c:v>
                </c:pt>
                <c:pt idx="1338">
                  <c:v>138.21227730000001</c:v>
                </c:pt>
                <c:pt idx="1339">
                  <c:v>144.87669450000001</c:v>
                </c:pt>
                <c:pt idx="1340">
                  <c:v>143.6266972</c:v>
                </c:pt>
                <c:pt idx="1341">
                  <c:v>142.4062677</c:v>
                </c:pt>
                <c:pt idx="1342">
                  <c:v>141.73776430000001</c:v>
                </c:pt>
                <c:pt idx="1343">
                  <c:v>164.61886150000001</c:v>
                </c:pt>
                <c:pt idx="1344">
                  <c:v>160.292644</c:v>
                </c:pt>
                <c:pt idx="1345">
                  <c:v>157.7804936</c:v>
                </c:pt>
                <c:pt idx="1346">
                  <c:v>165.3066838</c:v>
                </c:pt>
                <c:pt idx="1347">
                  <c:v>166.0081375</c:v>
                </c:pt>
                <c:pt idx="1348">
                  <c:v>174.78061589999999</c:v>
                </c:pt>
                <c:pt idx="1349">
                  <c:v>179.84049659999999</c:v>
                </c:pt>
                <c:pt idx="1350">
                  <c:v>175.21780079999999</c:v>
                </c:pt>
                <c:pt idx="1351">
                  <c:v>177.3454251</c:v>
                </c:pt>
                <c:pt idx="1352">
                  <c:v>164.80945779999999</c:v>
                </c:pt>
                <c:pt idx="1353">
                  <c:v>164.02266760000001</c:v>
                </c:pt>
                <c:pt idx="1354">
                  <c:v>163.69743969999999</c:v>
                </c:pt>
                <c:pt idx="1355">
                  <c:v>169.34166529999999</c:v>
                </c:pt>
                <c:pt idx="1356">
                  <c:v>160.07982720000001</c:v>
                </c:pt>
                <c:pt idx="1357">
                  <c:v>166.18951809999999</c:v>
                </c:pt>
                <c:pt idx="1358">
                  <c:v>166.45915249999999</c:v>
                </c:pt>
                <c:pt idx="1359">
                  <c:v>174.41230759999999</c:v>
                </c:pt>
                <c:pt idx="1360">
                  <c:v>173.40903130000001</c:v>
                </c:pt>
                <c:pt idx="1361">
                  <c:v>173.22305019999999</c:v>
                </c:pt>
                <c:pt idx="1362">
                  <c:v>170.52729590000001</c:v>
                </c:pt>
                <c:pt idx="1363">
                  <c:v>175.0205771</c:v>
                </c:pt>
                <c:pt idx="1364">
                  <c:v>169.9351886</c:v>
                </c:pt>
                <c:pt idx="1365">
                  <c:v>165.52633159999999</c:v>
                </c:pt>
                <c:pt idx="1366">
                  <c:v>153.7051342</c:v>
                </c:pt>
                <c:pt idx="1367">
                  <c:v>157.99524679999999</c:v>
                </c:pt>
                <c:pt idx="1368">
                  <c:v>159.67116619999999</c:v>
                </c:pt>
                <c:pt idx="1369">
                  <c:v>158.806962</c:v>
                </c:pt>
                <c:pt idx="1370">
                  <c:v>161.37990189999999</c:v>
                </c:pt>
                <c:pt idx="1371">
                  <c:v>163.39243400000001</c:v>
                </c:pt>
                <c:pt idx="1372">
                  <c:v>161.07427989999999</c:v>
                </c:pt>
                <c:pt idx="1373">
                  <c:v>161.46113819999999</c:v>
                </c:pt>
                <c:pt idx="1374">
                  <c:v>168.37471590000001</c:v>
                </c:pt>
                <c:pt idx="1375">
                  <c:v>164.2781765</c:v>
                </c:pt>
                <c:pt idx="1376">
                  <c:v>165.9525515</c:v>
                </c:pt>
                <c:pt idx="1377">
                  <c:v>175.24917830000001</c:v>
                </c:pt>
                <c:pt idx="1378">
                  <c:v>167.7690504</c:v>
                </c:pt>
                <c:pt idx="1379">
                  <c:v>171.5330931</c:v>
                </c:pt>
                <c:pt idx="1380">
                  <c:v>171.30867000000001</c:v>
                </c:pt>
                <c:pt idx="1381">
                  <c:v>173.121937</c:v>
                </c:pt>
                <c:pt idx="1382">
                  <c:v>194.12161180000001</c:v>
                </c:pt>
                <c:pt idx="1383">
                  <c:v>187.9255106</c:v>
                </c:pt>
                <c:pt idx="1384">
                  <c:v>195.8201273</c:v>
                </c:pt>
                <c:pt idx="1385">
                  <c:v>217.7809293</c:v>
                </c:pt>
                <c:pt idx="1386">
                  <c:v>248.47698560000001</c:v>
                </c:pt>
                <c:pt idx="1387">
                  <c:v>263.52824930000003</c:v>
                </c:pt>
                <c:pt idx="1388">
                  <c:v>245.7757058</c:v>
                </c:pt>
                <c:pt idx="1389">
                  <c:v>232.65176779999999</c:v>
                </c:pt>
                <c:pt idx="1390">
                  <c:v>259.78826650000002</c:v>
                </c:pt>
                <c:pt idx="1391">
                  <c:v>252.52906440000001</c:v>
                </c:pt>
                <c:pt idx="1392">
                  <c:v>255.09546349999999</c:v>
                </c:pt>
                <c:pt idx="1393">
                  <c:v>246.42705470000001</c:v>
                </c:pt>
                <c:pt idx="1394">
                  <c:v>249.32291910000001</c:v>
                </c:pt>
                <c:pt idx="1395">
                  <c:v>251.5193204</c:v>
                </c:pt>
                <c:pt idx="1396">
                  <c:v>252.791357</c:v>
                </c:pt>
                <c:pt idx="1397">
                  <c:v>264.9845641</c:v>
                </c:pt>
                <c:pt idx="1398">
                  <c:v>268.64117270000003</c:v>
                </c:pt>
                <c:pt idx="1399">
                  <c:v>267.81551380000002</c:v>
                </c:pt>
                <c:pt idx="1400">
                  <c:v>266.06231059999999</c:v>
                </c:pt>
                <c:pt idx="1401">
                  <c:v>254.31488540000001</c:v>
                </c:pt>
                <c:pt idx="1402">
                  <c:v>267.5789719</c:v>
                </c:pt>
                <c:pt idx="1403">
                  <c:v>264.175838</c:v>
                </c:pt>
                <c:pt idx="1404">
                  <c:v>269.05423739999998</c:v>
                </c:pt>
                <c:pt idx="1405">
                  <c:v>247.1100587</c:v>
                </c:pt>
                <c:pt idx="1406">
                  <c:v>241.67991620000001</c:v>
                </c:pt>
                <c:pt idx="1407">
                  <c:v>245.4286989</c:v>
                </c:pt>
                <c:pt idx="1408">
                  <c:v>250.01106799999999</c:v>
                </c:pt>
                <c:pt idx="1409">
                  <c:v>249.06394040000001</c:v>
                </c:pt>
                <c:pt idx="1410">
                  <c:v>243.8480012</c:v>
                </c:pt>
                <c:pt idx="1411">
                  <c:v>230.82446139999999</c:v>
                </c:pt>
                <c:pt idx="1412">
                  <c:v>248.0451678</c:v>
                </c:pt>
                <c:pt idx="1413">
                  <c:v>245.05236600000001</c:v>
                </c:pt>
                <c:pt idx="1414">
                  <c:v>261.71632599999998</c:v>
                </c:pt>
                <c:pt idx="1415">
                  <c:v>255.6687105</c:v>
                </c:pt>
                <c:pt idx="1416">
                  <c:v>263.920029</c:v>
                </c:pt>
                <c:pt idx="1417">
                  <c:v>268.52383850000001</c:v>
                </c:pt>
                <c:pt idx="1418">
                  <c:v>269.03518969999999</c:v>
                </c:pt>
                <c:pt idx="1419">
                  <c:v>273.9752464</c:v>
                </c:pt>
                <c:pt idx="1420">
                  <c:v>264.6526963</c:v>
                </c:pt>
                <c:pt idx="1421">
                  <c:v>269.02137599999998</c:v>
                </c:pt>
                <c:pt idx="1422">
                  <c:v>272.66482289999999</c:v>
                </c:pt>
                <c:pt idx="1423">
                  <c:v>295.09564330000001</c:v>
                </c:pt>
                <c:pt idx="1424">
                  <c:v>309.83737400000001</c:v>
                </c:pt>
                <c:pt idx="1425">
                  <c:v>306.83639140000002</c:v>
                </c:pt>
                <c:pt idx="1426">
                  <c:v>311.6636153</c:v>
                </c:pt>
                <c:pt idx="1427">
                  <c:v>316.65167559999998</c:v>
                </c:pt>
                <c:pt idx="1428">
                  <c:v>334.05976320000002</c:v>
                </c:pt>
                <c:pt idx="1429">
                  <c:v>293.88714659999999</c:v>
                </c:pt>
                <c:pt idx="1430">
                  <c:v>309.74880680000001</c:v>
                </c:pt>
                <c:pt idx="1431">
                  <c:v>320.13080480000002</c:v>
                </c:pt>
                <c:pt idx="1432">
                  <c:v>292.00061049999999</c:v>
                </c:pt>
                <c:pt idx="1433">
                  <c:v>295.5681017</c:v>
                </c:pt>
                <c:pt idx="1434">
                  <c:v>292.58770550000003</c:v>
                </c:pt>
                <c:pt idx="1435">
                  <c:v>302.67942010000002</c:v>
                </c:pt>
                <c:pt idx="1436">
                  <c:v>281.6187539</c:v>
                </c:pt>
                <c:pt idx="1437">
                  <c:v>287.53473339999999</c:v>
                </c:pt>
                <c:pt idx="1438">
                  <c:v>286.0624272</c:v>
                </c:pt>
                <c:pt idx="1439">
                  <c:v>307.09878550000002</c:v>
                </c:pt>
                <c:pt idx="1440">
                  <c:v>312.40412600000002</c:v>
                </c:pt>
                <c:pt idx="1441">
                  <c:v>306.94052909999999</c:v>
                </c:pt>
                <c:pt idx="1442">
                  <c:v>288.09615539999999</c:v>
                </c:pt>
                <c:pt idx="1443">
                  <c:v>268.15008440000003</c:v>
                </c:pt>
                <c:pt idx="1444">
                  <c:v>275.18058259999998</c:v>
                </c:pt>
                <c:pt idx="1445">
                  <c:v>269.51790590000002</c:v>
                </c:pt>
                <c:pt idx="1446">
                  <c:v>226.61415339999999</c:v>
                </c:pt>
                <c:pt idx="1447">
                  <c:v>229.06063979999999</c:v>
                </c:pt>
                <c:pt idx="1448">
                  <c:v>199.8849807</c:v>
                </c:pt>
                <c:pt idx="1449">
                  <c:v>211.28652819999999</c:v>
                </c:pt>
                <c:pt idx="1450">
                  <c:v>226.12848959999999</c:v>
                </c:pt>
                <c:pt idx="1451">
                  <c:v>222.9516812</c:v>
                </c:pt>
                <c:pt idx="1452">
                  <c:v>227.75298530000001</c:v>
                </c:pt>
                <c:pt idx="1453">
                  <c:v>226.44311049999999</c:v>
                </c:pt>
                <c:pt idx="1454">
                  <c:v>216.7335889</c:v>
                </c:pt>
                <c:pt idx="1455">
                  <c:v>212.33922010000001</c:v>
                </c:pt>
                <c:pt idx="1456">
                  <c:v>215.92553369999999</c:v>
                </c:pt>
                <c:pt idx="1457">
                  <c:v>218.9175601</c:v>
                </c:pt>
                <c:pt idx="1458">
                  <c:v>218.7271494</c:v>
                </c:pt>
                <c:pt idx="1459">
                  <c:v>207.45667520000001</c:v>
                </c:pt>
                <c:pt idx="1460">
                  <c:v>211.49094500000001</c:v>
                </c:pt>
                <c:pt idx="1461">
                  <c:v>211.2146405</c:v>
                </c:pt>
                <c:pt idx="1462">
                  <c:v>209.52861229999999</c:v>
                </c:pt>
                <c:pt idx="1463">
                  <c:v>218.7765953</c:v>
                </c:pt>
                <c:pt idx="1464">
                  <c:v>217.334</c:v>
                </c:pt>
                <c:pt idx="1465">
                  <c:v>217.7830907</c:v>
                </c:pt>
                <c:pt idx="1466">
                  <c:v>222.02083880000001</c:v>
                </c:pt>
                <c:pt idx="1467">
                  <c:v>222.5978752</c:v>
                </c:pt>
                <c:pt idx="1468">
                  <c:v>232.86586629999999</c:v>
                </c:pt>
                <c:pt idx="1469">
                  <c:v>225.73445240000001</c:v>
                </c:pt>
                <c:pt idx="1470">
                  <c:v>226.53244140000001</c:v>
                </c:pt>
                <c:pt idx="1471">
                  <c:v>221.5399486</c:v>
                </c:pt>
                <c:pt idx="1472">
                  <c:v>211.24651470000001</c:v>
                </c:pt>
                <c:pt idx="1473">
                  <c:v>206.2799383</c:v>
                </c:pt>
                <c:pt idx="1474">
                  <c:v>215.623414</c:v>
                </c:pt>
                <c:pt idx="1475">
                  <c:v>211.2726486</c:v>
                </c:pt>
                <c:pt idx="1476">
                  <c:v>208.86644279999999</c:v>
                </c:pt>
                <c:pt idx="1477">
                  <c:v>188.11140069999999</c:v>
                </c:pt>
                <c:pt idx="1478">
                  <c:v>188.0601102</c:v>
                </c:pt>
                <c:pt idx="1479">
                  <c:v>185.15231610000001</c:v>
                </c:pt>
                <c:pt idx="1480">
                  <c:v>186.2743801</c:v>
                </c:pt>
                <c:pt idx="1481">
                  <c:v>194.48767810000001</c:v>
                </c:pt>
                <c:pt idx="1482">
                  <c:v>202.5738461</c:v>
                </c:pt>
                <c:pt idx="1483">
                  <c:v>196.9390056</c:v>
                </c:pt>
                <c:pt idx="1484">
                  <c:v>189.9340291</c:v>
                </c:pt>
                <c:pt idx="1485">
                  <c:v>189.74706140000001</c:v>
                </c:pt>
                <c:pt idx="1486">
                  <c:v>194.2588045</c:v>
                </c:pt>
                <c:pt idx="1487">
                  <c:v>190.83117870000001</c:v>
                </c:pt>
                <c:pt idx="1488">
                  <c:v>186.82337670000001</c:v>
                </c:pt>
                <c:pt idx="1489">
                  <c:v>188.47523369999999</c:v>
                </c:pt>
                <c:pt idx="1490">
                  <c:v>187.2373608</c:v>
                </c:pt>
                <c:pt idx="1491">
                  <c:v>172.8609989</c:v>
                </c:pt>
                <c:pt idx="1492">
                  <c:v>169.3428116</c:v>
                </c:pt>
                <c:pt idx="1493">
                  <c:v>168.4860693</c:v>
                </c:pt>
                <c:pt idx="1494">
                  <c:v>171.89903810000001</c:v>
                </c:pt>
                <c:pt idx="1495">
                  <c:v>171.26931350000001</c:v>
                </c:pt>
                <c:pt idx="1496">
                  <c:v>178.55146300000001</c:v>
                </c:pt>
                <c:pt idx="1497">
                  <c:v>178.53129759999999</c:v>
                </c:pt>
                <c:pt idx="1498">
                  <c:v>174.73026250000001</c:v>
                </c:pt>
                <c:pt idx="1499">
                  <c:v>173.8526196</c:v>
                </c:pt>
                <c:pt idx="1500">
                  <c:v>169.1326262</c:v>
                </c:pt>
                <c:pt idx="1501">
                  <c:v>178.621387</c:v>
                </c:pt>
                <c:pt idx="1502">
                  <c:v>181.27390030000001</c:v>
                </c:pt>
                <c:pt idx="1503">
                  <c:v>180.61829259999999</c:v>
                </c:pt>
                <c:pt idx="1504">
                  <c:v>179.7889563</c:v>
                </c:pt>
                <c:pt idx="1505">
                  <c:v>178.4760268</c:v>
                </c:pt>
                <c:pt idx="1506">
                  <c:v>180.8263785</c:v>
                </c:pt>
                <c:pt idx="1507">
                  <c:v>181.43820070000001</c:v>
                </c:pt>
                <c:pt idx="1508">
                  <c:v>188.58773919999999</c:v>
                </c:pt>
                <c:pt idx="1509">
                  <c:v>189.8302224</c:v>
                </c:pt>
                <c:pt idx="1510">
                  <c:v>198.08298970000001</c:v>
                </c:pt>
                <c:pt idx="1511">
                  <c:v>208.3847715</c:v>
                </c:pt>
                <c:pt idx="1512">
                  <c:v>209.17094420000001</c:v>
                </c:pt>
                <c:pt idx="1513">
                  <c:v>221.78940030000001</c:v>
                </c:pt>
                <c:pt idx="1514">
                  <c:v>218.55272360000001</c:v>
                </c:pt>
                <c:pt idx="1515">
                  <c:v>215.45865219999999</c:v>
                </c:pt>
                <c:pt idx="1516">
                  <c:v>211.65433039999999</c:v>
                </c:pt>
                <c:pt idx="1517">
                  <c:v>200.58480259999999</c:v>
                </c:pt>
                <c:pt idx="1518">
                  <c:v>167.0117711</c:v>
                </c:pt>
                <c:pt idx="1519">
                  <c:v>170.30159689999999</c:v>
                </c:pt>
                <c:pt idx="1520">
                  <c:v>166.35663070000001</c:v>
                </c:pt>
                <c:pt idx="1521">
                  <c:v>173.9008551</c:v>
                </c:pt>
                <c:pt idx="1522">
                  <c:v>173.7797601</c:v>
                </c:pt>
                <c:pt idx="1523">
                  <c:v>169.96773289999999</c:v>
                </c:pt>
                <c:pt idx="1524">
                  <c:v>181.46348760000001</c:v>
                </c:pt>
                <c:pt idx="1525">
                  <c:v>176.0829703</c:v>
                </c:pt>
                <c:pt idx="1526">
                  <c:v>180.86814190000001</c:v>
                </c:pt>
                <c:pt idx="1527">
                  <c:v>175.10315979999999</c:v>
                </c:pt>
                <c:pt idx="1528">
                  <c:v>175.17272560000001</c:v>
                </c:pt>
                <c:pt idx="1529">
                  <c:v>176.35611159999999</c:v>
                </c:pt>
                <c:pt idx="1530">
                  <c:v>170.2276143</c:v>
                </c:pt>
                <c:pt idx="1531">
                  <c:v>180.45181289999999</c:v>
                </c:pt>
                <c:pt idx="1532">
                  <c:v>180.85228119999999</c:v>
                </c:pt>
                <c:pt idx="1533">
                  <c:v>193.82374820000001</c:v>
                </c:pt>
                <c:pt idx="1534">
                  <c:v>191.6490106</c:v>
                </c:pt>
                <c:pt idx="1535">
                  <c:v>180.9018169</c:v>
                </c:pt>
                <c:pt idx="1536">
                  <c:v>179.46587349999999</c:v>
                </c:pt>
                <c:pt idx="1537">
                  <c:v>181.14594170000001</c:v>
                </c:pt>
                <c:pt idx="1538">
                  <c:v>187.7214687</c:v>
                </c:pt>
                <c:pt idx="1539">
                  <c:v>180.4606229</c:v>
                </c:pt>
                <c:pt idx="1540">
                  <c:v>174.52186689999999</c:v>
                </c:pt>
                <c:pt idx="1541">
                  <c:v>177.25794980000001</c:v>
                </c:pt>
                <c:pt idx="1542">
                  <c:v>173.28611710000001</c:v>
                </c:pt>
                <c:pt idx="1543">
                  <c:v>171.84040870000001</c:v>
                </c:pt>
                <c:pt idx="1544">
                  <c:v>174.9856182</c:v>
                </c:pt>
                <c:pt idx="1545">
                  <c:v>174.11557790000001</c:v>
                </c:pt>
                <c:pt idx="1546">
                  <c:v>171.40244329999999</c:v>
                </c:pt>
                <c:pt idx="1547">
                  <c:v>162.40851480000001</c:v>
                </c:pt>
                <c:pt idx="1548">
                  <c:v>160.63665470000001</c:v>
                </c:pt>
                <c:pt idx="1549">
                  <c:v>182.26108619999999</c:v>
                </c:pt>
                <c:pt idx="1550">
                  <c:v>179.67545319999999</c:v>
                </c:pt>
                <c:pt idx="1551">
                  <c:v>183.87608850000001</c:v>
                </c:pt>
                <c:pt idx="1552">
                  <c:v>181.55853870000001</c:v>
                </c:pt>
                <c:pt idx="1553">
                  <c:v>190.70674750000001</c:v>
                </c:pt>
                <c:pt idx="1554">
                  <c:v>183.25056660000001</c:v>
                </c:pt>
                <c:pt idx="1555">
                  <c:v>181.95635920000001</c:v>
                </c:pt>
                <c:pt idx="1556">
                  <c:v>183.6734539</c:v>
                </c:pt>
                <c:pt idx="1557">
                  <c:v>183.18085600000001</c:v>
                </c:pt>
                <c:pt idx="1558">
                  <c:v>181.75412779999999</c:v>
                </c:pt>
                <c:pt idx="1559">
                  <c:v>186.0142591</c:v>
                </c:pt>
                <c:pt idx="1560">
                  <c:v>188.79581719999999</c:v>
                </c:pt>
                <c:pt idx="1561">
                  <c:v>191.4163944</c:v>
                </c:pt>
                <c:pt idx="1562">
                  <c:v>186.67840720000001</c:v>
                </c:pt>
                <c:pt idx="1563">
                  <c:v>183.8651701</c:v>
                </c:pt>
                <c:pt idx="1564">
                  <c:v>184.78258880000001</c:v>
                </c:pt>
                <c:pt idx="1565">
                  <c:v>189.19837380000001</c:v>
                </c:pt>
                <c:pt idx="1566">
                  <c:v>184.8475354</c:v>
                </c:pt>
                <c:pt idx="1567">
                  <c:v>187.1610129</c:v>
                </c:pt>
                <c:pt idx="1568">
                  <c:v>188.1711258</c:v>
                </c:pt>
                <c:pt idx="1569">
                  <c:v>184.7506066</c:v>
                </c:pt>
                <c:pt idx="1570">
                  <c:v>180.14932540000001</c:v>
                </c:pt>
                <c:pt idx="1571">
                  <c:v>182.28872340000001</c:v>
                </c:pt>
                <c:pt idx="1572">
                  <c:v>183.75618059999999</c:v>
                </c:pt>
                <c:pt idx="1573">
                  <c:v>178.0163757</c:v>
                </c:pt>
                <c:pt idx="1574">
                  <c:v>175.783061</c:v>
                </c:pt>
                <c:pt idx="1575">
                  <c:v>174.4389864</c:v>
                </c:pt>
                <c:pt idx="1576">
                  <c:v>161.00219200000001</c:v>
                </c:pt>
                <c:pt idx="1577">
                  <c:v>149.77547010000001</c:v>
                </c:pt>
                <c:pt idx="1578">
                  <c:v>152.274326</c:v>
                </c:pt>
                <c:pt idx="1579">
                  <c:v>140.16832679999999</c:v>
                </c:pt>
                <c:pt idx="1580">
                  <c:v>145.98360339999999</c:v>
                </c:pt>
                <c:pt idx="1581">
                  <c:v>147.37928210000001</c:v>
                </c:pt>
                <c:pt idx="1582">
                  <c:v>152.75030409999999</c:v>
                </c:pt>
                <c:pt idx="1583">
                  <c:v>150.4169756</c:v>
                </c:pt>
                <c:pt idx="1584">
                  <c:v>154.50646750000001</c:v>
                </c:pt>
                <c:pt idx="1585">
                  <c:v>151.33352249999999</c:v>
                </c:pt>
                <c:pt idx="1586">
                  <c:v>151.29904160000001</c:v>
                </c:pt>
                <c:pt idx="1587">
                  <c:v>148.85859239999999</c:v>
                </c:pt>
                <c:pt idx="1588">
                  <c:v>147.28295349999999</c:v>
                </c:pt>
                <c:pt idx="1589">
                  <c:v>145.4772658</c:v>
                </c:pt>
                <c:pt idx="1590">
                  <c:v>148.2188433</c:v>
                </c:pt>
                <c:pt idx="1591">
                  <c:v>148.8138452</c:v>
                </c:pt>
                <c:pt idx="1592">
                  <c:v>147.35636700000001</c:v>
                </c:pt>
                <c:pt idx="1593">
                  <c:v>150.6247114</c:v>
                </c:pt>
                <c:pt idx="1594">
                  <c:v>147.4541534</c:v>
                </c:pt>
                <c:pt idx="1595">
                  <c:v>145.64543599999999</c:v>
                </c:pt>
                <c:pt idx="1596">
                  <c:v>144.04874100000001</c:v>
                </c:pt>
                <c:pt idx="1597">
                  <c:v>144.8679242</c:v>
                </c:pt>
                <c:pt idx="1598">
                  <c:v>144.77280859999999</c:v>
                </c:pt>
                <c:pt idx="1599">
                  <c:v>141.92528530000001</c:v>
                </c:pt>
                <c:pt idx="1600">
                  <c:v>142.50837730000001</c:v>
                </c:pt>
                <c:pt idx="1601">
                  <c:v>132.65818920000001</c:v>
                </c:pt>
                <c:pt idx="1602">
                  <c:v>122.0877132</c:v>
                </c:pt>
                <c:pt idx="1603">
                  <c:v>133.39811520000001</c:v>
                </c:pt>
                <c:pt idx="1604">
                  <c:v>128.1848445</c:v>
                </c:pt>
                <c:pt idx="1605">
                  <c:v>128.32074270000001</c:v>
                </c:pt>
                <c:pt idx="1606">
                  <c:v>127.0436485</c:v>
                </c:pt>
                <c:pt idx="1607">
                  <c:v>132.36099429999999</c:v>
                </c:pt>
                <c:pt idx="1608">
                  <c:v>127.90551929999999</c:v>
                </c:pt>
                <c:pt idx="1609">
                  <c:v>127.72892760000001</c:v>
                </c:pt>
                <c:pt idx="1610">
                  <c:v>125.0878785</c:v>
                </c:pt>
                <c:pt idx="1611">
                  <c:v>125.63896</c:v>
                </c:pt>
                <c:pt idx="1612">
                  <c:v>126.29579819999999</c:v>
                </c:pt>
                <c:pt idx="1613">
                  <c:v>128.07225320000001</c:v>
                </c:pt>
                <c:pt idx="1614">
                  <c:v>134.3617544</c:v>
                </c:pt>
                <c:pt idx="1615">
                  <c:v>131.4453681</c:v>
                </c:pt>
                <c:pt idx="1616">
                  <c:v>128.9040062</c:v>
                </c:pt>
                <c:pt idx="1617">
                  <c:v>130.49649120000001</c:v>
                </c:pt>
                <c:pt idx="1618">
                  <c:v>127.0706028</c:v>
                </c:pt>
                <c:pt idx="1619">
                  <c:v>134.3858864</c:v>
                </c:pt>
                <c:pt idx="1620">
                  <c:v>134.43283579999999</c:v>
                </c:pt>
                <c:pt idx="1621">
                  <c:v>135.27609699999999</c:v>
                </c:pt>
                <c:pt idx="1622">
                  <c:v>144.3169115</c:v>
                </c:pt>
                <c:pt idx="1623">
                  <c:v>142.94689099999999</c:v>
                </c:pt>
                <c:pt idx="1624">
                  <c:v>140.6109716</c:v>
                </c:pt>
                <c:pt idx="1625">
                  <c:v>137.77128529999999</c:v>
                </c:pt>
                <c:pt idx="1626">
                  <c:v>144.79459439999999</c:v>
                </c:pt>
                <c:pt idx="1627">
                  <c:v>142.2728654</c:v>
                </c:pt>
                <c:pt idx="1628">
                  <c:v>146.83859670000001</c:v>
                </c:pt>
                <c:pt idx="1629">
                  <c:v>143.58043000000001</c:v>
                </c:pt>
                <c:pt idx="1630">
                  <c:v>163.41228219999999</c:v>
                </c:pt>
                <c:pt idx="1631">
                  <c:v>166.60532789999999</c:v>
                </c:pt>
                <c:pt idx="1632">
                  <c:v>164.09837630000001</c:v>
                </c:pt>
                <c:pt idx="1633">
                  <c:v>169.446009</c:v>
                </c:pt>
                <c:pt idx="1634">
                  <c:v>174.02265779999999</c:v>
                </c:pt>
                <c:pt idx="1635">
                  <c:v>167.03339249999999</c:v>
                </c:pt>
                <c:pt idx="1636">
                  <c:v>166.79253180000001</c:v>
                </c:pt>
                <c:pt idx="1637">
                  <c:v>169.72956719999999</c:v>
                </c:pt>
                <c:pt idx="1638">
                  <c:v>168.0282546</c:v>
                </c:pt>
                <c:pt idx="1639">
                  <c:v>162.89467149999999</c:v>
                </c:pt>
                <c:pt idx="1640">
                  <c:v>162.54977220000001</c:v>
                </c:pt>
                <c:pt idx="1641">
                  <c:v>159.38918039999999</c:v>
                </c:pt>
                <c:pt idx="1642">
                  <c:v>168.1918125</c:v>
                </c:pt>
                <c:pt idx="1643">
                  <c:v>170.12221299999999</c:v>
                </c:pt>
                <c:pt idx="1644">
                  <c:v>176.08481839999999</c:v>
                </c:pt>
                <c:pt idx="1645">
                  <c:v>173.64827310000001</c:v>
                </c:pt>
                <c:pt idx="1646">
                  <c:v>184.56981020000001</c:v>
                </c:pt>
                <c:pt idx="1647">
                  <c:v>179.83443080000001</c:v>
                </c:pt>
                <c:pt idx="1648">
                  <c:v>183.61890679999999</c:v>
                </c:pt>
                <c:pt idx="1649">
                  <c:v>188.3494106</c:v>
                </c:pt>
                <c:pt idx="1650">
                  <c:v>189.7097503</c:v>
                </c:pt>
                <c:pt idx="1651">
                  <c:v>188.6126472</c:v>
                </c:pt>
                <c:pt idx="1652">
                  <c:v>203.86417950000001</c:v>
                </c:pt>
                <c:pt idx="1653">
                  <c:v>213.227949</c:v>
                </c:pt>
                <c:pt idx="1654">
                  <c:v>223.3407608</c:v>
                </c:pt>
                <c:pt idx="1655">
                  <c:v>223.20540270000001</c:v>
                </c:pt>
                <c:pt idx="1656">
                  <c:v>228.62426550000001</c:v>
                </c:pt>
                <c:pt idx="1657">
                  <c:v>223.12229139999999</c:v>
                </c:pt>
                <c:pt idx="1658">
                  <c:v>237.64721510000001</c:v>
                </c:pt>
                <c:pt idx="1659">
                  <c:v>265.6678594</c:v>
                </c:pt>
                <c:pt idx="1660">
                  <c:v>268.87273750000003</c:v>
                </c:pt>
                <c:pt idx="1661">
                  <c:v>286.0177162</c:v>
                </c:pt>
                <c:pt idx="1662">
                  <c:v>264.55987750000003</c:v>
                </c:pt>
                <c:pt idx="1663">
                  <c:v>258.90261179999999</c:v>
                </c:pt>
                <c:pt idx="1664">
                  <c:v>268.24832809999998</c:v>
                </c:pt>
                <c:pt idx="1665">
                  <c:v>282.55248619999998</c:v>
                </c:pt>
                <c:pt idx="1666">
                  <c:v>258.9455107</c:v>
                </c:pt>
                <c:pt idx="1667">
                  <c:v>257.277489</c:v>
                </c:pt>
                <c:pt idx="1668">
                  <c:v>265.3899179</c:v>
                </c:pt>
                <c:pt idx="1669">
                  <c:v>261.82394749999997</c:v>
                </c:pt>
                <c:pt idx="1670">
                  <c:v>274.96312790000002</c:v>
                </c:pt>
                <c:pt idx="1671">
                  <c:v>265.98968819999999</c:v>
                </c:pt>
                <c:pt idx="1672">
                  <c:v>245.6435372</c:v>
                </c:pt>
                <c:pt idx="1673">
                  <c:v>223.8092072</c:v>
                </c:pt>
                <c:pt idx="1674">
                  <c:v>227.64236940000001</c:v>
                </c:pt>
                <c:pt idx="1675">
                  <c:v>227.42943840000001</c:v>
                </c:pt>
                <c:pt idx="1676">
                  <c:v>218.45629829999999</c:v>
                </c:pt>
                <c:pt idx="1677">
                  <c:v>217.62787370000001</c:v>
                </c:pt>
                <c:pt idx="1678">
                  <c:v>231.86332110000001</c:v>
                </c:pt>
                <c:pt idx="1679">
                  <c:v>223.95274209999999</c:v>
                </c:pt>
                <c:pt idx="1680">
                  <c:v>224.498132</c:v>
                </c:pt>
                <c:pt idx="1681">
                  <c:v>228.1166317</c:v>
                </c:pt>
                <c:pt idx="1682">
                  <c:v>246.07421170000001</c:v>
                </c:pt>
                <c:pt idx="1683">
                  <c:v>236.50226810000001</c:v>
                </c:pt>
                <c:pt idx="1684">
                  <c:v>201.82051849999999</c:v>
                </c:pt>
                <c:pt idx="1685">
                  <c:v>203.74431179999999</c:v>
                </c:pt>
                <c:pt idx="1686">
                  <c:v>200.70250279999999</c:v>
                </c:pt>
                <c:pt idx="1687">
                  <c:v>194.74153039999999</c:v>
                </c:pt>
                <c:pt idx="1688">
                  <c:v>111.2752577</c:v>
                </c:pt>
                <c:pt idx="1689">
                  <c:v>133.96829399999999</c:v>
                </c:pt>
                <c:pt idx="1690">
                  <c:v>122.8399757</c:v>
                </c:pt>
                <c:pt idx="1691">
                  <c:v>123.37050859999999</c:v>
                </c:pt>
                <c:pt idx="1692">
                  <c:v>112.0013191</c:v>
                </c:pt>
                <c:pt idx="1693">
                  <c:v>116.3133077</c:v>
                </c:pt>
                <c:pt idx="1694">
                  <c:v>118.44731880000001</c:v>
                </c:pt>
                <c:pt idx="1695">
                  <c:v>137.19908559999999</c:v>
                </c:pt>
                <c:pt idx="1696">
                  <c:v>133.52571549999999</c:v>
                </c:pt>
                <c:pt idx="1697">
                  <c:v>132.05492050000001</c:v>
                </c:pt>
                <c:pt idx="1698">
                  <c:v>122.3765085</c:v>
                </c:pt>
                <c:pt idx="1699">
                  <c:v>136.4092751</c:v>
                </c:pt>
                <c:pt idx="1700">
                  <c:v>138.38408319999999</c:v>
                </c:pt>
                <c:pt idx="1701">
                  <c:v>137.0011173</c:v>
                </c:pt>
                <c:pt idx="1702">
                  <c:v>139.18088030000001</c:v>
                </c:pt>
                <c:pt idx="1703">
                  <c:v>130.03797789999999</c:v>
                </c:pt>
                <c:pt idx="1704">
                  <c:v>131.28651869999999</c:v>
                </c:pt>
                <c:pt idx="1705">
                  <c:v>124.85548439999999</c:v>
                </c:pt>
                <c:pt idx="1706">
                  <c:v>132.1833949</c:v>
                </c:pt>
                <c:pt idx="1707">
                  <c:v>133.2330686</c:v>
                </c:pt>
                <c:pt idx="1708">
                  <c:v>137.7441723</c:v>
                </c:pt>
                <c:pt idx="1709">
                  <c:v>141.18928769999999</c:v>
                </c:pt>
                <c:pt idx="1710">
                  <c:v>141.46669979999999</c:v>
                </c:pt>
                <c:pt idx="1711">
                  <c:v>144.99180509999999</c:v>
                </c:pt>
                <c:pt idx="1712">
                  <c:v>142.9290637</c:v>
                </c:pt>
                <c:pt idx="1713">
                  <c:v>170.9722668</c:v>
                </c:pt>
                <c:pt idx="1714">
                  <c:v>164.64132280000001</c:v>
                </c:pt>
                <c:pt idx="1715">
                  <c:v>172.63026339999999</c:v>
                </c:pt>
                <c:pt idx="1716">
                  <c:v>169.81610130000001</c:v>
                </c:pt>
                <c:pt idx="1717">
                  <c:v>158.809493</c:v>
                </c:pt>
                <c:pt idx="1718">
                  <c:v>158.44915570000001</c:v>
                </c:pt>
                <c:pt idx="1719">
                  <c:v>157.65953640000001</c:v>
                </c:pt>
                <c:pt idx="1720">
                  <c:v>156.5357052</c:v>
                </c:pt>
                <c:pt idx="1721">
                  <c:v>158.54119449999999</c:v>
                </c:pt>
                <c:pt idx="1722">
                  <c:v>151.45545480000001</c:v>
                </c:pt>
                <c:pt idx="1723">
                  <c:v>172.84036860000001</c:v>
                </c:pt>
                <c:pt idx="1724">
                  <c:v>170.77504529999999</c:v>
                </c:pt>
                <c:pt idx="1725">
                  <c:v>187.74658460000001</c:v>
                </c:pt>
                <c:pt idx="1726">
                  <c:v>180.04358120000001</c:v>
                </c:pt>
                <c:pt idx="1727">
                  <c:v>170.43701229999999</c:v>
                </c:pt>
                <c:pt idx="1728">
                  <c:v>170.47595509999999</c:v>
                </c:pt>
                <c:pt idx="1729">
                  <c:v>183.20840100000001</c:v>
                </c:pt>
                <c:pt idx="1730">
                  <c:v>185.42414919999999</c:v>
                </c:pt>
                <c:pt idx="1731">
                  <c:v>187.44126120000001</c:v>
                </c:pt>
                <c:pt idx="1732">
                  <c:v>193.93396859999999</c:v>
                </c:pt>
                <c:pt idx="1733">
                  <c:v>198.41293569999999</c:v>
                </c:pt>
                <c:pt idx="1734">
                  <c:v>196.5027158</c:v>
                </c:pt>
                <c:pt idx="1735">
                  <c:v>196.58981309999999</c:v>
                </c:pt>
                <c:pt idx="1736">
                  <c:v>215.18275209999999</c:v>
                </c:pt>
                <c:pt idx="1737">
                  <c:v>206.2009189</c:v>
                </c:pt>
                <c:pt idx="1738">
                  <c:v>212.00877929999999</c:v>
                </c:pt>
                <c:pt idx="1739">
                  <c:v>213.90816480000001</c:v>
                </c:pt>
                <c:pt idx="1740">
                  <c:v>209.9109066</c:v>
                </c:pt>
                <c:pt idx="1741">
                  <c:v>207.0236433</c:v>
                </c:pt>
                <c:pt idx="1742">
                  <c:v>205.33293950000001</c:v>
                </c:pt>
                <c:pt idx="1743">
                  <c:v>199.02455140000001</c:v>
                </c:pt>
                <c:pt idx="1744">
                  <c:v>212.30893760000001</c:v>
                </c:pt>
                <c:pt idx="1745">
                  <c:v>211.49432609999999</c:v>
                </c:pt>
                <c:pt idx="1746">
                  <c:v>209.8864298</c:v>
                </c:pt>
                <c:pt idx="1747">
                  <c:v>188.51185179999999</c:v>
                </c:pt>
                <c:pt idx="1748">
                  <c:v>185.7658749</c:v>
                </c:pt>
                <c:pt idx="1749">
                  <c:v>189.8272068</c:v>
                </c:pt>
                <c:pt idx="1750">
                  <c:v>199.94258060000001</c:v>
                </c:pt>
                <c:pt idx="1751">
                  <c:v>203.82554809999999</c:v>
                </c:pt>
                <c:pt idx="1752">
                  <c:v>194.73869730000001</c:v>
                </c:pt>
                <c:pt idx="1753">
                  <c:v>200.564671</c:v>
                </c:pt>
                <c:pt idx="1754">
                  <c:v>207.21785410000001</c:v>
                </c:pt>
                <c:pt idx="1755">
                  <c:v>214.9092608</c:v>
                </c:pt>
                <c:pt idx="1756">
                  <c:v>214.53484220000001</c:v>
                </c:pt>
                <c:pt idx="1757">
                  <c:v>209.8604493</c:v>
                </c:pt>
                <c:pt idx="1758">
                  <c:v>198.23340999999999</c:v>
                </c:pt>
                <c:pt idx="1759">
                  <c:v>207.59632780000001</c:v>
                </c:pt>
                <c:pt idx="1760">
                  <c:v>206.40261319999999</c:v>
                </c:pt>
                <c:pt idx="1761">
                  <c:v>199.29132369999999</c:v>
                </c:pt>
                <c:pt idx="1762">
                  <c:v>203.99296939999999</c:v>
                </c:pt>
                <c:pt idx="1763">
                  <c:v>200.9496221</c:v>
                </c:pt>
                <c:pt idx="1764">
                  <c:v>208.21705180000001</c:v>
                </c:pt>
                <c:pt idx="1765">
                  <c:v>221.37754889999999</c:v>
                </c:pt>
                <c:pt idx="1766">
                  <c:v>220.63117020000001</c:v>
                </c:pt>
                <c:pt idx="1767">
                  <c:v>243.6794069</c:v>
                </c:pt>
                <c:pt idx="1768">
                  <c:v>231.11266749999999</c:v>
                </c:pt>
                <c:pt idx="1769">
                  <c:v>248.1768768</c:v>
                </c:pt>
                <c:pt idx="1770">
                  <c:v>237.4728743</c:v>
                </c:pt>
                <c:pt idx="1771">
                  <c:v>244.70107849999999</c:v>
                </c:pt>
                <c:pt idx="1772">
                  <c:v>243.25640229999999</c:v>
                </c:pt>
                <c:pt idx="1773">
                  <c:v>240.1105187</c:v>
                </c:pt>
                <c:pt idx="1774">
                  <c:v>241.92177749999999</c:v>
                </c:pt>
                <c:pt idx="1775">
                  <c:v>245.0695221</c:v>
                </c:pt>
                <c:pt idx="1776">
                  <c:v>247.63097479999999</c:v>
                </c:pt>
                <c:pt idx="1777">
                  <c:v>243.96562499999999</c:v>
                </c:pt>
                <c:pt idx="1778">
                  <c:v>248.2619402</c:v>
                </c:pt>
                <c:pt idx="1779">
                  <c:v>229.84233040000001</c:v>
                </c:pt>
                <c:pt idx="1780">
                  <c:v>237.6144343</c:v>
                </c:pt>
                <c:pt idx="1781">
                  <c:v>238.18761000000001</c:v>
                </c:pt>
                <c:pt idx="1782">
                  <c:v>231.25444669999999</c:v>
                </c:pt>
                <c:pt idx="1783">
                  <c:v>231.04516090000001</c:v>
                </c:pt>
                <c:pt idx="1784">
                  <c:v>235.33325009999999</c:v>
                </c:pt>
                <c:pt idx="1785">
                  <c:v>233.82001550000001</c:v>
                </c:pt>
                <c:pt idx="1786">
                  <c:v>231.23007419999999</c:v>
                </c:pt>
                <c:pt idx="1787">
                  <c:v>228.82165499999999</c:v>
                </c:pt>
                <c:pt idx="1788">
                  <c:v>228.83907310000001</c:v>
                </c:pt>
                <c:pt idx="1789">
                  <c:v>227.68601749999999</c:v>
                </c:pt>
                <c:pt idx="1790">
                  <c:v>243.65799329999999</c:v>
                </c:pt>
                <c:pt idx="1791">
                  <c:v>243.14916239999999</c:v>
                </c:pt>
                <c:pt idx="1792">
                  <c:v>234.55200819999999</c:v>
                </c:pt>
                <c:pt idx="1793">
                  <c:v>232.13819620000001</c:v>
                </c:pt>
                <c:pt idx="1794">
                  <c:v>229.66150089999999</c:v>
                </c:pt>
                <c:pt idx="1795">
                  <c:v>220.91855380000001</c:v>
                </c:pt>
                <c:pt idx="1796">
                  <c:v>225.07382720000001</c:v>
                </c:pt>
                <c:pt idx="1797">
                  <c:v>227.89510569999999</c:v>
                </c:pt>
                <c:pt idx="1798">
                  <c:v>225.56739160000001</c:v>
                </c:pt>
                <c:pt idx="1799">
                  <c:v>231.06013429999999</c:v>
                </c:pt>
                <c:pt idx="1800">
                  <c:v>226.36406980000001</c:v>
                </c:pt>
                <c:pt idx="1801">
                  <c:v>225.08227539999999</c:v>
                </c:pt>
                <c:pt idx="1802">
                  <c:v>229.21435080000001</c:v>
                </c:pt>
                <c:pt idx="1803">
                  <c:v>227.68670349999999</c:v>
                </c:pt>
                <c:pt idx="1804">
                  <c:v>241.45433370000001</c:v>
                </c:pt>
                <c:pt idx="1805">
                  <c:v>239.43645720000001</c:v>
                </c:pt>
                <c:pt idx="1806">
                  <c:v>246.82417079999999</c:v>
                </c:pt>
                <c:pt idx="1807">
                  <c:v>242.076008</c:v>
                </c:pt>
                <c:pt idx="1808">
                  <c:v>241.439652</c:v>
                </c:pt>
                <c:pt idx="1809">
                  <c:v>239.2211609</c:v>
                </c:pt>
                <c:pt idx="1810">
                  <c:v>243.121534</c:v>
                </c:pt>
                <c:pt idx="1811">
                  <c:v>239.4026441</c:v>
                </c:pt>
                <c:pt idx="1812">
                  <c:v>240.45409889999999</c:v>
                </c:pt>
                <c:pt idx="1813">
                  <c:v>238.4897091</c:v>
                </c:pt>
                <c:pt idx="1814">
                  <c:v>233.5642661</c:v>
                </c:pt>
                <c:pt idx="1815">
                  <c:v>232.7468552</c:v>
                </c:pt>
                <c:pt idx="1816">
                  <c:v>235.7848731</c:v>
                </c:pt>
                <c:pt idx="1817">
                  <c:v>239.52541110000001</c:v>
                </c:pt>
                <c:pt idx="1818">
                  <c:v>236.12987419999999</c:v>
                </c:pt>
                <c:pt idx="1819">
                  <c:v>245.7853547</c:v>
                </c:pt>
                <c:pt idx="1820">
                  <c:v>264.44854070000002</c:v>
                </c:pt>
                <c:pt idx="1821">
                  <c:v>275.59198199999997</c:v>
                </c:pt>
                <c:pt idx="1822">
                  <c:v>279.93696660000001</c:v>
                </c:pt>
                <c:pt idx="1823">
                  <c:v>305.14280330000003</c:v>
                </c:pt>
                <c:pt idx="1824">
                  <c:v>311.57593439999999</c:v>
                </c:pt>
                <c:pt idx="1825">
                  <c:v>321.919646</c:v>
                </c:pt>
                <c:pt idx="1826">
                  <c:v>317.84598390000002</c:v>
                </c:pt>
                <c:pt idx="1827">
                  <c:v>317.6133069</c:v>
                </c:pt>
                <c:pt idx="1828">
                  <c:v>335.16316419999998</c:v>
                </c:pt>
                <c:pt idx="1829">
                  <c:v>346.69593500000002</c:v>
                </c:pt>
                <c:pt idx="1830">
                  <c:v>387.58613559999998</c:v>
                </c:pt>
                <c:pt idx="1831">
                  <c:v>372.1565698</c:v>
                </c:pt>
                <c:pt idx="1832">
                  <c:v>386.558178</c:v>
                </c:pt>
                <c:pt idx="1833">
                  <c:v>389.98489419999999</c:v>
                </c:pt>
                <c:pt idx="1834">
                  <c:v>400.25895800000001</c:v>
                </c:pt>
                <c:pt idx="1835">
                  <c:v>394.8927587</c:v>
                </c:pt>
                <c:pt idx="1836">
                  <c:v>378.9581867</c:v>
                </c:pt>
                <c:pt idx="1837">
                  <c:v>398.42801900000001</c:v>
                </c:pt>
                <c:pt idx="1838">
                  <c:v>390.19070010000002</c:v>
                </c:pt>
                <c:pt idx="1839">
                  <c:v>395.85731729999998</c:v>
                </c:pt>
                <c:pt idx="1840">
                  <c:v>378.4103599</c:v>
                </c:pt>
                <c:pt idx="1841">
                  <c:v>386.76919249999997</c:v>
                </c:pt>
                <c:pt idx="1842">
                  <c:v>424.9314842</c:v>
                </c:pt>
                <c:pt idx="1843">
                  <c:v>438.41011079999998</c:v>
                </c:pt>
                <c:pt idx="1844">
                  <c:v>432.3868812</c:v>
                </c:pt>
                <c:pt idx="1845">
                  <c:v>434.49799810000002</c:v>
                </c:pt>
                <c:pt idx="1846">
                  <c:v>431.01648779999999</c:v>
                </c:pt>
                <c:pt idx="1847">
                  <c:v>423.54431970000002</c:v>
                </c:pt>
                <c:pt idx="1848">
                  <c:v>408.75281699999999</c:v>
                </c:pt>
                <c:pt idx="1849">
                  <c:v>416.03803010000001</c:v>
                </c:pt>
                <c:pt idx="1850">
                  <c:v>388.03054320000001</c:v>
                </c:pt>
                <c:pt idx="1851">
                  <c:v>395.70845300000002</c:v>
                </c:pt>
                <c:pt idx="1852">
                  <c:v>390.72332419999998</c:v>
                </c:pt>
                <c:pt idx="1853">
                  <c:v>407.91970959999998</c:v>
                </c:pt>
                <c:pt idx="1854">
                  <c:v>382.58035840000002</c:v>
                </c:pt>
                <c:pt idx="1855">
                  <c:v>385.82277299999998</c:v>
                </c:pt>
                <c:pt idx="1856">
                  <c:v>383.16484220000001</c:v>
                </c:pt>
                <c:pt idx="1857">
                  <c:v>395.74599790000002</c:v>
                </c:pt>
                <c:pt idx="1858">
                  <c:v>398.59960539999997</c:v>
                </c:pt>
                <c:pt idx="1859">
                  <c:v>429.35723139999999</c:v>
                </c:pt>
                <c:pt idx="1860">
                  <c:v>433.92435760000001</c:v>
                </c:pt>
                <c:pt idx="1861">
                  <c:v>476.06777199999999</c:v>
                </c:pt>
                <c:pt idx="1862">
                  <c:v>439.47485940000001</c:v>
                </c:pt>
                <c:pt idx="1863">
                  <c:v>382.25096200000002</c:v>
                </c:pt>
                <c:pt idx="1864">
                  <c:v>386.06101200000001</c:v>
                </c:pt>
                <c:pt idx="1865">
                  <c:v>335.11217040000002</c:v>
                </c:pt>
                <c:pt idx="1866">
                  <c:v>352.70963690000002</c:v>
                </c:pt>
                <c:pt idx="1867">
                  <c:v>353.68642970000002</c:v>
                </c:pt>
                <c:pt idx="1868">
                  <c:v>336.74298069999998</c:v>
                </c:pt>
                <c:pt idx="1869">
                  <c:v>351.20680950000002</c:v>
                </c:pt>
                <c:pt idx="1870">
                  <c:v>367.97687710000002</c:v>
                </c:pt>
                <c:pt idx="1871">
                  <c:v>373.97401389999999</c:v>
                </c:pt>
                <c:pt idx="1872">
                  <c:v>387.4574677</c:v>
                </c:pt>
                <c:pt idx="1873">
                  <c:v>366.18849310000002</c:v>
                </c:pt>
                <c:pt idx="1874">
                  <c:v>377.21683730000001</c:v>
                </c:pt>
                <c:pt idx="1875">
                  <c:v>364.01657710000001</c:v>
                </c:pt>
                <c:pt idx="1876">
                  <c:v>364.76645380000002</c:v>
                </c:pt>
                <c:pt idx="1877">
                  <c:v>389.36979280000003</c:v>
                </c:pt>
                <c:pt idx="1878">
                  <c:v>384.42898750000001</c:v>
                </c:pt>
                <c:pt idx="1879">
                  <c:v>385.14630870000002</c:v>
                </c:pt>
                <c:pt idx="1880">
                  <c:v>370.7348824</c:v>
                </c:pt>
                <c:pt idx="1881">
                  <c:v>340.0956908</c:v>
                </c:pt>
                <c:pt idx="1882">
                  <c:v>344.18225059999997</c:v>
                </c:pt>
                <c:pt idx="1883">
                  <c:v>320.48199749999998</c:v>
                </c:pt>
                <c:pt idx="1884">
                  <c:v>349.037646</c:v>
                </c:pt>
                <c:pt idx="1885">
                  <c:v>352.00632739999998</c:v>
                </c:pt>
                <c:pt idx="1886">
                  <c:v>354.34325009999998</c:v>
                </c:pt>
                <c:pt idx="1887">
                  <c:v>359.63740039999999</c:v>
                </c:pt>
                <c:pt idx="1888">
                  <c:v>353.78524320000002</c:v>
                </c:pt>
                <c:pt idx="1889">
                  <c:v>359.92439230000002</c:v>
                </c:pt>
                <c:pt idx="1890">
                  <c:v>359.98661629999998</c:v>
                </c:pt>
                <c:pt idx="1891">
                  <c:v>352.81121460000003</c:v>
                </c:pt>
                <c:pt idx="1892">
                  <c:v>345.87062029999998</c:v>
                </c:pt>
                <c:pt idx="1893">
                  <c:v>346.00920430000002</c:v>
                </c:pt>
                <c:pt idx="1894">
                  <c:v>352.35448170000001</c:v>
                </c:pt>
                <c:pt idx="1895">
                  <c:v>355.0406279</c:v>
                </c:pt>
                <c:pt idx="1896">
                  <c:v>340.87089470000001</c:v>
                </c:pt>
                <c:pt idx="1897">
                  <c:v>342.2648926</c:v>
                </c:pt>
                <c:pt idx="1898">
                  <c:v>350.52545780000003</c:v>
                </c:pt>
                <c:pt idx="1899">
                  <c:v>365.0766711</c:v>
                </c:pt>
                <c:pt idx="1900">
                  <c:v>370.714811</c:v>
                </c:pt>
                <c:pt idx="1901">
                  <c:v>374.10364090000002</c:v>
                </c:pt>
                <c:pt idx="1902">
                  <c:v>386.76481510000002</c:v>
                </c:pt>
                <c:pt idx="1903">
                  <c:v>381.07110399999999</c:v>
                </c:pt>
                <c:pt idx="1904">
                  <c:v>378.83691850000002</c:v>
                </c:pt>
                <c:pt idx="1905">
                  <c:v>377.7296748</c:v>
                </c:pt>
                <c:pt idx="1906">
                  <c:v>365.52456169999999</c:v>
                </c:pt>
                <c:pt idx="1907">
                  <c:v>368.51656320000001</c:v>
                </c:pt>
                <c:pt idx="1908">
                  <c:v>378.45630849999998</c:v>
                </c:pt>
                <c:pt idx="1909">
                  <c:v>379.39188530000001</c:v>
                </c:pt>
                <c:pt idx="1910">
                  <c:v>368.3313478</c:v>
                </c:pt>
                <c:pt idx="1911">
                  <c:v>391.93639930000001</c:v>
                </c:pt>
                <c:pt idx="1912">
                  <c:v>414.25043369999997</c:v>
                </c:pt>
                <c:pt idx="1913">
                  <c:v>409.6209159</c:v>
                </c:pt>
                <c:pt idx="1914">
                  <c:v>412.21543739999998</c:v>
                </c:pt>
                <c:pt idx="1915">
                  <c:v>405.30919060000002</c:v>
                </c:pt>
                <c:pt idx="1916">
                  <c:v>393.01844770000002</c:v>
                </c:pt>
                <c:pt idx="1917">
                  <c:v>404.17172290000002</c:v>
                </c:pt>
                <c:pt idx="1918">
                  <c:v>389.03919710000002</c:v>
                </c:pt>
                <c:pt idx="1919">
                  <c:v>381.83639290000002</c:v>
                </c:pt>
                <c:pt idx="1920">
                  <c:v>382.58489680000002</c:v>
                </c:pt>
                <c:pt idx="1921">
                  <c:v>385.2658318</c:v>
                </c:pt>
                <c:pt idx="1922">
                  <c:v>396.9807156</c:v>
                </c:pt>
                <c:pt idx="1923">
                  <c:v>382.95351720000002</c:v>
                </c:pt>
                <c:pt idx="1924">
                  <c:v>387.89078760000001</c:v>
                </c:pt>
                <c:pt idx="1925">
                  <c:v>403.60882429999998</c:v>
                </c:pt>
                <c:pt idx="1926">
                  <c:v>417.46169630000003</c:v>
                </c:pt>
                <c:pt idx="1927">
                  <c:v>456.17492650000003</c:v>
                </c:pt>
                <c:pt idx="1928">
                  <c:v>434.75429530000002</c:v>
                </c:pt>
                <c:pt idx="1929">
                  <c:v>454.48431290000002</c:v>
                </c:pt>
                <c:pt idx="1930">
                  <c:v>443.3888015</c:v>
                </c:pt>
                <c:pt idx="1931">
                  <c:v>451.11442890000001</c:v>
                </c:pt>
                <c:pt idx="1932">
                  <c:v>463.59851320000001</c:v>
                </c:pt>
                <c:pt idx="1933">
                  <c:v>462.99521770000001</c:v>
                </c:pt>
                <c:pt idx="1934">
                  <c:v>473.74376100000001</c:v>
                </c:pt>
                <c:pt idx="1935">
                  <c:v>461.17279450000001</c:v>
                </c:pt>
                <c:pt idx="1936">
                  <c:v>446.06141220000001</c:v>
                </c:pt>
                <c:pt idx="1937">
                  <c:v>460.37570290000002</c:v>
                </c:pt>
                <c:pt idx="1938">
                  <c:v>482.55037529999998</c:v>
                </c:pt>
                <c:pt idx="1939">
                  <c:v>479.63755420000001</c:v>
                </c:pt>
                <c:pt idx="1940">
                  <c:v>471.5353581</c:v>
                </c:pt>
                <c:pt idx="1941">
                  <c:v>510.22090960000003</c:v>
                </c:pt>
                <c:pt idx="1942">
                  <c:v>551.61006139999995</c:v>
                </c:pt>
                <c:pt idx="1943">
                  <c:v>562.29836049999994</c:v>
                </c:pt>
                <c:pt idx="1944">
                  <c:v>608.92482340000004</c:v>
                </c:pt>
                <c:pt idx="1945">
                  <c:v>605.17035759999999</c:v>
                </c:pt>
                <c:pt idx="1946">
                  <c:v>567.96228369999994</c:v>
                </c:pt>
                <c:pt idx="1947">
                  <c:v>520.97138930000006</c:v>
                </c:pt>
                <c:pt idx="1948">
                  <c:v>519.3717901</c:v>
                </c:pt>
                <c:pt idx="1949">
                  <c:v>537.8770581</c:v>
                </c:pt>
                <c:pt idx="1950">
                  <c:v>578.17983349999997</c:v>
                </c:pt>
                <c:pt idx="1951">
                  <c:v>616.37644150000006</c:v>
                </c:pt>
                <c:pt idx="1952">
                  <c:v>585.44570590000001</c:v>
                </c:pt>
                <c:pt idx="1953">
                  <c:v>597.35794310000006</c:v>
                </c:pt>
                <c:pt idx="1954">
                  <c:v>615.70553500000005</c:v>
                </c:pt>
                <c:pt idx="1955">
                  <c:v>567.23300810000001</c:v>
                </c:pt>
                <c:pt idx="1956">
                  <c:v>598.7261542</c:v>
                </c:pt>
                <c:pt idx="1957">
                  <c:v>602.7255864</c:v>
                </c:pt>
                <c:pt idx="1958">
                  <c:v>591.13076260000003</c:v>
                </c:pt>
                <c:pt idx="1959">
                  <c:v>554.81924509999999</c:v>
                </c:pt>
                <c:pt idx="1960">
                  <c:v>573.92901459999996</c:v>
                </c:pt>
                <c:pt idx="1961">
                  <c:v>559.96816879999994</c:v>
                </c:pt>
                <c:pt idx="1962">
                  <c:v>545.83118139999999</c:v>
                </c:pt>
                <c:pt idx="1963">
                  <c:v>568.77906399999995</c:v>
                </c:pt>
                <c:pt idx="1964">
                  <c:v>590.01713989999996</c:v>
                </c:pt>
                <c:pt idx="1965">
                  <c:v>587.05178909999995</c:v>
                </c:pt>
                <c:pt idx="1966">
                  <c:v>589.24562690000005</c:v>
                </c:pt>
                <c:pt idx="1967">
                  <c:v>640.31658879999998</c:v>
                </c:pt>
                <c:pt idx="1968">
                  <c:v>640.98618369999997</c:v>
                </c:pt>
                <c:pt idx="1969">
                  <c:v>655.11252909999996</c:v>
                </c:pt>
                <c:pt idx="1970">
                  <c:v>656.27948739999999</c:v>
                </c:pt>
                <c:pt idx="1971">
                  <c:v>635.15764179999996</c:v>
                </c:pt>
                <c:pt idx="1972">
                  <c:v>609.36504950000005</c:v>
                </c:pt>
                <c:pt idx="1973">
                  <c:v>636.24299399999995</c:v>
                </c:pt>
                <c:pt idx="1974">
                  <c:v>579.69305759999997</c:v>
                </c:pt>
                <c:pt idx="1975">
                  <c:v>615.14738039999997</c:v>
                </c:pt>
                <c:pt idx="1976">
                  <c:v>628.60462099999995</c:v>
                </c:pt>
                <c:pt idx="1977">
                  <c:v>638.50760620000005</c:v>
                </c:pt>
                <c:pt idx="1978">
                  <c:v>687.87910839999995</c:v>
                </c:pt>
                <c:pt idx="1979">
                  <c:v>731.41848019999998</c:v>
                </c:pt>
                <c:pt idx="1980">
                  <c:v>734.20550779999996</c:v>
                </c:pt>
                <c:pt idx="1981">
                  <c:v>753.41257180000002</c:v>
                </c:pt>
                <c:pt idx="1982">
                  <c:v>738.52609170000005</c:v>
                </c:pt>
                <c:pt idx="1983">
                  <c:v>727.56154500000002</c:v>
                </c:pt>
                <c:pt idx="1984">
                  <c:v>778.1925675</c:v>
                </c:pt>
                <c:pt idx="1985">
                  <c:v>988.52382650000004</c:v>
                </c:pt>
                <c:pt idx="1986">
                  <c:v>1048.5543749999999</c:v>
                </c:pt>
                <c:pt idx="1987">
                  <c:v>1109.8623540000001</c:v>
                </c:pt>
                <c:pt idx="1988">
                  <c:v>1216.662681</c:v>
                </c:pt>
                <c:pt idx="1989">
                  <c:v>1222.412176</c:v>
                </c:pt>
                <c:pt idx="1990">
                  <c:v>1231.846963</c:v>
                </c:pt>
                <c:pt idx="1991">
                  <c:v>1289.67</c:v>
                </c:pt>
                <c:pt idx="1992">
                  <c:v>1246.09807</c:v>
                </c:pt>
                <c:pt idx="1993">
                  <c:v>1080.130611</c:v>
                </c:pt>
                <c:pt idx="1994">
                  <c:v>1041.457901</c:v>
                </c:pt>
                <c:pt idx="1995">
                  <c:v>1143.274015</c:v>
                </c:pt>
                <c:pt idx="1996">
                  <c:v>1238.314083</c:v>
                </c:pt>
                <c:pt idx="1997">
                  <c:v>1179.1667090000001</c:v>
                </c:pt>
                <c:pt idx="1998">
                  <c:v>1214.5403510000001</c:v>
                </c:pt>
                <c:pt idx="1999">
                  <c:v>1238.1576640000001</c:v>
                </c:pt>
                <c:pt idx="2000">
                  <c:v>1272.5365200000001</c:v>
                </c:pt>
                <c:pt idx="2001">
                  <c:v>1345.4985999999999</c:v>
                </c:pt>
                <c:pt idx="2002">
                  <c:v>1385.949012</c:v>
                </c:pt>
                <c:pt idx="2003">
                  <c:v>1108.985494</c:v>
                </c:pt>
                <c:pt idx="2004">
                  <c:v>1225.2450409999999</c:v>
                </c:pt>
                <c:pt idx="2005">
                  <c:v>1225.72461</c:v>
                </c:pt>
                <c:pt idx="2006">
                  <c:v>1392.803101</c:v>
                </c:pt>
                <c:pt idx="2007">
                  <c:v>1316.3209979999999</c:v>
                </c:pt>
                <c:pt idx="2008">
                  <c:v>1366.9826889999999</c:v>
                </c:pt>
                <c:pt idx="2009">
                  <c:v>1247.6570469999999</c:v>
                </c:pt>
                <c:pt idx="2010">
                  <c:v>1339.533422</c:v>
                </c:pt>
                <c:pt idx="2011">
                  <c:v>1405.433939</c:v>
                </c:pt>
                <c:pt idx="2012">
                  <c:v>1373.371504</c:v>
                </c:pt>
                <c:pt idx="2013">
                  <c:v>1282.883169</c:v>
                </c:pt>
                <c:pt idx="2014">
                  <c:v>1387.2791589999999</c:v>
                </c:pt>
                <c:pt idx="2015">
                  <c:v>1521.428431</c:v>
                </c:pt>
                <c:pt idx="2016">
                  <c:v>1666.661503</c:v>
                </c:pt>
                <c:pt idx="2017">
                  <c:v>1605.8287640000001</c:v>
                </c:pt>
                <c:pt idx="2018">
                  <c:v>1723.176872</c:v>
                </c:pt>
                <c:pt idx="2019">
                  <c:v>1675.0646819999999</c:v>
                </c:pt>
                <c:pt idx="2020">
                  <c:v>1606.9208080000001</c:v>
                </c:pt>
                <c:pt idx="2021">
                  <c:v>1756.378719</c:v>
                </c:pt>
                <c:pt idx="2022">
                  <c:v>1774.836693</c:v>
                </c:pt>
                <c:pt idx="2023">
                  <c:v>1747.2507700000001</c:v>
                </c:pt>
                <c:pt idx="2024">
                  <c:v>1789.6024420000001</c:v>
                </c:pt>
                <c:pt idx="2025">
                  <c:v>1848.6449279999999</c:v>
                </c:pt>
                <c:pt idx="2026">
                  <c:v>1817.8389110000001</c:v>
                </c:pt>
                <c:pt idx="2027">
                  <c:v>1806.922822</c:v>
                </c:pt>
                <c:pt idx="2028">
                  <c:v>1776.843672</c:v>
                </c:pt>
                <c:pt idx="2029">
                  <c:v>1785.6741930000001</c:v>
                </c:pt>
                <c:pt idx="2030">
                  <c:v>1850.828865</c:v>
                </c:pt>
                <c:pt idx="2031">
                  <c:v>1939.3249109999999</c:v>
                </c:pt>
                <c:pt idx="2032">
                  <c:v>1957.1752759999999</c:v>
                </c:pt>
                <c:pt idx="2033">
                  <c:v>1914.61</c:v>
                </c:pt>
                <c:pt idx="2034">
                  <c:v>1937.39</c:v>
                </c:pt>
                <c:pt idx="2035">
                  <c:v>1779.68</c:v>
                </c:pt>
                <c:pt idx="2036">
                  <c:v>1585</c:v>
                </c:pt>
                <c:pt idx="2037">
                  <c:v>1625.3</c:v>
                </c:pt>
                <c:pt idx="2038">
                  <c:v>1482.518681</c:v>
                </c:pt>
                <c:pt idx="2039">
                  <c:v>1445.2390499999999</c:v>
                </c:pt>
                <c:pt idx="2040">
                  <c:v>1460.425937</c:v>
                </c:pt>
                <c:pt idx="2041">
                  <c:v>1422.393761</c:v>
                </c:pt>
                <c:pt idx="2042">
                  <c:v>1572.9</c:v>
                </c:pt>
                <c:pt idx="2043">
                  <c:v>1485.04</c:v>
                </c:pt>
                <c:pt idx="2044">
                  <c:v>1563.62</c:v>
                </c:pt>
                <c:pt idx="2045">
                  <c:v>1540.86</c:v>
                </c:pt>
                <c:pt idx="2046">
                  <c:v>1534.82</c:v>
                </c:pt>
                <c:pt idx="2047">
                  <c:v>1658.68</c:v>
                </c:pt>
                <c:pt idx="2048">
                  <c:v>1739.33</c:v>
                </c:pt>
                <c:pt idx="2049">
                  <c:v>1839.01</c:v>
                </c:pt>
                <c:pt idx="2050">
                  <c:v>1876.53</c:v>
                </c:pt>
                <c:pt idx="2051">
                  <c:v>1778.04</c:v>
                </c:pt>
                <c:pt idx="2052">
                  <c:v>1833.58</c:v>
                </c:pt>
                <c:pt idx="2053">
                  <c:v>1767.79</c:v>
                </c:pt>
                <c:pt idx="2054">
                  <c:v>1891.4406690000001</c:v>
                </c:pt>
                <c:pt idx="2055">
                  <c:v>1848.412961</c:v>
                </c:pt>
                <c:pt idx="2056">
                  <c:v>1795.3818349999999</c:v>
                </c:pt>
                <c:pt idx="2057">
                  <c:v>1812</c:v>
                </c:pt>
                <c:pt idx="2058">
                  <c:v>1829.11</c:v>
                </c:pt>
                <c:pt idx="2059">
                  <c:v>1776.56</c:v>
                </c:pt>
                <c:pt idx="2060">
                  <c:v>1808.86</c:v>
                </c:pt>
                <c:pt idx="2061">
                  <c:v>1801.15</c:v>
                </c:pt>
                <c:pt idx="2062">
                  <c:v>1784</c:v>
                </c:pt>
                <c:pt idx="2063">
                  <c:v>1683.53</c:v>
                </c:pt>
                <c:pt idx="2064">
                  <c:v>1672.54</c:v>
                </c:pt>
                <c:pt idx="2065">
                  <c:v>1581.79</c:v>
                </c:pt>
                <c:pt idx="2066">
                  <c:v>1587.08</c:v>
                </c:pt>
                <c:pt idx="2067">
                  <c:v>1700.1</c:v>
                </c:pt>
                <c:pt idx="2068">
                  <c:v>1713.88</c:v>
                </c:pt>
                <c:pt idx="2069">
                  <c:v>1684.07</c:v>
                </c:pt>
                <c:pt idx="2070">
                  <c:v>1822.18</c:v>
                </c:pt>
                <c:pt idx="2071">
                  <c:v>1841.606753</c:v>
                </c:pt>
                <c:pt idx="2072">
                  <c:v>1919.7174339999999</c:v>
                </c:pt>
                <c:pt idx="2073">
                  <c:v>1968.130136</c:v>
                </c:pt>
                <c:pt idx="2074">
                  <c:v>2134.34746</c:v>
                </c:pt>
                <c:pt idx="2075">
                  <c:v>2008.9328410000001</c:v>
                </c:pt>
                <c:pt idx="2076">
                  <c:v>2078.46</c:v>
                </c:pt>
                <c:pt idx="2077">
                  <c:v>2115.9699999999998</c:v>
                </c:pt>
                <c:pt idx="2078">
                  <c:v>2113</c:v>
                </c:pt>
                <c:pt idx="2079">
                  <c:v>1967.5</c:v>
                </c:pt>
                <c:pt idx="2080">
                  <c:v>2079.0553380000001</c:v>
                </c:pt>
                <c:pt idx="2081">
                  <c:v>2066.7399999999998</c:v>
                </c:pt>
                <c:pt idx="2082">
                  <c:v>2132.08</c:v>
                </c:pt>
                <c:pt idx="2083">
                  <c:v>2150.54</c:v>
                </c:pt>
                <c:pt idx="2084">
                  <c:v>2138.345296</c:v>
                </c:pt>
                <c:pt idx="2085">
                  <c:v>2301.2458080000001</c:v>
                </c:pt>
                <c:pt idx="2086">
                  <c:v>2431.995543</c:v>
                </c:pt>
                <c:pt idx="2087">
                  <c:v>2516.6453820000002</c:v>
                </c:pt>
                <c:pt idx="2088">
                  <c:v>2421.8917700000002</c:v>
                </c:pt>
                <c:pt idx="2089">
                  <c:v>2326.1799999999998</c:v>
                </c:pt>
                <c:pt idx="2090">
                  <c:v>2250.23</c:v>
                </c:pt>
                <c:pt idx="2091">
                  <c:v>2170.81</c:v>
                </c:pt>
                <c:pt idx="2092">
                  <c:v>2343.2800000000002</c:v>
                </c:pt>
                <c:pt idx="2093">
                  <c:v>2370.46</c:v>
                </c:pt>
                <c:pt idx="2094">
                  <c:v>2414.92</c:v>
                </c:pt>
                <c:pt idx="2095">
                  <c:v>2357.94</c:v>
                </c:pt>
                <c:pt idx="2096">
                  <c:v>2231</c:v>
                </c:pt>
                <c:pt idx="2097">
                  <c:v>2318.42</c:v>
                </c:pt>
                <c:pt idx="2098">
                  <c:v>2534</c:v>
                </c:pt>
                <c:pt idx="2099">
                  <c:v>2667.8621720000001</c:v>
                </c:pt>
                <c:pt idx="2100">
                  <c:v>2750.261825</c:v>
                </c:pt>
                <c:pt idx="2101">
                  <c:v>2758.4390589999998</c:v>
                </c:pt>
                <c:pt idx="2102">
                  <c:v>2776.4438919999998</c:v>
                </c:pt>
                <c:pt idx="2103">
                  <c:v>2948.92</c:v>
                </c:pt>
                <c:pt idx="2104">
                  <c:v>2951.6863800000001</c:v>
                </c:pt>
                <c:pt idx="2105">
                  <c:v>3432.945037</c:v>
                </c:pt>
                <c:pt idx="2106">
                  <c:v>3240.6407450000002</c:v>
                </c:pt>
                <c:pt idx="2107">
                  <c:v>3529.0703819999999</c:v>
                </c:pt>
                <c:pt idx="2108">
                  <c:v>3492.4599779999999</c:v>
                </c:pt>
                <c:pt idx="2109">
                  <c:v>3484.2002229999998</c:v>
                </c:pt>
                <c:pt idx="2110">
                  <c:v>3917.2352489999998</c:v>
                </c:pt>
                <c:pt idx="2111">
                  <c:v>3922.96</c:v>
                </c:pt>
                <c:pt idx="2112">
                  <c:v>3946.96</c:v>
                </c:pt>
                <c:pt idx="2113">
                  <c:v>4172.33</c:v>
                </c:pt>
                <c:pt idx="2114">
                  <c:v>3825</c:v>
                </c:pt>
                <c:pt idx="2115">
                  <c:v>3708.95</c:v>
                </c:pt>
                <c:pt idx="2116">
                  <c:v>4094.99</c:v>
                </c:pt>
                <c:pt idx="2117">
                  <c:v>3627.19</c:v>
                </c:pt>
                <c:pt idx="2118">
                  <c:v>3588.29</c:v>
                </c:pt>
                <c:pt idx="2119">
                  <c:v>3283.29</c:v>
                </c:pt>
                <c:pt idx="2120">
                  <c:v>3386.3124929999999</c:v>
                </c:pt>
                <c:pt idx="2121">
                  <c:v>2442.6141469999998</c:v>
                </c:pt>
                <c:pt idx="2122">
                  <c:v>2774.514776</c:v>
                </c:pt>
                <c:pt idx="2123">
                  <c:v>2441.27</c:v>
                </c:pt>
                <c:pt idx="2124">
                  <c:v>2289.3200000000002</c:v>
                </c:pt>
                <c:pt idx="2125">
                  <c:v>2115.75</c:v>
                </c:pt>
                <c:pt idx="2126">
                  <c:v>2635.6</c:v>
                </c:pt>
                <c:pt idx="2127">
                  <c:v>2704.02</c:v>
                </c:pt>
                <c:pt idx="2128">
                  <c:v>2873.66</c:v>
                </c:pt>
                <c:pt idx="2129">
                  <c:v>2730.02</c:v>
                </c:pt>
                <c:pt idx="2130">
                  <c:v>2406.2800000000002</c:v>
                </c:pt>
                <c:pt idx="2131">
                  <c:v>2284.0300000000002</c:v>
                </c:pt>
                <c:pt idx="2132">
                  <c:v>2373.63</c:v>
                </c:pt>
                <c:pt idx="2133">
                  <c:v>2726.78</c:v>
                </c:pt>
                <c:pt idx="2134">
                  <c:v>2643.82</c:v>
                </c:pt>
                <c:pt idx="2135">
                  <c:v>2706.64</c:v>
                </c:pt>
                <c:pt idx="2136">
                  <c:v>2856.0576879999999</c:v>
                </c:pt>
                <c:pt idx="2137">
                  <c:v>2690.8967280000002</c:v>
                </c:pt>
                <c:pt idx="2138">
                  <c:v>2629.8852360000001</c:v>
                </c:pt>
                <c:pt idx="2139">
                  <c:v>2718.68</c:v>
                </c:pt>
                <c:pt idx="2140">
                  <c:v>2606.9914359999998</c:v>
                </c:pt>
                <c:pt idx="2141">
                  <c:v>2509.0481450000002</c:v>
                </c:pt>
                <c:pt idx="2142">
                  <c:v>2610.6339379999999</c:v>
                </c:pt>
                <c:pt idx="2143">
                  <c:v>2470.9973789999999</c:v>
                </c:pt>
                <c:pt idx="2144">
                  <c:v>2354.8139679999999</c:v>
                </c:pt>
                <c:pt idx="2145">
                  <c:v>2370.724416</c:v>
                </c:pt>
                <c:pt idx="2146">
                  <c:v>2515.9899999999998</c:v>
                </c:pt>
                <c:pt idx="2147">
                  <c:v>2582.4835119999998</c:v>
                </c:pt>
                <c:pt idx="2148">
                  <c:v>2543.3723199999999</c:v>
                </c:pt>
                <c:pt idx="2149">
                  <c:v>2367.73</c:v>
                </c:pt>
                <c:pt idx="2150">
                  <c:v>2371.14</c:v>
                </c:pt>
                <c:pt idx="2151">
                  <c:v>2225.42</c:v>
                </c:pt>
                <c:pt idx="2152">
                  <c:v>2158.15</c:v>
                </c:pt>
                <c:pt idx="2153">
                  <c:v>2257.0700000000002</c:v>
                </c:pt>
                <c:pt idx="2154">
                  <c:v>1893.57</c:v>
                </c:pt>
                <c:pt idx="2155">
                  <c:v>1871.62</c:v>
                </c:pt>
                <c:pt idx="2156">
                  <c:v>1972.6</c:v>
                </c:pt>
                <c:pt idx="2157">
                  <c:v>1989.1746860000001</c:v>
                </c:pt>
                <c:pt idx="2158">
                  <c:v>1809.5367550000001</c:v>
                </c:pt>
                <c:pt idx="2159">
                  <c:v>1830.6482699999999</c:v>
                </c:pt>
                <c:pt idx="2160">
                  <c:v>1983.314762</c:v>
                </c:pt>
                <c:pt idx="2161">
                  <c:v>2083.5539309999999</c:v>
                </c:pt>
                <c:pt idx="2162">
                  <c:v>2166.9352469999999</c:v>
                </c:pt>
                <c:pt idx="2163">
                  <c:v>2276.4546519999999</c:v>
                </c:pt>
                <c:pt idx="2164">
                  <c:v>2107.1780760000001</c:v>
                </c:pt>
                <c:pt idx="2165">
                  <c:v>2159.59</c:v>
                </c:pt>
                <c:pt idx="2166">
                  <c:v>2225.09</c:v>
                </c:pt>
                <c:pt idx="2167">
                  <c:v>2317.36</c:v>
                </c:pt>
                <c:pt idx="2168">
                  <c:v>2201.9299999999998</c:v>
                </c:pt>
                <c:pt idx="2169">
                  <c:v>2317.8000000000002</c:v>
                </c:pt>
                <c:pt idx="2170">
                  <c:v>2316.8200000000002</c:v>
                </c:pt>
                <c:pt idx="2171">
                  <c:v>2116.96</c:v>
                </c:pt>
                <c:pt idx="2172">
                  <c:v>2147.1</c:v>
                </c:pt>
                <c:pt idx="2173">
                  <c:v>2115.9699999999998</c:v>
                </c:pt>
                <c:pt idx="2174">
                  <c:v>2139.16</c:v>
                </c:pt>
                <c:pt idx="2175">
                  <c:v>2030.9373089999999</c:v>
                </c:pt>
                <c:pt idx="2176">
                  <c:v>1940.3789409999999</c:v>
                </c:pt>
                <c:pt idx="2177">
                  <c:v>1994.247241</c:v>
                </c:pt>
                <c:pt idx="2178">
                  <c:v>1921.879079</c:v>
                </c:pt>
                <c:pt idx="2179">
                  <c:v>1877.180032</c:v>
                </c:pt>
                <c:pt idx="2180">
                  <c:v>1900.009305</c:v>
                </c:pt>
                <c:pt idx="2181">
                  <c:v>1889.052484</c:v>
                </c:pt>
                <c:pt idx="2182">
                  <c:v>1818.898025</c:v>
                </c:pt>
                <c:pt idx="2183">
                  <c:v>1791.58</c:v>
                </c:pt>
                <c:pt idx="2184">
                  <c:v>1993.44</c:v>
                </c:pt>
                <c:pt idx="2185">
                  <c:v>2024.75</c:v>
                </c:pt>
                <c:pt idx="2186">
                  <c:v>2113.34</c:v>
                </c:pt>
                <c:pt idx="2187">
                  <c:v>2184.86</c:v>
                </c:pt>
                <c:pt idx="2188">
                  <c:v>2192.9093560000001</c:v>
                </c:pt>
                <c:pt idx="2189">
                  <c:v>2228.5190640000001</c:v>
                </c:pt>
                <c:pt idx="2190">
                  <c:v>2300.6418370000001</c:v>
                </c:pt>
                <c:pt idx="2191">
                  <c:v>2300.5213330000001</c:v>
                </c:pt>
                <c:pt idx="2192">
                  <c:v>2386.87</c:v>
                </c:pt>
                <c:pt idx="2193">
                  <c:v>2453.930754</c:v>
                </c:pt>
                <c:pt idx="2194">
                  <c:v>2524.0100000000002</c:v>
                </c:pt>
                <c:pt idx="2195">
                  <c:v>2562.69</c:v>
                </c:pt>
                <c:pt idx="2196">
                  <c:v>2607.4141730000001</c:v>
                </c:pt>
                <c:pt idx="2197">
                  <c:v>2512.638097</c:v>
                </c:pt>
                <c:pt idx="2198">
                  <c:v>2727.4078129999998</c:v>
                </c:pt>
                <c:pt idx="2199">
                  <c:v>2829.048483</c:v>
                </c:pt>
                <c:pt idx="2200">
                  <c:v>2891.1932379999998</c:v>
                </c:pt>
                <c:pt idx="2201">
                  <c:v>3158.3</c:v>
                </c:pt>
                <c:pt idx="2202">
                  <c:v>3021</c:v>
                </c:pt>
                <c:pt idx="2203">
                  <c:v>3150.6</c:v>
                </c:pt>
                <c:pt idx="2204">
                  <c:v>3141.6823380000001</c:v>
                </c:pt>
                <c:pt idx="2205">
                  <c:v>3162.66129</c:v>
                </c:pt>
                <c:pt idx="2206">
                  <c:v>3048.0692509999999</c:v>
                </c:pt>
                <c:pt idx="2207">
                  <c:v>3319.8172490000002</c:v>
                </c:pt>
                <c:pt idx="2208">
                  <c:v>3272.6877789999999</c:v>
                </c:pt>
                <c:pt idx="2209">
                  <c:v>3317.24</c:v>
                </c:pt>
                <c:pt idx="2210">
                  <c:v>3144.49</c:v>
                </c:pt>
                <c:pt idx="2211">
                  <c:v>3011.01</c:v>
                </c:pt>
                <c:pt idx="2212">
                  <c:v>3024.53</c:v>
                </c:pt>
                <c:pt idx="2213">
                  <c:v>3184.9985029999998</c:v>
                </c:pt>
                <c:pt idx="2214">
                  <c:v>3285.493669</c:v>
                </c:pt>
                <c:pt idx="2215">
                  <c:v>3224.0524289999998</c:v>
                </c:pt>
                <c:pt idx="2216">
                  <c:v>3238.999045</c:v>
                </c:pt>
                <c:pt idx="2217">
                  <c:v>3325.178649</c:v>
                </c:pt>
                <c:pt idx="2218">
                  <c:v>3177.1654109999999</c:v>
                </c:pt>
                <c:pt idx="2219">
                  <c:v>3231.313525</c:v>
                </c:pt>
                <c:pt idx="2220">
                  <c:v>3084.8179420000001</c:v>
                </c:pt>
                <c:pt idx="2221">
                  <c:v>3270.6666810000002</c:v>
                </c:pt>
                <c:pt idx="2222">
                  <c:v>3247.5830099999998</c:v>
                </c:pt>
                <c:pt idx="2223">
                  <c:v>3228.6587340000001</c:v>
                </c:pt>
                <c:pt idx="2224">
                  <c:v>3227.239908</c:v>
                </c:pt>
                <c:pt idx="2225">
                  <c:v>3406.227273</c:v>
                </c:pt>
                <c:pt idx="2226">
                  <c:v>3823.9764220000002</c:v>
                </c:pt>
                <c:pt idx="2227">
                  <c:v>3787.989114</c:v>
                </c:pt>
                <c:pt idx="2228">
                  <c:v>3845.3139759999999</c:v>
                </c:pt>
                <c:pt idx="2229">
                  <c:v>3952.1544789999998</c:v>
                </c:pt>
                <c:pt idx="2230">
                  <c:v>3928.3944590000001</c:v>
                </c:pt>
                <c:pt idx="2231">
                  <c:v>3434.0373850000001</c:v>
                </c:pt>
                <c:pt idx="2232">
                  <c:v>3501.631766</c:v>
                </c:pt>
                <c:pt idx="2233">
                  <c:v>3426.51</c:v>
                </c:pt>
                <c:pt idx="2234">
                  <c:v>3222.85</c:v>
                </c:pt>
                <c:pt idx="2235">
                  <c:v>3263.88</c:v>
                </c:pt>
                <c:pt idx="2236">
                  <c:v>3400.11</c:v>
                </c:pt>
                <c:pt idx="2237">
                  <c:v>3280.73</c:v>
                </c:pt>
                <c:pt idx="2238">
                  <c:v>3438.91</c:v>
                </c:pt>
                <c:pt idx="2239">
                  <c:v>3615.65</c:v>
                </c:pt>
                <c:pt idx="2240">
                  <c:v>3563.86</c:v>
                </c:pt>
                <c:pt idx="2241">
                  <c:v>3392.96</c:v>
                </c:pt>
                <c:pt idx="2242">
                  <c:v>3428.16</c:v>
                </c:pt>
                <c:pt idx="2243">
                  <c:v>3343.34</c:v>
                </c:pt>
                <c:pt idx="2244">
                  <c:v>2971.93</c:v>
                </c:pt>
                <c:pt idx="2245">
                  <c:v>2779.85</c:v>
                </c:pt>
                <c:pt idx="2246">
                  <c:v>3078.3233559999999</c:v>
                </c:pt>
                <c:pt idx="2247">
                  <c:v>3154.360772</c:v>
                </c:pt>
                <c:pt idx="2248">
                  <c:v>2931.0372609999999</c:v>
                </c:pt>
                <c:pt idx="2249">
                  <c:v>2924.081709</c:v>
                </c:pt>
                <c:pt idx="2250">
                  <c:v>3061.9656620000001</c:v>
                </c:pt>
                <c:pt idx="2251">
                  <c:v>2925.7696070000002</c:v>
                </c:pt>
                <c:pt idx="2252">
                  <c:v>2806.269546</c:v>
                </c:pt>
                <c:pt idx="2253">
                  <c:v>2850.14</c:v>
                </c:pt>
                <c:pt idx="2254">
                  <c:v>3000.4658979999999</c:v>
                </c:pt>
                <c:pt idx="2255">
                  <c:v>3310.963182</c:v>
                </c:pt>
                <c:pt idx="2256">
                  <c:v>3395.27</c:v>
                </c:pt>
                <c:pt idx="2257">
                  <c:v>3416.92</c:v>
                </c:pt>
                <c:pt idx="2258">
                  <c:v>3385.32</c:v>
                </c:pt>
                <c:pt idx="2259">
                  <c:v>3515.24</c:v>
                </c:pt>
                <c:pt idx="2260">
                  <c:v>3573.84</c:v>
                </c:pt>
                <c:pt idx="2261">
                  <c:v>3589.74</c:v>
                </c:pt>
                <c:pt idx="2262">
                  <c:v>3556.25</c:v>
                </c:pt>
                <c:pt idx="2263">
                  <c:v>3571.7</c:v>
                </c:pt>
                <c:pt idx="2264">
                  <c:v>3410</c:v>
                </c:pt>
                <c:pt idx="2265">
                  <c:v>3542.701251</c:v>
                </c:pt>
                <c:pt idx="2266">
                  <c:v>3490.6501050000002</c:v>
                </c:pt>
                <c:pt idx="2267">
                  <c:v>3608.1887179999999</c:v>
                </c:pt>
                <c:pt idx="2268">
                  <c:v>3791.66</c:v>
                </c:pt>
                <c:pt idx="2269">
                  <c:v>3868.72</c:v>
                </c:pt>
                <c:pt idx="2270">
                  <c:v>3825.19</c:v>
                </c:pt>
                <c:pt idx="2271">
                  <c:v>3854.37</c:v>
                </c:pt>
                <c:pt idx="2272">
                  <c:v>3748.31</c:v>
                </c:pt>
                <c:pt idx="2273">
                  <c:v>3887.87</c:v>
                </c:pt>
                <c:pt idx="2274">
                  <c:v>4154.42</c:v>
                </c:pt>
                <c:pt idx="2275">
                  <c:v>4053.9646710000002</c:v>
                </c:pt>
                <c:pt idx="2276">
                  <c:v>3971.5042490000001</c:v>
                </c:pt>
                <c:pt idx="2277">
                  <c:v>4168.5077780000001</c:v>
                </c:pt>
                <c:pt idx="2278">
                  <c:v>4082.2778370000001</c:v>
                </c:pt>
                <c:pt idx="2279">
                  <c:v>4220.8171039999997</c:v>
                </c:pt>
                <c:pt idx="2280">
                  <c:v>4131.2479540000004</c:v>
                </c:pt>
                <c:pt idx="2281">
                  <c:v>3923.7357099999999</c:v>
                </c:pt>
                <c:pt idx="2282">
                  <c:v>4287.9456069999997</c:v>
                </c:pt>
                <c:pt idx="2283">
                  <c:v>4426.66</c:v>
                </c:pt>
                <c:pt idx="2284">
                  <c:v>4328.8100000000004</c:v>
                </c:pt>
                <c:pt idx="2285">
                  <c:v>4295.3500000000004</c:v>
                </c:pt>
                <c:pt idx="2286">
                  <c:v>4324.21</c:v>
                </c:pt>
                <c:pt idx="2287">
                  <c:v>4598</c:v>
                </c:pt>
                <c:pt idx="2288">
                  <c:v>4605.6000000000004</c:v>
                </c:pt>
                <c:pt idx="2289">
                  <c:v>4538.2700000000004</c:v>
                </c:pt>
                <c:pt idx="2290">
                  <c:v>4475.88</c:v>
                </c:pt>
                <c:pt idx="2291">
                  <c:v>4511.9799999999996</c:v>
                </c:pt>
                <c:pt idx="2292">
                  <c:v>4620.8100000000004</c:v>
                </c:pt>
                <c:pt idx="2293">
                  <c:v>4805.99</c:v>
                </c:pt>
                <c:pt idx="2294">
                  <c:v>4734.0917149999996</c:v>
                </c:pt>
                <c:pt idx="2295">
                  <c:v>4632.4860980000003</c:v>
                </c:pt>
                <c:pt idx="2296">
                  <c:v>4721.87</c:v>
                </c:pt>
                <c:pt idx="2297">
                  <c:v>4667.4659099999999</c:v>
                </c:pt>
                <c:pt idx="2298">
                  <c:v>4644.7110919999996</c:v>
                </c:pt>
                <c:pt idx="2299">
                  <c:v>4626.8505729999997</c:v>
                </c:pt>
                <c:pt idx="2300">
                  <c:v>4545.67</c:v>
                </c:pt>
                <c:pt idx="2301">
                  <c:v>4222.67</c:v>
                </c:pt>
                <c:pt idx="2302">
                  <c:v>4289.4416019999999</c:v>
                </c:pt>
                <c:pt idx="2303">
                  <c:v>4009.87</c:v>
                </c:pt>
                <c:pt idx="2304">
                  <c:v>4303.6000000000004</c:v>
                </c:pt>
                <c:pt idx="2305">
                  <c:v>4416.3900000000003</c:v>
                </c:pt>
                <c:pt idx="2306">
                  <c:v>4265.87</c:v>
                </c:pt>
                <c:pt idx="2307">
                  <c:v>4083.65</c:v>
                </c:pt>
                <c:pt idx="2308">
                  <c:v>4342.941624</c:v>
                </c:pt>
                <c:pt idx="2309">
                  <c:v>4272.9735739999996</c:v>
                </c:pt>
                <c:pt idx="2310">
                  <c:v>4523.5401089999996</c:v>
                </c:pt>
                <c:pt idx="2311">
                  <c:v>4043.396244</c:v>
                </c:pt>
                <c:pt idx="2312">
                  <c:v>4090.0912539999999</c:v>
                </c:pt>
                <c:pt idx="2313">
                  <c:v>4309.5729890000002</c:v>
                </c:pt>
                <c:pt idx="2314">
                  <c:v>4447.2391260000004</c:v>
                </c:pt>
                <c:pt idx="2315">
                  <c:v>4611.4650739999997</c:v>
                </c:pt>
                <c:pt idx="2316">
                  <c:v>4586.6778249999998</c:v>
                </c:pt>
                <c:pt idx="2317">
                  <c:v>4509.911634</c:v>
                </c:pt>
                <c:pt idx="2318">
                  <c:v>4209.9271070000004</c:v>
                </c:pt>
                <c:pt idx="2319">
                  <c:v>4129.4251830000003</c:v>
                </c:pt>
                <c:pt idx="2320">
                  <c:v>4205.7912939999997</c:v>
                </c:pt>
                <c:pt idx="2321">
                  <c:v>4365.2117120000003</c:v>
                </c:pt>
                <c:pt idx="2322">
                  <c:v>4307.7130450000004</c:v>
                </c:pt>
                <c:pt idx="2323">
                  <c:v>4469.7774509999999</c:v>
                </c:pt>
                <c:pt idx="2324">
                  <c:v>4104.9550369999997</c:v>
                </c:pt>
                <c:pt idx="2325">
                  <c:v>3884.9237800000001</c:v>
                </c:pt>
                <c:pt idx="2326">
                  <c:v>4088.9338579999999</c:v>
                </c:pt>
                <c:pt idx="2327">
                  <c:v>4132.3319460000002</c:v>
                </c:pt>
                <c:pt idx="2328">
                  <c:v>3784.9258789999999</c:v>
                </c:pt>
                <c:pt idx="2329">
                  <c:v>3861.1422969999999</c:v>
                </c:pt>
                <c:pt idx="2330">
                  <c:v>4021.8203010000002</c:v>
                </c:pt>
                <c:pt idx="2331">
                  <c:v>3957.28</c:v>
                </c:pt>
                <c:pt idx="2332">
                  <c:v>3876.5087290000001</c:v>
                </c:pt>
                <c:pt idx="2333">
                  <c:v>3957.2</c:v>
                </c:pt>
                <c:pt idx="2334">
                  <c:v>3929.81</c:v>
                </c:pt>
                <c:pt idx="2335">
                  <c:v>3952.27</c:v>
                </c:pt>
                <c:pt idx="2336">
                  <c:v>4021.41</c:v>
                </c:pt>
                <c:pt idx="2337">
                  <c:v>3986.37</c:v>
                </c:pt>
                <c:pt idx="2338">
                  <c:v>4120.03</c:v>
                </c:pt>
                <c:pt idx="2339">
                  <c:v>4045.15</c:v>
                </c:pt>
                <c:pt idx="2340">
                  <c:v>4093.56</c:v>
                </c:pt>
                <c:pt idx="2341">
                  <c:v>4069.17</c:v>
                </c:pt>
                <c:pt idx="2342">
                  <c:v>4031.6</c:v>
                </c:pt>
                <c:pt idx="2343">
                  <c:v>3797.94</c:v>
                </c:pt>
                <c:pt idx="2344">
                  <c:v>3637.27</c:v>
                </c:pt>
                <c:pt idx="2345">
                  <c:v>3706.97</c:v>
                </c:pt>
                <c:pt idx="2346">
                  <c:v>3691.71</c:v>
                </c:pt>
                <c:pt idx="2347">
                  <c:v>3767.18</c:v>
                </c:pt>
                <c:pt idx="2348">
                  <c:v>3820.22</c:v>
                </c:pt>
                <c:pt idx="2349">
                  <c:v>3762.93</c:v>
                </c:pt>
                <c:pt idx="2350">
                  <c:v>3785.0608269999998</c:v>
                </c:pt>
                <c:pt idx="2351">
                  <c:v>3538.5138459999998</c:v>
                </c:pt>
                <c:pt idx="2352">
                  <c:v>3406.335466</c:v>
                </c:pt>
                <c:pt idx="2353">
                  <c:v>3197.8762889999998</c:v>
                </c:pt>
                <c:pt idx="2354">
                  <c:v>3080.649782</c:v>
                </c:pt>
                <c:pt idx="2355">
                  <c:v>3147.7</c:v>
                </c:pt>
                <c:pt idx="2356">
                  <c:v>3086.95</c:v>
                </c:pt>
                <c:pt idx="2357">
                  <c:v>3246.53</c:v>
                </c:pt>
                <c:pt idx="2358">
                  <c:v>3371.01</c:v>
                </c:pt>
                <c:pt idx="2359">
                  <c:v>3238.59</c:v>
                </c:pt>
                <c:pt idx="2360">
                  <c:v>3310.1847929999999</c:v>
                </c:pt>
                <c:pt idx="2361">
                  <c:v>3331.28</c:v>
                </c:pt>
                <c:pt idx="2362">
                  <c:v>3353.92</c:v>
                </c:pt>
                <c:pt idx="2363">
                  <c:v>3213.3</c:v>
                </c:pt>
                <c:pt idx="2364">
                  <c:v>3159.81</c:v>
                </c:pt>
                <c:pt idx="2365">
                  <c:v>3092.48</c:v>
                </c:pt>
                <c:pt idx="2366">
                  <c:v>2975.02</c:v>
                </c:pt>
                <c:pt idx="2367">
                  <c:v>2569.0088150000001</c:v>
                </c:pt>
                <c:pt idx="2368">
                  <c:v>2411.4990109999999</c:v>
                </c:pt>
                <c:pt idx="2369">
                  <c:v>2541.419531</c:v>
                </c:pt>
                <c:pt idx="2370">
                  <c:v>2441.773682</c:v>
                </c:pt>
                <c:pt idx="2371">
                  <c:v>2460.616994</c:v>
                </c:pt>
                <c:pt idx="2372">
                  <c:v>2460.65</c:v>
                </c:pt>
                <c:pt idx="2373">
                  <c:v>2423.1994020000002</c:v>
                </c:pt>
                <c:pt idx="2374">
                  <c:v>2543.4499999999998</c:v>
                </c:pt>
                <c:pt idx="2375">
                  <c:v>2603.725042</c:v>
                </c:pt>
                <c:pt idx="2376">
                  <c:v>2603.199458</c:v>
                </c:pt>
                <c:pt idx="2377">
                  <c:v>2689.866149</c:v>
                </c:pt>
                <c:pt idx="2378">
                  <c:v>2789.648713</c:v>
                </c:pt>
                <c:pt idx="2379">
                  <c:v>2682.6851780000002</c:v>
                </c:pt>
                <c:pt idx="2380">
                  <c:v>2697.1636010000002</c:v>
                </c:pt>
                <c:pt idx="2381">
                  <c:v>2998.102414</c:v>
                </c:pt>
                <c:pt idx="2382">
                  <c:v>3020.4833779999999</c:v>
                </c:pt>
                <c:pt idx="2383">
                  <c:v>3064.1945820000001</c:v>
                </c:pt>
                <c:pt idx="2384">
                  <c:v>3141.862486</c:v>
                </c:pt>
                <c:pt idx="2385">
                  <c:v>3119.57</c:v>
                </c:pt>
                <c:pt idx="2386">
                  <c:v>3246.5041179999998</c:v>
                </c:pt>
                <c:pt idx="2387">
                  <c:v>3074.9984439999998</c:v>
                </c:pt>
                <c:pt idx="2388">
                  <c:v>2923.61</c:v>
                </c:pt>
                <c:pt idx="2389">
                  <c:v>2919.99</c:v>
                </c:pt>
                <c:pt idx="2390">
                  <c:v>2877.540207</c:v>
                </c:pt>
                <c:pt idx="2391">
                  <c:v>2932.5</c:v>
                </c:pt>
                <c:pt idx="2392">
                  <c:v>3179.37</c:v>
                </c:pt>
                <c:pt idx="2393">
                  <c:v>3126.97</c:v>
                </c:pt>
                <c:pt idx="2394">
                  <c:v>2886.29</c:v>
                </c:pt>
                <c:pt idx="2395">
                  <c:v>2780.08</c:v>
                </c:pt>
                <c:pt idx="2396">
                  <c:v>2764.7571979999998</c:v>
                </c:pt>
                <c:pt idx="2397">
                  <c:v>2622.7392559999998</c:v>
                </c:pt>
                <c:pt idx="2398">
                  <c:v>2569.4479740000002</c:v>
                </c:pt>
                <c:pt idx="2399">
                  <c:v>2637.98641</c:v>
                </c:pt>
                <c:pt idx="2400">
                  <c:v>2581.016282</c:v>
                </c:pt>
                <c:pt idx="2401">
                  <c:v>2595.033903</c:v>
                </c:pt>
                <c:pt idx="2402">
                  <c:v>2769.494275</c:v>
                </c:pt>
                <c:pt idx="2403">
                  <c:v>2780.7296630000001</c:v>
                </c:pt>
                <c:pt idx="2404">
                  <c:v>2618.1602499999999</c:v>
                </c:pt>
                <c:pt idx="2405">
                  <c:v>2923.514373</c:v>
                </c:pt>
                <c:pt idx="2406">
                  <c:v>2977.7265560000001</c:v>
                </c:pt>
                <c:pt idx="2407">
                  <c:v>2948.7595809999998</c:v>
                </c:pt>
                <c:pt idx="2408">
                  <c:v>2830.2926929999999</c:v>
                </c:pt>
                <c:pt idx="2409">
                  <c:v>2623.1835590000001</c:v>
                </c:pt>
                <c:pt idx="2410">
                  <c:v>2665.7929720000002</c:v>
                </c:pt>
                <c:pt idx="2411">
                  <c:v>2550.5425989999999</c:v>
                </c:pt>
                <c:pt idx="2412">
                  <c:v>2492.8145760000002</c:v>
                </c:pt>
                <c:pt idx="2413">
                  <c:v>2577.0652180000002</c:v>
                </c:pt>
                <c:pt idx="2414">
                  <c:v>2727.9496519999998</c:v>
                </c:pt>
                <c:pt idx="2415">
                  <c:v>2611.1538479999999</c:v>
                </c:pt>
                <c:pt idx="2416">
                  <c:v>2556.4359439999998</c:v>
                </c:pt>
                <c:pt idx="2417">
                  <c:v>2569.285582</c:v>
                </c:pt>
                <c:pt idx="2418">
                  <c:v>2516.1878000000002</c:v>
                </c:pt>
                <c:pt idx="2419">
                  <c:v>2591.0262550000002</c:v>
                </c:pt>
                <c:pt idx="2420">
                  <c:v>2619.3053690000002</c:v>
                </c:pt>
                <c:pt idx="2421">
                  <c:v>2775.1082449999999</c:v>
                </c:pt>
                <c:pt idx="2422">
                  <c:v>2814.6713460000001</c:v>
                </c:pt>
                <c:pt idx="2423">
                  <c:v>2939.3916770000001</c:v>
                </c:pt>
                <c:pt idx="2424">
                  <c:v>2952.1318620000002</c:v>
                </c:pt>
                <c:pt idx="2425">
                  <c:v>2862.2407640000001</c:v>
                </c:pt>
                <c:pt idx="2426">
                  <c:v>2890.827178</c:v>
                </c:pt>
                <c:pt idx="2427">
                  <c:v>2970.1965169999999</c:v>
                </c:pt>
                <c:pt idx="2428">
                  <c:v>3037.6858189999998</c:v>
                </c:pt>
                <c:pt idx="2429">
                  <c:v>3112.3752089999998</c:v>
                </c:pt>
                <c:pt idx="2430">
                  <c:v>3104.208478</c:v>
                </c:pt>
                <c:pt idx="2431">
                  <c:v>3148.3640260000002</c:v>
                </c:pt>
                <c:pt idx="2432">
                  <c:v>3296.2768460000002</c:v>
                </c:pt>
                <c:pt idx="2433">
                  <c:v>3339.4932100000001</c:v>
                </c:pt>
                <c:pt idx="2434">
                  <c:v>3399.8848760000001</c:v>
                </c:pt>
                <c:pt idx="2435">
                  <c:v>3386.7090899999998</c:v>
                </c:pt>
                <c:pt idx="2436">
                  <c:v>3282.9012550000002</c:v>
                </c:pt>
                <c:pt idx="2437">
                  <c:v>3456.5190899999998</c:v>
                </c:pt>
                <c:pt idx="2438">
                  <c:v>3449.392374</c:v>
                </c:pt>
                <c:pt idx="2439">
                  <c:v>3522.3779749999999</c:v>
                </c:pt>
                <c:pt idx="2440">
                  <c:v>3520.687234</c:v>
                </c:pt>
                <c:pt idx="2441">
                  <c:v>3406.817141</c:v>
                </c:pt>
                <c:pt idx="2442">
                  <c:v>3168.851369</c:v>
                </c:pt>
                <c:pt idx="2443">
                  <c:v>3227.7089850000002</c:v>
                </c:pt>
                <c:pt idx="2444">
                  <c:v>3192.7024080000001</c:v>
                </c:pt>
                <c:pt idx="2445">
                  <c:v>3259.0049290000002</c:v>
                </c:pt>
                <c:pt idx="2446">
                  <c:v>3203.4404840000002</c:v>
                </c:pt>
                <c:pt idx="2447">
                  <c:v>2979.6504989999999</c:v>
                </c:pt>
                <c:pt idx="2448">
                  <c:v>3027.9621179999999</c:v>
                </c:pt>
                <c:pt idx="2449">
                  <c:v>3118.9863129999999</c:v>
                </c:pt>
                <c:pt idx="2450">
                  <c:v>3021.8453479999998</c:v>
                </c:pt>
                <c:pt idx="2451">
                  <c:v>3040.1923839999999</c:v>
                </c:pt>
                <c:pt idx="2452">
                  <c:v>3060.45498</c:v>
                </c:pt>
                <c:pt idx="2453">
                  <c:v>2988.6833160000001</c:v>
                </c:pt>
                <c:pt idx="2454">
                  <c:v>3056.2207269999999</c:v>
                </c:pt>
                <c:pt idx="2455">
                  <c:v>3098.6566979999998</c:v>
                </c:pt>
                <c:pt idx="2456">
                  <c:v>3075.1531490000002</c:v>
                </c:pt>
                <c:pt idx="2457">
                  <c:v>2983.999961</c:v>
                </c:pt>
                <c:pt idx="2458">
                  <c:v>2963.1133100000002</c:v>
                </c:pt>
                <c:pt idx="2459">
                  <c:v>2933.3683540000002</c:v>
                </c:pt>
                <c:pt idx="2460">
                  <c:v>2922.2345399999999</c:v>
                </c:pt>
                <c:pt idx="2461">
                  <c:v>3007.2868210000001</c:v>
                </c:pt>
                <c:pt idx="2462">
                  <c:v>2809.594462</c:v>
                </c:pt>
                <c:pt idx="2463">
                  <c:v>2883.6876320000001</c:v>
                </c:pt>
                <c:pt idx="2464">
                  <c:v>2935.910511</c:v>
                </c:pt>
                <c:pt idx="2465">
                  <c:v>2817.3055159999999</c:v>
                </c:pt>
                <c:pt idx="2466">
                  <c:v>2726.8007590000002</c:v>
                </c:pt>
                <c:pt idx="2467">
                  <c:v>2825.2216039999998</c:v>
                </c:pt>
                <c:pt idx="2468">
                  <c:v>2855.0381860000002</c:v>
                </c:pt>
                <c:pt idx="2469">
                  <c:v>2780.5579870000001</c:v>
                </c:pt>
                <c:pt idx="2470">
                  <c:v>2780.5579870000001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7-4ADF-9605-E1B40A4CE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703375"/>
        <c:axId val="234694223"/>
      </c:lineChart>
      <c:dateAx>
        <c:axId val="621326111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1326943"/>
        <c:crosses val="autoZero"/>
        <c:auto val="1"/>
        <c:lblOffset val="100"/>
        <c:baseTimeUnit val="days"/>
      </c:dateAx>
      <c:valAx>
        <c:axId val="621326943"/>
        <c:scaling>
          <c:orientation val="minMax"/>
          <c:max val="33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71FF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1326111"/>
        <c:crosses val="autoZero"/>
        <c:crossBetween val="between"/>
      </c:valAx>
      <c:valAx>
        <c:axId val="234694223"/>
        <c:scaling>
          <c:orientation val="minMax"/>
          <c:max val="5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F296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703375"/>
        <c:crosses val="max"/>
        <c:crossBetween val="between"/>
      </c:valAx>
      <c:dateAx>
        <c:axId val="234703375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234694223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altLang="ko-KR" sz="2000" b="0" i="0" baseline="0" dirty="0">
                <a:effectLst/>
              </a:rPr>
              <a:t>ETH Transfer Cost </a:t>
            </a:r>
            <a:r>
              <a:rPr lang="en-US" altLang="ko-KR" sz="1200" b="0" i="0" baseline="0" dirty="0">
                <a:effectLst/>
              </a:rPr>
              <a:t>(</a:t>
            </a:r>
            <a:r>
              <a:rPr lang="ko-KR" altLang="ko-KR" sz="1200" b="0" i="0" baseline="0" dirty="0">
                <a:effectLst/>
              </a:rPr>
              <a:t>원</a:t>
            </a:r>
            <a:r>
              <a:rPr lang="en-US" altLang="ko-KR" sz="1200" b="0" i="0" baseline="0" dirty="0">
                <a:effectLst/>
              </a:rPr>
              <a:t>, 21000 gas) (</a:t>
            </a:r>
            <a:r>
              <a:rPr lang="ko-KR" altLang="en-US" sz="1200" b="0" i="0" baseline="0" dirty="0">
                <a:effectLst/>
              </a:rPr>
              <a:t>원</a:t>
            </a:r>
            <a:r>
              <a:rPr lang="en-US" altLang="ko-KR" sz="1200" b="0" i="0" baseline="0" dirty="0">
                <a:effectLst/>
              </a:rPr>
              <a:t>/</a:t>
            </a:r>
            <a:r>
              <a:rPr lang="ko-KR" altLang="en-US" sz="1200" b="0" i="0" baseline="0" dirty="0">
                <a:effectLst/>
              </a:rPr>
              <a:t>달러</a:t>
            </a:r>
            <a:r>
              <a:rPr lang="en-US" altLang="ko-KR" sz="1200" b="0" i="0" baseline="0" dirty="0">
                <a:effectLst/>
              </a:rPr>
              <a:t> = 1100)</a:t>
            </a:r>
            <a:endParaRPr lang="ko-KR" altLang="ko-KR" sz="1200" dirty="0">
              <a:effectLst/>
            </a:endParaRPr>
          </a:p>
        </c:rich>
      </c:tx>
      <c:layout>
        <c:manualLayout>
          <c:xMode val="edge"/>
          <c:yMode val="edge"/>
          <c:x val="0.33115312564838528"/>
          <c:y val="1.1278660688882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All!$G$1</c:f>
              <c:strCache>
                <c:ptCount val="1"/>
                <c:pt idx="0">
                  <c:v>Transfer Cost(KRW, 1:1100)</c:v>
                </c:pt>
              </c:strCache>
            </c:strRef>
          </c:tx>
          <c:spPr>
            <a:ln w="15240" cap="rnd">
              <a:solidFill>
                <a:srgbClr val="0071FF"/>
              </a:solidFill>
              <a:round/>
            </a:ln>
            <a:effectLst/>
          </c:spPr>
          <c:marker>
            <c:symbol val="none"/>
          </c:marker>
          <c:cat>
            <c:numRef>
              <c:f>All!$A$2:$A$2473</c:f>
              <c:numCache>
                <c:formatCode>yyyy\-mm\-dd</c:formatCode>
                <c:ptCount val="2472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All!$G$2:$G$2473</c:f>
              <c:numCache>
                <c:formatCode>General</c:formatCode>
                <c:ptCount val="24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11.99</c:v>
                </c:pt>
                <c:pt idx="9">
                  <c:v>6.07</c:v>
                </c:pt>
                <c:pt idx="10">
                  <c:v>7.76</c:v>
                </c:pt>
                <c:pt idx="11">
                  <c:v>8.73</c:v>
                </c:pt>
                <c:pt idx="12">
                  <c:v>2.36</c:v>
                </c:pt>
                <c:pt idx="13">
                  <c:v>3.78</c:v>
                </c:pt>
                <c:pt idx="14">
                  <c:v>6.38</c:v>
                </c:pt>
                <c:pt idx="15">
                  <c:v>6.62</c:v>
                </c:pt>
                <c:pt idx="16">
                  <c:v>7.07</c:v>
                </c:pt>
                <c:pt idx="17">
                  <c:v>5.66</c:v>
                </c:pt>
                <c:pt idx="18">
                  <c:v>5.68</c:v>
                </c:pt>
                <c:pt idx="19">
                  <c:v>6.25</c:v>
                </c:pt>
                <c:pt idx="20">
                  <c:v>6.1</c:v>
                </c:pt>
                <c:pt idx="21">
                  <c:v>7.72</c:v>
                </c:pt>
                <c:pt idx="22">
                  <c:v>7.12</c:v>
                </c:pt>
                <c:pt idx="23">
                  <c:v>7.18</c:v>
                </c:pt>
                <c:pt idx="24">
                  <c:v>6.17</c:v>
                </c:pt>
                <c:pt idx="25">
                  <c:v>5.01</c:v>
                </c:pt>
                <c:pt idx="26">
                  <c:v>5.13</c:v>
                </c:pt>
                <c:pt idx="27">
                  <c:v>4.01</c:v>
                </c:pt>
                <c:pt idx="28">
                  <c:v>3.48</c:v>
                </c:pt>
                <c:pt idx="29">
                  <c:v>3.75</c:v>
                </c:pt>
                <c:pt idx="30">
                  <c:v>3.24</c:v>
                </c:pt>
                <c:pt idx="31">
                  <c:v>3.48</c:v>
                </c:pt>
                <c:pt idx="32">
                  <c:v>3.3</c:v>
                </c:pt>
                <c:pt idx="33">
                  <c:v>3.2</c:v>
                </c:pt>
                <c:pt idx="34">
                  <c:v>2.4500000000000002</c:v>
                </c:pt>
                <c:pt idx="35">
                  <c:v>2.5299999999999998</c:v>
                </c:pt>
                <c:pt idx="36">
                  <c:v>2.74</c:v>
                </c:pt>
                <c:pt idx="37">
                  <c:v>2.06</c:v>
                </c:pt>
                <c:pt idx="38">
                  <c:v>1.98</c:v>
                </c:pt>
                <c:pt idx="39">
                  <c:v>1.8</c:v>
                </c:pt>
                <c:pt idx="40">
                  <c:v>1.75</c:v>
                </c:pt>
                <c:pt idx="41">
                  <c:v>1.68</c:v>
                </c:pt>
                <c:pt idx="42">
                  <c:v>1.62</c:v>
                </c:pt>
                <c:pt idx="43">
                  <c:v>1.22</c:v>
                </c:pt>
                <c:pt idx="44">
                  <c:v>1.51</c:v>
                </c:pt>
                <c:pt idx="45">
                  <c:v>1.17</c:v>
                </c:pt>
                <c:pt idx="46">
                  <c:v>1.26</c:v>
                </c:pt>
                <c:pt idx="47">
                  <c:v>1.23</c:v>
                </c:pt>
                <c:pt idx="48">
                  <c:v>1.3</c:v>
                </c:pt>
                <c:pt idx="49">
                  <c:v>1.21</c:v>
                </c:pt>
                <c:pt idx="50">
                  <c:v>1.18</c:v>
                </c:pt>
                <c:pt idx="51">
                  <c:v>1.23</c:v>
                </c:pt>
                <c:pt idx="52">
                  <c:v>1.23</c:v>
                </c:pt>
                <c:pt idx="53">
                  <c:v>1.28</c:v>
                </c:pt>
                <c:pt idx="54">
                  <c:v>1.08</c:v>
                </c:pt>
                <c:pt idx="55">
                  <c:v>1.22</c:v>
                </c:pt>
                <c:pt idx="56">
                  <c:v>1.07</c:v>
                </c:pt>
                <c:pt idx="57">
                  <c:v>0.91</c:v>
                </c:pt>
                <c:pt idx="58">
                  <c:v>1.01</c:v>
                </c:pt>
                <c:pt idx="59">
                  <c:v>0.92</c:v>
                </c:pt>
                <c:pt idx="60">
                  <c:v>0.79</c:v>
                </c:pt>
                <c:pt idx="61">
                  <c:v>0.9</c:v>
                </c:pt>
                <c:pt idx="62">
                  <c:v>0.87</c:v>
                </c:pt>
                <c:pt idx="63">
                  <c:v>0.8</c:v>
                </c:pt>
                <c:pt idx="64">
                  <c:v>0.8</c:v>
                </c:pt>
                <c:pt idx="65">
                  <c:v>0.83</c:v>
                </c:pt>
                <c:pt idx="66">
                  <c:v>0.73</c:v>
                </c:pt>
                <c:pt idx="67">
                  <c:v>0.73</c:v>
                </c:pt>
                <c:pt idx="68">
                  <c:v>0.78</c:v>
                </c:pt>
                <c:pt idx="69">
                  <c:v>0.72</c:v>
                </c:pt>
                <c:pt idx="70">
                  <c:v>0.76</c:v>
                </c:pt>
                <c:pt idx="71">
                  <c:v>0.78</c:v>
                </c:pt>
                <c:pt idx="72">
                  <c:v>0.79</c:v>
                </c:pt>
                <c:pt idx="73">
                  <c:v>0.75</c:v>
                </c:pt>
                <c:pt idx="74">
                  <c:v>0.79</c:v>
                </c:pt>
                <c:pt idx="75">
                  <c:v>0.75</c:v>
                </c:pt>
                <c:pt idx="76">
                  <c:v>0.64</c:v>
                </c:pt>
                <c:pt idx="77">
                  <c:v>0.71</c:v>
                </c:pt>
                <c:pt idx="78">
                  <c:v>0.67</c:v>
                </c:pt>
                <c:pt idx="79">
                  <c:v>0.66</c:v>
                </c:pt>
                <c:pt idx="80">
                  <c:v>0.64</c:v>
                </c:pt>
                <c:pt idx="81">
                  <c:v>0.64</c:v>
                </c:pt>
                <c:pt idx="82">
                  <c:v>0.56000000000000005</c:v>
                </c:pt>
                <c:pt idx="83">
                  <c:v>0.53</c:v>
                </c:pt>
                <c:pt idx="84">
                  <c:v>0.77</c:v>
                </c:pt>
                <c:pt idx="85">
                  <c:v>0.72</c:v>
                </c:pt>
                <c:pt idx="86">
                  <c:v>0.69</c:v>
                </c:pt>
                <c:pt idx="87">
                  <c:v>0.76</c:v>
                </c:pt>
                <c:pt idx="88">
                  <c:v>0.88</c:v>
                </c:pt>
                <c:pt idx="89">
                  <c:v>1.04</c:v>
                </c:pt>
                <c:pt idx="90">
                  <c:v>1.23</c:v>
                </c:pt>
                <c:pt idx="91">
                  <c:v>1.37</c:v>
                </c:pt>
                <c:pt idx="92">
                  <c:v>1.4</c:v>
                </c:pt>
                <c:pt idx="93">
                  <c:v>1.06</c:v>
                </c:pt>
                <c:pt idx="94">
                  <c:v>1.21</c:v>
                </c:pt>
                <c:pt idx="95">
                  <c:v>1.21</c:v>
                </c:pt>
                <c:pt idx="96">
                  <c:v>1.3</c:v>
                </c:pt>
                <c:pt idx="97">
                  <c:v>0.98</c:v>
                </c:pt>
                <c:pt idx="98">
                  <c:v>1.07</c:v>
                </c:pt>
                <c:pt idx="99">
                  <c:v>1.21</c:v>
                </c:pt>
                <c:pt idx="100">
                  <c:v>1.1399999999999999</c:v>
                </c:pt>
                <c:pt idx="101">
                  <c:v>1.22</c:v>
                </c:pt>
                <c:pt idx="102">
                  <c:v>1.22</c:v>
                </c:pt>
                <c:pt idx="103">
                  <c:v>1.1000000000000001</c:v>
                </c:pt>
                <c:pt idx="104">
                  <c:v>0.9</c:v>
                </c:pt>
                <c:pt idx="105">
                  <c:v>1.08</c:v>
                </c:pt>
                <c:pt idx="106">
                  <c:v>1.1000000000000001</c:v>
                </c:pt>
                <c:pt idx="107">
                  <c:v>1.08</c:v>
                </c:pt>
                <c:pt idx="108">
                  <c:v>1.1299999999999999</c:v>
                </c:pt>
                <c:pt idx="109">
                  <c:v>1.1299999999999999</c:v>
                </c:pt>
                <c:pt idx="110">
                  <c:v>1.22</c:v>
                </c:pt>
                <c:pt idx="111">
                  <c:v>1.22</c:v>
                </c:pt>
                <c:pt idx="112">
                  <c:v>1.1499999999999999</c:v>
                </c:pt>
                <c:pt idx="113">
                  <c:v>1.1499999999999999</c:v>
                </c:pt>
                <c:pt idx="114">
                  <c:v>1.2</c:v>
                </c:pt>
                <c:pt idx="115">
                  <c:v>1.21</c:v>
                </c:pt>
                <c:pt idx="116">
                  <c:v>1.1499999999999999</c:v>
                </c:pt>
                <c:pt idx="117">
                  <c:v>1.1599999999999999</c:v>
                </c:pt>
                <c:pt idx="118">
                  <c:v>1.1100000000000001</c:v>
                </c:pt>
                <c:pt idx="119">
                  <c:v>1.07</c:v>
                </c:pt>
                <c:pt idx="120">
                  <c:v>1.1000000000000001</c:v>
                </c:pt>
                <c:pt idx="121">
                  <c:v>1.1599999999999999</c:v>
                </c:pt>
                <c:pt idx="122">
                  <c:v>1.1100000000000001</c:v>
                </c:pt>
                <c:pt idx="123">
                  <c:v>1.1200000000000001</c:v>
                </c:pt>
                <c:pt idx="124">
                  <c:v>1.0900000000000001</c:v>
                </c:pt>
                <c:pt idx="125">
                  <c:v>1.02</c:v>
                </c:pt>
                <c:pt idx="126">
                  <c:v>1.04</c:v>
                </c:pt>
                <c:pt idx="127">
                  <c:v>1.05</c:v>
                </c:pt>
                <c:pt idx="128">
                  <c:v>1.0900000000000001</c:v>
                </c:pt>
                <c:pt idx="129">
                  <c:v>1.03</c:v>
                </c:pt>
                <c:pt idx="130">
                  <c:v>0.99</c:v>
                </c:pt>
                <c:pt idx="131">
                  <c:v>1.01</c:v>
                </c:pt>
                <c:pt idx="132">
                  <c:v>1</c:v>
                </c:pt>
                <c:pt idx="133">
                  <c:v>1.05</c:v>
                </c:pt>
                <c:pt idx="134">
                  <c:v>1.1399999999999999</c:v>
                </c:pt>
                <c:pt idx="135">
                  <c:v>1.22</c:v>
                </c:pt>
                <c:pt idx="136">
                  <c:v>1.17</c:v>
                </c:pt>
                <c:pt idx="137">
                  <c:v>1.26</c:v>
                </c:pt>
                <c:pt idx="138">
                  <c:v>1.29</c:v>
                </c:pt>
                <c:pt idx="139">
                  <c:v>1.04</c:v>
                </c:pt>
                <c:pt idx="140">
                  <c:v>1.22</c:v>
                </c:pt>
                <c:pt idx="141">
                  <c:v>1.1599999999999999</c:v>
                </c:pt>
                <c:pt idx="142">
                  <c:v>1.1599999999999999</c:v>
                </c:pt>
                <c:pt idx="143">
                  <c:v>1.38</c:v>
                </c:pt>
                <c:pt idx="144">
                  <c:v>1.18</c:v>
                </c:pt>
                <c:pt idx="145">
                  <c:v>1.1399999999999999</c:v>
                </c:pt>
                <c:pt idx="146">
                  <c:v>1.1299999999999999</c:v>
                </c:pt>
                <c:pt idx="147">
                  <c:v>1.1299999999999999</c:v>
                </c:pt>
                <c:pt idx="148">
                  <c:v>1.1200000000000001</c:v>
                </c:pt>
                <c:pt idx="149">
                  <c:v>1.08</c:v>
                </c:pt>
                <c:pt idx="150">
                  <c:v>1.19</c:v>
                </c:pt>
                <c:pt idx="151">
                  <c:v>1.1299999999999999</c:v>
                </c:pt>
                <c:pt idx="152">
                  <c:v>1.0900000000000001</c:v>
                </c:pt>
                <c:pt idx="153">
                  <c:v>1.1299999999999999</c:v>
                </c:pt>
                <c:pt idx="154">
                  <c:v>1.21</c:v>
                </c:pt>
                <c:pt idx="155">
                  <c:v>1.17</c:v>
                </c:pt>
                <c:pt idx="156">
                  <c:v>1.21</c:v>
                </c:pt>
                <c:pt idx="157">
                  <c:v>1.22</c:v>
                </c:pt>
                <c:pt idx="158">
                  <c:v>1.21</c:v>
                </c:pt>
                <c:pt idx="159">
                  <c:v>1.22</c:v>
                </c:pt>
                <c:pt idx="160">
                  <c:v>1.21</c:v>
                </c:pt>
                <c:pt idx="161">
                  <c:v>1.19</c:v>
                </c:pt>
                <c:pt idx="162">
                  <c:v>1.25</c:v>
                </c:pt>
                <c:pt idx="163">
                  <c:v>1.25</c:v>
                </c:pt>
                <c:pt idx="164">
                  <c:v>1.25</c:v>
                </c:pt>
                <c:pt idx="165">
                  <c:v>1.35</c:v>
                </c:pt>
                <c:pt idx="166">
                  <c:v>1.55</c:v>
                </c:pt>
                <c:pt idx="167">
                  <c:v>1.45</c:v>
                </c:pt>
                <c:pt idx="168">
                  <c:v>1.45</c:v>
                </c:pt>
                <c:pt idx="169">
                  <c:v>1.52</c:v>
                </c:pt>
                <c:pt idx="170">
                  <c:v>1.55</c:v>
                </c:pt>
                <c:pt idx="171">
                  <c:v>1.66</c:v>
                </c:pt>
                <c:pt idx="172">
                  <c:v>1.87</c:v>
                </c:pt>
                <c:pt idx="173">
                  <c:v>1.55</c:v>
                </c:pt>
                <c:pt idx="174">
                  <c:v>1.96</c:v>
                </c:pt>
                <c:pt idx="175">
                  <c:v>1.96</c:v>
                </c:pt>
                <c:pt idx="176">
                  <c:v>1.93</c:v>
                </c:pt>
                <c:pt idx="177">
                  <c:v>2.63</c:v>
                </c:pt>
                <c:pt idx="178">
                  <c:v>2.72</c:v>
                </c:pt>
                <c:pt idx="179">
                  <c:v>3.23</c:v>
                </c:pt>
                <c:pt idx="180">
                  <c:v>3.03</c:v>
                </c:pt>
                <c:pt idx="181">
                  <c:v>3.19</c:v>
                </c:pt>
                <c:pt idx="182">
                  <c:v>3.36</c:v>
                </c:pt>
                <c:pt idx="183">
                  <c:v>3.17</c:v>
                </c:pt>
                <c:pt idx="184">
                  <c:v>3.27</c:v>
                </c:pt>
                <c:pt idx="185">
                  <c:v>3</c:v>
                </c:pt>
                <c:pt idx="186">
                  <c:v>3.01</c:v>
                </c:pt>
                <c:pt idx="187">
                  <c:v>3.4</c:v>
                </c:pt>
                <c:pt idx="188">
                  <c:v>3.57</c:v>
                </c:pt>
                <c:pt idx="189">
                  <c:v>3.68</c:v>
                </c:pt>
                <c:pt idx="190">
                  <c:v>3.73</c:v>
                </c:pt>
                <c:pt idx="191">
                  <c:v>3.97</c:v>
                </c:pt>
                <c:pt idx="192">
                  <c:v>4.8499999999999996</c:v>
                </c:pt>
                <c:pt idx="193">
                  <c:v>5.18</c:v>
                </c:pt>
                <c:pt idx="194">
                  <c:v>6.6</c:v>
                </c:pt>
                <c:pt idx="195">
                  <c:v>8.24</c:v>
                </c:pt>
                <c:pt idx="196">
                  <c:v>12.23</c:v>
                </c:pt>
                <c:pt idx="197">
                  <c:v>10.1</c:v>
                </c:pt>
                <c:pt idx="198">
                  <c:v>9.89</c:v>
                </c:pt>
                <c:pt idx="199">
                  <c:v>9.73</c:v>
                </c:pt>
                <c:pt idx="200">
                  <c:v>9.77</c:v>
                </c:pt>
                <c:pt idx="201">
                  <c:v>7.85</c:v>
                </c:pt>
                <c:pt idx="202">
                  <c:v>7.04</c:v>
                </c:pt>
                <c:pt idx="203">
                  <c:v>7.86</c:v>
                </c:pt>
                <c:pt idx="204">
                  <c:v>7.92</c:v>
                </c:pt>
                <c:pt idx="205">
                  <c:v>7.17</c:v>
                </c:pt>
                <c:pt idx="206">
                  <c:v>7.38</c:v>
                </c:pt>
                <c:pt idx="207">
                  <c:v>8.8000000000000007</c:v>
                </c:pt>
                <c:pt idx="208">
                  <c:v>8.3000000000000007</c:v>
                </c:pt>
                <c:pt idx="209">
                  <c:v>8.35</c:v>
                </c:pt>
                <c:pt idx="210">
                  <c:v>7.81</c:v>
                </c:pt>
                <c:pt idx="211">
                  <c:v>7.8</c:v>
                </c:pt>
                <c:pt idx="212">
                  <c:v>8.16</c:v>
                </c:pt>
                <c:pt idx="213">
                  <c:v>8.41</c:v>
                </c:pt>
                <c:pt idx="214">
                  <c:v>8.2100000000000009</c:v>
                </c:pt>
                <c:pt idx="215">
                  <c:v>9.82</c:v>
                </c:pt>
                <c:pt idx="216">
                  <c:v>11.46</c:v>
                </c:pt>
                <c:pt idx="217">
                  <c:v>12.31</c:v>
                </c:pt>
                <c:pt idx="218">
                  <c:v>13.11</c:v>
                </c:pt>
                <c:pt idx="219">
                  <c:v>14.48</c:v>
                </c:pt>
                <c:pt idx="220">
                  <c:v>14.2</c:v>
                </c:pt>
                <c:pt idx="221">
                  <c:v>12.29</c:v>
                </c:pt>
                <c:pt idx="222">
                  <c:v>12.55</c:v>
                </c:pt>
                <c:pt idx="223">
                  <c:v>14.41</c:v>
                </c:pt>
                <c:pt idx="224">
                  <c:v>13.35</c:v>
                </c:pt>
                <c:pt idx="225">
                  <c:v>12.99</c:v>
                </c:pt>
                <c:pt idx="226">
                  <c:v>14.69</c:v>
                </c:pt>
                <c:pt idx="227">
                  <c:v>16.29</c:v>
                </c:pt>
                <c:pt idx="228">
                  <c:v>12.71</c:v>
                </c:pt>
                <c:pt idx="229">
                  <c:v>12.7</c:v>
                </c:pt>
                <c:pt idx="230">
                  <c:v>11.64</c:v>
                </c:pt>
                <c:pt idx="231">
                  <c:v>9.52</c:v>
                </c:pt>
                <c:pt idx="232">
                  <c:v>8.69</c:v>
                </c:pt>
                <c:pt idx="233">
                  <c:v>8.2899999999999991</c:v>
                </c:pt>
                <c:pt idx="234">
                  <c:v>7.44</c:v>
                </c:pt>
                <c:pt idx="235">
                  <c:v>8.57</c:v>
                </c:pt>
                <c:pt idx="236">
                  <c:v>7.09</c:v>
                </c:pt>
                <c:pt idx="237">
                  <c:v>7.95</c:v>
                </c:pt>
                <c:pt idx="238">
                  <c:v>6.94</c:v>
                </c:pt>
                <c:pt idx="239">
                  <c:v>6.67</c:v>
                </c:pt>
                <c:pt idx="240">
                  <c:v>6.86</c:v>
                </c:pt>
                <c:pt idx="241">
                  <c:v>6.31</c:v>
                </c:pt>
                <c:pt idx="242">
                  <c:v>6.95</c:v>
                </c:pt>
                <c:pt idx="243">
                  <c:v>7.05</c:v>
                </c:pt>
                <c:pt idx="244">
                  <c:v>7.14</c:v>
                </c:pt>
                <c:pt idx="245">
                  <c:v>6.85</c:v>
                </c:pt>
                <c:pt idx="246">
                  <c:v>6.72</c:v>
                </c:pt>
                <c:pt idx="247">
                  <c:v>6.7</c:v>
                </c:pt>
                <c:pt idx="248">
                  <c:v>6.69</c:v>
                </c:pt>
                <c:pt idx="249">
                  <c:v>6.41</c:v>
                </c:pt>
                <c:pt idx="250">
                  <c:v>5.76</c:v>
                </c:pt>
                <c:pt idx="251">
                  <c:v>5.98</c:v>
                </c:pt>
                <c:pt idx="252">
                  <c:v>5.59</c:v>
                </c:pt>
                <c:pt idx="253">
                  <c:v>5.4</c:v>
                </c:pt>
                <c:pt idx="254">
                  <c:v>5.08</c:v>
                </c:pt>
                <c:pt idx="255">
                  <c:v>4.88</c:v>
                </c:pt>
                <c:pt idx="256">
                  <c:v>4.83</c:v>
                </c:pt>
                <c:pt idx="257">
                  <c:v>4.17</c:v>
                </c:pt>
                <c:pt idx="258">
                  <c:v>4.45</c:v>
                </c:pt>
                <c:pt idx="259">
                  <c:v>4.7</c:v>
                </c:pt>
                <c:pt idx="260">
                  <c:v>4.5599999999999996</c:v>
                </c:pt>
                <c:pt idx="261">
                  <c:v>4.7</c:v>
                </c:pt>
                <c:pt idx="262">
                  <c:v>5.24</c:v>
                </c:pt>
                <c:pt idx="263">
                  <c:v>4.95</c:v>
                </c:pt>
                <c:pt idx="264">
                  <c:v>4.8600000000000003</c:v>
                </c:pt>
                <c:pt idx="265">
                  <c:v>4.7300000000000004</c:v>
                </c:pt>
                <c:pt idx="266">
                  <c:v>4.5199999999999996</c:v>
                </c:pt>
                <c:pt idx="267">
                  <c:v>4.34</c:v>
                </c:pt>
                <c:pt idx="268">
                  <c:v>4.6100000000000003</c:v>
                </c:pt>
                <c:pt idx="269">
                  <c:v>4.4400000000000004</c:v>
                </c:pt>
                <c:pt idx="270">
                  <c:v>4.12</c:v>
                </c:pt>
                <c:pt idx="271">
                  <c:v>4.16</c:v>
                </c:pt>
                <c:pt idx="272">
                  <c:v>4.13</c:v>
                </c:pt>
                <c:pt idx="273">
                  <c:v>3.88</c:v>
                </c:pt>
                <c:pt idx="274">
                  <c:v>3.99</c:v>
                </c:pt>
                <c:pt idx="275">
                  <c:v>4.6900000000000004</c:v>
                </c:pt>
                <c:pt idx="276">
                  <c:v>4.6500000000000004</c:v>
                </c:pt>
                <c:pt idx="277">
                  <c:v>5.33</c:v>
                </c:pt>
                <c:pt idx="278">
                  <c:v>5.19</c:v>
                </c:pt>
                <c:pt idx="279">
                  <c:v>5.23</c:v>
                </c:pt>
                <c:pt idx="280">
                  <c:v>5.43</c:v>
                </c:pt>
                <c:pt idx="281">
                  <c:v>5.14</c:v>
                </c:pt>
                <c:pt idx="282">
                  <c:v>5.16</c:v>
                </c:pt>
                <c:pt idx="283">
                  <c:v>5.23</c:v>
                </c:pt>
                <c:pt idx="284">
                  <c:v>5.17</c:v>
                </c:pt>
                <c:pt idx="285">
                  <c:v>5.21</c:v>
                </c:pt>
                <c:pt idx="286">
                  <c:v>5.53</c:v>
                </c:pt>
                <c:pt idx="287">
                  <c:v>5.6</c:v>
                </c:pt>
                <c:pt idx="288">
                  <c:v>5.81</c:v>
                </c:pt>
                <c:pt idx="289">
                  <c:v>5.62</c:v>
                </c:pt>
                <c:pt idx="290">
                  <c:v>5.51</c:v>
                </c:pt>
                <c:pt idx="291">
                  <c:v>6.12</c:v>
                </c:pt>
                <c:pt idx="292">
                  <c:v>6.8</c:v>
                </c:pt>
                <c:pt idx="293">
                  <c:v>7.37</c:v>
                </c:pt>
                <c:pt idx="294">
                  <c:v>8.0299999999999994</c:v>
                </c:pt>
                <c:pt idx="295">
                  <c:v>7.61</c:v>
                </c:pt>
                <c:pt idx="296">
                  <c:v>7.73</c:v>
                </c:pt>
                <c:pt idx="297">
                  <c:v>7.88</c:v>
                </c:pt>
                <c:pt idx="298">
                  <c:v>7.46</c:v>
                </c:pt>
                <c:pt idx="299">
                  <c:v>7</c:v>
                </c:pt>
                <c:pt idx="300">
                  <c:v>6.95</c:v>
                </c:pt>
                <c:pt idx="301">
                  <c:v>6.86</c:v>
                </c:pt>
                <c:pt idx="302">
                  <c:v>5.9</c:v>
                </c:pt>
                <c:pt idx="303">
                  <c:v>6.14</c:v>
                </c:pt>
                <c:pt idx="304">
                  <c:v>6.81</c:v>
                </c:pt>
                <c:pt idx="305">
                  <c:v>6.92</c:v>
                </c:pt>
                <c:pt idx="306">
                  <c:v>7.68</c:v>
                </c:pt>
                <c:pt idx="307">
                  <c:v>7.67</c:v>
                </c:pt>
                <c:pt idx="308">
                  <c:v>7.64</c:v>
                </c:pt>
                <c:pt idx="309">
                  <c:v>7.32</c:v>
                </c:pt>
                <c:pt idx="310">
                  <c:v>7.26</c:v>
                </c:pt>
                <c:pt idx="311">
                  <c:v>7.36</c:v>
                </c:pt>
                <c:pt idx="312">
                  <c:v>7.42</c:v>
                </c:pt>
                <c:pt idx="313">
                  <c:v>7.99</c:v>
                </c:pt>
                <c:pt idx="314">
                  <c:v>8.01</c:v>
                </c:pt>
                <c:pt idx="315">
                  <c:v>8.0299999999999994</c:v>
                </c:pt>
                <c:pt idx="316">
                  <c:v>7.42</c:v>
                </c:pt>
                <c:pt idx="317">
                  <c:v>7.44</c:v>
                </c:pt>
                <c:pt idx="318">
                  <c:v>8.27</c:v>
                </c:pt>
                <c:pt idx="319">
                  <c:v>9.32</c:v>
                </c:pt>
                <c:pt idx="320">
                  <c:v>9.94</c:v>
                </c:pt>
                <c:pt idx="321">
                  <c:v>9.7200000000000006</c:v>
                </c:pt>
                <c:pt idx="322">
                  <c:v>10.95</c:v>
                </c:pt>
                <c:pt idx="323">
                  <c:v>8.23</c:v>
                </c:pt>
                <c:pt idx="324">
                  <c:v>6.04</c:v>
                </c:pt>
                <c:pt idx="325">
                  <c:v>6.55</c:v>
                </c:pt>
                <c:pt idx="326">
                  <c:v>6.22</c:v>
                </c:pt>
                <c:pt idx="327">
                  <c:v>6.75</c:v>
                </c:pt>
                <c:pt idx="328">
                  <c:v>7.02</c:v>
                </c:pt>
                <c:pt idx="329">
                  <c:v>7.22</c:v>
                </c:pt>
                <c:pt idx="330">
                  <c:v>7.57</c:v>
                </c:pt>
                <c:pt idx="331">
                  <c:v>7.59</c:v>
                </c:pt>
                <c:pt idx="332">
                  <c:v>7.34</c:v>
                </c:pt>
                <c:pt idx="333">
                  <c:v>7.46</c:v>
                </c:pt>
                <c:pt idx="334">
                  <c:v>6.46</c:v>
                </c:pt>
                <c:pt idx="335">
                  <c:v>6.78</c:v>
                </c:pt>
                <c:pt idx="336">
                  <c:v>6.59</c:v>
                </c:pt>
                <c:pt idx="337">
                  <c:v>6.5</c:v>
                </c:pt>
                <c:pt idx="338">
                  <c:v>6.4</c:v>
                </c:pt>
                <c:pt idx="339">
                  <c:v>6.3</c:v>
                </c:pt>
                <c:pt idx="340">
                  <c:v>6.02</c:v>
                </c:pt>
                <c:pt idx="341">
                  <c:v>5.31</c:v>
                </c:pt>
                <c:pt idx="342">
                  <c:v>5.34</c:v>
                </c:pt>
                <c:pt idx="343">
                  <c:v>5.12</c:v>
                </c:pt>
                <c:pt idx="344">
                  <c:v>5.74</c:v>
                </c:pt>
                <c:pt idx="345">
                  <c:v>5.55</c:v>
                </c:pt>
                <c:pt idx="346">
                  <c:v>5.57</c:v>
                </c:pt>
                <c:pt idx="347">
                  <c:v>5.38</c:v>
                </c:pt>
                <c:pt idx="348">
                  <c:v>5.36</c:v>
                </c:pt>
                <c:pt idx="349">
                  <c:v>5.31</c:v>
                </c:pt>
                <c:pt idx="350">
                  <c:v>5.87</c:v>
                </c:pt>
                <c:pt idx="351">
                  <c:v>6.04</c:v>
                </c:pt>
                <c:pt idx="352">
                  <c:v>5.89</c:v>
                </c:pt>
                <c:pt idx="353">
                  <c:v>5.69</c:v>
                </c:pt>
                <c:pt idx="354">
                  <c:v>5.61</c:v>
                </c:pt>
                <c:pt idx="355">
                  <c:v>5.91</c:v>
                </c:pt>
                <c:pt idx="356">
                  <c:v>6.37</c:v>
                </c:pt>
                <c:pt idx="357">
                  <c:v>6.43</c:v>
                </c:pt>
                <c:pt idx="358">
                  <c:v>7.53</c:v>
                </c:pt>
                <c:pt idx="359">
                  <c:v>7.32</c:v>
                </c:pt>
                <c:pt idx="360">
                  <c:v>6.42</c:v>
                </c:pt>
                <c:pt idx="361">
                  <c:v>7.03</c:v>
                </c:pt>
                <c:pt idx="362">
                  <c:v>6.14</c:v>
                </c:pt>
                <c:pt idx="363">
                  <c:v>6.93</c:v>
                </c:pt>
                <c:pt idx="364">
                  <c:v>6.84</c:v>
                </c:pt>
                <c:pt idx="365">
                  <c:v>6.84</c:v>
                </c:pt>
                <c:pt idx="366">
                  <c:v>6.68</c:v>
                </c:pt>
                <c:pt idx="367">
                  <c:v>6.3</c:v>
                </c:pt>
                <c:pt idx="368">
                  <c:v>5.87</c:v>
                </c:pt>
                <c:pt idx="369">
                  <c:v>4.41</c:v>
                </c:pt>
                <c:pt idx="370">
                  <c:v>5.54</c:v>
                </c:pt>
                <c:pt idx="371">
                  <c:v>5.96</c:v>
                </c:pt>
                <c:pt idx="372">
                  <c:v>5.87</c:v>
                </c:pt>
                <c:pt idx="373">
                  <c:v>5.82</c:v>
                </c:pt>
                <c:pt idx="374">
                  <c:v>5.83</c:v>
                </c:pt>
                <c:pt idx="375">
                  <c:v>6</c:v>
                </c:pt>
                <c:pt idx="376">
                  <c:v>6.49</c:v>
                </c:pt>
                <c:pt idx="377">
                  <c:v>6.49</c:v>
                </c:pt>
                <c:pt idx="378">
                  <c:v>6.21</c:v>
                </c:pt>
                <c:pt idx="379">
                  <c:v>6.26</c:v>
                </c:pt>
                <c:pt idx="380">
                  <c:v>6.14</c:v>
                </c:pt>
                <c:pt idx="381">
                  <c:v>5.96</c:v>
                </c:pt>
                <c:pt idx="382">
                  <c:v>5.7</c:v>
                </c:pt>
                <c:pt idx="383">
                  <c:v>5.68</c:v>
                </c:pt>
                <c:pt idx="384">
                  <c:v>5.47</c:v>
                </c:pt>
                <c:pt idx="385">
                  <c:v>5.47</c:v>
                </c:pt>
                <c:pt idx="386">
                  <c:v>5.44</c:v>
                </c:pt>
                <c:pt idx="387">
                  <c:v>5.73</c:v>
                </c:pt>
                <c:pt idx="388">
                  <c:v>5.66</c:v>
                </c:pt>
                <c:pt idx="389">
                  <c:v>5.63</c:v>
                </c:pt>
                <c:pt idx="390">
                  <c:v>5.6</c:v>
                </c:pt>
                <c:pt idx="391">
                  <c:v>5.6</c:v>
                </c:pt>
                <c:pt idx="392">
                  <c:v>5.77</c:v>
                </c:pt>
                <c:pt idx="393">
                  <c:v>5.72</c:v>
                </c:pt>
                <c:pt idx="394">
                  <c:v>5.69</c:v>
                </c:pt>
                <c:pt idx="395">
                  <c:v>5.59</c:v>
                </c:pt>
                <c:pt idx="396">
                  <c:v>5.56</c:v>
                </c:pt>
                <c:pt idx="397">
                  <c:v>5.7</c:v>
                </c:pt>
                <c:pt idx="398">
                  <c:v>5.87</c:v>
                </c:pt>
                <c:pt idx="399">
                  <c:v>6.21</c:v>
                </c:pt>
                <c:pt idx="400">
                  <c:v>6.14</c:v>
                </c:pt>
                <c:pt idx="401">
                  <c:v>6.02</c:v>
                </c:pt>
                <c:pt idx="402">
                  <c:v>5.95</c:v>
                </c:pt>
                <c:pt idx="403">
                  <c:v>5.97</c:v>
                </c:pt>
                <c:pt idx="404">
                  <c:v>5.95</c:v>
                </c:pt>
                <c:pt idx="405">
                  <c:v>5.89</c:v>
                </c:pt>
                <c:pt idx="406">
                  <c:v>5.79</c:v>
                </c:pt>
                <c:pt idx="407">
                  <c:v>5.96</c:v>
                </c:pt>
                <c:pt idx="408">
                  <c:v>6.12</c:v>
                </c:pt>
                <c:pt idx="409">
                  <c:v>5.92</c:v>
                </c:pt>
                <c:pt idx="410">
                  <c:v>6.04</c:v>
                </c:pt>
                <c:pt idx="411">
                  <c:v>6.06</c:v>
                </c:pt>
                <c:pt idx="412">
                  <c:v>6.08</c:v>
                </c:pt>
                <c:pt idx="413">
                  <c:v>6.08</c:v>
                </c:pt>
                <c:pt idx="414">
                  <c:v>6.41</c:v>
                </c:pt>
                <c:pt idx="415">
                  <c:v>6.52</c:v>
                </c:pt>
                <c:pt idx="416">
                  <c:v>6.3</c:v>
                </c:pt>
                <c:pt idx="417">
                  <c:v>6.57</c:v>
                </c:pt>
                <c:pt idx="418">
                  <c:v>7.48</c:v>
                </c:pt>
                <c:pt idx="419">
                  <c:v>6.97</c:v>
                </c:pt>
                <c:pt idx="420">
                  <c:v>6.66</c:v>
                </c:pt>
                <c:pt idx="421">
                  <c:v>7.1</c:v>
                </c:pt>
                <c:pt idx="422">
                  <c:v>7.16</c:v>
                </c:pt>
                <c:pt idx="423">
                  <c:v>7.54</c:v>
                </c:pt>
                <c:pt idx="424">
                  <c:v>8.0399999999999991</c:v>
                </c:pt>
                <c:pt idx="425">
                  <c:v>8.4700000000000006</c:v>
                </c:pt>
                <c:pt idx="426">
                  <c:v>8.6</c:v>
                </c:pt>
                <c:pt idx="427">
                  <c:v>8.82</c:v>
                </c:pt>
                <c:pt idx="428">
                  <c:v>9.18</c:v>
                </c:pt>
                <c:pt idx="429">
                  <c:v>9.15</c:v>
                </c:pt>
                <c:pt idx="430">
                  <c:v>9.17</c:v>
                </c:pt>
                <c:pt idx="431">
                  <c:v>9.6300000000000008</c:v>
                </c:pt>
                <c:pt idx="432">
                  <c:v>9.5399999999999991</c:v>
                </c:pt>
                <c:pt idx="433">
                  <c:v>9.3699999999999992</c:v>
                </c:pt>
                <c:pt idx="434">
                  <c:v>9.2200000000000006</c:v>
                </c:pt>
                <c:pt idx="435">
                  <c:v>8.7899999999999991</c:v>
                </c:pt>
                <c:pt idx="436">
                  <c:v>8.48</c:v>
                </c:pt>
                <c:pt idx="437">
                  <c:v>8.08</c:v>
                </c:pt>
                <c:pt idx="438">
                  <c:v>7.32</c:v>
                </c:pt>
                <c:pt idx="439">
                  <c:v>7.06</c:v>
                </c:pt>
                <c:pt idx="440">
                  <c:v>7.07</c:v>
                </c:pt>
                <c:pt idx="441">
                  <c:v>7.77</c:v>
                </c:pt>
                <c:pt idx="442">
                  <c:v>8.25</c:v>
                </c:pt>
                <c:pt idx="443">
                  <c:v>8.84</c:v>
                </c:pt>
                <c:pt idx="444">
                  <c:v>9.65</c:v>
                </c:pt>
                <c:pt idx="445">
                  <c:v>10.24</c:v>
                </c:pt>
                <c:pt idx="446">
                  <c:v>11.26</c:v>
                </c:pt>
                <c:pt idx="447">
                  <c:v>11.07</c:v>
                </c:pt>
                <c:pt idx="448">
                  <c:v>11.13</c:v>
                </c:pt>
                <c:pt idx="449">
                  <c:v>11.15</c:v>
                </c:pt>
                <c:pt idx="450">
                  <c:v>11.14</c:v>
                </c:pt>
                <c:pt idx="451">
                  <c:v>11.32</c:v>
                </c:pt>
                <c:pt idx="452">
                  <c:v>11.3</c:v>
                </c:pt>
                <c:pt idx="453">
                  <c:v>10.78</c:v>
                </c:pt>
                <c:pt idx="454">
                  <c:v>10.89</c:v>
                </c:pt>
                <c:pt idx="455">
                  <c:v>10.029999999999999</c:v>
                </c:pt>
                <c:pt idx="456">
                  <c:v>9.4700000000000006</c:v>
                </c:pt>
                <c:pt idx="457">
                  <c:v>8.16</c:v>
                </c:pt>
                <c:pt idx="458">
                  <c:v>8.0299999999999994</c:v>
                </c:pt>
                <c:pt idx="459">
                  <c:v>7.06</c:v>
                </c:pt>
                <c:pt idx="460">
                  <c:v>6.46</c:v>
                </c:pt>
                <c:pt idx="461">
                  <c:v>6.5</c:v>
                </c:pt>
                <c:pt idx="462">
                  <c:v>6.52</c:v>
                </c:pt>
                <c:pt idx="463">
                  <c:v>6.68</c:v>
                </c:pt>
                <c:pt idx="464">
                  <c:v>6.67</c:v>
                </c:pt>
                <c:pt idx="465">
                  <c:v>6.34</c:v>
                </c:pt>
                <c:pt idx="466">
                  <c:v>6.29</c:v>
                </c:pt>
                <c:pt idx="467">
                  <c:v>6.27</c:v>
                </c:pt>
                <c:pt idx="468">
                  <c:v>6.14</c:v>
                </c:pt>
                <c:pt idx="469">
                  <c:v>6.08</c:v>
                </c:pt>
                <c:pt idx="470">
                  <c:v>5.94</c:v>
                </c:pt>
                <c:pt idx="471">
                  <c:v>5.75</c:v>
                </c:pt>
                <c:pt idx="472">
                  <c:v>5.85</c:v>
                </c:pt>
                <c:pt idx="473">
                  <c:v>5.78</c:v>
                </c:pt>
                <c:pt idx="474">
                  <c:v>5.9</c:v>
                </c:pt>
                <c:pt idx="475">
                  <c:v>5.78</c:v>
                </c:pt>
                <c:pt idx="476">
                  <c:v>5.75</c:v>
                </c:pt>
                <c:pt idx="477">
                  <c:v>5.5</c:v>
                </c:pt>
                <c:pt idx="478">
                  <c:v>5.6</c:v>
                </c:pt>
                <c:pt idx="479">
                  <c:v>5.53</c:v>
                </c:pt>
                <c:pt idx="480">
                  <c:v>5.52</c:v>
                </c:pt>
                <c:pt idx="481">
                  <c:v>5.68</c:v>
                </c:pt>
                <c:pt idx="482">
                  <c:v>5.65</c:v>
                </c:pt>
                <c:pt idx="483">
                  <c:v>5.32</c:v>
                </c:pt>
                <c:pt idx="484">
                  <c:v>5.42</c:v>
                </c:pt>
                <c:pt idx="485">
                  <c:v>5.39</c:v>
                </c:pt>
                <c:pt idx="486">
                  <c:v>5.15</c:v>
                </c:pt>
                <c:pt idx="487">
                  <c:v>5</c:v>
                </c:pt>
                <c:pt idx="488">
                  <c:v>4.72</c:v>
                </c:pt>
                <c:pt idx="489">
                  <c:v>4.96</c:v>
                </c:pt>
                <c:pt idx="490">
                  <c:v>4.87</c:v>
                </c:pt>
                <c:pt idx="491">
                  <c:v>4.42</c:v>
                </c:pt>
                <c:pt idx="492">
                  <c:v>4.38</c:v>
                </c:pt>
                <c:pt idx="493">
                  <c:v>4.18</c:v>
                </c:pt>
                <c:pt idx="494">
                  <c:v>3.71</c:v>
                </c:pt>
                <c:pt idx="495">
                  <c:v>4.22</c:v>
                </c:pt>
                <c:pt idx="496">
                  <c:v>4.63</c:v>
                </c:pt>
                <c:pt idx="497">
                  <c:v>8.44</c:v>
                </c:pt>
                <c:pt idx="498">
                  <c:v>8.66</c:v>
                </c:pt>
                <c:pt idx="499">
                  <c:v>8.2200000000000006</c:v>
                </c:pt>
                <c:pt idx="500">
                  <c:v>8.33</c:v>
                </c:pt>
                <c:pt idx="501">
                  <c:v>8.59</c:v>
                </c:pt>
                <c:pt idx="502">
                  <c:v>8.5399999999999991</c:v>
                </c:pt>
                <c:pt idx="503">
                  <c:v>8.36</c:v>
                </c:pt>
                <c:pt idx="504">
                  <c:v>7.89</c:v>
                </c:pt>
                <c:pt idx="505">
                  <c:v>7.98</c:v>
                </c:pt>
                <c:pt idx="506">
                  <c:v>7.79</c:v>
                </c:pt>
                <c:pt idx="507">
                  <c:v>8.02</c:v>
                </c:pt>
                <c:pt idx="508">
                  <c:v>7.73</c:v>
                </c:pt>
                <c:pt idx="509">
                  <c:v>7.71</c:v>
                </c:pt>
                <c:pt idx="510">
                  <c:v>8</c:v>
                </c:pt>
                <c:pt idx="511">
                  <c:v>4.0599999999999996</c:v>
                </c:pt>
                <c:pt idx="512">
                  <c:v>3.8</c:v>
                </c:pt>
                <c:pt idx="513">
                  <c:v>3.84</c:v>
                </c:pt>
                <c:pt idx="514">
                  <c:v>3.82</c:v>
                </c:pt>
                <c:pt idx="515">
                  <c:v>3.83</c:v>
                </c:pt>
                <c:pt idx="516">
                  <c:v>3.8</c:v>
                </c:pt>
                <c:pt idx="517">
                  <c:v>4.0199999999999996</c:v>
                </c:pt>
                <c:pt idx="518">
                  <c:v>4.3600000000000003</c:v>
                </c:pt>
                <c:pt idx="519">
                  <c:v>4.34</c:v>
                </c:pt>
                <c:pt idx="520">
                  <c:v>4.28</c:v>
                </c:pt>
                <c:pt idx="521">
                  <c:v>4.32</c:v>
                </c:pt>
                <c:pt idx="522">
                  <c:v>4.43</c:v>
                </c:pt>
                <c:pt idx="523">
                  <c:v>5.0999999999999996</c:v>
                </c:pt>
                <c:pt idx="524">
                  <c:v>5.78</c:v>
                </c:pt>
                <c:pt idx="525">
                  <c:v>5.42</c:v>
                </c:pt>
                <c:pt idx="526">
                  <c:v>5.35</c:v>
                </c:pt>
                <c:pt idx="527">
                  <c:v>5.2</c:v>
                </c:pt>
                <c:pt idx="528">
                  <c:v>5.46</c:v>
                </c:pt>
                <c:pt idx="529">
                  <c:v>5.42</c:v>
                </c:pt>
                <c:pt idx="530">
                  <c:v>5.61</c:v>
                </c:pt>
                <c:pt idx="531">
                  <c:v>5.22</c:v>
                </c:pt>
                <c:pt idx="532">
                  <c:v>5.21</c:v>
                </c:pt>
                <c:pt idx="533">
                  <c:v>5.2</c:v>
                </c:pt>
                <c:pt idx="534">
                  <c:v>5.2</c:v>
                </c:pt>
                <c:pt idx="535">
                  <c:v>5.25</c:v>
                </c:pt>
                <c:pt idx="536">
                  <c:v>5.0999999999999996</c:v>
                </c:pt>
                <c:pt idx="537">
                  <c:v>5.39</c:v>
                </c:pt>
                <c:pt idx="538">
                  <c:v>5.41</c:v>
                </c:pt>
                <c:pt idx="539">
                  <c:v>5.54</c:v>
                </c:pt>
                <c:pt idx="540">
                  <c:v>5.63</c:v>
                </c:pt>
                <c:pt idx="541">
                  <c:v>5.54</c:v>
                </c:pt>
                <c:pt idx="542">
                  <c:v>5.44</c:v>
                </c:pt>
                <c:pt idx="543">
                  <c:v>5.48</c:v>
                </c:pt>
                <c:pt idx="544">
                  <c:v>5.34</c:v>
                </c:pt>
                <c:pt idx="545">
                  <c:v>5.34</c:v>
                </c:pt>
                <c:pt idx="546">
                  <c:v>5.41</c:v>
                </c:pt>
                <c:pt idx="547">
                  <c:v>5.34</c:v>
                </c:pt>
                <c:pt idx="548">
                  <c:v>5.36</c:v>
                </c:pt>
                <c:pt idx="549">
                  <c:v>5.32</c:v>
                </c:pt>
                <c:pt idx="550">
                  <c:v>5.4</c:v>
                </c:pt>
                <c:pt idx="551">
                  <c:v>5.44</c:v>
                </c:pt>
                <c:pt idx="552">
                  <c:v>5.44</c:v>
                </c:pt>
                <c:pt idx="553">
                  <c:v>5.48</c:v>
                </c:pt>
                <c:pt idx="554">
                  <c:v>5.56</c:v>
                </c:pt>
                <c:pt idx="555">
                  <c:v>5.75</c:v>
                </c:pt>
                <c:pt idx="556">
                  <c:v>5.7</c:v>
                </c:pt>
                <c:pt idx="557">
                  <c:v>5.75</c:v>
                </c:pt>
                <c:pt idx="558">
                  <c:v>5.82</c:v>
                </c:pt>
                <c:pt idx="559">
                  <c:v>5.79</c:v>
                </c:pt>
                <c:pt idx="560">
                  <c:v>5.81</c:v>
                </c:pt>
                <c:pt idx="561">
                  <c:v>6.02</c:v>
                </c:pt>
                <c:pt idx="562">
                  <c:v>6.07</c:v>
                </c:pt>
                <c:pt idx="563">
                  <c:v>6.07</c:v>
                </c:pt>
                <c:pt idx="564">
                  <c:v>6.05</c:v>
                </c:pt>
                <c:pt idx="565">
                  <c:v>6.91</c:v>
                </c:pt>
                <c:pt idx="566">
                  <c:v>6.89</c:v>
                </c:pt>
                <c:pt idx="567">
                  <c:v>6.88</c:v>
                </c:pt>
                <c:pt idx="568">
                  <c:v>6.76</c:v>
                </c:pt>
                <c:pt idx="569">
                  <c:v>6.82</c:v>
                </c:pt>
                <c:pt idx="570">
                  <c:v>6.81</c:v>
                </c:pt>
                <c:pt idx="571">
                  <c:v>6.65</c:v>
                </c:pt>
                <c:pt idx="572">
                  <c:v>6.78</c:v>
                </c:pt>
                <c:pt idx="573">
                  <c:v>6.74</c:v>
                </c:pt>
                <c:pt idx="574">
                  <c:v>6.98</c:v>
                </c:pt>
                <c:pt idx="575">
                  <c:v>6.97</c:v>
                </c:pt>
                <c:pt idx="576">
                  <c:v>7.52</c:v>
                </c:pt>
                <c:pt idx="577">
                  <c:v>8.09</c:v>
                </c:pt>
                <c:pt idx="578">
                  <c:v>8.6199999999999992</c:v>
                </c:pt>
                <c:pt idx="579">
                  <c:v>8.91</c:v>
                </c:pt>
                <c:pt idx="580">
                  <c:v>9.32</c:v>
                </c:pt>
                <c:pt idx="581">
                  <c:v>10.14</c:v>
                </c:pt>
                <c:pt idx="582">
                  <c:v>10.35</c:v>
                </c:pt>
                <c:pt idx="583">
                  <c:v>9.89</c:v>
                </c:pt>
                <c:pt idx="584">
                  <c:v>10.210000000000001</c:v>
                </c:pt>
                <c:pt idx="585">
                  <c:v>10.49</c:v>
                </c:pt>
                <c:pt idx="586">
                  <c:v>10.050000000000001</c:v>
                </c:pt>
                <c:pt idx="587">
                  <c:v>8.7899999999999991</c:v>
                </c:pt>
                <c:pt idx="588">
                  <c:v>9.41</c:v>
                </c:pt>
                <c:pt idx="589">
                  <c:v>10.16</c:v>
                </c:pt>
                <c:pt idx="590">
                  <c:v>11.4</c:v>
                </c:pt>
                <c:pt idx="591">
                  <c:v>12.38</c:v>
                </c:pt>
                <c:pt idx="592">
                  <c:v>15.77</c:v>
                </c:pt>
                <c:pt idx="593">
                  <c:v>15.18</c:v>
                </c:pt>
                <c:pt idx="594">
                  <c:v>18.690000000000001</c:v>
                </c:pt>
                <c:pt idx="595">
                  <c:v>24.18</c:v>
                </c:pt>
                <c:pt idx="596">
                  <c:v>23.63</c:v>
                </c:pt>
                <c:pt idx="597">
                  <c:v>18.059999999999999</c:v>
                </c:pt>
                <c:pt idx="598">
                  <c:v>22.91</c:v>
                </c:pt>
                <c:pt idx="599">
                  <c:v>22.59</c:v>
                </c:pt>
                <c:pt idx="600">
                  <c:v>22.67</c:v>
                </c:pt>
                <c:pt idx="601">
                  <c:v>22.13</c:v>
                </c:pt>
                <c:pt idx="602">
                  <c:v>22.95</c:v>
                </c:pt>
                <c:pt idx="603">
                  <c:v>29.49</c:v>
                </c:pt>
                <c:pt idx="604">
                  <c:v>28.06</c:v>
                </c:pt>
                <c:pt idx="605">
                  <c:v>26.9</c:v>
                </c:pt>
                <c:pt idx="606">
                  <c:v>26.07</c:v>
                </c:pt>
                <c:pt idx="607">
                  <c:v>26.7</c:v>
                </c:pt>
                <c:pt idx="608">
                  <c:v>28.2</c:v>
                </c:pt>
                <c:pt idx="609">
                  <c:v>27.58</c:v>
                </c:pt>
                <c:pt idx="610">
                  <c:v>26.52</c:v>
                </c:pt>
                <c:pt idx="611">
                  <c:v>26.88</c:v>
                </c:pt>
                <c:pt idx="612">
                  <c:v>25.79</c:v>
                </c:pt>
                <c:pt idx="613">
                  <c:v>23.45</c:v>
                </c:pt>
                <c:pt idx="614">
                  <c:v>23.61</c:v>
                </c:pt>
                <c:pt idx="615">
                  <c:v>23.86</c:v>
                </c:pt>
                <c:pt idx="616">
                  <c:v>22.97</c:v>
                </c:pt>
                <c:pt idx="617">
                  <c:v>21.5</c:v>
                </c:pt>
                <c:pt idx="618">
                  <c:v>22.55</c:v>
                </c:pt>
                <c:pt idx="619">
                  <c:v>22.22</c:v>
                </c:pt>
                <c:pt idx="620">
                  <c:v>22.23</c:v>
                </c:pt>
                <c:pt idx="621">
                  <c:v>22.23</c:v>
                </c:pt>
                <c:pt idx="622">
                  <c:v>23.57</c:v>
                </c:pt>
                <c:pt idx="623">
                  <c:v>25.39</c:v>
                </c:pt>
                <c:pt idx="624">
                  <c:v>24.05</c:v>
                </c:pt>
                <c:pt idx="625">
                  <c:v>24.85</c:v>
                </c:pt>
                <c:pt idx="626">
                  <c:v>24.51</c:v>
                </c:pt>
                <c:pt idx="627">
                  <c:v>24.36</c:v>
                </c:pt>
                <c:pt idx="628">
                  <c:v>25.35</c:v>
                </c:pt>
                <c:pt idx="629">
                  <c:v>24.33</c:v>
                </c:pt>
                <c:pt idx="630">
                  <c:v>25.08</c:v>
                </c:pt>
                <c:pt idx="631">
                  <c:v>24.53</c:v>
                </c:pt>
                <c:pt idx="632">
                  <c:v>24.6</c:v>
                </c:pt>
                <c:pt idx="633">
                  <c:v>24.77</c:v>
                </c:pt>
                <c:pt idx="634">
                  <c:v>25.38</c:v>
                </c:pt>
                <c:pt idx="635">
                  <c:v>25.46</c:v>
                </c:pt>
                <c:pt idx="636">
                  <c:v>27.08</c:v>
                </c:pt>
                <c:pt idx="637">
                  <c:v>32.090000000000003</c:v>
                </c:pt>
                <c:pt idx="638">
                  <c:v>36.799999999999997</c:v>
                </c:pt>
                <c:pt idx="639">
                  <c:v>35.49</c:v>
                </c:pt>
                <c:pt idx="640">
                  <c:v>42.41</c:v>
                </c:pt>
                <c:pt idx="641">
                  <c:v>41.19</c:v>
                </c:pt>
                <c:pt idx="642">
                  <c:v>41.04</c:v>
                </c:pt>
                <c:pt idx="643">
                  <c:v>42.7</c:v>
                </c:pt>
                <c:pt idx="644">
                  <c:v>50.23</c:v>
                </c:pt>
                <c:pt idx="645">
                  <c:v>48.24</c:v>
                </c:pt>
                <c:pt idx="646">
                  <c:v>50.38</c:v>
                </c:pt>
                <c:pt idx="647">
                  <c:v>48.06</c:v>
                </c:pt>
                <c:pt idx="648">
                  <c:v>46.96</c:v>
                </c:pt>
                <c:pt idx="649">
                  <c:v>45.84</c:v>
                </c:pt>
                <c:pt idx="650">
                  <c:v>46.66</c:v>
                </c:pt>
                <c:pt idx="651">
                  <c:v>46.86</c:v>
                </c:pt>
                <c:pt idx="652">
                  <c:v>45.24</c:v>
                </c:pt>
                <c:pt idx="653">
                  <c:v>44.7</c:v>
                </c:pt>
                <c:pt idx="654">
                  <c:v>45.09</c:v>
                </c:pt>
                <c:pt idx="655">
                  <c:v>45.9</c:v>
                </c:pt>
                <c:pt idx="656">
                  <c:v>44.62</c:v>
                </c:pt>
                <c:pt idx="657">
                  <c:v>46.21</c:v>
                </c:pt>
                <c:pt idx="658">
                  <c:v>50.94</c:v>
                </c:pt>
                <c:pt idx="659">
                  <c:v>66.08</c:v>
                </c:pt>
                <c:pt idx="660">
                  <c:v>65.38</c:v>
                </c:pt>
                <c:pt idx="661">
                  <c:v>78.63</c:v>
                </c:pt>
                <c:pt idx="662">
                  <c:v>85.22</c:v>
                </c:pt>
                <c:pt idx="663">
                  <c:v>90.06</c:v>
                </c:pt>
                <c:pt idx="664">
                  <c:v>102.56</c:v>
                </c:pt>
                <c:pt idx="665">
                  <c:v>94.22</c:v>
                </c:pt>
                <c:pt idx="666">
                  <c:v>86.51</c:v>
                </c:pt>
                <c:pt idx="667">
                  <c:v>83.22</c:v>
                </c:pt>
                <c:pt idx="668">
                  <c:v>91.84</c:v>
                </c:pt>
                <c:pt idx="669">
                  <c:v>103.16</c:v>
                </c:pt>
                <c:pt idx="670">
                  <c:v>121.44</c:v>
                </c:pt>
                <c:pt idx="671">
                  <c:v>126.76</c:v>
                </c:pt>
                <c:pt idx="672">
                  <c:v>122.36</c:v>
                </c:pt>
                <c:pt idx="673">
                  <c:v>123.1</c:v>
                </c:pt>
                <c:pt idx="674">
                  <c:v>124.35</c:v>
                </c:pt>
                <c:pt idx="675">
                  <c:v>135.81</c:v>
                </c:pt>
                <c:pt idx="676">
                  <c:v>137.35</c:v>
                </c:pt>
                <c:pt idx="677">
                  <c:v>146.51</c:v>
                </c:pt>
                <c:pt idx="678">
                  <c:v>141.80000000000001</c:v>
                </c:pt>
                <c:pt idx="679">
                  <c:v>143.82</c:v>
                </c:pt>
                <c:pt idx="680">
                  <c:v>154.74</c:v>
                </c:pt>
                <c:pt idx="681">
                  <c:v>186.25</c:v>
                </c:pt>
                <c:pt idx="682">
                  <c:v>196.17</c:v>
                </c:pt>
                <c:pt idx="683">
                  <c:v>227.92</c:v>
                </c:pt>
                <c:pt idx="684">
                  <c:v>224.12</c:v>
                </c:pt>
                <c:pt idx="685">
                  <c:v>190.62</c:v>
                </c:pt>
                <c:pt idx="686">
                  <c:v>191.09</c:v>
                </c:pt>
                <c:pt idx="687">
                  <c:v>196.04</c:v>
                </c:pt>
                <c:pt idx="688">
                  <c:v>204.07</c:v>
                </c:pt>
                <c:pt idx="689">
                  <c:v>186.77</c:v>
                </c:pt>
                <c:pt idx="690">
                  <c:v>190.31</c:v>
                </c:pt>
                <c:pt idx="691">
                  <c:v>194.33</c:v>
                </c:pt>
                <c:pt idx="692">
                  <c:v>202.89</c:v>
                </c:pt>
                <c:pt idx="693">
                  <c:v>207.6</c:v>
                </c:pt>
                <c:pt idx="694">
                  <c:v>218.96</c:v>
                </c:pt>
                <c:pt idx="695">
                  <c:v>218.08</c:v>
                </c:pt>
                <c:pt idx="696">
                  <c:v>206.5</c:v>
                </c:pt>
                <c:pt idx="697">
                  <c:v>193.38</c:v>
                </c:pt>
                <c:pt idx="698">
                  <c:v>224.73</c:v>
                </c:pt>
                <c:pt idx="699">
                  <c:v>255.37</c:v>
                </c:pt>
                <c:pt idx="700">
                  <c:v>243.58</c:v>
                </c:pt>
                <c:pt idx="701">
                  <c:v>233.41</c:v>
                </c:pt>
                <c:pt idx="702">
                  <c:v>223.08</c:v>
                </c:pt>
                <c:pt idx="703">
                  <c:v>242.73</c:v>
                </c:pt>
                <c:pt idx="704">
                  <c:v>242.63</c:v>
                </c:pt>
                <c:pt idx="705">
                  <c:v>229.96</c:v>
                </c:pt>
                <c:pt idx="706">
                  <c:v>215.06</c:v>
                </c:pt>
                <c:pt idx="707">
                  <c:v>202.68</c:v>
                </c:pt>
                <c:pt idx="708">
                  <c:v>178.1</c:v>
                </c:pt>
                <c:pt idx="709">
                  <c:v>175.92</c:v>
                </c:pt>
                <c:pt idx="710">
                  <c:v>164.74</c:v>
                </c:pt>
                <c:pt idx="711">
                  <c:v>133.09</c:v>
                </c:pt>
                <c:pt idx="712">
                  <c:v>123.25</c:v>
                </c:pt>
                <c:pt idx="713">
                  <c:v>139.80000000000001</c:v>
                </c:pt>
                <c:pt idx="714">
                  <c:v>123.37</c:v>
                </c:pt>
                <c:pt idx="715">
                  <c:v>113.85</c:v>
                </c:pt>
                <c:pt idx="716">
                  <c:v>97.66</c:v>
                </c:pt>
                <c:pt idx="717">
                  <c:v>89.76</c:v>
                </c:pt>
                <c:pt idx="718">
                  <c:v>109.71</c:v>
                </c:pt>
                <c:pt idx="719">
                  <c:v>131.13999999999999</c:v>
                </c:pt>
                <c:pt idx="720">
                  <c:v>112.27</c:v>
                </c:pt>
                <c:pt idx="721">
                  <c:v>130.71</c:v>
                </c:pt>
                <c:pt idx="722">
                  <c:v>129.93</c:v>
                </c:pt>
                <c:pt idx="723">
                  <c:v>138.41999999999999</c:v>
                </c:pt>
                <c:pt idx="724">
                  <c:v>131.85</c:v>
                </c:pt>
                <c:pt idx="725">
                  <c:v>135.41999999999999</c:v>
                </c:pt>
                <c:pt idx="726">
                  <c:v>122.28</c:v>
                </c:pt>
                <c:pt idx="727">
                  <c:v>121.85</c:v>
                </c:pt>
                <c:pt idx="728">
                  <c:v>121.88</c:v>
                </c:pt>
                <c:pt idx="729">
                  <c:v>114.84</c:v>
                </c:pt>
                <c:pt idx="730">
                  <c:v>123.81</c:v>
                </c:pt>
                <c:pt idx="731">
                  <c:v>118.19</c:v>
                </c:pt>
                <c:pt idx="732">
                  <c:v>120.92</c:v>
                </c:pt>
                <c:pt idx="733">
                  <c:v>135.68</c:v>
                </c:pt>
                <c:pt idx="734">
                  <c:v>131</c:v>
                </c:pt>
                <c:pt idx="735">
                  <c:v>134.77000000000001</c:v>
                </c:pt>
                <c:pt idx="736">
                  <c:v>127.4</c:v>
                </c:pt>
                <c:pt idx="737">
                  <c:v>146.16</c:v>
                </c:pt>
                <c:pt idx="738">
                  <c:v>152.78</c:v>
                </c:pt>
                <c:pt idx="739">
                  <c:v>155.88999999999999</c:v>
                </c:pt>
                <c:pt idx="740">
                  <c:v>171.23</c:v>
                </c:pt>
                <c:pt idx="741">
                  <c:v>163.69999999999999</c:v>
                </c:pt>
                <c:pt idx="742">
                  <c:v>165.37</c:v>
                </c:pt>
                <c:pt idx="743">
                  <c:v>171.49</c:v>
                </c:pt>
                <c:pt idx="744">
                  <c:v>170.77</c:v>
                </c:pt>
                <c:pt idx="745">
                  <c:v>164.45</c:v>
                </c:pt>
                <c:pt idx="746">
                  <c:v>165.85</c:v>
                </c:pt>
                <c:pt idx="747">
                  <c:v>158.85</c:v>
                </c:pt>
                <c:pt idx="748">
                  <c:v>174.05</c:v>
                </c:pt>
                <c:pt idx="749">
                  <c:v>173.42</c:v>
                </c:pt>
                <c:pt idx="750">
                  <c:v>175.75</c:v>
                </c:pt>
                <c:pt idx="751">
                  <c:v>182.76</c:v>
                </c:pt>
                <c:pt idx="752">
                  <c:v>185.99</c:v>
                </c:pt>
                <c:pt idx="753">
                  <c:v>193.3</c:v>
                </c:pt>
                <c:pt idx="754">
                  <c:v>188.21</c:v>
                </c:pt>
                <c:pt idx="755">
                  <c:v>190.63</c:v>
                </c:pt>
                <c:pt idx="756">
                  <c:v>195.36</c:v>
                </c:pt>
                <c:pt idx="757">
                  <c:v>198.23</c:v>
                </c:pt>
                <c:pt idx="758">
                  <c:v>199.92</c:v>
                </c:pt>
                <c:pt idx="759">
                  <c:v>208.94</c:v>
                </c:pt>
                <c:pt idx="760">
                  <c:v>208.8</c:v>
                </c:pt>
                <c:pt idx="761">
                  <c:v>223.63</c:v>
                </c:pt>
                <c:pt idx="762">
                  <c:v>230.55</c:v>
                </c:pt>
                <c:pt idx="763">
                  <c:v>233.23</c:v>
                </c:pt>
                <c:pt idx="764">
                  <c:v>226.05</c:v>
                </c:pt>
                <c:pt idx="765">
                  <c:v>227.05</c:v>
                </c:pt>
                <c:pt idx="766">
                  <c:v>227.96</c:v>
                </c:pt>
                <c:pt idx="767">
                  <c:v>196.43</c:v>
                </c:pt>
                <c:pt idx="768">
                  <c:v>212.99</c:v>
                </c:pt>
                <c:pt idx="769">
                  <c:v>234.87</c:v>
                </c:pt>
                <c:pt idx="770">
                  <c:v>240.16</c:v>
                </c:pt>
                <c:pt idx="771">
                  <c:v>226.73</c:v>
                </c:pt>
                <c:pt idx="772">
                  <c:v>224.56</c:v>
                </c:pt>
                <c:pt idx="773">
                  <c:v>228.09</c:v>
                </c:pt>
                <c:pt idx="774">
                  <c:v>234.01</c:v>
                </c:pt>
                <c:pt idx="775">
                  <c:v>230.99</c:v>
                </c:pt>
                <c:pt idx="776">
                  <c:v>216.64</c:v>
                </c:pt>
                <c:pt idx="777">
                  <c:v>170.1</c:v>
                </c:pt>
                <c:pt idx="778">
                  <c:v>203.87</c:v>
                </c:pt>
                <c:pt idx="779">
                  <c:v>188.12</c:v>
                </c:pt>
                <c:pt idx="780">
                  <c:v>191.01</c:v>
                </c:pt>
                <c:pt idx="781">
                  <c:v>219.93</c:v>
                </c:pt>
                <c:pt idx="782">
                  <c:v>209.19</c:v>
                </c:pt>
                <c:pt idx="783">
                  <c:v>209.61</c:v>
                </c:pt>
                <c:pt idx="784">
                  <c:v>184.59</c:v>
                </c:pt>
                <c:pt idx="785">
                  <c:v>182.22</c:v>
                </c:pt>
                <c:pt idx="786">
                  <c:v>191.69</c:v>
                </c:pt>
                <c:pt idx="787">
                  <c:v>189.31</c:v>
                </c:pt>
                <c:pt idx="788">
                  <c:v>197.55</c:v>
                </c:pt>
                <c:pt idx="789">
                  <c:v>186.69</c:v>
                </c:pt>
                <c:pt idx="790">
                  <c:v>200.49</c:v>
                </c:pt>
                <c:pt idx="791">
                  <c:v>195.83</c:v>
                </c:pt>
                <c:pt idx="792">
                  <c:v>182.48</c:v>
                </c:pt>
                <c:pt idx="793">
                  <c:v>188.84</c:v>
                </c:pt>
                <c:pt idx="794">
                  <c:v>182.55</c:v>
                </c:pt>
                <c:pt idx="795">
                  <c:v>178.26</c:v>
                </c:pt>
                <c:pt idx="796">
                  <c:v>168.52</c:v>
                </c:pt>
                <c:pt idx="797">
                  <c:v>168.45</c:v>
                </c:pt>
                <c:pt idx="798">
                  <c:v>170.36</c:v>
                </c:pt>
                <c:pt idx="799">
                  <c:v>178.06</c:v>
                </c:pt>
                <c:pt idx="800">
                  <c:v>179.75</c:v>
                </c:pt>
                <c:pt idx="801">
                  <c:v>178.73</c:v>
                </c:pt>
                <c:pt idx="802">
                  <c:v>171.49</c:v>
                </c:pt>
                <c:pt idx="803">
                  <c:v>172.36</c:v>
                </c:pt>
                <c:pt idx="804">
                  <c:v>174.9</c:v>
                </c:pt>
                <c:pt idx="805">
                  <c:v>174.92</c:v>
                </c:pt>
                <c:pt idx="806">
                  <c:v>194.52</c:v>
                </c:pt>
                <c:pt idx="807">
                  <c:v>195.66</c:v>
                </c:pt>
                <c:pt idx="808">
                  <c:v>194.37</c:v>
                </c:pt>
                <c:pt idx="809">
                  <c:v>185.3</c:v>
                </c:pt>
                <c:pt idx="810">
                  <c:v>175.27</c:v>
                </c:pt>
                <c:pt idx="811">
                  <c:v>166.58</c:v>
                </c:pt>
                <c:pt idx="812">
                  <c:v>156.22999999999999</c:v>
                </c:pt>
                <c:pt idx="813">
                  <c:v>147.02000000000001</c:v>
                </c:pt>
                <c:pt idx="814">
                  <c:v>138.38999999999999</c:v>
                </c:pt>
                <c:pt idx="815">
                  <c:v>135.84</c:v>
                </c:pt>
                <c:pt idx="816">
                  <c:v>125.21</c:v>
                </c:pt>
                <c:pt idx="817">
                  <c:v>123.28</c:v>
                </c:pt>
                <c:pt idx="818">
                  <c:v>116.38</c:v>
                </c:pt>
                <c:pt idx="819">
                  <c:v>109.23</c:v>
                </c:pt>
                <c:pt idx="820">
                  <c:v>102.69</c:v>
                </c:pt>
                <c:pt idx="821">
                  <c:v>94.87</c:v>
                </c:pt>
                <c:pt idx="822">
                  <c:v>91.3</c:v>
                </c:pt>
                <c:pt idx="823">
                  <c:v>92.13</c:v>
                </c:pt>
                <c:pt idx="824">
                  <c:v>91.18</c:v>
                </c:pt>
                <c:pt idx="825">
                  <c:v>86.91</c:v>
                </c:pt>
                <c:pt idx="826">
                  <c:v>85.56</c:v>
                </c:pt>
                <c:pt idx="827">
                  <c:v>91.44</c:v>
                </c:pt>
                <c:pt idx="828">
                  <c:v>90.1</c:v>
                </c:pt>
                <c:pt idx="829">
                  <c:v>88.96</c:v>
                </c:pt>
                <c:pt idx="830">
                  <c:v>82.28</c:v>
                </c:pt>
                <c:pt idx="831">
                  <c:v>80.900000000000006</c:v>
                </c:pt>
                <c:pt idx="832">
                  <c:v>92.3</c:v>
                </c:pt>
                <c:pt idx="833">
                  <c:v>95.99</c:v>
                </c:pt>
                <c:pt idx="834">
                  <c:v>89.15</c:v>
                </c:pt>
                <c:pt idx="835">
                  <c:v>94.36</c:v>
                </c:pt>
                <c:pt idx="836">
                  <c:v>98.97</c:v>
                </c:pt>
                <c:pt idx="837">
                  <c:v>101.74</c:v>
                </c:pt>
                <c:pt idx="838">
                  <c:v>115.98</c:v>
                </c:pt>
                <c:pt idx="839">
                  <c:v>114.76</c:v>
                </c:pt>
                <c:pt idx="840">
                  <c:v>114.46</c:v>
                </c:pt>
                <c:pt idx="841">
                  <c:v>114.94</c:v>
                </c:pt>
                <c:pt idx="842">
                  <c:v>120.11</c:v>
                </c:pt>
                <c:pt idx="843">
                  <c:v>122.87</c:v>
                </c:pt>
                <c:pt idx="844">
                  <c:v>135.91</c:v>
                </c:pt>
                <c:pt idx="845">
                  <c:v>133.25</c:v>
                </c:pt>
                <c:pt idx="846">
                  <c:v>140.76</c:v>
                </c:pt>
                <c:pt idx="847">
                  <c:v>150.27000000000001</c:v>
                </c:pt>
                <c:pt idx="848">
                  <c:v>173.87</c:v>
                </c:pt>
                <c:pt idx="849">
                  <c:v>171.72</c:v>
                </c:pt>
                <c:pt idx="850">
                  <c:v>173.91</c:v>
                </c:pt>
                <c:pt idx="851">
                  <c:v>175.65</c:v>
                </c:pt>
                <c:pt idx="852">
                  <c:v>172.33</c:v>
                </c:pt>
                <c:pt idx="853">
                  <c:v>157.97</c:v>
                </c:pt>
                <c:pt idx="854">
                  <c:v>160.72</c:v>
                </c:pt>
                <c:pt idx="855">
                  <c:v>170.6</c:v>
                </c:pt>
                <c:pt idx="856">
                  <c:v>169.26</c:v>
                </c:pt>
                <c:pt idx="857">
                  <c:v>171.05</c:v>
                </c:pt>
                <c:pt idx="858">
                  <c:v>172.58</c:v>
                </c:pt>
                <c:pt idx="859">
                  <c:v>178.27</c:v>
                </c:pt>
                <c:pt idx="860">
                  <c:v>185.43</c:v>
                </c:pt>
                <c:pt idx="861">
                  <c:v>214.03</c:v>
                </c:pt>
                <c:pt idx="862">
                  <c:v>260.88</c:v>
                </c:pt>
                <c:pt idx="863">
                  <c:v>305.85000000000002</c:v>
                </c:pt>
                <c:pt idx="864">
                  <c:v>302.49</c:v>
                </c:pt>
                <c:pt idx="865">
                  <c:v>367.57</c:v>
                </c:pt>
                <c:pt idx="866">
                  <c:v>500.47</c:v>
                </c:pt>
                <c:pt idx="867">
                  <c:v>549.07000000000005</c:v>
                </c:pt>
                <c:pt idx="868">
                  <c:v>576.78</c:v>
                </c:pt>
                <c:pt idx="869">
                  <c:v>600.65</c:v>
                </c:pt>
                <c:pt idx="870">
                  <c:v>624.16999999999996</c:v>
                </c:pt>
                <c:pt idx="871">
                  <c:v>663.16</c:v>
                </c:pt>
                <c:pt idx="872">
                  <c:v>744.41</c:v>
                </c:pt>
                <c:pt idx="873">
                  <c:v>769.52</c:v>
                </c:pt>
                <c:pt idx="874">
                  <c:v>756.89</c:v>
                </c:pt>
                <c:pt idx="875">
                  <c:v>729.4</c:v>
                </c:pt>
                <c:pt idx="876">
                  <c:v>592.64</c:v>
                </c:pt>
                <c:pt idx="877">
                  <c:v>598.66999999999996</c:v>
                </c:pt>
                <c:pt idx="878">
                  <c:v>562.09</c:v>
                </c:pt>
                <c:pt idx="879">
                  <c:v>584.66</c:v>
                </c:pt>
                <c:pt idx="880">
                  <c:v>591.72</c:v>
                </c:pt>
                <c:pt idx="881">
                  <c:v>564.05999999999995</c:v>
                </c:pt>
                <c:pt idx="882">
                  <c:v>529.78</c:v>
                </c:pt>
                <c:pt idx="883">
                  <c:v>529.63</c:v>
                </c:pt>
                <c:pt idx="884">
                  <c:v>496.25</c:v>
                </c:pt>
                <c:pt idx="885">
                  <c:v>513.6</c:v>
                </c:pt>
                <c:pt idx="886">
                  <c:v>524.04999999999995</c:v>
                </c:pt>
                <c:pt idx="887">
                  <c:v>577.42999999999995</c:v>
                </c:pt>
                <c:pt idx="888">
                  <c:v>608.70000000000005</c:v>
                </c:pt>
                <c:pt idx="889">
                  <c:v>611.12</c:v>
                </c:pt>
                <c:pt idx="890">
                  <c:v>670.22</c:v>
                </c:pt>
                <c:pt idx="891">
                  <c:v>790.43</c:v>
                </c:pt>
                <c:pt idx="892">
                  <c:v>955.34</c:v>
                </c:pt>
                <c:pt idx="893">
                  <c:v>1076.01</c:v>
                </c:pt>
                <c:pt idx="894">
                  <c:v>1310.3800000000001</c:v>
                </c:pt>
                <c:pt idx="895">
                  <c:v>1413.73</c:v>
                </c:pt>
                <c:pt idx="896">
                  <c:v>1394.87</c:v>
                </c:pt>
                <c:pt idx="897">
                  <c:v>1631.27</c:v>
                </c:pt>
                <c:pt idx="898">
                  <c:v>1887.64</c:v>
                </c:pt>
                <c:pt idx="899">
                  <c:v>1915.64</c:v>
                </c:pt>
                <c:pt idx="900">
                  <c:v>1860.88</c:v>
                </c:pt>
                <c:pt idx="901">
                  <c:v>1576.97</c:v>
                </c:pt>
                <c:pt idx="902">
                  <c:v>1585.91</c:v>
                </c:pt>
                <c:pt idx="903">
                  <c:v>1614.57</c:v>
                </c:pt>
                <c:pt idx="904">
                  <c:v>1605.52</c:v>
                </c:pt>
                <c:pt idx="905">
                  <c:v>1727.48</c:v>
                </c:pt>
                <c:pt idx="906">
                  <c:v>1502.51</c:v>
                </c:pt>
                <c:pt idx="907">
                  <c:v>1362.41</c:v>
                </c:pt>
                <c:pt idx="908">
                  <c:v>1273.51</c:v>
                </c:pt>
                <c:pt idx="909">
                  <c:v>1275.4100000000001</c:v>
                </c:pt>
                <c:pt idx="910">
                  <c:v>1184.3900000000001</c:v>
                </c:pt>
                <c:pt idx="911">
                  <c:v>1138.44</c:v>
                </c:pt>
                <c:pt idx="912">
                  <c:v>1127.27</c:v>
                </c:pt>
                <c:pt idx="913">
                  <c:v>1194.8800000000001</c:v>
                </c:pt>
                <c:pt idx="914">
                  <c:v>1108.07</c:v>
                </c:pt>
                <c:pt idx="915">
                  <c:v>958.33</c:v>
                </c:pt>
                <c:pt idx="916">
                  <c:v>949.84</c:v>
                </c:pt>
                <c:pt idx="917">
                  <c:v>853.38</c:v>
                </c:pt>
                <c:pt idx="918">
                  <c:v>741.77</c:v>
                </c:pt>
                <c:pt idx="919">
                  <c:v>762.52</c:v>
                </c:pt>
                <c:pt idx="920">
                  <c:v>630.87</c:v>
                </c:pt>
                <c:pt idx="921">
                  <c:v>513.79999999999995</c:v>
                </c:pt>
                <c:pt idx="922">
                  <c:v>562.15</c:v>
                </c:pt>
                <c:pt idx="923">
                  <c:v>538.37</c:v>
                </c:pt>
                <c:pt idx="924">
                  <c:v>563.79</c:v>
                </c:pt>
                <c:pt idx="925">
                  <c:v>608.37</c:v>
                </c:pt>
                <c:pt idx="926">
                  <c:v>569.91999999999996</c:v>
                </c:pt>
                <c:pt idx="927">
                  <c:v>543.45000000000005</c:v>
                </c:pt>
                <c:pt idx="928">
                  <c:v>559.66</c:v>
                </c:pt>
                <c:pt idx="929">
                  <c:v>524.52</c:v>
                </c:pt>
                <c:pt idx="930">
                  <c:v>573.87</c:v>
                </c:pt>
                <c:pt idx="931">
                  <c:v>557.33000000000004</c:v>
                </c:pt>
                <c:pt idx="932">
                  <c:v>541.71</c:v>
                </c:pt>
                <c:pt idx="933">
                  <c:v>540.41</c:v>
                </c:pt>
                <c:pt idx="934">
                  <c:v>506.67</c:v>
                </c:pt>
                <c:pt idx="935">
                  <c:v>499.31</c:v>
                </c:pt>
                <c:pt idx="936">
                  <c:v>470.48</c:v>
                </c:pt>
                <c:pt idx="937">
                  <c:v>426.94</c:v>
                </c:pt>
                <c:pt idx="938">
                  <c:v>408.91</c:v>
                </c:pt>
                <c:pt idx="939">
                  <c:v>414.61</c:v>
                </c:pt>
                <c:pt idx="940">
                  <c:v>404.33</c:v>
                </c:pt>
                <c:pt idx="941">
                  <c:v>407.62</c:v>
                </c:pt>
                <c:pt idx="942">
                  <c:v>400.84</c:v>
                </c:pt>
                <c:pt idx="943">
                  <c:v>402.67</c:v>
                </c:pt>
                <c:pt idx="944">
                  <c:v>393.39</c:v>
                </c:pt>
                <c:pt idx="945">
                  <c:v>401.88</c:v>
                </c:pt>
                <c:pt idx="946">
                  <c:v>375.52</c:v>
                </c:pt>
                <c:pt idx="947">
                  <c:v>375.54</c:v>
                </c:pt>
                <c:pt idx="948">
                  <c:v>379.57</c:v>
                </c:pt>
                <c:pt idx="949">
                  <c:v>372.81</c:v>
                </c:pt>
                <c:pt idx="950">
                  <c:v>339.16</c:v>
                </c:pt>
                <c:pt idx="951">
                  <c:v>312.32</c:v>
                </c:pt>
                <c:pt idx="952">
                  <c:v>290.57</c:v>
                </c:pt>
                <c:pt idx="953">
                  <c:v>302.25</c:v>
                </c:pt>
                <c:pt idx="954">
                  <c:v>283.7</c:v>
                </c:pt>
                <c:pt idx="955">
                  <c:v>299.52999999999997</c:v>
                </c:pt>
                <c:pt idx="956">
                  <c:v>289.82</c:v>
                </c:pt>
                <c:pt idx="957">
                  <c:v>270.95</c:v>
                </c:pt>
                <c:pt idx="958">
                  <c:v>240.78</c:v>
                </c:pt>
                <c:pt idx="959">
                  <c:v>239.77</c:v>
                </c:pt>
                <c:pt idx="960">
                  <c:v>221.96</c:v>
                </c:pt>
                <c:pt idx="961">
                  <c:v>203.2</c:v>
                </c:pt>
                <c:pt idx="962">
                  <c:v>198.62</c:v>
                </c:pt>
                <c:pt idx="963">
                  <c:v>192.5</c:v>
                </c:pt>
                <c:pt idx="964">
                  <c:v>193.2</c:v>
                </c:pt>
                <c:pt idx="965">
                  <c:v>181.07</c:v>
                </c:pt>
                <c:pt idx="966">
                  <c:v>174.6</c:v>
                </c:pt>
                <c:pt idx="967">
                  <c:v>175.87</c:v>
                </c:pt>
                <c:pt idx="968">
                  <c:v>168.22</c:v>
                </c:pt>
                <c:pt idx="969">
                  <c:v>169.14</c:v>
                </c:pt>
                <c:pt idx="970">
                  <c:v>157.25</c:v>
                </c:pt>
                <c:pt idx="971">
                  <c:v>145.13999999999999</c:v>
                </c:pt>
                <c:pt idx="972">
                  <c:v>144.21</c:v>
                </c:pt>
                <c:pt idx="973">
                  <c:v>124.15</c:v>
                </c:pt>
                <c:pt idx="974">
                  <c:v>127.36</c:v>
                </c:pt>
                <c:pt idx="975">
                  <c:v>127.44</c:v>
                </c:pt>
                <c:pt idx="976">
                  <c:v>122.52</c:v>
                </c:pt>
                <c:pt idx="977">
                  <c:v>124.41</c:v>
                </c:pt>
                <c:pt idx="978">
                  <c:v>134.51</c:v>
                </c:pt>
                <c:pt idx="979">
                  <c:v>122.46</c:v>
                </c:pt>
                <c:pt idx="980">
                  <c:v>123.33</c:v>
                </c:pt>
                <c:pt idx="981">
                  <c:v>119.77</c:v>
                </c:pt>
                <c:pt idx="982">
                  <c:v>115.61</c:v>
                </c:pt>
                <c:pt idx="983">
                  <c:v>120.34</c:v>
                </c:pt>
                <c:pt idx="984">
                  <c:v>119.83</c:v>
                </c:pt>
                <c:pt idx="985">
                  <c:v>124.82</c:v>
                </c:pt>
                <c:pt idx="986">
                  <c:v>119.31</c:v>
                </c:pt>
                <c:pt idx="987">
                  <c:v>136.91999999999999</c:v>
                </c:pt>
                <c:pt idx="988">
                  <c:v>137.19999999999999</c:v>
                </c:pt>
                <c:pt idx="989">
                  <c:v>139.37</c:v>
                </c:pt>
                <c:pt idx="990">
                  <c:v>148.07</c:v>
                </c:pt>
                <c:pt idx="991">
                  <c:v>141.83000000000001</c:v>
                </c:pt>
                <c:pt idx="992">
                  <c:v>139.44</c:v>
                </c:pt>
                <c:pt idx="993">
                  <c:v>157.88999999999999</c:v>
                </c:pt>
                <c:pt idx="994">
                  <c:v>170.35</c:v>
                </c:pt>
                <c:pt idx="995">
                  <c:v>171.08</c:v>
                </c:pt>
                <c:pt idx="996">
                  <c:v>167.75</c:v>
                </c:pt>
                <c:pt idx="997">
                  <c:v>186.59</c:v>
                </c:pt>
                <c:pt idx="998">
                  <c:v>193.43</c:v>
                </c:pt>
                <c:pt idx="999">
                  <c:v>211.22</c:v>
                </c:pt>
                <c:pt idx="1000">
                  <c:v>185.5</c:v>
                </c:pt>
                <c:pt idx="1001">
                  <c:v>198.63</c:v>
                </c:pt>
                <c:pt idx="1002">
                  <c:v>193.19</c:v>
                </c:pt>
                <c:pt idx="1003">
                  <c:v>205.11</c:v>
                </c:pt>
                <c:pt idx="1004">
                  <c:v>222.92</c:v>
                </c:pt>
                <c:pt idx="1005">
                  <c:v>216.69</c:v>
                </c:pt>
                <c:pt idx="1006">
                  <c:v>216.94</c:v>
                </c:pt>
                <c:pt idx="1007">
                  <c:v>222.09</c:v>
                </c:pt>
                <c:pt idx="1008">
                  <c:v>251.48</c:v>
                </c:pt>
                <c:pt idx="1009">
                  <c:v>253.61</c:v>
                </c:pt>
                <c:pt idx="1010">
                  <c:v>282.94</c:v>
                </c:pt>
                <c:pt idx="1011">
                  <c:v>273.87</c:v>
                </c:pt>
                <c:pt idx="1012">
                  <c:v>260.70999999999998</c:v>
                </c:pt>
                <c:pt idx="1013">
                  <c:v>259.11</c:v>
                </c:pt>
                <c:pt idx="1014">
                  <c:v>260.32</c:v>
                </c:pt>
                <c:pt idx="1015">
                  <c:v>250.73</c:v>
                </c:pt>
                <c:pt idx="1016">
                  <c:v>250.51</c:v>
                </c:pt>
                <c:pt idx="1017">
                  <c:v>236.88</c:v>
                </c:pt>
                <c:pt idx="1018">
                  <c:v>252.72</c:v>
                </c:pt>
                <c:pt idx="1019">
                  <c:v>252.05</c:v>
                </c:pt>
                <c:pt idx="1020">
                  <c:v>260.8</c:v>
                </c:pt>
                <c:pt idx="1021">
                  <c:v>261.2</c:v>
                </c:pt>
                <c:pt idx="1022">
                  <c:v>247.03</c:v>
                </c:pt>
                <c:pt idx="1023">
                  <c:v>256.33999999999997</c:v>
                </c:pt>
                <c:pt idx="1024">
                  <c:v>273.33999999999997</c:v>
                </c:pt>
                <c:pt idx="1025">
                  <c:v>280.83999999999997</c:v>
                </c:pt>
                <c:pt idx="1026">
                  <c:v>273.61</c:v>
                </c:pt>
                <c:pt idx="1027">
                  <c:v>251.66</c:v>
                </c:pt>
                <c:pt idx="1028">
                  <c:v>239.92</c:v>
                </c:pt>
                <c:pt idx="1029">
                  <c:v>250.56</c:v>
                </c:pt>
                <c:pt idx="1030">
                  <c:v>243.15</c:v>
                </c:pt>
                <c:pt idx="1031">
                  <c:v>243.56</c:v>
                </c:pt>
                <c:pt idx="1032">
                  <c:v>236.86</c:v>
                </c:pt>
                <c:pt idx="1033">
                  <c:v>212.9</c:v>
                </c:pt>
                <c:pt idx="1034">
                  <c:v>235.59</c:v>
                </c:pt>
                <c:pt idx="1035">
                  <c:v>244.52</c:v>
                </c:pt>
                <c:pt idx="1036">
                  <c:v>253.35</c:v>
                </c:pt>
                <c:pt idx="1037">
                  <c:v>254.13</c:v>
                </c:pt>
                <c:pt idx="1038">
                  <c:v>259.18</c:v>
                </c:pt>
                <c:pt idx="1039">
                  <c:v>271.7</c:v>
                </c:pt>
                <c:pt idx="1040">
                  <c:v>259.52999999999997</c:v>
                </c:pt>
                <c:pt idx="1041">
                  <c:v>266.95</c:v>
                </c:pt>
                <c:pt idx="1042">
                  <c:v>266.11</c:v>
                </c:pt>
                <c:pt idx="1043">
                  <c:v>265.29000000000002</c:v>
                </c:pt>
                <c:pt idx="1044">
                  <c:v>263.14</c:v>
                </c:pt>
                <c:pt idx="1045">
                  <c:v>260.43</c:v>
                </c:pt>
                <c:pt idx="1046">
                  <c:v>218.19</c:v>
                </c:pt>
                <c:pt idx="1047">
                  <c:v>220.85</c:v>
                </c:pt>
                <c:pt idx="1048">
                  <c:v>194.2</c:v>
                </c:pt>
                <c:pt idx="1049">
                  <c:v>187.04</c:v>
                </c:pt>
                <c:pt idx="1050">
                  <c:v>192.13</c:v>
                </c:pt>
                <c:pt idx="1051">
                  <c:v>180.18</c:v>
                </c:pt>
                <c:pt idx="1052">
                  <c:v>183.77</c:v>
                </c:pt>
                <c:pt idx="1053">
                  <c:v>183.6</c:v>
                </c:pt>
                <c:pt idx="1054">
                  <c:v>191.32</c:v>
                </c:pt>
                <c:pt idx="1055">
                  <c:v>186.57</c:v>
                </c:pt>
                <c:pt idx="1056">
                  <c:v>185.78</c:v>
                </c:pt>
                <c:pt idx="1057">
                  <c:v>182.18</c:v>
                </c:pt>
                <c:pt idx="1058">
                  <c:v>170.81</c:v>
                </c:pt>
                <c:pt idx="1059">
                  <c:v>175.26</c:v>
                </c:pt>
                <c:pt idx="1060">
                  <c:v>168.26</c:v>
                </c:pt>
                <c:pt idx="1061">
                  <c:v>180.18</c:v>
                </c:pt>
                <c:pt idx="1062">
                  <c:v>158.77000000000001</c:v>
                </c:pt>
                <c:pt idx="1063">
                  <c:v>163.27000000000001</c:v>
                </c:pt>
                <c:pt idx="1064">
                  <c:v>155.5</c:v>
                </c:pt>
                <c:pt idx="1065">
                  <c:v>160.87</c:v>
                </c:pt>
                <c:pt idx="1066">
                  <c:v>167.58</c:v>
                </c:pt>
                <c:pt idx="1067">
                  <c:v>198.36</c:v>
                </c:pt>
                <c:pt idx="1068">
                  <c:v>242.2</c:v>
                </c:pt>
                <c:pt idx="1069">
                  <c:v>288.12</c:v>
                </c:pt>
                <c:pt idx="1070">
                  <c:v>334.55</c:v>
                </c:pt>
                <c:pt idx="1071">
                  <c:v>356.41</c:v>
                </c:pt>
                <c:pt idx="1072">
                  <c:v>379.94</c:v>
                </c:pt>
                <c:pt idx="1073">
                  <c:v>437.67</c:v>
                </c:pt>
                <c:pt idx="1074">
                  <c:v>449.24</c:v>
                </c:pt>
                <c:pt idx="1075">
                  <c:v>446.54</c:v>
                </c:pt>
                <c:pt idx="1076">
                  <c:v>419.8</c:v>
                </c:pt>
                <c:pt idx="1077">
                  <c:v>432.31</c:v>
                </c:pt>
                <c:pt idx="1078">
                  <c:v>428.02</c:v>
                </c:pt>
                <c:pt idx="1079">
                  <c:v>449.54</c:v>
                </c:pt>
                <c:pt idx="1080">
                  <c:v>460.89</c:v>
                </c:pt>
                <c:pt idx="1081">
                  <c:v>488.15</c:v>
                </c:pt>
                <c:pt idx="1082">
                  <c:v>475.54</c:v>
                </c:pt>
                <c:pt idx="1083">
                  <c:v>449.6</c:v>
                </c:pt>
                <c:pt idx="1084">
                  <c:v>398.35</c:v>
                </c:pt>
                <c:pt idx="1085">
                  <c:v>357.25</c:v>
                </c:pt>
                <c:pt idx="1086">
                  <c:v>300.68</c:v>
                </c:pt>
                <c:pt idx="1087">
                  <c:v>276.89999999999998</c:v>
                </c:pt>
                <c:pt idx="1088">
                  <c:v>253.72</c:v>
                </c:pt>
                <c:pt idx="1089">
                  <c:v>249.27</c:v>
                </c:pt>
                <c:pt idx="1090">
                  <c:v>254.74</c:v>
                </c:pt>
                <c:pt idx="1091">
                  <c:v>250.39</c:v>
                </c:pt>
                <c:pt idx="1092">
                  <c:v>224.13</c:v>
                </c:pt>
                <c:pt idx="1093">
                  <c:v>217</c:v>
                </c:pt>
                <c:pt idx="1094">
                  <c:v>184</c:v>
                </c:pt>
                <c:pt idx="1095">
                  <c:v>150.77000000000001</c:v>
                </c:pt>
                <c:pt idx="1096">
                  <c:v>137.1</c:v>
                </c:pt>
                <c:pt idx="1097">
                  <c:v>129.72999999999999</c:v>
                </c:pt>
                <c:pt idx="1098">
                  <c:v>135.79</c:v>
                </c:pt>
                <c:pt idx="1099">
                  <c:v>132.86000000000001</c:v>
                </c:pt>
                <c:pt idx="1100">
                  <c:v>125.41</c:v>
                </c:pt>
                <c:pt idx="1101">
                  <c:v>122.2</c:v>
                </c:pt>
                <c:pt idx="1102">
                  <c:v>122.77</c:v>
                </c:pt>
                <c:pt idx="1103">
                  <c:v>121.61</c:v>
                </c:pt>
                <c:pt idx="1104">
                  <c:v>113.5</c:v>
                </c:pt>
                <c:pt idx="1105">
                  <c:v>123.21</c:v>
                </c:pt>
                <c:pt idx="1106">
                  <c:v>151.15</c:v>
                </c:pt>
                <c:pt idx="1107">
                  <c:v>145.53</c:v>
                </c:pt>
                <c:pt idx="1108">
                  <c:v>146.91999999999999</c:v>
                </c:pt>
                <c:pt idx="1109">
                  <c:v>147.01</c:v>
                </c:pt>
                <c:pt idx="1110">
                  <c:v>131.22</c:v>
                </c:pt>
                <c:pt idx="1111">
                  <c:v>128.58000000000001</c:v>
                </c:pt>
                <c:pt idx="1112">
                  <c:v>123.44</c:v>
                </c:pt>
                <c:pt idx="1113">
                  <c:v>132.5</c:v>
                </c:pt>
                <c:pt idx="1114">
                  <c:v>154.05000000000001</c:v>
                </c:pt>
                <c:pt idx="1115">
                  <c:v>149.84</c:v>
                </c:pt>
                <c:pt idx="1116">
                  <c:v>152.27000000000001</c:v>
                </c:pt>
                <c:pt idx="1117">
                  <c:v>137.63</c:v>
                </c:pt>
                <c:pt idx="1118">
                  <c:v>136.38</c:v>
                </c:pt>
                <c:pt idx="1119">
                  <c:v>124.91</c:v>
                </c:pt>
                <c:pt idx="1120">
                  <c:v>108.32</c:v>
                </c:pt>
                <c:pt idx="1121">
                  <c:v>103.99</c:v>
                </c:pt>
                <c:pt idx="1122">
                  <c:v>102.59</c:v>
                </c:pt>
                <c:pt idx="1123">
                  <c:v>101.38</c:v>
                </c:pt>
                <c:pt idx="1124">
                  <c:v>106.45</c:v>
                </c:pt>
                <c:pt idx="1125">
                  <c:v>109.24</c:v>
                </c:pt>
                <c:pt idx="1126">
                  <c:v>106.69</c:v>
                </c:pt>
                <c:pt idx="1127">
                  <c:v>105.02</c:v>
                </c:pt>
                <c:pt idx="1128">
                  <c:v>97.6</c:v>
                </c:pt>
                <c:pt idx="1129">
                  <c:v>95.52</c:v>
                </c:pt>
                <c:pt idx="1130">
                  <c:v>95.41</c:v>
                </c:pt>
                <c:pt idx="1131">
                  <c:v>93.45</c:v>
                </c:pt>
                <c:pt idx="1132">
                  <c:v>92.24</c:v>
                </c:pt>
                <c:pt idx="1133">
                  <c:v>73.819999999999993</c:v>
                </c:pt>
                <c:pt idx="1134">
                  <c:v>74.23</c:v>
                </c:pt>
                <c:pt idx="1135">
                  <c:v>64.61</c:v>
                </c:pt>
                <c:pt idx="1136">
                  <c:v>59.09</c:v>
                </c:pt>
                <c:pt idx="1137">
                  <c:v>58.86</c:v>
                </c:pt>
                <c:pt idx="1138">
                  <c:v>59.2</c:v>
                </c:pt>
                <c:pt idx="1139">
                  <c:v>59.88</c:v>
                </c:pt>
                <c:pt idx="1140">
                  <c:v>54.96</c:v>
                </c:pt>
                <c:pt idx="1141">
                  <c:v>68.319999999999993</c:v>
                </c:pt>
                <c:pt idx="1142">
                  <c:v>67.55</c:v>
                </c:pt>
                <c:pt idx="1143">
                  <c:v>71.680000000000007</c:v>
                </c:pt>
                <c:pt idx="1144">
                  <c:v>71.19</c:v>
                </c:pt>
                <c:pt idx="1145">
                  <c:v>63.4</c:v>
                </c:pt>
                <c:pt idx="1146">
                  <c:v>72.209999999999994</c:v>
                </c:pt>
                <c:pt idx="1147">
                  <c:v>77.53</c:v>
                </c:pt>
                <c:pt idx="1148">
                  <c:v>83.07</c:v>
                </c:pt>
                <c:pt idx="1149">
                  <c:v>91.55</c:v>
                </c:pt>
                <c:pt idx="1150">
                  <c:v>88.99</c:v>
                </c:pt>
                <c:pt idx="1151">
                  <c:v>90.39</c:v>
                </c:pt>
                <c:pt idx="1152">
                  <c:v>84.24</c:v>
                </c:pt>
                <c:pt idx="1153">
                  <c:v>81.02</c:v>
                </c:pt>
                <c:pt idx="1154">
                  <c:v>79.17</c:v>
                </c:pt>
                <c:pt idx="1155">
                  <c:v>84.67</c:v>
                </c:pt>
                <c:pt idx="1156">
                  <c:v>87.01</c:v>
                </c:pt>
                <c:pt idx="1157">
                  <c:v>90.84</c:v>
                </c:pt>
                <c:pt idx="1158">
                  <c:v>96.72</c:v>
                </c:pt>
                <c:pt idx="1159">
                  <c:v>96</c:v>
                </c:pt>
                <c:pt idx="1160">
                  <c:v>88.52</c:v>
                </c:pt>
                <c:pt idx="1161">
                  <c:v>86.38</c:v>
                </c:pt>
                <c:pt idx="1162">
                  <c:v>87.09</c:v>
                </c:pt>
                <c:pt idx="1163">
                  <c:v>84.23</c:v>
                </c:pt>
                <c:pt idx="1164">
                  <c:v>83.02</c:v>
                </c:pt>
                <c:pt idx="1165">
                  <c:v>83.4</c:v>
                </c:pt>
                <c:pt idx="1166">
                  <c:v>84.76</c:v>
                </c:pt>
                <c:pt idx="1167">
                  <c:v>84.08</c:v>
                </c:pt>
                <c:pt idx="1168">
                  <c:v>83.26</c:v>
                </c:pt>
                <c:pt idx="1169">
                  <c:v>65.78</c:v>
                </c:pt>
                <c:pt idx="1170">
                  <c:v>72.430000000000007</c:v>
                </c:pt>
                <c:pt idx="1171">
                  <c:v>69.11</c:v>
                </c:pt>
                <c:pt idx="1172">
                  <c:v>67.56</c:v>
                </c:pt>
                <c:pt idx="1173">
                  <c:v>73.040000000000006</c:v>
                </c:pt>
                <c:pt idx="1174">
                  <c:v>67.989999999999995</c:v>
                </c:pt>
                <c:pt idx="1175">
                  <c:v>67.14</c:v>
                </c:pt>
                <c:pt idx="1176">
                  <c:v>65.489999999999995</c:v>
                </c:pt>
                <c:pt idx="1177">
                  <c:v>65.599999999999994</c:v>
                </c:pt>
                <c:pt idx="1178">
                  <c:v>71.06</c:v>
                </c:pt>
                <c:pt idx="1179">
                  <c:v>70.95</c:v>
                </c:pt>
                <c:pt idx="1180">
                  <c:v>70.55</c:v>
                </c:pt>
                <c:pt idx="1181">
                  <c:v>70.58</c:v>
                </c:pt>
                <c:pt idx="1182">
                  <c:v>70.31</c:v>
                </c:pt>
                <c:pt idx="1183">
                  <c:v>69.73</c:v>
                </c:pt>
                <c:pt idx="1184">
                  <c:v>65.77</c:v>
                </c:pt>
                <c:pt idx="1185">
                  <c:v>65.58</c:v>
                </c:pt>
                <c:pt idx="1186">
                  <c:v>65.88</c:v>
                </c:pt>
                <c:pt idx="1187">
                  <c:v>63.28</c:v>
                </c:pt>
                <c:pt idx="1188">
                  <c:v>63.45</c:v>
                </c:pt>
                <c:pt idx="1189">
                  <c:v>63.98</c:v>
                </c:pt>
                <c:pt idx="1190">
                  <c:v>64.27</c:v>
                </c:pt>
                <c:pt idx="1191">
                  <c:v>65.010000000000005</c:v>
                </c:pt>
                <c:pt idx="1192">
                  <c:v>69.12</c:v>
                </c:pt>
                <c:pt idx="1193">
                  <c:v>73.22</c:v>
                </c:pt>
                <c:pt idx="1194">
                  <c:v>72.66</c:v>
                </c:pt>
                <c:pt idx="1195">
                  <c:v>76.08</c:v>
                </c:pt>
                <c:pt idx="1196">
                  <c:v>75.53</c:v>
                </c:pt>
                <c:pt idx="1197">
                  <c:v>73.209999999999994</c:v>
                </c:pt>
                <c:pt idx="1198">
                  <c:v>72.55</c:v>
                </c:pt>
                <c:pt idx="1199">
                  <c:v>73.42</c:v>
                </c:pt>
                <c:pt idx="1200">
                  <c:v>73.349999999999994</c:v>
                </c:pt>
                <c:pt idx="1201">
                  <c:v>73.05</c:v>
                </c:pt>
                <c:pt idx="1202">
                  <c:v>71.52</c:v>
                </c:pt>
                <c:pt idx="1203">
                  <c:v>63.31</c:v>
                </c:pt>
                <c:pt idx="1204">
                  <c:v>62.9</c:v>
                </c:pt>
                <c:pt idx="1205">
                  <c:v>64.62</c:v>
                </c:pt>
                <c:pt idx="1206">
                  <c:v>60.37</c:v>
                </c:pt>
                <c:pt idx="1207">
                  <c:v>61.51</c:v>
                </c:pt>
                <c:pt idx="1208">
                  <c:v>51.36</c:v>
                </c:pt>
                <c:pt idx="1209">
                  <c:v>48.32</c:v>
                </c:pt>
                <c:pt idx="1210">
                  <c:v>47.3</c:v>
                </c:pt>
                <c:pt idx="1211">
                  <c:v>43.25</c:v>
                </c:pt>
                <c:pt idx="1212">
                  <c:v>42.75</c:v>
                </c:pt>
                <c:pt idx="1213">
                  <c:v>39.07</c:v>
                </c:pt>
                <c:pt idx="1214">
                  <c:v>43.15</c:v>
                </c:pt>
                <c:pt idx="1215">
                  <c:v>40.24</c:v>
                </c:pt>
                <c:pt idx="1216">
                  <c:v>40.729999999999997</c:v>
                </c:pt>
                <c:pt idx="1217">
                  <c:v>45.42</c:v>
                </c:pt>
                <c:pt idx="1218">
                  <c:v>43.42</c:v>
                </c:pt>
                <c:pt idx="1219">
                  <c:v>41.72</c:v>
                </c:pt>
                <c:pt idx="1220">
                  <c:v>46.53</c:v>
                </c:pt>
                <c:pt idx="1221">
                  <c:v>45.54</c:v>
                </c:pt>
                <c:pt idx="1222">
                  <c:v>42.5</c:v>
                </c:pt>
                <c:pt idx="1223">
                  <c:v>43.13</c:v>
                </c:pt>
                <c:pt idx="1224">
                  <c:v>39.89</c:v>
                </c:pt>
                <c:pt idx="1225">
                  <c:v>35.51</c:v>
                </c:pt>
                <c:pt idx="1226">
                  <c:v>36.76</c:v>
                </c:pt>
                <c:pt idx="1227">
                  <c:v>35.909999999999997</c:v>
                </c:pt>
                <c:pt idx="1228">
                  <c:v>37.08</c:v>
                </c:pt>
                <c:pt idx="1229">
                  <c:v>33.520000000000003</c:v>
                </c:pt>
                <c:pt idx="1230">
                  <c:v>32.54</c:v>
                </c:pt>
                <c:pt idx="1231">
                  <c:v>33.46</c:v>
                </c:pt>
                <c:pt idx="1232">
                  <c:v>31.93</c:v>
                </c:pt>
                <c:pt idx="1233">
                  <c:v>32.950000000000003</c:v>
                </c:pt>
                <c:pt idx="1234">
                  <c:v>31.15</c:v>
                </c:pt>
                <c:pt idx="1235">
                  <c:v>31.56</c:v>
                </c:pt>
                <c:pt idx="1236">
                  <c:v>35.270000000000003</c:v>
                </c:pt>
                <c:pt idx="1237">
                  <c:v>40.229999999999997</c:v>
                </c:pt>
                <c:pt idx="1238">
                  <c:v>39.520000000000003</c:v>
                </c:pt>
                <c:pt idx="1239">
                  <c:v>45.72</c:v>
                </c:pt>
                <c:pt idx="1240">
                  <c:v>42.98</c:v>
                </c:pt>
                <c:pt idx="1241">
                  <c:v>46.48</c:v>
                </c:pt>
                <c:pt idx="1242">
                  <c:v>51.66</c:v>
                </c:pt>
                <c:pt idx="1243">
                  <c:v>55.32</c:v>
                </c:pt>
                <c:pt idx="1244">
                  <c:v>51.44</c:v>
                </c:pt>
                <c:pt idx="1245">
                  <c:v>55.14</c:v>
                </c:pt>
                <c:pt idx="1246">
                  <c:v>48.53</c:v>
                </c:pt>
                <c:pt idx="1247">
                  <c:v>54.87</c:v>
                </c:pt>
                <c:pt idx="1248">
                  <c:v>53.92</c:v>
                </c:pt>
                <c:pt idx="1249">
                  <c:v>55.5</c:v>
                </c:pt>
                <c:pt idx="1250">
                  <c:v>52.42</c:v>
                </c:pt>
                <c:pt idx="1251">
                  <c:v>52.73</c:v>
                </c:pt>
                <c:pt idx="1252">
                  <c:v>54.25</c:v>
                </c:pt>
                <c:pt idx="1253">
                  <c:v>51.78</c:v>
                </c:pt>
                <c:pt idx="1254">
                  <c:v>54.07</c:v>
                </c:pt>
                <c:pt idx="1255">
                  <c:v>57.74</c:v>
                </c:pt>
                <c:pt idx="1256">
                  <c:v>58.62</c:v>
                </c:pt>
                <c:pt idx="1257">
                  <c:v>56.21</c:v>
                </c:pt>
                <c:pt idx="1258">
                  <c:v>55.85</c:v>
                </c:pt>
                <c:pt idx="1259">
                  <c:v>52.38</c:v>
                </c:pt>
                <c:pt idx="1260">
                  <c:v>44.34</c:v>
                </c:pt>
                <c:pt idx="1261">
                  <c:v>44.06</c:v>
                </c:pt>
                <c:pt idx="1262">
                  <c:v>43.6</c:v>
                </c:pt>
                <c:pt idx="1263">
                  <c:v>40.39</c:v>
                </c:pt>
                <c:pt idx="1264">
                  <c:v>44.95</c:v>
                </c:pt>
                <c:pt idx="1265">
                  <c:v>42</c:v>
                </c:pt>
                <c:pt idx="1266">
                  <c:v>45.51</c:v>
                </c:pt>
                <c:pt idx="1267">
                  <c:v>45.73</c:v>
                </c:pt>
                <c:pt idx="1268">
                  <c:v>44.56</c:v>
                </c:pt>
                <c:pt idx="1269">
                  <c:v>43.26</c:v>
                </c:pt>
                <c:pt idx="1270">
                  <c:v>41.03</c:v>
                </c:pt>
                <c:pt idx="1271">
                  <c:v>40.44</c:v>
                </c:pt>
                <c:pt idx="1272">
                  <c:v>41.28</c:v>
                </c:pt>
                <c:pt idx="1273">
                  <c:v>40.74</c:v>
                </c:pt>
                <c:pt idx="1274">
                  <c:v>40.78</c:v>
                </c:pt>
                <c:pt idx="1275">
                  <c:v>40.17</c:v>
                </c:pt>
                <c:pt idx="1276">
                  <c:v>40.31</c:v>
                </c:pt>
                <c:pt idx="1277">
                  <c:v>38.9</c:v>
                </c:pt>
                <c:pt idx="1278">
                  <c:v>36.85</c:v>
                </c:pt>
                <c:pt idx="1279">
                  <c:v>33.880000000000003</c:v>
                </c:pt>
                <c:pt idx="1280">
                  <c:v>35.26</c:v>
                </c:pt>
                <c:pt idx="1281">
                  <c:v>34.57</c:v>
                </c:pt>
                <c:pt idx="1282">
                  <c:v>34.61</c:v>
                </c:pt>
                <c:pt idx="1283">
                  <c:v>35.9</c:v>
                </c:pt>
                <c:pt idx="1284">
                  <c:v>34.67</c:v>
                </c:pt>
                <c:pt idx="1285">
                  <c:v>32.1</c:v>
                </c:pt>
                <c:pt idx="1286">
                  <c:v>32.11</c:v>
                </c:pt>
                <c:pt idx="1287">
                  <c:v>31.38</c:v>
                </c:pt>
                <c:pt idx="1288">
                  <c:v>31.32</c:v>
                </c:pt>
                <c:pt idx="1289">
                  <c:v>35.880000000000003</c:v>
                </c:pt>
                <c:pt idx="1290">
                  <c:v>35.869999999999997</c:v>
                </c:pt>
                <c:pt idx="1291">
                  <c:v>37.71</c:v>
                </c:pt>
                <c:pt idx="1292">
                  <c:v>36.26</c:v>
                </c:pt>
                <c:pt idx="1293">
                  <c:v>36.83</c:v>
                </c:pt>
                <c:pt idx="1294">
                  <c:v>36.729999999999997</c:v>
                </c:pt>
                <c:pt idx="1295">
                  <c:v>36.29</c:v>
                </c:pt>
                <c:pt idx="1296">
                  <c:v>39.46</c:v>
                </c:pt>
                <c:pt idx="1297">
                  <c:v>39.86</c:v>
                </c:pt>
                <c:pt idx="1298">
                  <c:v>43.43</c:v>
                </c:pt>
                <c:pt idx="1299">
                  <c:v>47.39</c:v>
                </c:pt>
                <c:pt idx="1300">
                  <c:v>76.72</c:v>
                </c:pt>
                <c:pt idx="1301">
                  <c:v>79.290000000000006</c:v>
                </c:pt>
                <c:pt idx="1302">
                  <c:v>77.760000000000005</c:v>
                </c:pt>
                <c:pt idx="1303">
                  <c:v>79.180000000000007</c:v>
                </c:pt>
                <c:pt idx="1304">
                  <c:v>84.73</c:v>
                </c:pt>
                <c:pt idx="1305">
                  <c:v>73.97</c:v>
                </c:pt>
                <c:pt idx="1306">
                  <c:v>77.069999999999993</c:v>
                </c:pt>
                <c:pt idx="1307">
                  <c:v>76.02</c:v>
                </c:pt>
                <c:pt idx="1308">
                  <c:v>77.2</c:v>
                </c:pt>
                <c:pt idx="1309">
                  <c:v>75.38</c:v>
                </c:pt>
                <c:pt idx="1310">
                  <c:v>75.790000000000006</c:v>
                </c:pt>
                <c:pt idx="1311">
                  <c:v>75.680000000000007</c:v>
                </c:pt>
                <c:pt idx="1312">
                  <c:v>74.62</c:v>
                </c:pt>
                <c:pt idx="1313">
                  <c:v>69.77</c:v>
                </c:pt>
                <c:pt idx="1314">
                  <c:v>43.84</c:v>
                </c:pt>
                <c:pt idx="1315">
                  <c:v>47.82</c:v>
                </c:pt>
                <c:pt idx="1316">
                  <c:v>48.57</c:v>
                </c:pt>
                <c:pt idx="1317">
                  <c:v>47.71</c:v>
                </c:pt>
                <c:pt idx="1318">
                  <c:v>43.46</c:v>
                </c:pt>
                <c:pt idx="1319">
                  <c:v>44.68</c:v>
                </c:pt>
                <c:pt idx="1320">
                  <c:v>44.06</c:v>
                </c:pt>
                <c:pt idx="1321">
                  <c:v>40.090000000000003</c:v>
                </c:pt>
                <c:pt idx="1322">
                  <c:v>40.4</c:v>
                </c:pt>
                <c:pt idx="1323">
                  <c:v>39.729999999999997</c:v>
                </c:pt>
                <c:pt idx="1324">
                  <c:v>36.81</c:v>
                </c:pt>
                <c:pt idx="1325">
                  <c:v>38.119999999999997</c:v>
                </c:pt>
                <c:pt idx="1326">
                  <c:v>39.29</c:v>
                </c:pt>
                <c:pt idx="1327">
                  <c:v>54.79</c:v>
                </c:pt>
                <c:pt idx="1328">
                  <c:v>54.29</c:v>
                </c:pt>
                <c:pt idx="1329">
                  <c:v>54.6</c:v>
                </c:pt>
                <c:pt idx="1330">
                  <c:v>54.85</c:v>
                </c:pt>
                <c:pt idx="1331">
                  <c:v>53.45</c:v>
                </c:pt>
                <c:pt idx="1332">
                  <c:v>53.51</c:v>
                </c:pt>
                <c:pt idx="1333">
                  <c:v>54.06</c:v>
                </c:pt>
                <c:pt idx="1334">
                  <c:v>53.53</c:v>
                </c:pt>
                <c:pt idx="1335">
                  <c:v>52.78</c:v>
                </c:pt>
                <c:pt idx="1336">
                  <c:v>52.77</c:v>
                </c:pt>
                <c:pt idx="1337">
                  <c:v>55.08</c:v>
                </c:pt>
                <c:pt idx="1338">
                  <c:v>54.28</c:v>
                </c:pt>
                <c:pt idx="1339">
                  <c:v>56.89</c:v>
                </c:pt>
                <c:pt idx="1340">
                  <c:v>56.4</c:v>
                </c:pt>
                <c:pt idx="1341">
                  <c:v>39.479999999999997</c:v>
                </c:pt>
                <c:pt idx="1342">
                  <c:v>39.29</c:v>
                </c:pt>
                <c:pt idx="1343">
                  <c:v>49.44</c:v>
                </c:pt>
                <c:pt idx="1344">
                  <c:v>48.14</c:v>
                </c:pt>
                <c:pt idx="1345">
                  <c:v>47.38</c:v>
                </c:pt>
                <c:pt idx="1346">
                  <c:v>49.64</c:v>
                </c:pt>
                <c:pt idx="1347">
                  <c:v>49.85</c:v>
                </c:pt>
                <c:pt idx="1348">
                  <c:v>52.49</c:v>
                </c:pt>
                <c:pt idx="1349">
                  <c:v>54.01</c:v>
                </c:pt>
                <c:pt idx="1350">
                  <c:v>52.62</c:v>
                </c:pt>
                <c:pt idx="1351">
                  <c:v>53.26</c:v>
                </c:pt>
                <c:pt idx="1352">
                  <c:v>49.49</c:v>
                </c:pt>
                <c:pt idx="1353">
                  <c:v>49.26</c:v>
                </c:pt>
                <c:pt idx="1354">
                  <c:v>49.16</c:v>
                </c:pt>
                <c:pt idx="1355">
                  <c:v>50.85</c:v>
                </c:pt>
                <c:pt idx="1356">
                  <c:v>44.37</c:v>
                </c:pt>
                <c:pt idx="1357">
                  <c:v>46.07</c:v>
                </c:pt>
                <c:pt idx="1358">
                  <c:v>46.14</c:v>
                </c:pt>
                <c:pt idx="1359">
                  <c:v>48.35</c:v>
                </c:pt>
                <c:pt idx="1360">
                  <c:v>48.07</c:v>
                </c:pt>
                <c:pt idx="1361">
                  <c:v>44.02</c:v>
                </c:pt>
                <c:pt idx="1362">
                  <c:v>43.33</c:v>
                </c:pt>
                <c:pt idx="1363">
                  <c:v>44.47</c:v>
                </c:pt>
                <c:pt idx="1364">
                  <c:v>43.18</c:v>
                </c:pt>
                <c:pt idx="1365">
                  <c:v>42.06</c:v>
                </c:pt>
                <c:pt idx="1366">
                  <c:v>39.06</c:v>
                </c:pt>
                <c:pt idx="1367">
                  <c:v>40.15</c:v>
                </c:pt>
                <c:pt idx="1368">
                  <c:v>40.57</c:v>
                </c:pt>
                <c:pt idx="1369">
                  <c:v>40.35</c:v>
                </c:pt>
                <c:pt idx="1370">
                  <c:v>41.01</c:v>
                </c:pt>
                <c:pt idx="1371">
                  <c:v>41.52</c:v>
                </c:pt>
                <c:pt idx="1372">
                  <c:v>44.65</c:v>
                </c:pt>
                <c:pt idx="1373">
                  <c:v>44.76</c:v>
                </c:pt>
                <c:pt idx="1374">
                  <c:v>46.67</c:v>
                </c:pt>
                <c:pt idx="1375">
                  <c:v>45.54</c:v>
                </c:pt>
                <c:pt idx="1376">
                  <c:v>46</c:v>
                </c:pt>
                <c:pt idx="1377">
                  <c:v>48.58</c:v>
                </c:pt>
                <c:pt idx="1378">
                  <c:v>46.51</c:v>
                </c:pt>
                <c:pt idx="1379">
                  <c:v>47.55</c:v>
                </c:pt>
                <c:pt idx="1380">
                  <c:v>47.49</c:v>
                </c:pt>
                <c:pt idx="1381">
                  <c:v>47.99</c:v>
                </c:pt>
                <c:pt idx="1382">
                  <c:v>53.81</c:v>
                </c:pt>
                <c:pt idx="1383">
                  <c:v>52.09</c:v>
                </c:pt>
                <c:pt idx="1384">
                  <c:v>58.8</c:v>
                </c:pt>
                <c:pt idx="1385">
                  <c:v>65.400000000000006</c:v>
                </c:pt>
                <c:pt idx="1386">
                  <c:v>68.88</c:v>
                </c:pt>
                <c:pt idx="1387">
                  <c:v>79.14</c:v>
                </c:pt>
                <c:pt idx="1388">
                  <c:v>73.81</c:v>
                </c:pt>
                <c:pt idx="1389">
                  <c:v>75.239999999999995</c:v>
                </c:pt>
                <c:pt idx="1390">
                  <c:v>84.02</c:v>
                </c:pt>
                <c:pt idx="1391">
                  <c:v>81.67</c:v>
                </c:pt>
                <c:pt idx="1392">
                  <c:v>82.5</c:v>
                </c:pt>
                <c:pt idx="1393">
                  <c:v>85.39</c:v>
                </c:pt>
                <c:pt idx="1394">
                  <c:v>86.39</c:v>
                </c:pt>
                <c:pt idx="1395">
                  <c:v>87.15</c:v>
                </c:pt>
                <c:pt idx="1396">
                  <c:v>87.59</c:v>
                </c:pt>
                <c:pt idx="1397">
                  <c:v>91.82</c:v>
                </c:pt>
                <c:pt idx="1398">
                  <c:v>93.08</c:v>
                </c:pt>
                <c:pt idx="1399">
                  <c:v>92.8</c:v>
                </c:pt>
                <c:pt idx="1400">
                  <c:v>92.19</c:v>
                </c:pt>
                <c:pt idx="1401">
                  <c:v>88.12</c:v>
                </c:pt>
                <c:pt idx="1402">
                  <c:v>92.72</c:v>
                </c:pt>
                <c:pt idx="1403">
                  <c:v>85.43</c:v>
                </c:pt>
                <c:pt idx="1404">
                  <c:v>87.01</c:v>
                </c:pt>
                <c:pt idx="1405">
                  <c:v>79.92</c:v>
                </c:pt>
                <c:pt idx="1406">
                  <c:v>78.16</c:v>
                </c:pt>
                <c:pt idx="1407">
                  <c:v>79.37</c:v>
                </c:pt>
                <c:pt idx="1408">
                  <c:v>80.849999999999994</c:v>
                </c:pt>
                <c:pt idx="1409">
                  <c:v>86.3</c:v>
                </c:pt>
                <c:pt idx="1410">
                  <c:v>84.49</c:v>
                </c:pt>
                <c:pt idx="1411">
                  <c:v>79.98</c:v>
                </c:pt>
                <c:pt idx="1412">
                  <c:v>85.95</c:v>
                </c:pt>
                <c:pt idx="1413">
                  <c:v>84.91</c:v>
                </c:pt>
                <c:pt idx="1414">
                  <c:v>84.64</c:v>
                </c:pt>
                <c:pt idx="1415">
                  <c:v>82.68</c:v>
                </c:pt>
                <c:pt idx="1416">
                  <c:v>85.35</c:v>
                </c:pt>
                <c:pt idx="1417">
                  <c:v>86.84</c:v>
                </c:pt>
                <c:pt idx="1418">
                  <c:v>93.22</c:v>
                </c:pt>
                <c:pt idx="1419">
                  <c:v>94.93</c:v>
                </c:pt>
                <c:pt idx="1420">
                  <c:v>91.7</c:v>
                </c:pt>
                <c:pt idx="1421">
                  <c:v>93.22</c:v>
                </c:pt>
                <c:pt idx="1422">
                  <c:v>94.48</c:v>
                </c:pt>
                <c:pt idx="1423">
                  <c:v>102.25</c:v>
                </c:pt>
                <c:pt idx="1424">
                  <c:v>107.36</c:v>
                </c:pt>
                <c:pt idx="1425">
                  <c:v>99.23</c:v>
                </c:pt>
                <c:pt idx="1426">
                  <c:v>107.99</c:v>
                </c:pt>
                <c:pt idx="1427">
                  <c:v>109.72</c:v>
                </c:pt>
                <c:pt idx="1428">
                  <c:v>123.47</c:v>
                </c:pt>
                <c:pt idx="1429">
                  <c:v>108.62</c:v>
                </c:pt>
                <c:pt idx="1430">
                  <c:v>114.48</c:v>
                </c:pt>
                <c:pt idx="1431">
                  <c:v>118.32</c:v>
                </c:pt>
                <c:pt idx="1432">
                  <c:v>107.92</c:v>
                </c:pt>
                <c:pt idx="1433">
                  <c:v>109.24</c:v>
                </c:pt>
                <c:pt idx="1434">
                  <c:v>108.14</c:v>
                </c:pt>
                <c:pt idx="1435">
                  <c:v>111.87</c:v>
                </c:pt>
                <c:pt idx="1436">
                  <c:v>104.09</c:v>
                </c:pt>
                <c:pt idx="1437">
                  <c:v>106.27</c:v>
                </c:pt>
                <c:pt idx="1438">
                  <c:v>105.73</c:v>
                </c:pt>
                <c:pt idx="1439">
                  <c:v>113.5</c:v>
                </c:pt>
                <c:pt idx="1440">
                  <c:v>115.46</c:v>
                </c:pt>
                <c:pt idx="1441">
                  <c:v>106.35</c:v>
                </c:pt>
                <c:pt idx="1442">
                  <c:v>99.83</c:v>
                </c:pt>
                <c:pt idx="1443">
                  <c:v>92.91</c:v>
                </c:pt>
                <c:pt idx="1444">
                  <c:v>88.99</c:v>
                </c:pt>
                <c:pt idx="1445">
                  <c:v>87.16</c:v>
                </c:pt>
                <c:pt idx="1446">
                  <c:v>73.290000000000006</c:v>
                </c:pt>
                <c:pt idx="1447">
                  <c:v>74.08</c:v>
                </c:pt>
                <c:pt idx="1448">
                  <c:v>69.260000000000005</c:v>
                </c:pt>
                <c:pt idx="1449">
                  <c:v>73.209999999999994</c:v>
                </c:pt>
                <c:pt idx="1450">
                  <c:v>78.349999999999994</c:v>
                </c:pt>
                <c:pt idx="1451">
                  <c:v>77.25</c:v>
                </c:pt>
                <c:pt idx="1452">
                  <c:v>78.92</c:v>
                </c:pt>
                <c:pt idx="1453">
                  <c:v>78.459999999999994</c:v>
                </c:pt>
                <c:pt idx="1454">
                  <c:v>75.099999999999994</c:v>
                </c:pt>
                <c:pt idx="1455">
                  <c:v>73.58</c:v>
                </c:pt>
                <c:pt idx="1456">
                  <c:v>74.819999999999993</c:v>
                </c:pt>
                <c:pt idx="1457">
                  <c:v>75.849999999999994</c:v>
                </c:pt>
                <c:pt idx="1458">
                  <c:v>75.790000000000006</c:v>
                </c:pt>
                <c:pt idx="1459">
                  <c:v>71.88</c:v>
                </c:pt>
                <c:pt idx="1460">
                  <c:v>73.28</c:v>
                </c:pt>
                <c:pt idx="1461">
                  <c:v>68.31</c:v>
                </c:pt>
                <c:pt idx="1462">
                  <c:v>67.760000000000005</c:v>
                </c:pt>
                <c:pt idx="1463">
                  <c:v>70.75</c:v>
                </c:pt>
                <c:pt idx="1464">
                  <c:v>70.290000000000006</c:v>
                </c:pt>
                <c:pt idx="1465">
                  <c:v>70.430000000000007</c:v>
                </c:pt>
                <c:pt idx="1466">
                  <c:v>71.8</c:v>
                </c:pt>
                <c:pt idx="1467">
                  <c:v>71.989999999999995</c:v>
                </c:pt>
                <c:pt idx="1468">
                  <c:v>75.31</c:v>
                </c:pt>
                <c:pt idx="1469">
                  <c:v>73</c:v>
                </c:pt>
                <c:pt idx="1470">
                  <c:v>68.03</c:v>
                </c:pt>
                <c:pt idx="1471">
                  <c:v>66.53</c:v>
                </c:pt>
                <c:pt idx="1472">
                  <c:v>63.44</c:v>
                </c:pt>
                <c:pt idx="1473">
                  <c:v>61.95</c:v>
                </c:pt>
                <c:pt idx="1474">
                  <c:v>64.75</c:v>
                </c:pt>
                <c:pt idx="1475">
                  <c:v>68.33</c:v>
                </c:pt>
                <c:pt idx="1476">
                  <c:v>67.55</c:v>
                </c:pt>
                <c:pt idx="1477">
                  <c:v>56.49</c:v>
                </c:pt>
                <c:pt idx="1478">
                  <c:v>56.47</c:v>
                </c:pt>
                <c:pt idx="1479">
                  <c:v>55.6</c:v>
                </c:pt>
                <c:pt idx="1480">
                  <c:v>55.94</c:v>
                </c:pt>
                <c:pt idx="1481">
                  <c:v>58.4</c:v>
                </c:pt>
                <c:pt idx="1482">
                  <c:v>60.83</c:v>
                </c:pt>
                <c:pt idx="1483">
                  <c:v>59.14</c:v>
                </c:pt>
                <c:pt idx="1484">
                  <c:v>57.04</c:v>
                </c:pt>
                <c:pt idx="1485">
                  <c:v>61.36</c:v>
                </c:pt>
                <c:pt idx="1486">
                  <c:v>62.82</c:v>
                </c:pt>
                <c:pt idx="1487">
                  <c:v>61.71</c:v>
                </c:pt>
                <c:pt idx="1488">
                  <c:v>60.42</c:v>
                </c:pt>
                <c:pt idx="1489">
                  <c:v>60.95</c:v>
                </c:pt>
                <c:pt idx="1490">
                  <c:v>60.55</c:v>
                </c:pt>
                <c:pt idx="1491">
                  <c:v>55.9</c:v>
                </c:pt>
                <c:pt idx="1492">
                  <c:v>54.77</c:v>
                </c:pt>
                <c:pt idx="1493">
                  <c:v>54.49</c:v>
                </c:pt>
                <c:pt idx="1494">
                  <c:v>59.56</c:v>
                </c:pt>
                <c:pt idx="1495">
                  <c:v>59.34</c:v>
                </c:pt>
                <c:pt idx="1496">
                  <c:v>61.87</c:v>
                </c:pt>
                <c:pt idx="1497">
                  <c:v>61.86</c:v>
                </c:pt>
                <c:pt idx="1498">
                  <c:v>60.54</c:v>
                </c:pt>
                <c:pt idx="1499">
                  <c:v>64.260000000000005</c:v>
                </c:pt>
                <c:pt idx="1500">
                  <c:v>62.51</c:v>
                </c:pt>
                <c:pt idx="1501">
                  <c:v>66.02</c:v>
                </c:pt>
                <c:pt idx="1502">
                  <c:v>67</c:v>
                </c:pt>
                <c:pt idx="1503">
                  <c:v>70.930000000000007</c:v>
                </c:pt>
                <c:pt idx="1504">
                  <c:v>70.599999999999994</c:v>
                </c:pt>
                <c:pt idx="1505">
                  <c:v>74.209999999999994</c:v>
                </c:pt>
                <c:pt idx="1506">
                  <c:v>75.19</c:v>
                </c:pt>
                <c:pt idx="1507">
                  <c:v>79.63</c:v>
                </c:pt>
                <c:pt idx="1508">
                  <c:v>87.13</c:v>
                </c:pt>
                <c:pt idx="1509">
                  <c:v>87.7</c:v>
                </c:pt>
                <c:pt idx="1510">
                  <c:v>96.09</c:v>
                </c:pt>
                <c:pt idx="1511">
                  <c:v>105.9</c:v>
                </c:pt>
                <c:pt idx="1512">
                  <c:v>111.13</c:v>
                </c:pt>
                <c:pt idx="1513">
                  <c:v>117.84</c:v>
                </c:pt>
                <c:pt idx="1514">
                  <c:v>121.17</c:v>
                </c:pt>
                <c:pt idx="1515">
                  <c:v>119.45</c:v>
                </c:pt>
                <c:pt idx="1516">
                  <c:v>117.34</c:v>
                </c:pt>
                <c:pt idx="1517">
                  <c:v>115.84</c:v>
                </c:pt>
                <c:pt idx="1518">
                  <c:v>100.31</c:v>
                </c:pt>
                <c:pt idx="1519">
                  <c:v>102.28</c:v>
                </c:pt>
                <c:pt idx="1520">
                  <c:v>99.91</c:v>
                </c:pt>
                <c:pt idx="1521">
                  <c:v>104.44</c:v>
                </c:pt>
                <c:pt idx="1522">
                  <c:v>104.37</c:v>
                </c:pt>
                <c:pt idx="1523">
                  <c:v>102.08</c:v>
                </c:pt>
                <c:pt idx="1524">
                  <c:v>104.8</c:v>
                </c:pt>
                <c:pt idx="1525">
                  <c:v>97.62</c:v>
                </c:pt>
                <c:pt idx="1526">
                  <c:v>96.1</c:v>
                </c:pt>
                <c:pt idx="1527">
                  <c:v>93.03</c:v>
                </c:pt>
                <c:pt idx="1528">
                  <c:v>89.02</c:v>
                </c:pt>
                <c:pt idx="1529">
                  <c:v>85.55</c:v>
                </c:pt>
                <c:pt idx="1530">
                  <c:v>82.58</c:v>
                </c:pt>
                <c:pt idx="1531">
                  <c:v>83.37</c:v>
                </c:pt>
                <c:pt idx="1532">
                  <c:v>75.2</c:v>
                </c:pt>
                <c:pt idx="1533">
                  <c:v>80.59</c:v>
                </c:pt>
                <c:pt idx="1534">
                  <c:v>75.260000000000005</c:v>
                </c:pt>
                <c:pt idx="1535">
                  <c:v>71.040000000000006</c:v>
                </c:pt>
                <c:pt idx="1536">
                  <c:v>66.33</c:v>
                </c:pt>
                <c:pt idx="1537">
                  <c:v>62.77</c:v>
                </c:pt>
                <c:pt idx="1538">
                  <c:v>65.05</c:v>
                </c:pt>
                <c:pt idx="1539">
                  <c:v>62.53</c:v>
                </c:pt>
                <c:pt idx="1540">
                  <c:v>60.47</c:v>
                </c:pt>
                <c:pt idx="1541">
                  <c:v>61.42</c:v>
                </c:pt>
                <c:pt idx="1542">
                  <c:v>60.04</c:v>
                </c:pt>
                <c:pt idx="1543">
                  <c:v>59.54</c:v>
                </c:pt>
                <c:pt idx="1544">
                  <c:v>60.63</c:v>
                </c:pt>
                <c:pt idx="1545">
                  <c:v>60.33</c:v>
                </c:pt>
                <c:pt idx="1546">
                  <c:v>59.39</c:v>
                </c:pt>
                <c:pt idx="1547">
                  <c:v>56.27</c:v>
                </c:pt>
                <c:pt idx="1548">
                  <c:v>55.66</c:v>
                </c:pt>
                <c:pt idx="1549">
                  <c:v>63.15</c:v>
                </c:pt>
                <c:pt idx="1550">
                  <c:v>62.26</c:v>
                </c:pt>
                <c:pt idx="1551">
                  <c:v>63.71</c:v>
                </c:pt>
                <c:pt idx="1552">
                  <c:v>62.91</c:v>
                </c:pt>
                <c:pt idx="1553">
                  <c:v>70.489999999999995</c:v>
                </c:pt>
                <c:pt idx="1554">
                  <c:v>67.73</c:v>
                </c:pt>
                <c:pt idx="1555">
                  <c:v>67.25</c:v>
                </c:pt>
                <c:pt idx="1556">
                  <c:v>67.89</c:v>
                </c:pt>
                <c:pt idx="1557">
                  <c:v>67.7</c:v>
                </c:pt>
                <c:pt idx="1558">
                  <c:v>67.180000000000007</c:v>
                </c:pt>
                <c:pt idx="1559">
                  <c:v>68.75</c:v>
                </c:pt>
                <c:pt idx="1560">
                  <c:v>65.42</c:v>
                </c:pt>
                <c:pt idx="1561">
                  <c:v>66.33</c:v>
                </c:pt>
                <c:pt idx="1562">
                  <c:v>64.680000000000007</c:v>
                </c:pt>
                <c:pt idx="1563">
                  <c:v>63.71</c:v>
                </c:pt>
                <c:pt idx="1564">
                  <c:v>64.03</c:v>
                </c:pt>
                <c:pt idx="1565">
                  <c:v>65.56</c:v>
                </c:pt>
                <c:pt idx="1566">
                  <c:v>64.05</c:v>
                </c:pt>
                <c:pt idx="1567">
                  <c:v>64.849999999999994</c:v>
                </c:pt>
                <c:pt idx="1568">
                  <c:v>65.2</c:v>
                </c:pt>
                <c:pt idx="1569">
                  <c:v>64.02</c:v>
                </c:pt>
                <c:pt idx="1570">
                  <c:v>62.42</c:v>
                </c:pt>
                <c:pt idx="1571">
                  <c:v>63.16</c:v>
                </c:pt>
                <c:pt idx="1572">
                  <c:v>63.67</c:v>
                </c:pt>
                <c:pt idx="1573">
                  <c:v>61.68</c:v>
                </c:pt>
                <c:pt idx="1574">
                  <c:v>60.91</c:v>
                </c:pt>
                <c:pt idx="1575">
                  <c:v>60.44</c:v>
                </c:pt>
                <c:pt idx="1576">
                  <c:v>59.51</c:v>
                </c:pt>
                <c:pt idx="1577">
                  <c:v>55.36</c:v>
                </c:pt>
                <c:pt idx="1578">
                  <c:v>56.28</c:v>
                </c:pt>
                <c:pt idx="1579">
                  <c:v>51.81</c:v>
                </c:pt>
                <c:pt idx="1580">
                  <c:v>53.96</c:v>
                </c:pt>
                <c:pt idx="1581">
                  <c:v>54.47</c:v>
                </c:pt>
                <c:pt idx="1582">
                  <c:v>56.46</c:v>
                </c:pt>
                <c:pt idx="1583">
                  <c:v>55.59</c:v>
                </c:pt>
                <c:pt idx="1584">
                  <c:v>57.11</c:v>
                </c:pt>
                <c:pt idx="1585">
                  <c:v>55.93</c:v>
                </c:pt>
                <c:pt idx="1586">
                  <c:v>55.92</c:v>
                </c:pt>
                <c:pt idx="1587">
                  <c:v>55.02</c:v>
                </c:pt>
                <c:pt idx="1588">
                  <c:v>54.44</c:v>
                </c:pt>
                <c:pt idx="1589">
                  <c:v>50.41</c:v>
                </c:pt>
                <c:pt idx="1590">
                  <c:v>51.36</c:v>
                </c:pt>
                <c:pt idx="1591">
                  <c:v>48.13</c:v>
                </c:pt>
                <c:pt idx="1592">
                  <c:v>47.66</c:v>
                </c:pt>
                <c:pt idx="1593">
                  <c:v>48.71</c:v>
                </c:pt>
                <c:pt idx="1594">
                  <c:v>44.28</c:v>
                </c:pt>
                <c:pt idx="1595">
                  <c:v>43.74</c:v>
                </c:pt>
                <c:pt idx="1596">
                  <c:v>43.26</c:v>
                </c:pt>
                <c:pt idx="1597">
                  <c:v>43.5</c:v>
                </c:pt>
                <c:pt idx="1598">
                  <c:v>43.48</c:v>
                </c:pt>
                <c:pt idx="1599">
                  <c:v>42.62</c:v>
                </c:pt>
                <c:pt idx="1600">
                  <c:v>42.8</c:v>
                </c:pt>
                <c:pt idx="1601">
                  <c:v>39.840000000000003</c:v>
                </c:pt>
                <c:pt idx="1602">
                  <c:v>36.659999999999997</c:v>
                </c:pt>
                <c:pt idx="1603">
                  <c:v>40.06</c:v>
                </c:pt>
                <c:pt idx="1604">
                  <c:v>38.49</c:v>
                </c:pt>
                <c:pt idx="1605">
                  <c:v>38.53</c:v>
                </c:pt>
                <c:pt idx="1606">
                  <c:v>38.15</c:v>
                </c:pt>
                <c:pt idx="1607">
                  <c:v>39.75</c:v>
                </c:pt>
                <c:pt idx="1608">
                  <c:v>38.409999999999997</c:v>
                </c:pt>
                <c:pt idx="1609">
                  <c:v>38.36</c:v>
                </c:pt>
                <c:pt idx="1610">
                  <c:v>37.56</c:v>
                </c:pt>
                <c:pt idx="1611">
                  <c:v>37.729999999999997</c:v>
                </c:pt>
                <c:pt idx="1612">
                  <c:v>37.93</c:v>
                </c:pt>
                <c:pt idx="1613">
                  <c:v>38.46</c:v>
                </c:pt>
                <c:pt idx="1614">
                  <c:v>40.35</c:v>
                </c:pt>
                <c:pt idx="1615">
                  <c:v>39.47</c:v>
                </c:pt>
                <c:pt idx="1616">
                  <c:v>35.729999999999997</c:v>
                </c:pt>
                <c:pt idx="1617">
                  <c:v>36.17</c:v>
                </c:pt>
                <c:pt idx="1618">
                  <c:v>35.22</c:v>
                </c:pt>
                <c:pt idx="1619">
                  <c:v>37.25</c:v>
                </c:pt>
                <c:pt idx="1620">
                  <c:v>37.26</c:v>
                </c:pt>
                <c:pt idx="1621">
                  <c:v>37.5</c:v>
                </c:pt>
                <c:pt idx="1622">
                  <c:v>36.67</c:v>
                </c:pt>
                <c:pt idx="1623">
                  <c:v>36.32</c:v>
                </c:pt>
                <c:pt idx="1624">
                  <c:v>35.729999999999997</c:v>
                </c:pt>
                <c:pt idx="1625">
                  <c:v>35.01</c:v>
                </c:pt>
                <c:pt idx="1626">
                  <c:v>36.79</c:v>
                </c:pt>
                <c:pt idx="1627">
                  <c:v>36.15</c:v>
                </c:pt>
                <c:pt idx="1628">
                  <c:v>37.31</c:v>
                </c:pt>
                <c:pt idx="1629">
                  <c:v>36.479999999999997</c:v>
                </c:pt>
                <c:pt idx="1630">
                  <c:v>41.52</c:v>
                </c:pt>
                <c:pt idx="1631">
                  <c:v>42.33</c:v>
                </c:pt>
                <c:pt idx="1632">
                  <c:v>41.7</c:v>
                </c:pt>
                <c:pt idx="1633">
                  <c:v>43.06</c:v>
                </c:pt>
                <c:pt idx="1634">
                  <c:v>44.22</c:v>
                </c:pt>
                <c:pt idx="1635">
                  <c:v>42.44</c:v>
                </c:pt>
                <c:pt idx="1636">
                  <c:v>42.38</c:v>
                </c:pt>
                <c:pt idx="1637">
                  <c:v>43.13</c:v>
                </c:pt>
                <c:pt idx="1638">
                  <c:v>42.7</c:v>
                </c:pt>
                <c:pt idx="1639">
                  <c:v>41.39</c:v>
                </c:pt>
                <c:pt idx="1640">
                  <c:v>37.549999999999997</c:v>
                </c:pt>
                <c:pt idx="1641">
                  <c:v>36.82</c:v>
                </c:pt>
                <c:pt idx="1642">
                  <c:v>38.85</c:v>
                </c:pt>
                <c:pt idx="1643">
                  <c:v>35.369999999999997</c:v>
                </c:pt>
                <c:pt idx="1644">
                  <c:v>36.61</c:v>
                </c:pt>
                <c:pt idx="1645">
                  <c:v>36.1</c:v>
                </c:pt>
                <c:pt idx="1646">
                  <c:v>38.369999999999997</c:v>
                </c:pt>
                <c:pt idx="1647">
                  <c:v>37.39</c:v>
                </c:pt>
                <c:pt idx="1648">
                  <c:v>38.17</c:v>
                </c:pt>
                <c:pt idx="1649">
                  <c:v>39.159999999999997</c:v>
                </c:pt>
                <c:pt idx="1650">
                  <c:v>39.44</c:v>
                </c:pt>
                <c:pt idx="1651">
                  <c:v>39.21</c:v>
                </c:pt>
                <c:pt idx="1652">
                  <c:v>42.38</c:v>
                </c:pt>
                <c:pt idx="1653">
                  <c:v>49.26</c:v>
                </c:pt>
                <c:pt idx="1654">
                  <c:v>51.59</c:v>
                </c:pt>
                <c:pt idx="1655">
                  <c:v>51.56</c:v>
                </c:pt>
                <c:pt idx="1656">
                  <c:v>58.09</c:v>
                </c:pt>
                <c:pt idx="1657">
                  <c:v>56.7</c:v>
                </c:pt>
                <c:pt idx="1658">
                  <c:v>60.39</c:v>
                </c:pt>
                <c:pt idx="1659">
                  <c:v>67.510000000000005</c:v>
                </c:pt>
                <c:pt idx="1660">
                  <c:v>74.53</c:v>
                </c:pt>
                <c:pt idx="1661">
                  <c:v>79.28</c:v>
                </c:pt>
                <c:pt idx="1662">
                  <c:v>73.34</c:v>
                </c:pt>
                <c:pt idx="1663">
                  <c:v>71.77</c:v>
                </c:pt>
                <c:pt idx="1664">
                  <c:v>74.36</c:v>
                </c:pt>
                <c:pt idx="1665">
                  <c:v>78.319999999999993</c:v>
                </c:pt>
                <c:pt idx="1666">
                  <c:v>71.78</c:v>
                </c:pt>
                <c:pt idx="1667">
                  <c:v>71.319999999999993</c:v>
                </c:pt>
                <c:pt idx="1668">
                  <c:v>73.569999999999993</c:v>
                </c:pt>
                <c:pt idx="1669">
                  <c:v>72.58</c:v>
                </c:pt>
                <c:pt idx="1670">
                  <c:v>76.22</c:v>
                </c:pt>
                <c:pt idx="1671">
                  <c:v>73.73</c:v>
                </c:pt>
                <c:pt idx="1672">
                  <c:v>68.09</c:v>
                </c:pt>
                <c:pt idx="1673">
                  <c:v>62.04</c:v>
                </c:pt>
                <c:pt idx="1674">
                  <c:v>63.1</c:v>
                </c:pt>
                <c:pt idx="1675">
                  <c:v>63.04</c:v>
                </c:pt>
                <c:pt idx="1676">
                  <c:v>60.56</c:v>
                </c:pt>
                <c:pt idx="1677">
                  <c:v>55.3</c:v>
                </c:pt>
                <c:pt idx="1678">
                  <c:v>58.92</c:v>
                </c:pt>
                <c:pt idx="1679">
                  <c:v>56.91</c:v>
                </c:pt>
                <c:pt idx="1680">
                  <c:v>57.04</c:v>
                </c:pt>
                <c:pt idx="1681">
                  <c:v>57.96</c:v>
                </c:pt>
                <c:pt idx="1682">
                  <c:v>68.209999999999994</c:v>
                </c:pt>
                <c:pt idx="1683">
                  <c:v>65.56</c:v>
                </c:pt>
                <c:pt idx="1684">
                  <c:v>55.94</c:v>
                </c:pt>
                <c:pt idx="1685">
                  <c:v>56.48</c:v>
                </c:pt>
                <c:pt idx="1686">
                  <c:v>55.63</c:v>
                </c:pt>
                <c:pt idx="1687">
                  <c:v>62.98</c:v>
                </c:pt>
                <c:pt idx="1688">
                  <c:v>46.27</c:v>
                </c:pt>
                <c:pt idx="1689">
                  <c:v>55.7</c:v>
                </c:pt>
                <c:pt idx="1690">
                  <c:v>51.08</c:v>
                </c:pt>
                <c:pt idx="1691">
                  <c:v>57</c:v>
                </c:pt>
                <c:pt idx="1692">
                  <c:v>51.74</c:v>
                </c:pt>
                <c:pt idx="1693">
                  <c:v>56.42</c:v>
                </c:pt>
                <c:pt idx="1694">
                  <c:v>57.46</c:v>
                </c:pt>
                <c:pt idx="1695">
                  <c:v>69.72</c:v>
                </c:pt>
                <c:pt idx="1696">
                  <c:v>67.86</c:v>
                </c:pt>
                <c:pt idx="1697">
                  <c:v>67.11</c:v>
                </c:pt>
                <c:pt idx="1698">
                  <c:v>62.19</c:v>
                </c:pt>
                <c:pt idx="1699">
                  <c:v>69.319999999999993</c:v>
                </c:pt>
                <c:pt idx="1700">
                  <c:v>70.33</c:v>
                </c:pt>
                <c:pt idx="1701">
                  <c:v>63.29</c:v>
                </c:pt>
                <c:pt idx="1702">
                  <c:v>51.44</c:v>
                </c:pt>
                <c:pt idx="1703">
                  <c:v>48.06</c:v>
                </c:pt>
                <c:pt idx="1704">
                  <c:v>45.49</c:v>
                </c:pt>
                <c:pt idx="1705">
                  <c:v>40.380000000000003</c:v>
                </c:pt>
                <c:pt idx="1706">
                  <c:v>42.75</c:v>
                </c:pt>
                <c:pt idx="1707">
                  <c:v>40.01</c:v>
                </c:pt>
                <c:pt idx="1708">
                  <c:v>41.36</c:v>
                </c:pt>
                <c:pt idx="1709">
                  <c:v>42.4</c:v>
                </c:pt>
                <c:pt idx="1710">
                  <c:v>42.48</c:v>
                </c:pt>
                <c:pt idx="1711">
                  <c:v>40.19</c:v>
                </c:pt>
                <c:pt idx="1712">
                  <c:v>39.619999999999997</c:v>
                </c:pt>
                <c:pt idx="1713">
                  <c:v>47.39</c:v>
                </c:pt>
                <c:pt idx="1714">
                  <c:v>45.64</c:v>
                </c:pt>
                <c:pt idx="1715">
                  <c:v>47.85</c:v>
                </c:pt>
                <c:pt idx="1716">
                  <c:v>47.07</c:v>
                </c:pt>
                <c:pt idx="1717">
                  <c:v>44.02</c:v>
                </c:pt>
                <c:pt idx="1718">
                  <c:v>43.92</c:v>
                </c:pt>
                <c:pt idx="1719">
                  <c:v>43.7</c:v>
                </c:pt>
                <c:pt idx="1720">
                  <c:v>43.39</c:v>
                </c:pt>
                <c:pt idx="1721">
                  <c:v>43.95</c:v>
                </c:pt>
                <c:pt idx="1722">
                  <c:v>41.98</c:v>
                </c:pt>
                <c:pt idx="1723">
                  <c:v>47.91</c:v>
                </c:pt>
                <c:pt idx="1724">
                  <c:v>47.34</c:v>
                </c:pt>
                <c:pt idx="1725">
                  <c:v>52.04</c:v>
                </c:pt>
                <c:pt idx="1726">
                  <c:v>49.91</c:v>
                </c:pt>
                <c:pt idx="1727">
                  <c:v>47.25</c:v>
                </c:pt>
                <c:pt idx="1728">
                  <c:v>51.19</c:v>
                </c:pt>
                <c:pt idx="1729">
                  <c:v>55.02</c:v>
                </c:pt>
                <c:pt idx="1730">
                  <c:v>55.68</c:v>
                </c:pt>
                <c:pt idx="1731">
                  <c:v>56.29</c:v>
                </c:pt>
                <c:pt idx="1732">
                  <c:v>58.24</c:v>
                </c:pt>
                <c:pt idx="1733">
                  <c:v>59.58</c:v>
                </c:pt>
                <c:pt idx="1734">
                  <c:v>59.01</c:v>
                </c:pt>
                <c:pt idx="1735">
                  <c:v>63.58</c:v>
                </c:pt>
                <c:pt idx="1736">
                  <c:v>69.59</c:v>
                </c:pt>
                <c:pt idx="1737">
                  <c:v>71.45</c:v>
                </c:pt>
                <c:pt idx="1738">
                  <c:v>68.56</c:v>
                </c:pt>
                <c:pt idx="1739">
                  <c:v>74.12</c:v>
                </c:pt>
                <c:pt idx="1740">
                  <c:v>72.73</c:v>
                </c:pt>
                <c:pt idx="1741">
                  <c:v>71.73</c:v>
                </c:pt>
                <c:pt idx="1742">
                  <c:v>71.150000000000006</c:v>
                </c:pt>
                <c:pt idx="1743">
                  <c:v>73.56</c:v>
                </c:pt>
                <c:pt idx="1744">
                  <c:v>78.47</c:v>
                </c:pt>
                <c:pt idx="1745">
                  <c:v>78.17</c:v>
                </c:pt>
                <c:pt idx="1746">
                  <c:v>87.27</c:v>
                </c:pt>
                <c:pt idx="1747">
                  <c:v>78.38</c:v>
                </c:pt>
                <c:pt idx="1748">
                  <c:v>81.53</c:v>
                </c:pt>
                <c:pt idx="1749">
                  <c:v>87.7</c:v>
                </c:pt>
                <c:pt idx="1750">
                  <c:v>101.61</c:v>
                </c:pt>
                <c:pt idx="1751">
                  <c:v>108.29</c:v>
                </c:pt>
                <c:pt idx="1752">
                  <c:v>107.96</c:v>
                </c:pt>
                <c:pt idx="1753">
                  <c:v>115.83</c:v>
                </c:pt>
                <c:pt idx="1754">
                  <c:v>129.24</c:v>
                </c:pt>
                <c:pt idx="1755">
                  <c:v>139</c:v>
                </c:pt>
                <c:pt idx="1756">
                  <c:v>143.72</c:v>
                </c:pt>
                <c:pt idx="1757">
                  <c:v>150.28</c:v>
                </c:pt>
                <c:pt idx="1758">
                  <c:v>146.53</c:v>
                </c:pt>
                <c:pt idx="1759">
                  <c:v>153.46</c:v>
                </c:pt>
                <c:pt idx="1760">
                  <c:v>152.57</c:v>
                </c:pt>
                <c:pt idx="1761">
                  <c:v>151.91999999999999</c:v>
                </c:pt>
                <c:pt idx="1762">
                  <c:v>160.22</c:v>
                </c:pt>
                <c:pt idx="1763">
                  <c:v>162.47</c:v>
                </c:pt>
                <c:pt idx="1764">
                  <c:v>168.34</c:v>
                </c:pt>
                <c:pt idx="1765">
                  <c:v>178.98</c:v>
                </c:pt>
                <c:pt idx="1766">
                  <c:v>183.48</c:v>
                </c:pt>
                <c:pt idx="1767">
                  <c:v>202.64</c:v>
                </c:pt>
                <c:pt idx="1768">
                  <c:v>186.85</c:v>
                </c:pt>
                <c:pt idx="1769">
                  <c:v>206.38</c:v>
                </c:pt>
                <c:pt idx="1770">
                  <c:v>192</c:v>
                </c:pt>
                <c:pt idx="1771">
                  <c:v>192.19</c:v>
                </c:pt>
                <c:pt idx="1772">
                  <c:v>191.05</c:v>
                </c:pt>
                <c:pt idx="1773">
                  <c:v>194.13</c:v>
                </c:pt>
                <c:pt idx="1774">
                  <c:v>201.18</c:v>
                </c:pt>
                <c:pt idx="1775">
                  <c:v>203.8</c:v>
                </c:pt>
                <c:pt idx="1776">
                  <c:v>205.93</c:v>
                </c:pt>
                <c:pt idx="1777">
                  <c:v>276.14</c:v>
                </c:pt>
                <c:pt idx="1778">
                  <c:v>441.58</c:v>
                </c:pt>
                <c:pt idx="1779">
                  <c:v>408.82</c:v>
                </c:pt>
                <c:pt idx="1780">
                  <c:v>417.16</c:v>
                </c:pt>
                <c:pt idx="1781">
                  <c:v>418.16</c:v>
                </c:pt>
                <c:pt idx="1782">
                  <c:v>411.33</c:v>
                </c:pt>
                <c:pt idx="1783">
                  <c:v>410.96</c:v>
                </c:pt>
                <c:pt idx="1784">
                  <c:v>424.02</c:v>
                </c:pt>
                <c:pt idx="1785">
                  <c:v>421.3</c:v>
                </c:pt>
                <c:pt idx="1786">
                  <c:v>421.97</c:v>
                </c:pt>
                <c:pt idx="1787">
                  <c:v>412.29</c:v>
                </c:pt>
                <c:pt idx="1788">
                  <c:v>407.04</c:v>
                </c:pt>
                <c:pt idx="1789">
                  <c:v>404.99</c:v>
                </c:pt>
                <c:pt idx="1790">
                  <c:v>439.02</c:v>
                </c:pt>
                <c:pt idx="1791">
                  <c:v>365.09</c:v>
                </c:pt>
                <c:pt idx="1792">
                  <c:v>205.89</c:v>
                </c:pt>
                <c:pt idx="1793">
                  <c:v>203.77</c:v>
                </c:pt>
                <c:pt idx="1794">
                  <c:v>201.6</c:v>
                </c:pt>
                <c:pt idx="1795">
                  <c:v>199.03</c:v>
                </c:pt>
                <c:pt idx="1796">
                  <c:v>202.77</c:v>
                </c:pt>
                <c:pt idx="1797">
                  <c:v>210.58</c:v>
                </c:pt>
                <c:pt idx="1798">
                  <c:v>208.42</c:v>
                </c:pt>
                <c:pt idx="1799">
                  <c:v>218.84</c:v>
                </c:pt>
                <c:pt idx="1800">
                  <c:v>214.39</c:v>
                </c:pt>
                <c:pt idx="1801">
                  <c:v>213.18</c:v>
                </c:pt>
                <c:pt idx="1802">
                  <c:v>217.09</c:v>
                </c:pt>
                <c:pt idx="1803">
                  <c:v>215.64</c:v>
                </c:pt>
                <c:pt idx="1804">
                  <c:v>228.68</c:v>
                </c:pt>
                <c:pt idx="1805">
                  <c:v>226.77</c:v>
                </c:pt>
                <c:pt idx="1806">
                  <c:v>239.47</c:v>
                </c:pt>
                <c:pt idx="1807">
                  <c:v>234.86</c:v>
                </c:pt>
                <c:pt idx="1808">
                  <c:v>228.67</c:v>
                </c:pt>
                <c:pt idx="1809">
                  <c:v>226.57</c:v>
                </c:pt>
                <c:pt idx="1810">
                  <c:v>235.88</c:v>
                </c:pt>
                <c:pt idx="1811">
                  <c:v>226.74</c:v>
                </c:pt>
                <c:pt idx="1812">
                  <c:v>233.29</c:v>
                </c:pt>
                <c:pt idx="1813">
                  <c:v>236.89</c:v>
                </c:pt>
                <c:pt idx="1814">
                  <c:v>237.39</c:v>
                </c:pt>
                <c:pt idx="1815">
                  <c:v>241.94</c:v>
                </c:pt>
                <c:pt idx="1816">
                  <c:v>255.99</c:v>
                </c:pt>
                <c:pt idx="1817">
                  <c:v>271.12</c:v>
                </c:pt>
                <c:pt idx="1818">
                  <c:v>278.18</c:v>
                </c:pt>
                <c:pt idx="1819">
                  <c:v>300.92</c:v>
                </c:pt>
                <c:pt idx="1820">
                  <c:v>335.98</c:v>
                </c:pt>
                <c:pt idx="1821">
                  <c:v>369.24</c:v>
                </c:pt>
                <c:pt idx="1822">
                  <c:v>394.46</c:v>
                </c:pt>
                <c:pt idx="1823">
                  <c:v>451.12</c:v>
                </c:pt>
                <c:pt idx="1824">
                  <c:v>489.42</c:v>
                </c:pt>
                <c:pt idx="1825">
                  <c:v>520.54</c:v>
                </c:pt>
                <c:pt idx="1826">
                  <c:v>521.29999999999995</c:v>
                </c:pt>
                <c:pt idx="1827">
                  <c:v>528.25</c:v>
                </c:pt>
                <c:pt idx="1828">
                  <c:v>572.92999999999995</c:v>
                </c:pt>
                <c:pt idx="1829">
                  <c:v>600.65</c:v>
                </c:pt>
                <c:pt idx="1830">
                  <c:v>680.45</c:v>
                </c:pt>
                <c:pt idx="1831">
                  <c:v>653.36</c:v>
                </c:pt>
                <c:pt idx="1832">
                  <c:v>669.71</c:v>
                </c:pt>
                <c:pt idx="1833">
                  <c:v>666.64</c:v>
                </c:pt>
                <c:pt idx="1834">
                  <c:v>665.71</c:v>
                </c:pt>
                <c:pt idx="1835">
                  <c:v>656.79</c:v>
                </c:pt>
                <c:pt idx="1836">
                  <c:v>621.53</c:v>
                </c:pt>
                <c:pt idx="1837">
                  <c:v>662.67</c:v>
                </c:pt>
                <c:pt idx="1838">
                  <c:v>657.98</c:v>
                </c:pt>
                <c:pt idx="1839">
                  <c:v>704.11</c:v>
                </c:pt>
                <c:pt idx="1840">
                  <c:v>760.49</c:v>
                </c:pt>
                <c:pt idx="1841">
                  <c:v>902.37</c:v>
                </c:pt>
                <c:pt idx="1842">
                  <c:v>1089.57</c:v>
                </c:pt>
                <c:pt idx="1843">
                  <c:v>1164.6400000000001</c:v>
                </c:pt>
                <c:pt idx="1844">
                  <c:v>1168.6099999999999</c:v>
                </c:pt>
                <c:pt idx="1845">
                  <c:v>1204.43</c:v>
                </c:pt>
                <c:pt idx="1846">
                  <c:v>1244.56</c:v>
                </c:pt>
                <c:pt idx="1847">
                  <c:v>1281.69</c:v>
                </c:pt>
                <c:pt idx="1848">
                  <c:v>1274.7</c:v>
                </c:pt>
                <c:pt idx="1849">
                  <c:v>1355.08</c:v>
                </c:pt>
                <c:pt idx="1850">
                  <c:v>1290.74</c:v>
                </c:pt>
                <c:pt idx="1851">
                  <c:v>1325.43</c:v>
                </c:pt>
                <c:pt idx="1852">
                  <c:v>1290.68</c:v>
                </c:pt>
                <c:pt idx="1853">
                  <c:v>1338.06</c:v>
                </c:pt>
                <c:pt idx="1854">
                  <c:v>1175.4000000000001</c:v>
                </c:pt>
                <c:pt idx="1855">
                  <c:v>1078.4100000000001</c:v>
                </c:pt>
                <c:pt idx="1856">
                  <c:v>1000.18</c:v>
                </c:pt>
                <c:pt idx="1857">
                  <c:v>1014.73</c:v>
                </c:pt>
                <c:pt idx="1858">
                  <c:v>1095.71</c:v>
                </c:pt>
                <c:pt idx="1859">
                  <c:v>1269.52</c:v>
                </c:pt>
                <c:pt idx="1860">
                  <c:v>1443.41</c:v>
                </c:pt>
                <c:pt idx="1861">
                  <c:v>1847.52</c:v>
                </c:pt>
                <c:pt idx="1862">
                  <c:v>1908.55</c:v>
                </c:pt>
                <c:pt idx="1863">
                  <c:v>1704.19</c:v>
                </c:pt>
                <c:pt idx="1864">
                  <c:v>1828.19</c:v>
                </c:pt>
                <c:pt idx="1865">
                  <c:v>1610.15</c:v>
                </c:pt>
                <c:pt idx="1866">
                  <c:v>1702.85</c:v>
                </c:pt>
                <c:pt idx="1867">
                  <c:v>1707.56</c:v>
                </c:pt>
                <c:pt idx="1868">
                  <c:v>1641.32</c:v>
                </c:pt>
                <c:pt idx="1869">
                  <c:v>1760.49</c:v>
                </c:pt>
                <c:pt idx="1870">
                  <c:v>1870.06</c:v>
                </c:pt>
                <c:pt idx="1871">
                  <c:v>1909.17</c:v>
                </c:pt>
                <c:pt idx="1872">
                  <c:v>1915.36</c:v>
                </c:pt>
                <c:pt idx="1873">
                  <c:v>1793.3</c:v>
                </c:pt>
                <c:pt idx="1874">
                  <c:v>1734.03</c:v>
                </c:pt>
                <c:pt idx="1875">
                  <c:v>1479.95</c:v>
                </c:pt>
                <c:pt idx="1876">
                  <c:v>1491.42</c:v>
                </c:pt>
                <c:pt idx="1877">
                  <c:v>1654.98</c:v>
                </c:pt>
                <c:pt idx="1878">
                  <c:v>1562.93</c:v>
                </c:pt>
                <c:pt idx="1879">
                  <c:v>1574.75</c:v>
                </c:pt>
                <c:pt idx="1880">
                  <c:v>1550.08</c:v>
                </c:pt>
                <c:pt idx="1881">
                  <c:v>1453.4</c:v>
                </c:pt>
                <c:pt idx="1882">
                  <c:v>1478.81</c:v>
                </c:pt>
                <c:pt idx="1883">
                  <c:v>1339.97</c:v>
                </c:pt>
                <c:pt idx="1884">
                  <c:v>1435.17</c:v>
                </c:pt>
                <c:pt idx="1885">
                  <c:v>1431.12</c:v>
                </c:pt>
                <c:pt idx="1886">
                  <c:v>1416.06</c:v>
                </c:pt>
                <c:pt idx="1887">
                  <c:v>1395.68</c:v>
                </c:pt>
                <c:pt idx="1888">
                  <c:v>1356.62</c:v>
                </c:pt>
                <c:pt idx="1889">
                  <c:v>1355.22</c:v>
                </c:pt>
                <c:pt idx="1890">
                  <c:v>1172.51</c:v>
                </c:pt>
                <c:pt idx="1891">
                  <c:v>1018.74</c:v>
                </c:pt>
                <c:pt idx="1892">
                  <c:v>942.77</c:v>
                </c:pt>
                <c:pt idx="1893">
                  <c:v>911.18</c:v>
                </c:pt>
                <c:pt idx="1894">
                  <c:v>879.05</c:v>
                </c:pt>
                <c:pt idx="1895">
                  <c:v>861.15</c:v>
                </c:pt>
                <c:pt idx="1896">
                  <c:v>803.16</c:v>
                </c:pt>
                <c:pt idx="1897">
                  <c:v>790.63</c:v>
                </c:pt>
                <c:pt idx="1898">
                  <c:v>793.52</c:v>
                </c:pt>
                <c:pt idx="1899">
                  <c:v>818.03</c:v>
                </c:pt>
                <c:pt idx="1900">
                  <c:v>804.97</c:v>
                </c:pt>
                <c:pt idx="1901">
                  <c:v>786.4</c:v>
                </c:pt>
                <c:pt idx="1902">
                  <c:v>759.41</c:v>
                </c:pt>
                <c:pt idx="1903">
                  <c:v>721.82</c:v>
                </c:pt>
                <c:pt idx="1904">
                  <c:v>700.09</c:v>
                </c:pt>
                <c:pt idx="1905">
                  <c:v>680.59</c:v>
                </c:pt>
                <c:pt idx="1906">
                  <c:v>633.27</c:v>
                </c:pt>
                <c:pt idx="1907">
                  <c:v>612.91999999999996</c:v>
                </c:pt>
                <c:pt idx="1908">
                  <c:v>611.96</c:v>
                </c:pt>
                <c:pt idx="1909">
                  <c:v>578.41999999999996</c:v>
                </c:pt>
                <c:pt idx="1910">
                  <c:v>553.04999999999995</c:v>
                </c:pt>
                <c:pt idx="1911">
                  <c:v>579.44000000000005</c:v>
                </c:pt>
                <c:pt idx="1912">
                  <c:v>593.29</c:v>
                </c:pt>
                <c:pt idx="1913">
                  <c:v>567.73</c:v>
                </c:pt>
                <c:pt idx="1914">
                  <c:v>561.80999999999995</c:v>
                </c:pt>
                <c:pt idx="1915">
                  <c:v>533.66999999999996</c:v>
                </c:pt>
                <c:pt idx="1916">
                  <c:v>499.33</c:v>
                </c:pt>
                <c:pt idx="1917">
                  <c:v>504.16</c:v>
                </c:pt>
                <c:pt idx="1918">
                  <c:v>485.29</c:v>
                </c:pt>
                <c:pt idx="1919">
                  <c:v>476.3</c:v>
                </c:pt>
                <c:pt idx="1920">
                  <c:v>477.24</c:v>
                </c:pt>
                <c:pt idx="1921">
                  <c:v>480.58</c:v>
                </c:pt>
                <c:pt idx="1922">
                  <c:v>495.19</c:v>
                </c:pt>
                <c:pt idx="1923">
                  <c:v>468.85</c:v>
                </c:pt>
                <c:pt idx="1924">
                  <c:v>448.01</c:v>
                </c:pt>
                <c:pt idx="1925">
                  <c:v>456.84</c:v>
                </c:pt>
                <c:pt idx="1926">
                  <c:v>472.52</c:v>
                </c:pt>
                <c:pt idx="1927">
                  <c:v>537.41999999999996</c:v>
                </c:pt>
                <c:pt idx="1928">
                  <c:v>512.17999999999995</c:v>
                </c:pt>
                <c:pt idx="1929">
                  <c:v>524.92999999999995</c:v>
                </c:pt>
                <c:pt idx="1930">
                  <c:v>512.11</c:v>
                </c:pt>
                <c:pt idx="1931">
                  <c:v>510.62</c:v>
                </c:pt>
                <c:pt idx="1932">
                  <c:v>514.04</c:v>
                </c:pt>
                <c:pt idx="1933">
                  <c:v>513.37</c:v>
                </c:pt>
                <c:pt idx="1934">
                  <c:v>514.34</c:v>
                </c:pt>
                <c:pt idx="1935">
                  <c:v>511.35</c:v>
                </c:pt>
                <c:pt idx="1936">
                  <c:v>484.29</c:v>
                </c:pt>
                <c:pt idx="1937">
                  <c:v>521.1</c:v>
                </c:pt>
                <c:pt idx="1938">
                  <c:v>579.64</c:v>
                </c:pt>
                <c:pt idx="1939">
                  <c:v>576.14</c:v>
                </c:pt>
                <c:pt idx="1940">
                  <c:v>566.41</c:v>
                </c:pt>
                <c:pt idx="1941">
                  <c:v>624.66</c:v>
                </c:pt>
                <c:pt idx="1942">
                  <c:v>700.82</c:v>
                </c:pt>
                <c:pt idx="1943">
                  <c:v>753.37</c:v>
                </c:pt>
                <c:pt idx="1944">
                  <c:v>858.04</c:v>
                </c:pt>
                <c:pt idx="1945">
                  <c:v>866.72</c:v>
                </c:pt>
                <c:pt idx="1946">
                  <c:v>892.16</c:v>
                </c:pt>
                <c:pt idx="1947">
                  <c:v>806.31</c:v>
                </c:pt>
                <c:pt idx="1948">
                  <c:v>803.83</c:v>
                </c:pt>
                <c:pt idx="1949">
                  <c:v>832.47</c:v>
                </c:pt>
                <c:pt idx="1950">
                  <c:v>921.56</c:v>
                </c:pt>
                <c:pt idx="1951">
                  <c:v>996.68</c:v>
                </c:pt>
                <c:pt idx="1952">
                  <c:v>906.09</c:v>
                </c:pt>
                <c:pt idx="1953">
                  <c:v>924.53</c:v>
                </c:pt>
                <c:pt idx="1954">
                  <c:v>938.7</c:v>
                </c:pt>
                <c:pt idx="1955">
                  <c:v>838.6</c:v>
                </c:pt>
                <c:pt idx="1956">
                  <c:v>857.5</c:v>
                </c:pt>
                <c:pt idx="1957">
                  <c:v>835.38</c:v>
                </c:pt>
                <c:pt idx="1958">
                  <c:v>792</c:v>
                </c:pt>
                <c:pt idx="1959">
                  <c:v>743.35</c:v>
                </c:pt>
                <c:pt idx="1960">
                  <c:v>689.4</c:v>
                </c:pt>
                <c:pt idx="1961">
                  <c:v>698.5</c:v>
                </c:pt>
                <c:pt idx="1962">
                  <c:v>680.87</c:v>
                </c:pt>
                <c:pt idx="1963">
                  <c:v>722.63</c:v>
                </c:pt>
                <c:pt idx="1964">
                  <c:v>735.99</c:v>
                </c:pt>
                <c:pt idx="1965">
                  <c:v>732.29</c:v>
                </c:pt>
                <c:pt idx="1966">
                  <c:v>775.86</c:v>
                </c:pt>
                <c:pt idx="1967">
                  <c:v>931.85</c:v>
                </c:pt>
                <c:pt idx="1968">
                  <c:v>962.44</c:v>
                </c:pt>
                <c:pt idx="1969">
                  <c:v>1013.92</c:v>
                </c:pt>
                <c:pt idx="1970">
                  <c:v>1030.8800000000001</c:v>
                </c:pt>
                <c:pt idx="1971">
                  <c:v>1027.05</c:v>
                </c:pt>
                <c:pt idx="1972">
                  <c:v>985.34</c:v>
                </c:pt>
                <c:pt idx="1973">
                  <c:v>1072.9000000000001</c:v>
                </c:pt>
                <c:pt idx="1974">
                  <c:v>1017.71</c:v>
                </c:pt>
                <c:pt idx="1975">
                  <c:v>1108.3699999999999</c:v>
                </c:pt>
                <c:pt idx="1976">
                  <c:v>1147.1400000000001</c:v>
                </c:pt>
                <c:pt idx="1977">
                  <c:v>1224.21</c:v>
                </c:pt>
                <c:pt idx="1978">
                  <c:v>1382.43</c:v>
                </c:pt>
                <c:pt idx="1979">
                  <c:v>1469.93</c:v>
                </c:pt>
                <c:pt idx="1980">
                  <c:v>1526.41</c:v>
                </c:pt>
                <c:pt idx="1981">
                  <c:v>1514.13</c:v>
                </c:pt>
                <c:pt idx="1982">
                  <c:v>1467.16</c:v>
                </c:pt>
                <c:pt idx="1983">
                  <c:v>1495.79</c:v>
                </c:pt>
                <c:pt idx="1984">
                  <c:v>1761.67</c:v>
                </c:pt>
                <c:pt idx="1985">
                  <c:v>2511.84</c:v>
                </c:pt>
                <c:pt idx="1986">
                  <c:v>2785.48</c:v>
                </c:pt>
                <c:pt idx="1987">
                  <c:v>2999.62</c:v>
                </c:pt>
                <c:pt idx="1988">
                  <c:v>3372.59</c:v>
                </c:pt>
                <c:pt idx="1989">
                  <c:v>3473.24</c:v>
                </c:pt>
                <c:pt idx="1990">
                  <c:v>3556.96</c:v>
                </c:pt>
                <c:pt idx="1991">
                  <c:v>3694.13</c:v>
                </c:pt>
                <c:pt idx="1992">
                  <c:v>3828.39</c:v>
                </c:pt>
                <c:pt idx="1993">
                  <c:v>3293.53</c:v>
                </c:pt>
                <c:pt idx="1994">
                  <c:v>3103.44</c:v>
                </c:pt>
                <c:pt idx="1995">
                  <c:v>3380.43</c:v>
                </c:pt>
                <c:pt idx="1996">
                  <c:v>3718.66</c:v>
                </c:pt>
                <c:pt idx="1997">
                  <c:v>3486.56</c:v>
                </c:pt>
                <c:pt idx="1998">
                  <c:v>3394.76</c:v>
                </c:pt>
                <c:pt idx="1999">
                  <c:v>3088.96</c:v>
                </c:pt>
                <c:pt idx="2000">
                  <c:v>3086.54</c:v>
                </c:pt>
                <c:pt idx="2001">
                  <c:v>3170.26</c:v>
                </c:pt>
                <c:pt idx="2002">
                  <c:v>3233.56</c:v>
                </c:pt>
                <c:pt idx="2003">
                  <c:v>2587.37</c:v>
                </c:pt>
                <c:pt idx="2004">
                  <c:v>2830.32</c:v>
                </c:pt>
                <c:pt idx="2005">
                  <c:v>2803.11</c:v>
                </c:pt>
                <c:pt idx="2006">
                  <c:v>2895.64</c:v>
                </c:pt>
                <c:pt idx="2007">
                  <c:v>2736.63</c:v>
                </c:pt>
                <c:pt idx="2008">
                  <c:v>2905.11</c:v>
                </c:pt>
                <c:pt idx="2009">
                  <c:v>2680.34</c:v>
                </c:pt>
                <c:pt idx="2010">
                  <c:v>2970.55</c:v>
                </c:pt>
                <c:pt idx="2011">
                  <c:v>3214.09</c:v>
                </c:pt>
                <c:pt idx="2012">
                  <c:v>3267.66</c:v>
                </c:pt>
                <c:pt idx="2013">
                  <c:v>3230.17</c:v>
                </c:pt>
                <c:pt idx="2014">
                  <c:v>3653.26</c:v>
                </c:pt>
                <c:pt idx="2015">
                  <c:v>4252.54</c:v>
                </c:pt>
                <c:pt idx="2016">
                  <c:v>4966.4799999999996</c:v>
                </c:pt>
                <c:pt idx="2017">
                  <c:v>5081.97</c:v>
                </c:pt>
                <c:pt idx="2018">
                  <c:v>5731.98</c:v>
                </c:pt>
                <c:pt idx="2019">
                  <c:v>5804.1</c:v>
                </c:pt>
                <c:pt idx="2020">
                  <c:v>5827.82</c:v>
                </c:pt>
                <c:pt idx="2021">
                  <c:v>6816.15</c:v>
                </c:pt>
                <c:pt idx="2022">
                  <c:v>7215.78</c:v>
                </c:pt>
                <c:pt idx="2023">
                  <c:v>7345.79</c:v>
                </c:pt>
                <c:pt idx="2024">
                  <c:v>7647.87</c:v>
                </c:pt>
                <c:pt idx="2025">
                  <c:v>8113.7</c:v>
                </c:pt>
                <c:pt idx="2026">
                  <c:v>8062.48</c:v>
                </c:pt>
                <c:pt idx="2027">
                  <c:v>8055.8</c:v>
                </c:pt>
                <c:pt idx="2028">
                  <c:v>7921.7</c:v>
                </c:pt>
                <c:pt idx="2029">
                  <c:v>7961.07</c:v>
                </c:pt>
                <c:pt idx="2030">
                  <c:v>8123.29</c:v>
                </c:pt>
                <c:pt idx="2031">
                  <c:v>8287.7099999999991</c:v>
                </c:pt>
                <c:pt idx="2032">
                  <c:v>8409.2000000000007</c:v>
                </c:pt>
                <c:pt idx="2033">
                  <c:v>8182.09</c:v>
                </c:pt>
                <c:pt idx="2034">
                  <c:v>8503.2000000000007</c:v>
                </c:pt>
                <c:pt idx="2035">
                  <c:v>8222.1200000000008</c:v>
                </c:pt>
                <c:pt idx="2036">
                  <c:v>7286.09</c:v>
                </c:pt>
                <c:pt idx="2037">
                  <c:v>7471.34</c:v>
                </c:pt>
                <c:pt idx="2038">
                  <c:v>6746.5</c:v>
                </c:pt>
                <c:pt idx="2039">
                  <c:v>6409.92</c:v>
                </c:pt>
                <c:pt idx="2040">
                  <c:v>6409.81</c:v>
                </c:pt>
                <c:pt idx="2041">
                  <c:v>6111.46</c:v>
                </c:pt>
                <c:pt idx="2042">
                  <c:v>6612.79</c:v>
                </c:pt>
                <c:pt idx="2043">
                  <c:v>6140.49</c:v>
                </c:pt>
                <c:pt idx="2044">
                  <c:v>6284.81</c:v>
                </c:pt>
                <c:pt idx="2045">
                  <c:v>6086.55</c:v>
                </c:pt>
                <c:pt idx="2046">
                  <c:v>5779.06</c:v>
                </c:pt>
                <c:pt idx="2047">
                  <c:v>6207.11</c:v>
                </c:pt>
                <c:pt idx="2048">
                  <c:v>6147.31</c:v>
                </c:pt>
                <c:pt idx="2049">
                  <c:v>5777.43</c:v>
                </c:pt>
                <c:pt idx="2050">
                  <c:v>5678.57</c:v>
                </c:pt>
                <c:pt idx="2051">
                  <c:v>5257.31</c:v>
                </c:pt>
                <c:pt idx="2052">
                  <c:v>5463.89</c:v>
                </c:pt>
                <c:pt idx="2053">
                  <c:v>5390.35</c:v>
                </c:pt>
                <c:pt idx="2054">
                  <c:v>5898.46</c:v>
                </c:pt>
                <c:pt idx="2055">
                  <c:v>5977.77</c:v>
                </c:pt>
                <c:pt idx="2056">
                  <c:v>5972.16</c:v>
                </c:pt>
                <c:pt idx="2057">
                  <c:v>6236.72</c:v>
                </c:pt>
                <c:pt idx="2058">
                  <c:v>6464.62</c:v>
                </c:pt>
                <c:pt idx="2059">
                  <c:v>6360.97</c:v>
                </c:pt>
                <c:pt idx="2060">
                  <c:v>6601.98</c:v>
                </c:pt>
                <c:pt idx="2061">
                  <c:v>6573.84</c:v>
                </c:pt>
                <c:pt idx="2062">
                  <c:v>6676.08</c:v>
                </c:pt>
                <c:pt idx="2063">
                  <c:v>6377.89</c:v>
                </c:pt>
                <c:pt idx="2064">
                  <c:v>6452.16</c:v>
                </c:pt>
                <c:pt idx="2065">
                  <c:v>6211.69</c:v>
                </c:pt>
                <c:pt idx="2066">
                  <c:v>6159.14</c:v>
                </c:pt>
                <c:pt idx="2067">
                  <c:v>6479.93</c:v>
                </c:pt>
                <c:pt idx="2068">
                  <c:v>6453.27</c:v>
                </c:pt>
                <c:pt idx="2069">
                  <c:v>6224.32</c:v>
                </c:pt>
                <c:pt idx="2070">
                  <c:v>6692.68</c:v>
                </c:pt>
                <c:pt idx="2071">
                  <c:v>6806.58</c:v>
                </c:pt>
                <c:pt idx="2072">
                  <c:v>7139.62</c:v>
                </c:pt>
                <c:pt idx="2073">
                  <c:v>7410.6</c:v>
                </c:pt>
                <c:pt idx="2074">
                  <c:v>8036.46</c:v>
                </c:pt>
                <c:pt idx="2075">
                  <c:v>7471.42</c:v>
                </c:pt>
                <c:pt idx="2076">
                  <c:v>7633.98</c:v>
                </c:pt>
                <c:pt idx="2077">
                  <c:v>7722.87</c:v>
                </c:pt>
                <c:pt idx="2078">
                  <c:v>7614.41</c:v>
                </c:pt>
                <c:pt idx="2079">
                  <c:v>6908.29</c:v>
                </c:pt>
                <c:pt idx="2080">
                  <c:v>7203.93</c:v>
                </c:pt>
                <c:pt idx="2081">
                  <c:v>7113.51</c:v>
                </c:pt>
                <c:pt idx="2082">
                  <c:v>7190.65</c:v>
                </c:pt>
                <c:pt idx="2083">
                  <c:v>7103.88</c:v>
                </c:pt>
                <c:pt idx="2084">
                  <c:v>6915.41</c:v>
                </c:pt>
                <c:pt idx="2085">
                  <c:v>7176.44</c:v>
                </c:pt>
                <c:pt idx="2086">
                  <c:v>7190.92</c:v>
                </c:pt>
                <c:pt idx="2087">
                  <c:v>7441.22</c:v>
                </c:pt>
                <c:pt idx="2088">
                  <c:v>7161.05</c:v>
                </c:pt>
                <c:pt idx="2089">
                  <c:v>7092.99</c:v>
                </c:pt>
                <c:pt idx="2090">
                  <c:v>7069.32</c:v>
                </c:pt>
                <c:pt idx="2091">
                  <c:v>7220.98</c:v>
                </c:pt>
                <c:pt idx="2092">
                  <c:v>7848.82</c:v>
                </c:pt>
                <c:pt idx="2093">
                  <c:v>7994.61</c:v>
                </c:pt>
                <c:pt idx="2094">
                  <c:v>8144.56</c:v>
                </c:pt>
                <c:pt idx="2095">
                  <c:v>7843.45</c:v>
                </c:pt>
                <c:pt idx="2096">
                  <c:v>7318.13</c:v>
                </c:pt>
                <c:pt idx="2097">
                  <c:v>7444.21</c:v>
                </c:pt>
                <c:pt idx="2098">
                  <c:v>7902.28</c:v>
                </c:pt>
                <c:pt idx="2099">
                  <c:v>8073.22</c:v>
                </c:pt>
                <c:pt idx="2100">
                  <c:v>8131.97</c:v>
                </c:pt>
                <c:pt idx="2101">
                  <c:v>7582.67</c:v>
                </c:pt>
                <c:pt idx="2102">
                  <c:v>7247.35</c:v>
                </c:pt>
                <c:pt idx="2103">
                  <c:v>7084.49</c:v>
                </c:pt>
                <c:pt idx="2104">
                  <c:v>6477.48</c:v>
                </c:pt>
                <c:pt idx="2105">
                  <c:v>6423.38</c:v>
                </c:pt>
                <c:pt idx="2106">
                  <c:v>5464.69</c:v>
                </c:pt>
                <c:pt idx="2107">
                  <c:v>5543.46</c:v>
                </c:pt>
                <c:pt idx="2108">
                  <c:v>5163.25</c:v>
                </c:pt>
                <c:pt idx="2109">
                  <c:v>5553.47</c:v>
                </c:pt>
                <c:pt idx="2110">
                  <c:v>6696.12</c:v>
                </c:pt>
                <c:pt idx="2111">
                  <c:v>7793.35</c:v>
                </c:pt>
                <c:pt idx="2112">
                  <c:v>9208.65</c:v>
                </c:pt>
                <c:pt idx="2113">
                  <c:v>11180.18</c:v>
                </c:pt>
                <c:pt idx="2114">
                  <c:v>10867.97</c:v>
                </c:pt>
                <c:pt idx="2115">
                  <c:v>10966.62</c:v>
                </c:pt>
                <c:pt idx="2116">
                  <c:v>12297.25</c:v>
                </c:pt>
                <c:pt idx="2117">
                  <c:v>11143.82</c:v>
                </c:pt>
                <c:pt idx="2118">
                  <c:v>11190.08</c:v>
                </c:pt>
                <c:pt idx="2119">
                  <c:v>10314.780000000001</c:v>
                </c:pt>
                <c:pt idx="2120">
                  <c:v>11890.02</c:v>
                </c:pt>
                <c:pt idx="2121">
                  <c:v>8802.2000000000007</c:v>
                </c:pt>
                <c:pt idx="2122">
                  <c:v>10190.52</c:v>
                </c:pt>
                <c:pt idx="2123">
                  <c:v>8628.18</c:v>
                </c:pt>
                <c:pt idx="2124">
                  <c:v>8144.03</c:v>
                </c:pt>
                <c:pt idx="2125">
                  <c:v>6988.96</c:v>
                </c:pt>
                <c:pt idx="2126">
                  <c:v>7732.06</c:v>
                </c:pt>
                <c:pt idx="2127">
                  <c:v>6870.91</c:v>
                </c:pt>
                <c:pt idx="2128">
                  <c:v>6704.54</c:v>
                </c:pt>
                <c:pt idx="2129">
                  <c:v>5927.97</c:v>
                </c:pt>
                <c:pt idx="2130">
                  <c:v>5002.66</c:v>
                </c:pt>
                <c:pt idx="2131">
                  <c:v>4537.45</c:v>
                </c:pt>
                <c:pt idx="2132">
                  <c:v>4496.13</c:v>
                </c:pt>
                <c:pt idx="2133">
                  <c:v>4913.1099999999997</c:v>
                </c:pt>
                <c:pt idx="2134">
                  <c:v>3725.41</c:v>
                </c:pt>
                <c:pt idx="2135">
                  <c:v>3376.26</c:v>
                </c:pt>
                <c:pt idx="2136">
                  <c:v>3166.8</c:v>
                </c:pt>
                <c:pt idx="2137">
                  <c:v>2797.19</c:v>
                </c:pt>
                <c:pt idx="2138">
                  <c:v>2187.0100000000002</c:v>
                </c:pt>
                <c:pt idx="2139">
                  <c:v>2072.4499999999998</c:v>
                </c:pt>
                <c:pt idx="2140">
                  <c:v>1927.09</c:v>
                </c:pt>
                <c:pt idx="2141">
                  <c:v>1738.77</c:v>
                </c:pt>
                <c:pt idx="2142">
                  <c:v>1748.86</c:v>
                </c:pt>
                <c:pt idx="2143">
                  <c:v>1598.24</c:v>
                </c:pt>
                <c:pt idx="2144">
                  <c:v>1523.09</c:v>
                </c:pt>
                <c:pt idx="2145">
                  <c:v>1478.62</c:v>
                </c:pt>
                <c:pt idx="2146">
                  <c:v>1511.1</c:v>
                </c:pt>
                <c:pt idx="2147">
                  <c:v>1551.04</c:v>
                </c:pt>
                <c:pt idx="2148">
                  <c:v>1468.8</c:v>
                </c:pt>
                <c:pt idx="2149">
                  <c:v>1312.67</c:v>
                </c:pt>
                <c:pt idx="2150">
                  <c:v>1314.56</c:v>
                </c:pt>
                <c:pt idx="2151">
                  <c:v>1233.77</c:v>
                </c:pt>
                <c:pt idx="2152">
                  <c:v>1196.48</c:v>
                </c:pt>
                <c:pt idx="2153">
                  <c:v>1355.6</c:v>
                </c:pt>
                <c:pt idx="2154">
                  <c:v>1224.76</c:v>
                </c:pt>
                <c:pt idx="2155">
                  <c:v>1210.56</c:v>
                </c:pt>
                <c:pt idx="2156">
                  <c:v>1275.8800000000001</c:v>
                </c:pt>
                <c:pt idx="2157">
                  <c:v>1286.5999999999999</c:v>
                </c:pt>
                <c:pt idx="2158">
                  <c:v>1128.6099999999999</c:v>
                </c:pt>
                <c:pt idx="2159">
                  <c:v>1184.06</c:v>
                </c:pt>
                <c:pt idx="2160">
                  <c:v>1282.81</c:v>
                </c:pt>
                <c:pt idx="2161">
                  <c:v>1347.64</c:v>
                </c:pt>
                <c:pt idx="2162">
                  <c:v>1451.63</c:v>
                </c:pt>
                <c:pt idx="2163">
                  <c:v>1525</c:v>
                </c:pt>
                <c:pt idx="2164">
                  <c:v>1411.6</c:v>
                </c:pt>
                <c:pt idx="2165">
                  <c:v>1446.71</c:v>
                </c:pt>
                <c:pt idx="2166">
                  <c:v>1439.19</c:v>
                </c:pt>
                <c:pt idx="2167">
                  <c:v>1391.81</c:v>
                </c:pt>
                <c:pt idx="2168">
                  <c:v>1271.6099999999999</c:v>
                </c:pt>
                <c:pt idx="2169">
                  <c:v>1445.61</c:v>
                </c:pt>
                <c:pt idx="2170">
                  <c:v>1498.52</c:v>
                </c:pt>
                <c:pt idx="2171">
                  <c:v>1369.25</c:v>
                </c:pt>
                <c:pt idx="2172">
                  <c:v>1388.74</c:v>
                </c:pt>
                <c:pt idx="2173">
                  <c:v>1319.73</c:v>
                </c:pt>
                <c:pt idx="2174">
                  <c:v>1334.19</c:v>
                </c:pt>
                <c:pt idx="2175">
                  <c:v>1313.61</c:v>
                </c:pt>
                <c:pt idx="2176">
                  <c:v>1299.8599999999999</c:v>
                </c:pt>
                <c:pt idx="2177">
                  <c:v>1382.01</c:v>
                </c:pt>
                <c:pt idx="2178">
                  <c:v>1420.65</c:v>
                </c:pt>
                <c:pt idx="2179">
                  <c:v>1430.97</c:v>
                </c:pt>
                <c:pt idx="2180">
                  <c:v>1492.27</c:v>
                </c:pt>
                <c:pt idx="2181">
                  <c:v>1483.66</c:v>
                </c:pt>
                <c:pt idx="2182">
                  <c:v>1386.55</c:v>
                </c:pt>
                <c:pt idx="2183">
                  <c:v>1324.34</c:v>
                </c:pt>
                <c:pt idx="2184">
                  <c:v>1473.55</c:v>
                </c:pt>
                <c:pt idx="2185">
                  <c:v>1496.7</c:v>
                </c:pt>
                <c:pt idx="2186">
                  <c:v>1611</c:v>
                </c:pt>
                <c:pt idx="2187">
                  <c:v>1665.52</c:v>
                </c:pt>
                <c:pt idx="2188">
                  <c:v>1722.31</c:v>
                </c:pt>
                <c:pt idx="2189">
                  <c:v>1801.76</c:v>
                </c:pt>
                <c:pt idx="2190">
                  <c:v>1860.07</c:v>
                </c:pt>
                <c:pt idx="2191">
                  <c:v>1806.83</c:v>
                </c:pt>
                <c:pt idx="2192">
                  <c:v>1874.65</c:v>
                </c:pt>
                <c:pt idx="2193">
                  <c:v>1984</c:v>
                </c:pt>
                <c:pt idx="2194">
                  <c:v>2040.66</c:v>
                </c:pt>
                <c:pt idx="2195">
                  <c:v>2131.13</c:v>
                </c:pt>
                <c:pt idx="2196">
                  <c:v>2228.56</c:v>
                </c:pt>
                <c:pt idx="2197">
                  <c:v>2263.64</c:v>
                </c:pt>
                <c:pt idx="2198">
                  <c:v>2583.13</c:v>
                </c:pt>
                <c:pt idx="2199">
                  <c:v>2744.74</c:v>
                </c:pt>
                <c:pt idx="2200">
                  <c:v>2938.61</c:v>
                </c:pt>
                <c:pt idx="2201">
                  <c:v>3356.01</c:v>
                </c:pt>
                <c:pt idx="2202">
                  <c:v>3349.68</c:v>
                </c:pt>
                <c:pt idx="2203">
                  <c:v>3638.94</c:v>
                </c:pt>
                <c:pt idx="2204">
                  <c:v>3701.22</c:v>
                </c:pt>
                <c:pt idx="2205">
                  <c:v>3872.05</c:v>
                </c:pt>
                <c:pt idx="2206">
                  <c:v>3802.16</c:v>
                </c:pt>
                <c:pt idx="2207">
                  <c:v>4217.83</c:v>
                </c:pt>
                <c:pt idx="2208">
                  <c:v>4309.1499999999996</c:v>
                </c:pt>
                <c:pt idx="2209">
                  <c:v>4444.4399999999996</c:v>
                </c:pt>
                <c:pt idx="2210">
                  <c:v>4285.63</c:v>
                </c:pt>
                <c:pt idx="2211">
                  <c:v>4103.71</c:v>
                </c:pt>
                <c:pt idx="2212">
                  <c:v>4052.27</c:v>
                </c:pt>
                <c:pt idx="2213">
                  <c:v>4267.26</c:v>
                </c:pt>
                <c:pt idx="2214">
                  <c:v>4326.01</c:v>
                </c:pt>
                <c:pt idx="2215">
                  <c:v>4170.63</c:v>
                </c:pt>
                <c:pt idx="2216">
                  <c:v>4264.79</c:v>
                </c:pt>
                <c:pt idx="2217">
                  <c:v>4455.07</c:v>
                </c:pt>
                <c:pt idx="2218">
                  <c:v>4476.9399999999996</c:v>
                </c:pt>
                <c:pt idx="2219">
                  <c:v>4702.53</c:v>
                </c:pt>
                <c:pt idx="2220">
                  <c:v>4845.63</c:v>
                </c:pt>
                <c:pt idx="2221">
                  <c:v>5288.67</c:v>
                </c:pt>
                <c:pt idx="2222">
                  <c:v>5476.4</c:v>
                </c:pt>
                <c:pt idx="2223">
                  <c:v>5742.82</c:v>
                </c:pt>
                <c:pt idx="2224">
                  <c:v>6038.49</c:v>
                </c:pt>
                <c:pt idx="2225">
                  <c:v>6845.49</c:v>
                </c:pt>
                <c:pt idx="2226">
                  <c:v>8126.71</c:v>
                </c:pt>
                <c:pt idx="2227">
                  <c:v>8750.25</c:v>
                </c:pt>
                <c:pt idx="2228">
                  <c:v>9415.64</c:v>
                </c:pt>
                <c:pt idx="2229">
                  <c:v>10133.719999999999</c:v>
                </c:pt>
                <c:pt idx="2230">
                  <c:v>10435.780000000001</c:v>
                </c:pt>
                <c:pt idx="2231">
                  <c:v>9836.4599999999991</c:v>
                </c:pt>
                <c:pt idx="2232">
                  <c:v>10353.620000000001</c:v>
                </c:pt>
                <c:pt idx="2233">
                  <c:v>10448.11</c:v>
                </c:pt>
                <c:pt idx="2234">
                  <c:v>9752.67</c:v>
                </c:pt>
                <c:pt idx="2235">
                  <c:v>9801.43</c:v>
                </c:pt>
                <c:pt idx="2236">
                  <c:v>9974.9</c:v>
                </c:pt>
                <c:pt idx="2237">
                  <c:v>9624.68</c:v>
                </c:pt>
                <c:pt idx="2238">
                  <c:v>9770.9699999999993</c:v>
                </c:pt>
                <c:pt idx="2239">
                  <c:v>9939.06</c:v>
                </c:pt>
                <c:pt idx="2240">
                  <c:v>9632.0400000000009</c:v>
                </c:pt>
                <c:pt idx="2241">
                  <c:v>8699.89</c:v>
                </c:pt>
                <c:pt idx="2242">
                  <c:v>8473.3799999999992</c:v>
                </c:pt>
                <c:pt idx="2243">
                  <c:v>7954.81</c:v>
                </c:pt>
                <c:pt idx="2244">
                  <c:v>6933.81</c:v>
                </c:pt>
                <c:pt idx="2245">
                  <c:v>5971.95</c:v>
                </c:pt>
                <c:pt idx="2246">
                  <c:v>6186.51</c:v>
                </c:pt>
                <c:pt idx="2247">
                  <c:v>6047.86</c:v>
                </c:pt>
                <c:pt idx="2248">
                  <c:v>5484.26</c:v>
                </c:pt>
                <c:pt idx="2249">
                  <c:v>5336.16</c:v>
                </c:pt>
                <c:pt idx="2250">
                  <c:v>5658.51</c:v>
                </c:pt>
                <c:pt idx="2251">
                  <c:v>5541.99</c:v>
                </c:pt>
                <c:pt idx="2252">
                  <c:v>5380.46</c:v>
                </c:pt>
                <c:pt idx="2253">
                  <c:v>5530.41</c:v>
                </c:pt>
                <c:pt idx="2254">
                  <c:v>5891.41</c:v>
                </c:pt>
                <c:pt idx="2255">
                  <c:v>6577.56</c:v>
                </c:pt>
                <c:pt idx="2256">
                  <c:v>6823.47</c:v>
                </c:pt>
                <c:pt idx="2257">
                  <c:v>6866.98</c:v>
                </c:pt>
                <c:pt idx="2258">
                  <c:v>6881.68</c:v>
                </c:pt>
                <c:pt idx="2259">
                  <c:v>7308.18</c:v>
                </c:pt>
                <c:pt idx="2260">
                  <c:v>7842.79</c:v>
                </c:pt>
                <c:pt idx="2261">
                  <c:v>8209.3799999999992</c:v>
                </c:pt>
                <c:pt idx="2262">
                  <c:v>8461.39</c:v>
                </c:pt>
                <c:pt idx="2263">
                  <c:v>8663.16</c:v>
                </c:pt>
                <c:pt idx="2264">
                  <c:v>8349.73</c:v>
                </c:pt>
                <c:pt idx="2265">
                  <c:v>8592.82</c:v>
                </c:pt>
                <c:pt idx="2266">
                  <c:v>8466.57</c:v>
                </c:pt>
                <c:pt idx="2267">
                  <c:v>8918.36</c:v>
                </c:pt>
                <c:pt idx="2268">
                  <c:v>9547.02</c:v>
                </c:pt>
                <c:pt idx="2269">
                  <c:v>10098.52</c:v>
                </c:pt>
                <c:pt idx="2270">
                  <c:v>10161.620000000001</c:v>
                </c:pt>
                <c:pt idx="2271">
                  <c:v>10328.17</c:v>
                </c:pt>
                <c:pt idx="2272">
                  <c:v>10043.969999999999</c:v>
                </c:pt>
                <c:pt idx="2273">
                  <c:v>10148.51</c:v>
                </c:pt>
                <c:pt idx="2274">
                  <c:v>10364.450000000001</c:v>
                </c:pt>
                <c:pt idx="2275">
                  <c:v>9739.24</c:v>
                </c:pt>
                <c:pt idx="2276">
                  <c:v>9357.66</c:v>
                </c:pt>
                <c:pt idx="2277">
                  <c:v>9725.5499999999993</c:v>
                </c:pt>
                <c:pt idx="2278">
                  <c:v>9524.36</c:v>
                </c:pt>
                <c:pt idx="2279">
                  <c:v>9750.09</c:v>
                </c:pt>
                <c:pt idx="2280">
                  <c:v>9734.0499999999993</c:v>
                </c:pt>
                <c:pt idx="2281">
                  <c:v>9698.2999999999993</c:v>
                </c:pt>
                <c:pt idx="2282">
                  <c:v>10994.72</c:v>
                </c:pt>
                <c:pt idx="2283">
                  <c:v>11657.17</c:v>
                </c:pt>
                <c:pt idx="2284">
                  <c:v>11899.47</c:v>
                </c:pt>
                <c:pt idx="2285">
                  <c:v>12402.82</c:v>
                </c:pt>
                <c:pt idx="2286">
                  <c:v>12885.71</c:v>
                </c:pt>
                <c:pt idx="2287">
                  <c:v>14445.08</c:v>
                </c:pt>
                <c:pt idx="2288">
                  <c:v>15107.29</c:v>
                </c:pt>
                <c:pt idx="2289">
                  <c:v>15305.77</c:v>
                </c:pt>
                <c:pt idx="2290">
                  <c:v>15405.53</c:v>
                </c:pt>
                <c:pt idx="2291">
                  <c:v>15946.69</c:v>
                </c:pt>
                <c:pt idx="2292">
                  <c:v>16438.07</c:v>
                </c:pt>
                <c:pt idx="2293">
                  <c:v>17318.87</c:v>
                </c:pt>
                <c:pt idx="2294">
                  <c:v>17497.2</c:v>
                </c:pt>
                <c:pt idx="2295">
                  <c:v>17121.669999999998</c:v>
                </c:pt>
                <c:pt idx="2296">
                  <c:v>17233.88</c:v>
                </c:pt>
                <c:pt idx="2297">
                  <c:v>16711.86</c:v>
                </c:pt>
                <c:pt idx="2298">
                  <c:v>16415.8</c:v>
                </c:pt>
                <c:pt idx="2299">
                  <c:v>16032.04</c:v>
                </c:pt>
                <c:pt idx="2300">
                  <c:v>15750.75</c:v>
                </c:pt>
                <c:pt idx="2301">
                  <c:v>14338.92</c:v>
                </c:pt>
                <c:pt idx="2302">
                  <c:v>14367.48</c:v>
                </c:pt>
                <c:pt idx="2303">
                  <c:v>13431.06</c:v>
                </c:pt>
                <c:pt idx="2304">
                  <c:v>14315.5</c:v>
                </c:pt>
                <c:pt idx="2305">
                  <c:v>14588.66</c:v>
                </c:pt>
                <c:pt idx="2306">
                  <c:v>14189.99</c:v>
                </c:pt>
                <c:pt idx="2307">
                  <c:v>13678.19</c:v>
                </c:pt>
                <c:pt idx="2308">
                  <c:v>14245.72</c:v>
                </c:pt>
                <c:pt idx="2309">
                  <c:v>13720.09</c:v>
                </c:pt>
                <c:pt idx="2310">
                  <c:v>14315.65</c:v>
                </c:pt>
                <c:pt idx="2311">
                  <c:v>12515.93</c:v>
                </c:pt>
                <c:pt idx="2312">
                  <c:v>12660.47</c:v>
                </c:pt>
                <c:pt idx="2313">
                  <c:v>13339.85</c:v>
                </c:pt>
                <c:pt idx="2314">
                  <c:v>13457.79</c:v>
                </c:pt>
                <c:pt idx="2315">
                  <c:v>13954.75</c:v>
                </c:pt>
                <c:pt idx="2316">
                  <c:v>13879.75</c:v>
                </c:pt>
                <c:pt idx="2317">
                  <c:v>13439.09</c:v>
                </c:pt>
                <c:pt idx="2318">
                  <c:v>12447.91</c:v>
                </c:pt>
                <c:pt idx="2319">
                  <c:v>12496.05</c:v>
                </c:pt>
                <c:pt idx="2320">
                  <c:v>12727.15</c:v>
                </c:pt>
                <c:pt idx="2321">
                  <c:v>13007.89</c:v>
                </c:pt>
                <c:pt idx="2322">
                  <c:v>12538.03</c:v>
                </c:pt>
                <c:pt idx="2323">
                  <c:v>12596.73</c:v>
                </c:pt>
                <c:pt idx="2324">
                  <c:v>11284.11</c:v>
                </c:pt>
                <c:pt idx="2325">
                  <c:v>10499.78</c:v>
                </c:pt>
                <c:pt idx="2326">
                  <c:v>10673.34</c:v>
                </c:pt>
                <c:pt idx="2327">
                  <c:v>10500.26</c:v>
                </c:pt>
                <c:pt idx="2328">
                  <c:v>9355.2000000000007</c:v>
                </c:pt>
                <c:pt idx="2329">
                  <c:v>9186.82</c:v>
                </c:pt>
                <c:pt idx="2330">
                  <c:v>9197.5</c:v>
                </c:pt>
                <c:pt idx="2331">
                  <c:v>8958.49</c:v>
                </c:pt>
                <c:pt idx="2332">
                  <c:v>8775.64</c:v>
                </c:pt>
                <c:pt idx="2333">
                  <c:v>8318.43</c:v>
                </c:pt>
                <c:pt idx="2334">
                  <c:v>7988.52</c:v>
                </c:pt>
                <c:pt idx="2335">
                  <c:v>7760.28</c:v>
                </c:pt>
                <c:pt idx="2336">
                  <c:v>7710.25</c:v>
                </c:pt>
                <c:pt idx="2337">
                  <c:v>7643.07</c:v>
                </c:pt>
                <c:pt idx="2338">
                  <c:v>7899.33</c:v>
                </c:pt>
                <c:pt idx="2339">
                  <c:v>7662.32</c:v>
                </c:pt>
                <c:pt idx="2340">
                  <c:v>7754.02</c:v>
                </c:pt>
                <c:pt idx="2341">
                  <c:v>7613.82</c:v>
                </c:pt>
                <c:pt idx="2342">
                  <c:v>7543.53</c:v>
                </c:pt>
                <c:pt idx="2343">
                  <c:v>7194.06</c:v>
                </c:pt>
                <c:pt idx="2344">
                  <c:v>7141.78</c:v>
                </c:pt>
                <c:pt idx="2345">
                  <c:v>7364.27</c:v>
                </c:pt>
                <c:pt idx="2346">
                  <c:v>7248.67</c:v>
                </c:pt>
                <c:pt idx="2347">
                  <c:v>7396.86</c:v>
                </c:pt>
                <c:pt idx="2348">
                  <c:v>7765.74</c:v>
                </c:pt>
                <c:pt idx="2349">
                  <c:v>7910.06</c:v>
                </c:pt>
                <c:pt idx="2350">
                  <c:v>8306.32</c:v>
                </c:pt>
                <c:pt idx="2351">
                  <c:v>8173.97</c:v>
                </c:pt>
                <c:pt idx="2352">
                  <c:v>8104.69</c:v>
                </c:pt>
                <c:pt idx="2353">
                  <c:v>8051.93</c:v>
                </c:pt>
                <c:pt idx="2354">
                  <c:v>7970.26</c:v>
                </c:pt>
                <c:pt idx="2355">
                  <c:v>8652.7099999999991</c:v>
                </c:pt>
                <c:pt idx="2356">
                  <c:v>9198.7999999999993</c:v>
                </c:pt>
                <c:pt idx="2357">
                  <c:v>10124.299999999999</c:v>
                </c:pt>
                <c:pt idx="2358">
                  <c:v>10901.85</c:v>
                </c:pt>
                <c:pt idx="2359">
                  <c:v>10698.03</c:v>
                </c:pt>
                <c:pt idx="2360">
                  <c:v>11469.79</c:v>
                </c:pt>
                <c:pt idx="2361">
                  <c:v>11850.7</c:v>
                </c:pt>
                <c:pt idx="2362">
                  <c:v>12086.19</c:v>
                </c:pt>
                <c:pt idx="2363">
                  <c:v>11876.36</c:v>
                </c:pt>
                <c:pt idx="2364">
                  <c:v>11605.67</c:v>
                </c:pt>
                <c:pt idx="2365">
                  <c:v>11286.93</c:v>
                </c:pt>
                <c:pt idx="2366">
                  <c:v>10926.95</c:v>
                </c:pt>
                <c:pt idx="2367">
                  <c:v>9554.4</c:v>
                </c:pt>
                <c:pt idx="2368">
                  <c:v>9135.7199999999993</c:v>
                </c:pt>
                <c:pt idx="2369">
                  <c:v>9510.5</c:v>
                </c:pt>
                <c:pt idx="2370">
                  <c:v>8799.18</c:v>
                </c:pt>
                <c:pt idx="2371">
                  <c:v>8696.56</c:v>
                </c:pt>
                <c:pt idx="2372">
                  <c:v>8526.15</c:v>
                </c:pt>
                <c:pt idx="2373">
                  <c:v>8340.41</c:v>
                </c:pt>
                <c:pt idx="2374">
                  <c:v>8519.2900000000009</c:v>
                </c:pt>
                <c:pt idx="2375">
                  <c:v>8661.0300000000007</c:v>
                </c:pt>
                <c:pt idx="2376">
                  <c:v>8659.2800000000007</c:v>
                </c:pt>
                <c:pt idx="2377">
                  <c:v>8823.2999999999993</c:v>
                </c:pt>
                <c:pt idx="2378">
                  <c:v>9279.49</c:v>
                </c:pt>
                <c:pt idx="2379">
                  <c:v>9047.6200000000008</c:v>
                </c:pt>
                <c:pt idx="2380">
                  <c:v>8971.85</c:v>
                </c:pt>
                <c:pt idx="2381">
                  <c:v>9626.61</c:v>
                </c:pt>
                <c:pt idx="2382">
                  <c:v>9419.3799999999992</c:v>
                </c:pt>
                <c:pt idx="2383">
                  <c:v>9272.56</c:v>
                </c:pt>
                <c:pt idx="2384">
                  <c:v>9435.01</c:v>
                </c:pt>
                <c:pt idx="2385">
                  <c:v>9079.82</c:v>
                </c:pt>
                <c:pt idx="2386">
                  <c:v>9224.2900000000009</c:v>
                </c:pt>
                <c:pt idx="2387">
                  <c:v>8523.9</c:v>
                </c:pt>
                <c:pt idx="2388">
                  <c:v>7834.11</c:v>
                </c:pt>
                <c:pt idx="2389">
                  <c:v>7554.6</c:v>
                </c:pt>
                <c:pt idx="2390">
                  <c:v>7112.42</c:v>
                </c:pt>
                <c:pt idx="2391">
                  <c:v>6977.3</c:v>
                </c:pt>
                <c:pt idx="2392">
                  <c:v>7124.01</c:v>
                </c:pt>
                <c:pt idx="2393">
                  <c:v>6645.44</c:v>
                </c:pt>
                <c:pt idx="2394">
                  <c:v>5933.92</c:v>
                </c:pt>
                <c:pt idx="2395">
                  <c:v>5651.35</c:v>
                </c:pt>
                <c:pt idx="2396">
                  <c:v>5492.47</c:v>
                </c:pt>
                <c:pt idx="2397">
                  <c:v>5149.75</c:v>
                </c:pt>
                <c:pt idx="2398">
                  <c:v>4926.3999999999996</c:v>
                </c:pt>
                <c:pt idx="2399">
                  <c:v>5057.8100000000004</c:v>
                </c:pt>
                <c:pt idx="2400">
                  <c:v>4948.58</c:v>
                </c:pt>
                <c:pt idx="2401">
                  <c:v>4855.57</c:v>
                </c:pt>
                <c:pt idx="2402">
                  <c:v>5182</c:v>
                </c:pt>
                <c:pt idx="2403">
                  <c:v>5138.79</c:v>
                </c:pt>
                <c:pt idx="2404">
                  <c:v>4777.88</c:v>
                </c:pt>
                <c:pt idx="2405">
                  <c:v>5335.12</c:v>
                </c:pt>
                <c:pt idx="2406">
                  <c:v>5365.27</c:v>
                </c:pt>
                <c:pt idx="2407">
                  <c:v>5176.84</c:v>
                </c:pt>
                <c:pt idx="2408">
                  <c:v>4838.1000000000004</c:v>
                </c:pt>
                <c:pt idx="2409">
                  <c:v>4302.28</c:v>
                </c:pt>
                <c:pt idx="2410">
                  <c:v>4187.43</c:v>
                </c:pt>
                <c:pt idx="2411">
                  <c:v>3888.56</c:v>
                </c:pt>
                <c:pt idx="2412">
                  <c:v>3627.79</c:v>
                </c:pt>
                <c:pt idx="2413">
                  <c:v>3571.81</c:v>
                </c:pt>
                <c:pt idx="2414">
                  <c:v>3528.88</c:v>
                </c:pt>
                <c:pt idx="2415">
                  <c:v>3136.52</c:v>
                </c:pt>
                <c:pt idx="2416">
                  <c:v>2952.68</c:v>
                </c:pt>
                <c:pt idx="2417">
                  <c:v>2848.82</c:v>
                </c:pt>
                <c:pt idx="2418">
                  <c:v>2731.83</c:v>
                </c:pt>
                <c:pt idx="2419">
                  <c:v>2633.52</c:v>
                </c:pt>
                <c:pt idx="2420">
                  <c:v>2601.7600000000002</c:v>
                </c:pt>
                <c:pt idx="2421">
                  <c:v>2692.41</c:v>
                </c:pt>
                <c:pt idx="2422">
                  <c:v>2860.83</c:v>
                </c:pt>
                <c:pt idx="2423">
                  <c:v>3055.5</c:v>
                </c:pt>
                <c:pt idx="2424">
                  <c:v>3068.74</c:v>
                </c:pt>
                <c:pt idx="2425">
                  <c:v>2843.06</c:v>
                </c:pt>
                <c:pt idx="2426">
                  <c:v>2871.46</c:v>
                </c:pt>
                <c:pt idx="2427">
                  <c:v>2950.3</c:v>
                </c:pt>
                <c:pt idx="2428">
                  <c:v>3017.33</c:v>
                </c:pt>
                <c:pt idx="2429">
                  <c:v>3163.42</c:v>
                </c:pt>
                <c:pt idx="2430">
                  <c:v>3226.82</c:v>
                </c:pt>
                <c:pt idx="2431">
                  <c:v>3272.72</c:v>
                </c:pt>
                <c:pt idx="2432">
                  <c:v>3502.62</c:v>
                </c:pt>
                <c:pt idx="2433">
                  <c:v>3857.11</c:v>
                </c:pt>
                <c:pt idx="2434">
                  <c:v>3926.87</c:v>
                </c:pt>
                <c:pt idx="2435">
                  <c:v>3989.88</c:v>
                </c:pt>
                <c:pt idx="2436">
                  <c:v>3791.75</c:v>
                </c:pt>
                <c:pt idx="2437">
                  <c:v>3912.43</c:v>
                </c:pt>
                <c:pt idx="2438">
                  <c:v>4063.73</c:v>
                </c:pt>
                <c:pt idx="2439">
                  <c:v>4312.45</c:v>
                </c:pt>
                <c:pt idx="2440">
                  <c:v>4554.3599999999997</c:v>
                </c:pt>
                <c:pt idx="2441">
                  <c:v>4643.1499999999996</c:v>
                </c:pt>
                <c:pt idx="2442">
                  <c:v>4465.2299999999996</c:v>
                </c:pt>
                <c:pt idx="2443">
                  <c:v>4622.72</c:v>
                </c:pt>
                <c:pt idx="2444">
                  <c:v>4646.34</c:v>
                </c:pt>
                <c:pt idx="2445">
                  <c:v>4742.83</c:v>
                </c:pt>
                <c:pt idx="2446">
                  <c:v>4661.97</c:v>
                </c:pt>
                <c:pt idx="2447">
                  <c:v>4198.63</c:v>
                </c:pt>
                <c:pt idx="2448">
                  <c:v>4266.7</c:v>
                </c:pt>
                <c:pt idx="2449">
                  <c:v>4322.92</c:v>
                </c:pt>
                <c:pt idx="2450">
                  <c:v>4188.28</c:v>
                </c:pt>
                <c:pt idx="2451">
                  <c:v>4073.25</c:v>
                </c:pt>
                <c:pt idx="2452">
                  <c:v>4029.7</c:v>
                </c:pt>
                <c:pt idx="2453">
                  <c:v>3797.12</c:v>
                </c:pt>
                <c:pt idx="2454">
                  <c:v>3741.73</c:v>
                </c:pt>
                <c:pt idx="2455">
                  <c:v>3507.37</c:v>
                </c:pt>
                <c:pt idx="2456">
                  <c:v>3551.8</c:v>
                </c:pt>
                <c:pt idx="2457">
                  <c:v>3377.59</c:v>
                </c:pt>
                <c:pt idx="2458">
                  <c:v>3353.95</c:v>
                </c:pt>
                <c:pt idx="2459">
                  <c:v>3320.28</c:v>
                </c:pt>
                <c:pt idx="2460">
                  <c:v>3240.17</c:v>
                </c:pt>
                <c:pt idx="2461">
                  <c:v>3403.95</c:v>
                </c:pt>
                <c:pt idx="2462">
                  <c:v>3180.18</c:v>
                </c:pt>
                <c:pt idx="2463">
                  <c:v>3264.05</c:v>
                </c:pt>
                <c:pt idx="2464">
                  <c:v>3390.98</c:v>
                </c:pt>
                <c:pt idx="2465">
                  <c:v>3253.99</c:v>
                </c:pt>
                <c:pt idx="2466">
                  <c:v>3212.44</c:v>
                </c:pt>
                <c:pt idx="2467">
                  <c:v>4242.07</c:v>
                </c:pt>
                <c:pt idx="2468">
                  <c:v>4484.6899999999996</c:v>
                </c:pt>
                <c:pt idx="2469">
                  <c:v>4431.93</c:v>
                </c:pt>
                <c:pt idx="2470">
                  <c:v>4431.93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F4-4297-9155-D609D3BC5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5962159"/>
        <c:axId val="615962991"/>
      </c:lineChart>
      <c:dateAx>
        <c:axId val="615962159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615962991"/>
        <c:crosses val="autoZero"/>
        <c:auto val="1"/>
        <c:lblOffset val="100"/>
        <c:baseTimeUnit val="days"/>
      </c:dateAx>
      <c:valAx>
        <c:axId val="615962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615962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85000"/>
            </a:schemeClr>
          </a:solidFill>
          <a:latin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-solution.com/solution-blog/886704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onther-tech/create2-%EC%B7%A8%EC%95%BD%EC%A0%90-%EB%B6%84%EC%84%9D-d82e913ad28b" TargetMode="External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hyperlink" Target="https://eth.wiki/concepts/evm/create-create2-compariso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nobu-hs.github.io/downloads/ethereum_evm_illustrated.pdf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ko/developers/docs/gas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ytic/evm-opcodes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suite.com/docs/truffle/quickstart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db796.tistory.com/66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db796.tistory.com/66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hy.2021.631665/full#F3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ips.ethereum.org/EIPS/eip-721" TargetMode="External"/><Relationship Id="rId5" Type="http://schemas.openxmlformats.org/officeDocument/2006/relationships/hyperlink" Target="https://namu.wiki/w/%ED%81%AC%EB%A6%BD%ED%86%A0%ED%8E%91%ED%81%AC" TargetMode="External"/><Relationship Id="rId4" Type="http://schemas.openxmlformats.org/officeDocument/2006/relationships/hyperlink" Target="https://eips.ethereum.org/EIPS/eip-20" TargetMode="Externa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universe.io/2021/09/16/what-is-eip-1559/?lang=ko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blob/a52bcccfe1fd9b10d27bff1121a8465982af7714/consensus/ethash/consensus.go#L645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959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https://medium.com/@roberto.g.infante/transaction-life-cycle-on-the-ethereum-blockchain-b0d92fa73fb1</a:t>
            </a:r>
          </a:p>
          <a:p>
            <a:endParaRPr lang="en-US" altLang="ko-KR" dirty="0"/>
          </a:p>
          <a:p>
            <a:r>
              <a:rPr lang="en-US" altLang="ko-KR" dirty="0"/>
              <a:t>Transaction</a:t>
            </a:r>
          </a:p>
          <a:p>
            <a:pPr lvl="1"/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Validate (</a:t>
            </a:r>
            <a:r>
              <a:rPr lang="ko-KR" altLang="en-US" dirty="0"/>
              <a:t>유효성만 체크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Response with hash</a:t>
            </a:r>
          </a:p>
          <a:p>
            <a:pPr lvl="1"/>
            <a:r>
              <a:rPr lang="en-US" altLang="ko-KR" dirty="0"/>
              <a:t>Put in Pool (Pending)</a:t>
            </a:r>
          </a:p>
          <a:p>
            <a:pPr lvl="1"/>
            <a:r>
              <a:rPr lang="en-US" altLang="ko-KR" dirty="0"/>
              <a:t>Transaction Broadcast</a:t>
            </a:r>
          </a:p>
          <a:p>
            <a:r>
              <a:rPr lang="en-US" altLang="ko-KR" dirty="0"/>
              <a:t>Generate Block (Mining)</a:t>
            </a:r>
          </a:p>
          <a:p>
            <a:pPr lvl="1"/>
            <a:r>
              <a:rPr lang="en-US" altLang="ko-KR" dirty="0"/>
              <a:t>Execute transaction</a:t>
            </a:r>
          </a:p>
          <a:p>
            <a:pPr lvl="1"/>
            <a:r>
              <a:rPr lang="en-US" altLang="ko-KR" dirty="0"/>
              <a:t>Change state</a:t>
            </a:r>
          </a:p>
          <a:p>
            <a:pPr lvl="1"/>
            <a:r>
              <a:rPr lang="en-US" altLang="ko-KR" dirty="0"/>
              <a:t>Generate receipt</a:t>
            </a:r>
          </a:p>
          <a:p>
            <a:pPr lvl="1"/>
            <a:r>
              <a:rPr lang="en-US" altLang="ko-KR" dirty="0"/>
              <a:t>Block Broadcast</a:t>
            </a:r>
          </a:p>
          <a:p>
            <a:r>
              <a:rPr lang="en-US" altLang="ko-KR" dirty="0"/>
              <a:t>Check Receipt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https://sabarada.tistory.com/14?category=792127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blockchain.writeBlockAndSetHead</a:t>
            </a:r>
            <a:r>
              <a:rPr lang="en-US" altLang="ko-KR" dirty="0"/>
              <a:t>: https://github.com/ethereum/go-ethereum/blob/7f6f01d46f34287c0793cb770a36c86b8d21726e/core/blockchain.go#L1282</a:t>
            </a:r>
          </a:p>
          <a:p>
            <a:r>
              <a:rPr lang="en-US" altLang="ko-KR" dirty="0" err="1"/>
              <a:t>bc.chainHeadFeed.Send</a:t>
            </a:r>
            <a:r>
              <a:rPr lang="en-US" altLang="ko-KR" dirty="0"/>
              <a:t>(</a:t>
            </a:r>
            <a:r>
              <a:rPr lang="en-US" altLang="ko-KR" dirty="0" err="1"/>
              <a:t>ChainHeadEvent</a:t>
            </a:r>
            <a:r>
              <a:rPr lang="en-US" altLang="ko-KR" dirty="0"/>
              <a:t>{Block: block})</a:t>
            </a:r>
          </a:p>
          <a:p>
            <a:endParaRPr lang="en-US" altLang="ko-KR" dirty="0"/>
          </a:p>
          <a:p>
            <a:r>
              <a:rPr lang="en-US" altLang="ko-KR" dirty="0"/>
              <a:t>p2p/</a:t>
            </a:r>
            <a:r>
              <a:rPr lang="en-US" altLang="ko-KR" dirty="0" err="1"/>
              <a:t>server.launchPeer</a:t>
            </a:r>
            <a:r>
              <a:rPr lang="en-US" altLang="ko-KR" dirty="0"/>
              <a:t> : https://github.com/ethereum/go-ethereum/blob/master/p2p/server.go#L1014</a:t>
            </a:r>
          </a:p>
          <a:p>
            <a:r>
              <a:rPr lang="en-US" altLang="ko-KR" dirty="0"/>
              <a:t>p2p/</a:t>
            </a:r>
            <a:r>
              <a:rPr lang="en-US" altLang="ko-KR" dirty="0" err="1"/>
              <a:t>server.runPeer</a:t>
            </a:r>
            <a:r>
              <a:rPr lang="en-US" altLang="ko-KR" dirty="0"/>
              <a:t>: https://github.com/ethereum/go-ethereum/blob/master/p2p/server.go#L1026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2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5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34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1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29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150% -&gt; 10cm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https://ethereum.org/en/whitepaper/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상태 머신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상태 전이</a:t>
            </a:r>
            <a:endParaRPr lang="ko-KR" altLang="ko-KR" dirty="0">
              <a:ea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6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https://uxwing.com/page-source-code-icon/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a typeface="맑은 고딕"/>
              </a:rPr>
              <a:t>이더리움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마크</a:t>
            </a:r>
            <a:r>
              <a:rPr lang="en-US" altLang="ko-KR" dirty="0">
                <a:ea typeface="맑은 고딕"/>
              </a:rPr>
              <a:t> : https://www.pngwing.com/ko/free-png-neicv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91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cs typeface="Calibri"/>
              </a:rPr>
              <a:t>CREATE2 : </a:t>
            </a:r>
            <a:r>
              <a:rPr lang="en-US" altLang="ko-KR" dirty="0">
                <a:hlinkClick r:id="rId3"/>
              </a:rPr>
              <a:t>https://coder-solution.com/solution-blog/886704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hlinkClick r:id="rId4"/>
              </a:rPr>
              <a:t>https://eth.wiki/concepts/evm/create-create2-comparison</a:t>
            </a:r>
          </a:p>
          <a:p>
            <a:r>
              <a:rPr lang="en-US" altLang="ko-KR" dirty="0">
                <a:hlinkClick r:id="rId5"/>
              </a:rPr>
              <a:t>https://eips.ethereum.org/EIPS/eip-1014</a:t>
            </a:r>
            <a:endParaRPr lang="en-US" altLang="ko-KR" dirty="0">
              <a:ea typeface="맑은 고딕"/>
              <a:hlinkClick r:id="rId5"/>
            </a:endParaRPr>
          </a:p>
          <a:p>
            <a:endParaRPr lang="en-US" altLang="ko-KR" dirty="0"/>
          </a:p>
          <a:p>
            <a:r>
              <a:rPr lang="en-US" altLang="ko-KR" dirty="0"/>
              <a:t>CREATE (0xf0), keccak256( 0xff ++ address ++ salt ++ keccak256(</a:t>
            </a:r>
            <a:r>
              <a:rPr lang="en-US" altLang="ko-KR" dirty="0" err="1"/>
              <a:t>init_code</a:t>
            </a:r>
            <a:r>
              <a:rPr lang="en-US" altLang="ko-KR" dirty="0"/>
              <a:t>))[12:]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Create2 </a:t>
            </a:r>
            <a:r>
              <a:rPr lang="ko-KR" altLang="en-US" dirty="0">
                <a:ea typeface="맑은 고딕"/>
              </a:rPr>
              <a:t>취약점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분석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https://medium.com/onther-tech/create2-%EC%B7%A8%EC%95%BD%EC%A0%90-%EB%B6%84%EC%84%9D-d82e913ad28b</a:t>
            </a:r>
            <a:endParaRPr lang="en-US" altLang="ko-KR" dirty="0">
              <a:ea typeface="맑은 고딕" panose="020F0502020204030204"/>
              <a:hlinkClick r:id="rId6"/>
            </a:endParaRPr>
          </a:p>
          <a:p>
            <a:endParaRPr lang="en-US" altLang="ko-KR" dirty="0">
              <a:ea typeface="맑은 고딕" panose="020F0502020204030204"/>
            </a:endParaRPr>
          </a:p>
          <a:p>
            <a:r>
              <a:rPr lang="en-US" altLang="ko-KR" dirty="0">
                <a:ea typeface="맑은 고딕" panose="020F0502020204030204"/>
              </a:rPr>
              <a:t>Contract</a:t>
            </a:r>
            <a:r>
              <a:rPr lang="ko-KR" altLang="en-US" dirty="0">
                <a:ea typeface="맑은 고딕" panose="020F0502020204030204"/>
              </a:rPr>
              <a:t>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배포되면</a:t>
            </a:r>
            <a:r>
              <a:rPr lang="en-US" altLang="ko-KR" dirty="0">
                <a:ea typeface="맑은 고딕" panose="020F0502020204030204"/>
              </a:rPr>
              <a:t> nonce </a:t>
            </a:r>
            <a:r>
              <a:rPr lang="ko-KR" altLang="en-US" dirty="0">
                <a:ea typeface="맑은 고딕" panose="020F0502020204030204"/>
              </a:rPr>
              <a:t>는</a:t>
            </a:r>
            <a:r>
              <a:rPr lang="en-US" altLang="ko-KR" dirty="0">
                <a:ea typeface="맑은 고딕" panose="020F0502020204030204"/>
              </a:rPr>
              <a:t> 1로 </a:t>
            </a:r>
            <a:r>
              <a:rPr lang="ko-KR" altLang="en-US" dirty="0">
                <a:ea typeface="맑은 고딕" panose="020F0502020204030204"/>
              </a:rPr>
              <a:t>설정</a:t>
            </a:r>
            <a:r>
              <a:rPr lang="en-US" altLang="ko-KR" dirty="0">
                <a:ea typeface="맑은 고딕" panose="020F0502020204030204"/>
              </a:rPr>
              <a:t> -&gt; </a:t>
            </a:r>
            <a:r>
              <a:rPr lang="ko-KR" altLang="en-US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생성시</a:t>
            </a:r>
            <a:r>
              <a:rPr lang="en-US" altLang="ko-KR" dirty="0">
                <a:ea typeface="맑은 고딕" panose="020F0502020204030204"/>
              </a:rPr>
              <a:t> 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nonce가</a:t>
            </a:r>
            <a:r>
              <a:rPr lang="en-US" altLang="ko-KR" dirty="0">
                <a:ea typeface="맑은 고딕" panose="020F0502020204030204"/>
              </a:rPr>
              <a:t> 0인지 </a:t>
            </a:r>
            <a:r>
              <a:rPr lang="en-US" altLang="ko-KR" dirty="0" err="1">
                <a:ea typeface="맑은 고딕" panose="020F0502020204030204"/>
              </a:rPr>
              <a:t>검사하고</a:t>
            </a:r>
            <a:r>
              <a:rPr lang="en-US" altLang="ko-KR" dirty="0">
                <a:ea typeface="맑은 고딕" panose="020F0502020204030204"/>
              </a:rPr>
              <a:t> 0이면 revert</a:t>
            </a:r>
            <a:br>
              <a:rPr lang="en-US" altLang="ko-KR" dirty="0">
                <a:cs typeface="+mn-lt"/>
              </a:rPr>
            </a:br>
            <a:r>
              <a:rPr lang="en-US" altLang="ko-KR" dirty="0">
                <a:ea typeface="맑은 고딕" panose="020F0502020204030204"/>
              </a:rPr>
              <a:t>단, 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selfdestruct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함수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호출로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블록체인에서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경우에는</a:t>
            </a:r>
            <a:r>
              <a:rPr lang="en-US" altLang="ko-KR" dirty="0">
                <a:ea typeface="맑은 고딕" panose="020F0502020204030204"/>
              </a:rPr>
              <a:t> CREATE2를 이용해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같은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재배포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가능</a:t>
            </a:r>
            <a:endParaRPr lang="en-US" altLang="ko-KR" dirty="0">
              <a:ea typeface="맑은 고딕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https://takenobu-hs.github.io/downloads/ethereum_evm_illustrated.pdf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트랜잭션의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시작은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항상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EOA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0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https://velog.io/@drhot552/BlockChain%EC%9D%B4%EB%8D%94%EB%A6%AC%EC%9B%80-%EB%B8%94%EB%A1%9D%EC%B2%B4%EC%9D%B8Geth%EC%84%A4%EC%B9%98%ED%95%98%EA%B8%B0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5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ko-KR" altLang="en-US" dirty="0" err="1"/>
              <a:t>컨트랙트에서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– </a:t>
            </a:r>
            <a:r>
              <a:rPr lang="ko-KR" altLang="en-US" dirty="0"/>
              <a:t>중 하나만 사용할 수 있다</a:t>
            </a:r>
            <a:r>
              <a:rPr lang="en-US" altLang="ko-KR" dirty="0"/>
              <a:t>. </a:t>
            </a:r>
            <a:r>
              <a:rPr lang="ko-KR" altLang="en-US" dirty="0"/>
              <a:t>동시 사용 불가</a:t>
            </a:r>
            <a:endParaRPr lang="en-US" altLang="ko-KR" dirty="0"/>
          </a:p>
          <a:p>
            <a:r>
              <a:rPr lang="en-US" altLang="ko-KR" dirty="0"/>
              <a:t>3 + 6 - 5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7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https://intrepidgeeks.com/tutorial/understand-the-transaction-processing-flow-in-ethernet-from-the-perspective-of-source-code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9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https://ethereum.org/ko/developers/docs/gas/</a:t>
            </a:r>
            <a:endParaRPr lang="ko-KR" dirty="0">
              <a:ea typeface="맑은 고딕"/>
            </a:endParaRPr>
          </a:p>
          <a:p>
            <a:r>
              <a:rPr lang="en-US" dirty="0">
                <a:hlinkClick r:id="rId4"/>
              </a:rPr>
              <a:t>https://github.com/crytic/evm-opcodes</a:t>
            </a:r>
            <a:endParaRPr lang="en-US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https://ethereum.org/ko/developers/docs/apis/json-rpc/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2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EIP-2930: https://medium.com/onther-tech/%EB%B2%A0%EB%A5%BC%EB%A6%B0-%ED%95%98%EB%93%9C%ED%8F%AC%ED%81%AC-%EC%9D%B4%ED%9B%84-%ED%86%A0%EC%B9%B4%EB%A7%89-%EC%8A%A4%ED%85%8C%EC%9D%B4%ED%82%B9-%EC%8B%9C%EC%8A%A4%ED%85%9C%EC%9D%98-%EA%B0%80%EC%8A%A4-%EC%B5%9C%EC%A0%81%ED%99%94-f87aedc7cc8c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3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70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25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Transactions Root Hash ➡ </a:t>
            </a:r>
            <a:r>
              <a:rPr lang="en-US" altLang="ko-KR" dirty="0" err="1"/>
              <a:t>MerklePatriciaTrie</a:t>
            </a:r>
            <a:r>
              <a:rPr lang="en-US" altLang="ko-KR" dirty="0"/>
              <a:t>( RLP( Index of transaction ) ➡ Transaction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Receipts Root Hash ➡ </a:t>
            </a:r>
            <a:r>
              <a:rPr lang="en-US" altLang="ko-KR" dirty="0" err="1"/>
              <a:t>MerklePatriciaTrie</a:t>
            </a:r>
            <a:r>
              <a:rPr lang="en-US" altLang="ko-KR" dirty="0"/>
              <a:t>( RLP( Index of transaction ) ➡ Receipt )</a:t>
            </a: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https://eips.ethereum.org/EIPS/eip-2718</a:t>
            </a: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Clients can differentiate between the legacy transactions and typed transactions by looking at the first byte. If it starts with a value in the range </a:t>
            </a:r>
            <a:r>
              <a:rPr lang="en-US" altLang="ko-KR" dirty="0"/>
              <a:t>[0, 0x7f]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 then it is a new transaction type, if it starts with a value in the range </a:t>
            </a:r>
            <a:r>
              <a:rPr lang="en-US" altLang="ko-KR" dirty="0"/>
              <a:t>[0xc0, 0xfe]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 then it is a legacy transaction type. </a:t>
            </a:r>
          </a:p>
          <a:p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altLang="ko-KR" dirty="0"/>
              <a:t>0xff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 is not realistic for an RLP encoded transaction, so it is reserved for future use as an extension sentinel value.</a:t>
            </a:r>
          </a:p>
          <a:p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0xff -&gt; 8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바이트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-&gt; 2 ** 57 -&gt; 0x 0100 0000 0000 0000 -&gt; 72057594037927936 -&gt;72057594037927 -&gt; 72057594037 -&gt; 7205759 -&gt; 7205 -&gt;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https://trufflesuite.com/docs/truffle/quickstart/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npm</a:t>
            </a:r>
            <a:r>
              <a:rPr lang="en-US" altLang="ko-KR" dirty="0">
                <a:ea typeface="맑은 고딕"/>
              </a:rPr>
              <a:t> install truffle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truffle compile</a:t>
            </a:r>
          </a:p>
          <a:p>
            <a:r>
              <a:rPr lang="en-US" altLang="ko-KR" dirty="0">
                <a:ea typeface="맑은 고딕"/>
              </a:rPr>
              <a:t>truffle migrate</a:t>
            </a:r>
          </a:p>
          <a:p>
            <a:r>
              <a:rPr lang="en-US" altLang="ko-KR" dirty="0">
                <a:ea typeface="맑은 고딕"/>
              </a:rPr>
              <a:t>truffle 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4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E7781"/>
                </a:solidFill>
                <a:effectLst/>
                <a:latin typeface="ui-monospace"/>
              </a:rPr>
              <a:t>// Try to replace an existing transaction in the pending pool</a:t>
            </a:r>
            <a:endParaRPr lang="en-US" altLang="ko-KR" dirty="0"/>
          </a:p>
          <a:p>
            <a:r>
              <a:rPr lang="en-US" altLang="ko-KR" dirty="0"/>
              <a:t>https://github.com/ethereum/go-ethereum/blob/master/core/tx_pool.go#L711</a:t>
            </a:r>
          </a:p>
          <a:p>
            <a:endParaRPr lang="en-US" altLang="ko-KR" dirty="0"/>
          </a:p>
          <a:p>
            <a:r>
              <a:rPr lang="en-US" altLang="ko-KR" dirty="0" err="1"/>
              <a:t>list.Add</a:t>
            </a:r>
            <a:endParaRPr lang="en-US" altLang="ko-KR" dirty="0"/>
          </a:p>
          <a:p>
            <a:r>
              <a:rPr lang="en-US" altLang="ko-KR" dirty="0" err="1"/>
              <a:t>priceBump</a:t>
            </a:r>
            <a:r>
              <a:rPr lang="en-US" altLang="ko-KR" dirty="0"/>
              <a:t> : </a:t>
            </a:r>
            <a:r>
              <a:rPr lang="ko-KR" altLang="en-US" dirty="0"/>
              <a:t>최소 상승 </a:t>
            </a:r>
            <a:r>
              <a:rPr lang="en-US" altLang="ko-KR" dirty="0"/>
              <a:t>percentage (default: 10)</a:t>
            </a:r>
            <a:br>
              <a:rPr lang="en-US" altLang="ko-KR" dirty="0"/>
            </a:br>
            <a:r>
              <a:rPr lang="en-US" altLang="ko-KR" dirty="0"/>
              <a:t>https://github.com/ethereum/go-ethereum/blob/86d547707965685cef732aa28c15e6811ea98408/core/tx_list.go#L281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en-US" altLang="ko-KR" dirty="0">
                <a:ea typeface="맑은 고딕"/>
              </a:rPr>
              <a:t>Cancel 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high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gasPrice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, 0 ETH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전송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to yourself, same nonce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58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84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51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https://blog.ethereum.org/2016/09/22/ethereum-network-currently-undergoing-dos-attack/</a:t>
            </a:r>
          </a:p>
          <a:p>
            <a:endParaRPr lang="en-US" altLang="ko-KR" dirty="0"/>
          </a:p>
          <a:p>
            <a:r>
              <a:rPr lang="en-US" altLang="ko-KR" dirty="0"/>
              <a:t>https://ndb796.tistory.com/66</a:t>
            </a:r>
          </a:p>
          <a:p>
            <a:pPr algn="l"/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말에는 이더리움 네트워크에 지속적인 도스 공격이 감행</a:t>
            </a:r>
            <a:br>
              <a:rPr lang="ko-KR" altLang="en-US" dirty="0"/>
            </a:b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무작위 계정</a:t>
            </a:r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(Account)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 공격</a:t>
            </a:r>
            <a:endParaRPr lang="ko-KR" altLang="en-US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무작위 거래</a:t>
            </a:r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(Transaction)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 공격</a:t>
            </a:r>
            <a:endParaRPr lang="ko-KR" altLang="en-US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https://ndb796.tistory.com/66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안경잡이개발자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42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https://ndb796.tistory.com/66</a:t>
            </a:r>
          </a:p>
          <a:p>
            <a:pPr algn="l"/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말에는 이더리움 네트워크에 지속적인 도스 공격이 감행</a:t>
            </a:r>
            <a:br>
              <a:rPr lang="ko-KR" altLang="en-US" dirty="0"/>
            </a:b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무작위 계정</a:t>
            </a:r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(Account)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 공격</a:t>
            </a:r>
            <a:endParaRPr lang="ko-KR" altLang="en-US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무작위 거래</a:t>
            </a:r>
            <a:r>
              <a:rPr lang="en-US" altLang="ko-KR" sz="1800" b="0" i="0" spc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(Transaction)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 공격</a:t>
            </a:r>
            <a:endParaRPr lang="ko-KR" altLang="en-US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https://ndb796.tistory.com/66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안경잡이개발자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38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https://eips.ethereum.org/EIPS/eip-2929</a:t>
            </a:r>
          </a:p>
          <a:p>
            <a:r>
              <a:rPr lang="en-US" altLang="ko-KR" dirty="0"/>
              <a:t>https://eips.ethereum.org/EIPS/eip-2930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31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web3js EIP-1559</a:t>
            </a:r>
          </a:p>
          <a:p>
            <a:r>
              <a:rPr lang="en-US" altLang="ko-KR" dirty="0"/>
              <a:t> - https://github.com/ChainSafe/web3.js/issues/4211</a:t>
            </a:r>
          </a:p>
          <a:p>
            <a:r>
              <a:rPr lang="en-US" altLang="ko-KR" dirty="0"/>
              <a:t> - https://github.com/ChainSafe/web3.js/pull/4220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4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=IF(AVERAGE(B2465:B2472)*2&lt;B2472,AVERAGE(B2473,C2471,C2470,C2469,C2468,C2467,C2466),B2472)</a:t>
            </a:r>
          </a:p>
          <a:p>
            <a:r>
              <a:rPr lang="en-US" altLang="ko-KR" dirty="0"/>
              <a:t>=AVERAGE(C2459:C2472)</a:t>
            </a:r>
          </a:p>
          <a:p>
            <a:endParaRPr lang="en-US" altLang="ko-KR" dirty="0"/>
          </a:p>
          <a:p>
            <a:r>
              <a:rPr lang="ko-KR" altLang="en-US" dirty="0"/>
              <a:t>트랜잭션 수 </a:t>
            </a:r>
            <a:r>
              <a:rPr lang="en-US" altLang="ko-KR" dirty="0"/>
              <a:t>: https://etherscan.io/chart/tx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44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NFT Timeline: https://www.one37pm.com/nft/the-definitive-timeline-of-early-nfts-on-ethereum</a:t>
            </a:r>
          </a:p>
          <a:p>
            <a:endParaRPr lang="en-US" altLang="ko-KR" dirty="0"/>
          </a:p>
          <a:p>
            <a:r>
              <a:rPr lang="en-US" altLang="ko-KR" dirty="0" err="1"/>
              <a:t>cryptopunks</a:t>
            </a:r>
            <a:r>
              <a:rPr lang="en-US" altLang="ko-KR" dirty="0"/>
              <a:t> release date : 2017-06-23</a:t>
            </a:r>
          </a:p>
          <a:p>
            <a:pPr algn="l"/>
            <a:r>
              <a:rPr lang="en-US" altLang="ko-KR" dirty="0"/>
              <a:t>crypto kitties 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2017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년 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11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월 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23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일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, https://www.frontiersin.org/articles/10.3389/fphy.2021.631665/full</a:t>
            </a:r>
            <a:b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1. The primer: The game was released on November 23, 2017. There were not many players before December 2, 2017.</a:t>
            </a:r>
          </a:p>
          <a:p>
            <a:pPr algn="l"/>
            <a:r>
              <a:rPr lang="en-US" altLang="ko-KR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2. The rise: A large number of players entered the game since December 2, 2017. The game popularity rapidly increased before reaching a peak on December 10.</a:t>
            </a:r>
          </a:p>
          <a:p>
            <a:pPr algn="l"/>
            <a:r>
              <a:rPr lang="en-US" altLang="ko-KR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3. The fall: Since then, the popularity has dropped sharply. At the beginning of 2018, the game’s popularity is less than 10% of its peak.</a:t>
            </a:r>
          </a:p>
          <a:p>
            <a:pPr algn="l"/>
            <a:r>
              <a:rPr lang="en-US" altLang="ko-KR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4. The serenity: After January 15, 2018, the popularity stabilized into a long-term slow downward trend. </a:t>
            </a:r>
            <a:r>
              <a:rPr lang="en-US" altLang="ko-KR" b="0" i="0" u="none" strike="noStrike" dirty="0">
                <a:solidFill>
                  <a:srgbClr val="D54449"/>
                </a:solidFill>
                <a:effectLst/>
                <a:latin typeface="Georgia" panose="02040502050405020303" pitchFamily="18" charset="0"/>
                <a:hlinkClick r:id="rId3"/>
              </a:rPr>
              <a:t>Figure 3</a:t>
            </a:r>
            <a:r>
              <a:rPr lang="en-US" altLang="ko-KR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shows four snapshots of the network in each of the stages. The network size shrinks apparently over time.</a:t>
            </a: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r>
              <a:rPr lang="ko-KR" altLang="en-US" b="0" i="0" dirty="0" err="1">
                <a:solidFill>
                  <a:srgbClr val="E8EAED"/>
                </a:solidFill>
                <a:effectLst/>
                <a:latin typeface="Apple SD Gothic Neo"/>
              </a:rPr>
              <a:t>해시넷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E8EAED"/>
                </a:solidFill>
                <a:effectLst/>
                <a:latin typeface="Apple SD Gothic Neo"/>
              </a:rPr>
              <a:t>오픈씨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: http://wiki.hash.kr/index.php/%EC%98%A4%ED%94%88%EC%94%A8</a:t>
            </a: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r>
              <a:rPr lang="ko-KR" altLang="en-US" b="0" i="0" dirty="0" err="1">
                <a:solidFill>
                  <a:srgbClr val="E8EAED"/>
                </a:solidFill>
                <a:effectLst/>
                <a:latin typeface="Apple SD Gothic Neo"/>
              </a:rPr>
              <a:t>크립토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 펑크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: https://namu.wiki/w/NFT</a:t>
            </a:r>
          </a:p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2017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6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월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라바랩스는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6030504020204" pitchFamily="34" charset="0"/>
                <a:hlinkClick r:id="rId4" tooltip="https://eips.ethereum.org/EIPS/eip-20"/>
              </a:rPr>
              <a:t> 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6030504020204" pitchFamily="34" charset="0"/>
                <a:hlinkClick r:id="rId4" tooltip="https://eips.ethereum.org/EIPS/eip-20"/>
              </a:rPr>
              <a:t>ERC-20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를 변형하여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10000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개의 서로 구별되는 토큰을 발행해서 각 토큰에 유니크한 사람 형상의 아이콘을 부여하였는데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이것이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Non-Fungible Token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의 시초인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B0606030504020204" pitchFamily="34" charset="0"/>
                <a:hlinkClick r:id="rId5" tooltip="크립토펑크"/>
              </a:rPr>
              <a:t>크립토펑크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B0606030504020204" pitchFamily="34" charset="0"/>
                <a:hlinkClick r:id="rId5" tooltip="크립토펑크"/>
              </a:rPr>
              <a:t>크립토펑크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훗날 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6030504020204" pitchFamily="34" charset="0"/>
                <a:hlinkClick r:id="rId6" tooltip="https://eips.ethereum.org/EIPS/eip-721"/>
              </a:rPr>
              <a:t> 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6030504020204" pitchFamily="34" charset="0"/>
                <a:hlinkClick r:id="rId6" tooltip="https://eips.ethereum.org/EIPS/eip-721"/>
              </a:rPr>
              <a:t>ERC-721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로 불리는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Non-Fungible Token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을 만드는데 영감을 준 프로젝트로 실질적인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NFT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의 시작이 여기 있다고 할 수 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ERC-20: https://github.com/ethereum/EIPs/issues/20</a:t>
            </a:r>
          </a:p>
          <a:p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ERC-20 Merge to </a:t>
            </a:r>
            <a:r>
              <a:rPr lang="en-US" altLang="ko-KR" b="0" i="0" dirty="0" err="1">
                <a:solidFill>
                  <a:srgbClr val="E8EAED"/>
                </a:solidFill>
                <a:effectLst/>
                <a:latin typeface="Apple SD Gothic Neo"/>
              </a:rPr>
              <a:t>masger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: https://github.com/ethereum/EIPs/pull/610/commits =&gt; 2017-09-11</a:t>
            </a:r>
            <a:b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</a:br>
            <a:b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EIP-721: https://eips.ethereum.org/EIPS/eip-721 (2018-01-24 ~ 2018-04-20)</a:t>
            </a: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r>
              <a:rPr lang="en-US" altLang="ko-KR" dirty="0" err="1"/>
              <a:t>OpenSea</a:t>
            </a:r>
            <a:r>
              <a:rPr lang="en-US" altLang="ko-KR" dirty="0"/>
              <a:t> 2018-12-29 : https://medium.com/opensea/announcing-open-sea-4e90daa8c84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82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33394B"/>
                </a:solidFill>
                <a:effectLst/>
                <a:latin typeface="Sofia Pro"/>
              </a:rPr>
              <a:t>A Definitive Guide to Ethereum EIP-1559 Gas Fee Calculations: Base Fee, Priority Fee, Max Fee</a:t>
            </a:r>
          </a:p>
          <a:p>
            <a:r>
              <a:rPr lang="en-US" altLang="ko-KR" dirty="0"/>
              <a:t>https://www.blocknative.com/blog/eip-1559-fees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https://trufflesuite.com/docs/truffle/quickstart/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7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BaseFee</a:t>
            </a:r>
            <a:r>
              <a:rPr lang="ko-KR" altLang="en-US" dirty="0"/>
              <a:t> 계산 방법</a:t>
            </a:r>
            <a:endParaRPr lang="en-US" altLang="ko-KR" dirty="0"/>
          </a:p>
          <a:p>
            <a:r>
              <a:rPr lang="nn-NO" altLang="ko-KR" dirty="0"/>
              <a:t>EIP-1559 : </a:t>
            </a:r>
            <a:r>
              <a:rPr lang="nn-NO" altLang="ko-KR" dirty="0">
                <a:effectLst/>
                <a:hlinkClick r:id="rId3"/>
              </a:rPr>
              <a:t>https://luniverse.io/2021/09/16/what-is-eip-1559/?lang=ko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https://www.notion.so/EIP-1559-69a5682cbcc4479988a2ac6bc2b342cc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9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uniswap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November 2, 2018</a:t>
            </a:r>
          </a:p>
          <a:p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Compound : https://www.defipulse.com/projects/compound</a:t>
            </a:r>
          </a:p>
          <a:p>
            <a:r>
              <a:rPr lang="en-US" altLang="ko-KR" dirty="0"/>
              <a:t>https://docs.ethhub.io/built-on-ethereum/open-finance/lending/compound/</a:t>
            </a:r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E8EAED"/>
              </a:solidFill>
              <a:effectLst/>
              <a:latin typeface="Apple SD Gothic Neo"/>
            </a:endParaRPr>
          </a:p>
          <a:p>
            <a:r>
              <a:rPr lang="en-US" altLang="ko-KR" dirty="0"/>
              <a:t>https://coinone.co.kr/info/news/877?__cf_chl_jschl_tk__=e037cba97f233b5e72e238d5448a768619754671-1593504309-0-AdcJotyi13yqQYF7hC0LqGhrFTgAWcB6gkrhoPdPMWVPbYyq1lULh62crEroP8-gsc2VxF4ybt4FGYhublinX4CGbVvGaORhq5iJKbRzN0T4dK9WKbQXPChm-rnzG_hUAgyWCE3y0j_gNlLJlDdCKDxPW6eopC-wsZbR89JZ7Ys3uyGlgZbi_6ksGOT7sfblGcHjlof_J6W12Yt8RhlUBI0aEUta1XcnoVa_JIWX1uUsUMTFeRr1N7GJBGiCC29komxdzj2MNGKg5UiGApNPYrFqeslPRVEmx80OpLmEtQuq</a:t>
            </a:r>
          </a:p>
          <a:p>
            <a:endParaRPr lang="en-US" altLang="ko-KR" dirty="0"/>
          </a:p>
          <a:p>
            <a:r>
              <a:rPr lang="en-US" altLang="ko-KR" dirty="0" err="1"/>
              <a:t>binance</a:t>
            </a:r>
            <a:r>
              <a:rPr lang="en-US" altLang="ko-KR" dirty="0"/>
              <a:t> launch: 2017-07-11</a:t>
            </a:r>
          </a:p>
          <a:p>
            <a:r>
              <a:rPr lang="en-US" altLang="ko-KR" dirty="0"/>
              <a:t>https://www.binance.com/en/support/announcement/115000599831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93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https://github.com/ethereum/go-ethereum/blob/master/internal/ethapi/api.go#L1701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27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03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 : https://github.com/ethereum/go-ethereum/blob/master/core/tx_pool.go#L655</a:t>
            </a:r>
          </a:p>
          <a:p>
            <a:r>
              <a:rPr lang="en-US" altLang="ko-KR" dirty="0" err="1"/>
              <a:t>validateTx</a:t>
            </a:r>
            <a:r>
              <a:rPr lang="en-US" altLang="ko-KR" dirty="0"/>
              <a:t>: https://github.com/ethereum/go-ethereum/blob/master/core/tx_pool.go#L586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Tx Size &lt; 128KB</a:t>
            </a:r>
            <a:r>
              <a:rPr lang="ko-KR" altLang="en-US" dirty="0"/>
              <a:t>트랜잭션 최대 사이즈   </a:t>
            </a:r>
            <a:r>
              <a:rPr lang="en-US" altLang="ko-KR" dirty="0"/>
              <a:t>// </a:t>
            </a:r>
            <a:r>
              <a:rPr lang="en-US" altLang="ko-KR" dirty="0" err="1"/>
              <a:t>txMaxSize</a:t>
            </a:r>
            <a:r>
              <a:rPr lang="en-US" altLang="ko-KR" dirty="0"/>
              <a:t> = 4 * </a:t>
            </a:r>
            <a:r>
              <a:rPr lang="en-US" altLang="ko-KR" dirty="0" err="1"/>
              <a:t>txSlotSize</a:t>
            </a:r>
            <a:r>
              <a:rPr lang="en-US" altLang="ko-KR" dirty="0"/>
              <a:t> // 128KB, </a:t>
            </a:r>
            <a:r>
              <a:rPr lang="en-US" altLang="ko-KR" dirty="0" err="1"/>
              <a:t>txSlotSize</a:t>
            </a:r>
            <a:r>
              <a:rPr lang="en-US" altLang="ko-KR" dirty="0"/>
              <a:t> = 32 * 1024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Check Tx Hash</a:t>
            </a:r>
          </a:p>
          <a:p>
            <a:r>
              <a:rPr lang="en-US" altLang="ko-KR" dirty="0"/>
              <a:t>Validate Tx</a:t>
            </a:r>
          </a:p>
          <a:p>
            <a:pPr lvl="1"/>
            <a:r>
              <a:rPr lang="en-US" altLang="ko-KR" dirty="0"/>
              <a:t>Tx Size &lt; 128KB</a:t>
            </a:r>
          </a:p>
          <a:p>
            <a:pPr lvl="1"/>
            <a:r>
              <a:rPr lang="en-US" altLang="ko-KR" dirty="0"/>
              <a:t>Value </a:t>
            </a:r>
            <a:r>
              <a:rPr lang="ko-KR" altLang="en-US" dirty="0"/>
              <a:t> </a:t>
            </a:r>
            <a:r>
              <a:rPr lang="en-US" altLang="ko-KR" dirty="0"/>
              <a:t>&gt;= 0</a:t>
            </a:r>
          </a:p>
          <a:p>
            <a:pPr lvl="1"/>
            <a:r>
              <a:rPr lang="en-US" altLang="ko-KR" dirty="0"/>
              <a:t>Tx Gas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Gas Limit</a:t>
            </a:r>
          </a:p>
          <a:p>
            <a:pPr lvl="1"/>
            <a:r>
              <a:rPr lang="en-US" altLang="ko-KR" dirty="0" err="1"/>
              <a:t>GasFeeCap</a:t>
            </a:r>
            <a:r>
              <a:rPr lang="en-US" altLang="ko-KR" dirty="0"/>
              <a:t> &lt;= 256bit</a:t>
            </a:r>
          </a:p>
          <a:p>
            <a:pPr lvl="1"/>
            <a:r>
              <a:rPr lang="en-US" altLang="ko-KR" dirty="0" err="1"/>
              <a:t>GasTipCap</a:t>
            </a:r>
            <a:r>
              <a:rPr lang="en-US" altLang="ko-KR" dirty="0"/>
              <a:t> &lt;= 256bit</a:t>
            </a:r>
          </a:p>
          <a:p>
            <a:pPr lvl="1"/>
            <a:r>
              <a:rPr lang="en-US" altLang="ko-KR" dirty="0" err="1"/>
              <a:t>GasFeeCap</a:t>
            </a:r>
            <a:r>
              <a:rPr lang="en-US" altLang="ko-KR" dirty="0"/>
              <a:t> &gt;= </a:t>
            </a:r>
            <a:r>
              <a:rPr lang="en-US" altLang="ko-KR" dirty="0" err="1"/>
              <a:t>GasTipCap</a:t>
            </a:r>
            <a:endParaRPr lang="en-US" altLang="ko-KR" dirty="0"/>
          </a:p>
          <a:p>
            <a:pPr lvl="1"/>
            <a:r>
              <a:rPr lang="en-US" altLang="ko-KR" dirty="0"/>
              <a:t>Validate Signature</a:t>
            </a:r>
          </a:p>
          <a:p>
            <a:pPr lvl="1"/>
            <a:r>
              <a:rPr lang="en-US" altLang="ko-KR" dirty="0" err="1"/>
              <a:t>GasTipCap</a:t>
            </a:r>
            <a:r>
              <a:rPr lang="en-US" altLang="ko-KR" dirty="0"/>
              <a:t> &gt;= Node Minimum Gas Price</a:t>
            </a:r>
          </a:p>
          <a:p>
            <a:pPr lvl="1"/>
            <a:r>
              <a:rPr lang="en-US" altLang="ko-KR" dirty="0"/>
              <a:t>Tx Nonce &gt;= Account </a:t>
            </a:r>
            <a:r>
              <a:rPr lang="en-US" altLang="ko-KR" dirty="0" err="1"/>
              <a:t>Curresnt</a:t>
            </a:r>
            <a:r>
              <a:rPr lang="en-US" altLang="ko-KR" dirty="0"/>
              <a:t> State Nonce</a:t>
            </a:r>
          </a:p>
          <a:p>
            <a:pPr lvl="1"/>
            <a:r>
              <a:rPr lang="en-US" altLang="ko-KR" dirty="0"/>
              <a:t>Account Current State Balance &gt;= Value + </a:t>
            </a:r>
            <a:r>
              <a:rPr lang="en-US" altLang="ko-KR" dirty="0" err="1"/>
              <a:t>GasPrice</a:t>
            </a:r>
            <a:r>
              <a:rPr lang="en-US" altLang="ko-KR" dirty="0"/>
              <a:t> * </a:t>
            </a:r>
            <a:r>
              <a:rPr lang="en-US" altLang="ko-KR" dirty="0" err="1"/>
              <a:t>GasLimit</a:t>
            </a:r>
            <a:endParaRPr lang="en-US" altLang="ko-KR" dirty="0"/>
          </a:p>
          <a:p>
            <a:pPr lvl="1"/>
            <a:r>
              <a:rPr lang="en-US" altLang="ko-KR" dirty="0"/>
              <a:t>Tx </a:t>
            </a:r>
            <a:r>
              <a:rPr lang="en-US" altLang="ko-KR" dirty="0" err="1"/>
              <a:t>GasLImit</a:t>
            </a:r>
            <a:r>
              <a:rPr lang="en-US" altLang="ko-KR" dirty="0"/>
              <a:t> &gt;= </a:t>
            </a:r>
            <a:r>
              <a:rPr lang="en-US" altLang="ko-KR" dirty="0" err="1"/>
              <a:t>IntrinsicGas</a:t>
            </a:r>
            <a:endParaRPr lang="en-US" altLang="ko-KR" dirty="0"/>
          </a:p>
          <a:p>
            <a:r>
              <a:rPr lang="en-US" altLang="ko-KR" dirty="0"/>
              <a:t>Check Same nonce Pending Tx</a:t>
            </a:r>
          </a:p>
          <a:p>
            <a:pPr lvl="1"/>
            <a:r>
              <a:rPr lang="en-US" altLang="ko-KR" dirty="0"/>
              <a:t>Replace: New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Price Bump(default: 10%)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Minimum Gas(</a:t>
            </a:r>
            <a:r>
              <a:rPr lang="en-US" altLang="ko-KR" dirty="0" err="1"/>
              <a:t>IntrinsicGas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https://github.com/ethereum/go-ethereum/blob/master/core/state_transition.go#L118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gas =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</a:t>
            </a:r>
            <a:r>
              <a:rPr lang="ko-KR" altLang="en-US" dirty="0" err="1"/>
              <a:t>컨트랙트</a:t>
            </a:r>
            <a:r>
              <a:rPr lang="ko-KR" altLang="en-US" dirty="0"/>
              <a:t> 생성 </a:t>
            </a:r>
            <a:r>
              <a:rPr lang="en-US" altLang="ko-KR" dirty="0"/>
              <a:t>|| Homestead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gas += 53000 (</a:t>
            </a:r>
            <a:r>
              <a:rPr lang="en-US" altLang="ko-KR" dirty="0" err="1"/>
              <a:t>TxGasContractCreation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gas += 21000 (</a:t>
            </a:r>
            <a:r>
              <a:rPr lang="en-US" altLang="ko-KR" dirty="0" err="1"/>
              <a:t>TxGas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data </a:t>
            </a:r>
            <a:r>
              <a:rPr lang="ko-KR" altLang="en-US" dirty="0"/>
              <a:t>존재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0x00(z: zero)</a:t>
            </a:r>
            <a:r>
              <a:rPr lang="ko-KR" altLang="en-US" dirty="0"/>
              <a:t>와 </a:t>
            </a:r>
            <a:r>
              <a:rPr lang="en-US" altLang="ko-KR" dirty="0"/>
              <a:t>0x00 </a:t>
            </a:r>
            <a:r>
              <a:rPr lang="ko-KR" altLang="en-US" dirty="0"/>
              <a:t>아닌 바이트</a:t>
            </a:r>
            <a:r>
              <a:rPr lang="en-US" altLang="ko-KR" dirty="0"/>
              <a:t>(</a:t>
            </a:r>
            <a:r>
              <a:rPr lang="en-US" altLang="ko-KR" dirty="0" err="1"/>
              <a:t>nz</a:t>
            </a:r>
            <a:r>
              <a:rPr lang="en-US" altLang="ko-KR" dirty="0"/>
              <a:t>: not zero)</a:t>
            </a:r>
            <a:r>
              <a:rPr lang="ko-KR" altLang="en-US" dirty="0"/>
              <a:t> 구분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z : zero byte number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en-US" altLang="ko-KR" dirty="0" err="1"/>
              <a:t>nz</a:t>
            </a:r>
            <a:r>
              <a:rPr lang="en-US" altLang="ko-KR" dirty="0"/>
              <a:t> : non zero byte number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en-US" altLang="ko-KR" dirty="0" err="1"/>
              <a:t>nonZeroGas</a:t>
            </a:r>
            <a:r>
              <a:rPr lang="en-US" altLang="ko-KR" dirty="0"/>
              <a:t> = 68  // before </a:t>
            </a:r>
            <a:r>
              <a:rPr lang="en-US" altLang="ko-KR" dirty="0" err="1"/>
              <a:t>Instanbul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if apply EIP-2028 (after Istanbul)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nonZeroGas</a:t>
            </a:r>
            <a:r>
              <a:rPr lang="en-US" altLang="ko-KR" dirty="0"/>
              <a:t> =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gas += </a:t>
            </a:r>
            <a:r>
              <a:rPr lang="en-US" altLang="ko-KR" dirty="0" err="1"/>
              <a:t>nz</a:t>
            </a:r>
            <a:r>
              <a:rPr lang="en-US" altLang="ko-KR" dirty="0"/>
              <a:t> * </a:t>
            </a:r>
            <a:r>
              <a:rPr lang="en-US" altLang="ko-KR" dirty="0" err="1"/>
              <a:t>nonZeroGas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gas += z &amp; 4(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TxDataZeroGas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if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accessList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</a:t>
            </a:r>
            <a:r>
              <a:rPr lang="ko-KR" altLang="en-US" dirty="0">
                <a:solidFill>
                  <a:srgbClr val="BA77C6"/>
                </a:solidFill>
                <a:effectLst/>
              </a:rPr>
              <a:t>존재</a:t>
            </a:r>
            <a:endParaRPr lang="en-US" altLang="ko-KR" dirty="0">
              <a:solidFill>
                <a:srgbClr val="BA77C6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gas</a:t>
            </a:r>
            <a:r>
              <a:rPr lang="ko-KR" altLang="en-US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+=</a:t>
            </a:r>
            <a:r>
              <a:rPr lang="ko-KR" altLang="en-US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accessList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size</a:t>
            </a:r>
            <a:r>
              <a:rPr lang="ko-KR" altLang="en-US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*</a:t>
            </a:r>
            <a:r>
              <a:rPr lang="ko-KR" altLang="en-US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2400(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TxAccessListAddressGas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)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gas +=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storageKey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size * 1900(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TxAccessListStorageKeyGas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)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return gas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https://github.com/ethereum/go-ethereum/blob/master/core/types/transaction.go#L289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Cost returns gas * </a:t>
            </a:r>
            <a:r>
              <a:rPr lang="en-US" altLang="ko-KR" dirty="0" err="1"/>
              <a:t>gasPrice</a:t>
            </a:r>
            <a:r>
              <a:rPr lang="en-US" altLang="ko-KR" dirty="0"/>
              <a:t> + value.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 err="1"/>
              <a:t>tx</a:t>
            </a:r>
            <a:r>
              <a:rPr lang="en-US" altLang="ko-KR" dirty="0"/>
              <a:t> *Transaction) Cost() *</a:t>
            </a:r>
            <a:r>
              <a:rPr lang="en-US" altLang="ko-KR" dirty="0" err="1"/>
              <a:t>big.Int</a:t>
            </a:r>
            <a:r>
              <a:rPr lang="en-US" altLang="ko-KR" dirty="0"/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total := new(</a:t>
            </a:r>
            <a:r>
              <a:rPr lang="en-US" altLang="ko-KR" dirty="0" err="1"/>
              <a:t>big.Int</a:t>
            </a:r>
            <a:r>
              <a:rPr lang="en-US" altLang="ko-KR" dirty="0"/>
              <a:t>).Mul(</a:t>
            </a:r>
            <a:r>
              <a:rPr lang="en-US" altLang="ko-KR" dirty="0" err="1"/>
              <a:t>tx.GasPrice</a:t>
            </a:r>
            <a:r>
              <a:rPr lang="en-US" altLang="ko-KR" dirty="0"/>
              <a:t>(), new(</a:t>
            </a:r>
            <a:r>
              <a:rPr lang="en-US" altLang="ko-KR" dirty="0" err="1"/>
              <a:t>big.Int</a:t>
            </a:r>
            <a:r>
              <a:rPr lang="en-US" altLang="ko-KR" dirty="0"/>
              <a:t>).SetUint64(</a:t>
            </a:r>
            <a:r>
              <a:rPr lang="en-US" altLang="ko-KR" dirty="0" err="1"/>
              <a:t>tx.Gas</a:t>
            </a:r>
            <a:r>
              <a:rPr lang="en-US" altLang="ko-KR" dirty="0"/>
              <a:t>()))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total.Add</a:t>
            </a:r>
            <a:r>
              <a:rPr lang="en-US" altLang="ko-KR" dirty="0"/>
              <a:t>(total, </a:t>
            </a:r>
            <a:r>
              <a:rPr lang="en-US" altLang="ko-KR" dirty="0" err="1"/>
              <a:t>tx.Value</a:t>
            </a:r>
            <a:r>
              <a:rPr lang="en-US" altLang="ko-KR" dirty="0"/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return total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https://github.com/ethereum/go-ethereum/blob/master/core/types/transaction.go#L324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</a:t>
            </a:r>
            <a:r>
              <a:rPr lang="en-US" altLang="ko-KR" dirty="0" err="1"/>
              <a:t>EffectiveGasTip</a:t>
            </a:r>
            <a:r>
              <a:rPr lang="en-US" altLang="ko-KR" dirty="0"/>
              <a:t> returns the effective miner </a:t>
            </a:r>
            <a:r>
              <a:rPr lang="en-US" altLang="ko-KR" dirty="0" err="1"/>
              <a:t>gasTipCap</a:t>
            </a:r>
            <a:r>
              <a:rPr lang="en-US" altLang="ko-KR" dirty="0"/>
              <a:t> for the given base fee.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Note: if the effective </a:t>
            </a:r>
            <a:r>
              <a:rPr lang="en-US" altLang="ko-KR" dirty="0" err="1"/>
              <a:t>gasTipCap</a:t>
            </a:r>
            <a:r>
              <a:rPr lang="en-US" altLang="ko-KR" dirty="0"/>
              <a:t> is negative, this method returns both error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the actual negative value, _and_ </a:t>
            </a:r>
            <a:r>
              <a:rPr lang="en-US" altLang="ko-KR" dirty="0" err="1"/>
              <a:t>ErrGasFeeCapTooLow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 err="1"/>
              <a:t>tx</a:t>
            </a:r>
            <a:r>
              <a:rPr lang="en-US" altLang="ko-KR" dirty="0"/>
              <a:t> *Transaction) </a:t>
            </a:r>
            <a:r>
              <a:rPr lang="en-US" altLang="ko-KR" dirty="0" err="1"/>
              <a:t>EffectiveGasTip</a:t>
            </a:r>
            <a:r>
              <a:rPr lang="en-US" altLang="ko-KR" dirty="0"/>
              <a:t>(</a:t>
            </a:r>
            <a:r>
              <a:rPr lang="en-US" altLang="ko-KR" dirty="0" err="1"/>
              <a:t>baseFee</a:t>
            </a:r>
            <a:r>
              <a:rPr lang="en-US" altLang="ko-KR" dirty="0"/>
              <a:t> *</a:t>
            </a:r>
            <a:r>
              <a:rPr lang="en-US" altLang="ko-KR" dirty="0" err="1"/>
              <a:t>big.Int</a:t>
            </a:r>
            <a:r>
              <a:rPr lang="en-US" altLang="ko-KR" dirty="0"/>
              <a:t>) (*</a:t>
            </a:r>
            <a:r>
              <a:rPr lang="en-US" altLang="ko-KR" dirty="0" err="1"/>
              <a:t>big.Int</a:t>
            </a:r>
            <a:r>
              <a:rPr lang="en-US" altLang="ko-KR" dirty="0"/>
              <a:t>, error)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if </a:t>
            </a:r>
            <a:r>
              <a:rPr lang="en-US" altLang="ko-KR" dirty="0" err="1"/>
              <a:t>baseFee</a:t>
            </a:r>
            <a:r>
              <a:rPr lang="en-US" altLang="ko-KR" dirty="0"/>
              <a:t> == nil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tx.GasTipCap</a:t>
            </a:r>
            <a:r>
              <a:rPr lang="en-US" altLang="ko-KR" dirty="0"/>
              <a:t>(), nil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var err error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gasFeeCap</a:t>
            </a:r>
            <a:r>
              <a:rPr lang="en-US" altLang="ko-KR" dirty="0"/>
              <a:t> := </a:t>
            </a:r>
            <a:r>
              <a:rPr lang="en-US" altLang="ko-KR" dirty="0" err="1"/>
              <a:t>tx.GasFeeCap</a:t>
            </a:r>
            <a:r>
              <a:rPr lang="en-US" altLang="ko-KR" dirty="0"/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if </a:t>
            </a:r>
            <a:r>
              <a:rPr lang="en-US" altLang="ko-KR" dirty="0" err="1"/>
              <a:t>gasFeeCap.Cmp</a:t>
            </a:r>
            <a:r>
              <a:rPr lang="en-US" altLang="ko-KR" dirty="0"/>
              <a:t>(</a:t>
            </a:r>
            <a:r>
              <a:rPr lang="en-US" altLang="ko-KR" dirty="0" err="1"/>
              <a:t>baseFee</a:t>
            </a:r>
            <a:r>
              <a:rPr lang="en-US" altLang="ko-KR" dirty="0"/>
              <a:t>) == -1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	err = </a:t>
            </a:r>
            <a:r>
              <a:rPr lang="en-US" altLang="ko-KR" dirty="0" err="1"/>
              <a:t>ErrGasFeeCapTooLow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return </a:t>
            </a:r>
            <a:r>
              <a:rPr lang="en-US" altLang="ko-KR" dirty="0" err="1"/>
              <a:t>math.BigMin</a:t>
            </a:r>
            <a:r>
              <a:rPr lang="en-US" altLang="ko-KR" dirty="0"/>
              <a:t>(</a:t>
            </a:r>
            <a:r>
              <a:rPr lang="en-US" altLang="ko-KR" dirty="0" err="1"/>
              <a:t>tx.GasTipCap</a:t>
            </a:r>
            <a:r>
              <a:rPr lang="en-US" altLang="ko-KR" dirty="0"/>
              <a:t>(), </a:t>
            </a:r>
            <a:r>
              <a:rPr lang="en-US" altLang="ko-KR" dirty="0" err="1"/>
              <a:t>gasFeeCap.Sub</a:t>
            </a:r>
            <a:r>
              <a:rPr lang="en-US" altLang="ko-KR" dirty="0"/>
              <a:t>(</a:t>
            </a:r>
            <a:r>
              <a:rPr lang="en-US" altLang="ko-KR" dirty="0" err="1"/>
              <a:t>gasFeeCap</a:t>
            </a:r>
            <a:r>
              <a:rPr lang="en-US" altLang="ko-KR" dirty="0"/>
              <a:t>, </a:t>
            </a:r>
            <a:r>
              <a:rPr lang="en-US" altLang="ko-KR" dirty="0" err="1"/>
              <a:t>baseFee</a:t>
            </a:r>
            <a:r>
              <a:rPr lang="en-US" altLang="ko-KR" dirty="0"/>
              <a:t>)), err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tx</a:t>
            </a:r>
            <a:r>
              <a:rPr lang="en-US" altLang="ko-KR" dirty="0"/>
              <a:t> gas fee (</a:t>
            </a:r>
            <a:r>
              <a:rPr lang="en-US" altLang="ko-KR" dirty="0" err="1"/>
              <a:t>simulated.go</a:t>
            </a:r>
            <a:r>
              <a:rPr lang="en-US" altLang="ko-KR" dirty="0"/>
              <a:t> </a:t>
            </a:r>
            <a:r>
              <a:rPr lang="en-US" altLang="ko-KR" dirty="0" err="1"/>
              <a:t>callContract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before London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C66D5E"/>
                </a:solidFill>
                <a:effectLst/>
              </a:rPr>
              <a:t> 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GasFeeCap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GasTipCap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endParaRPr lang="en-US" altLang="ko-KR" dirty="0">
              <a:solidFill>
                <a:srgbClr val="BA77C6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after London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!= nil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 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GasFeeCap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GasTipCap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endParaRPr lang="en-US" altLang="ko-KR" dirty="0">
              <a:solidFill>
                <a:srgbClr val="BA77C6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== nil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BA77C6"/>
                </a:solidFill>
                <a:effectLst/>
              </a:rPr>
              <a:t>   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GasPrice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math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BigMin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new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big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Int</a:t>
            </a:r>
            <a:r>
              <a:rPr lang="en-US" altLang="ko-KR" dirty="0"/>
              <a:t>).</a:t>
            </a:r>
            <a:r>
              <a:rPr lang="en-US" altLang="ko-KR" dirty="0">
                <a:solidFill>
                  <a:srgbClr val="BA77C6"/>
                </a:solidFill>
                <a:effectLst/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GasTipCap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head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BaseFee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ko-KR" dirty="0" err="1">
                <a:solidFill>
                  <a:srgbClr val="C66D5E"/>
                </a:solidFill>
                <a:effectLst/>
              </a:rPr>
              <a:t>call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BA77C6"/>
                </a:solidFill>
                <a:effectLst/>
              </a:rPr>
              <a:t>GasFeeCap</a:t>
            </a:r>
            <a:r>
              <a:rPr lang="en-US" altLang="ko-KR" dirty="0"/>
              <a:t>)</a:t>
            </a:r>
            <a:endParaRPr lang="en-US" altLang="ko-KR" dirty="0">
              <a:solidFill>
                <a:srgbClr val="BA77C6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70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20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https://github.com/moss0801/ethereum-ncdp2022/blob/main/script/validBlock2ReceiptHash.js</a:t>
            </a:r>
          </a:p>
          <a:p>
            <a:endParaRPr lang="en-US" altLang="ko-KR" dirty="0"/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16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63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validateBlock2ReceiptHash.js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6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stage of Ethereum development</a:t>
            </a:r>
          </a:p>
          <a:p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: https://blog.ethereum.org/2016/10/13/announcement-imminent-hard-fork-eip150-gas-cost-changes/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공격자는 </a:t>
            </a:r>
            <a:r>
              <a:rPr lang="ko-KR" altLang="en-US" dirty="0" err="1"/>
              <a:t>비어있는</a:t>
            </a:r>
            <a:r>
              <a:rPr lang="ko-KR" altLang="en-US" dirty="0"/>
              <a:t> 계정을 많이 생성</a:t>
            </a:r>
            <a:endParaRPr lang="en-US" altLang="ko-KR" dirty="0"/>
          </a:p>
          <a:p>
            <a:r>
              <a:rPr lang="en-US" altLang="ko-KR" dirty="0"/>
              <a:t> -&gt; EIP-161 </a:t>
            </a:r>
            <a:r>
              <a:rPr lang="ko-KR" altLang="en-US" dirty="0"/>
              <a:t>빈 계정 정리</a:t>
            </a:r>
            <a:br>
              <a:rPr lang="en-US" altLang="ko-KR" dirty="0"/>
            </a:br>
            <a:r>
              <a:rPr lang="en-US" altLang="ko-KR" dirty="0"/>
              <a:t> -&gt; </a:t>
            </a:r>
            <a:r>
              <a:rPr lang="ko-KR" altLang="en-US" dirty="0"/>
              <a:t>계정에 코드가 없고</a:t>
            </a:r>
            <a:r>
              <a:rPr lang="en-US" altLang="ko-KR" dirty="0"/>
              <a:t>, nonce </a:t>
            </a:r>
            <a:r>
              <a:rPr lang="ko-KR" altLang="en-US" dirty="0"/>
              <a:t>및 잔액이 </a:t>
            </a:r>
            <a:r>
              <a:rPr lang="en-US" altLang="ko-KR" dirty="0"/>
              <a:t>0</a:t>
            </a:r>
            <a:r>
              <a:rPr lang="ko-KR" altLang="en-US" dirty="0"/>
              <a:t>이면 계정이 비어 있는 것으로 간주 </a:t>
            </a:r>
            <a:r>
              <a:rPr lang="en-US" altLang="ko-KR" dirty="0"/>
              <a:t>-&gt; </a:t>
            </a:r>
            <a:r>
              <a:rPr lang="ko-KR" altLang="en-US" dirty="0" err="1"/>
              <a:t>미존재</a:t>
            </a:r>
            <a:r>
              <a:rPr lang="en-US" altLang="ko-KR" dirty="0"/>
              <a:t>, </a:t>
            </a:r>
            <a:r>
              <a:rPr lang="ko-KR" altLang="en-US" dirty="0" err="1"/>
              <a:t>비어있으면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죽은것</a:t>
            </a:r>
            <a:r>
              <a:rPr lang="en-US" altLang="ko-KR" dirty="0"/>
              <a:t>(SUICIDE)</a:t>
            </a:r>
            <a:r>
              <a:rPr lang="ko-KR" altLang="en-US" dirty="0"/>
              <a:t>으로 간주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ETH Reward: https://bitsonblocks.net/2016/10/02/gentle-introduction-ethereum/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Frontier	#0	2015-07-30 03:26:13 PM +UTC</a:t>
            </a:r>
          </a:p>
          <a:p>
            <a:r>
              <a:rPr lang="en-US" altLang="ko-KR" dirty="0"/>
              <a:t>Ice Age	#200,000	2015-09-07 09:33:09 PM +UTC</a:t>
            </a:r>
          </a:p>
          <a:p>
            <a:r>
              <a:rPr lang="en-US" altLang="ko-KR" dirty="0"/>
              <a:t>Homestead	#1,150,000	2016-03-14 06:49:53 PM +UTC</a:t>
            </a:r>
          </a:p>
          <a:p>
            <a:r>
              <a:rPr lang="en-US" altLang="ko-KR" dirty="0"/>
              <a:t>DAO	#1,192,000	2016-07-20 01:20:40 PM +UTC</a:t>
            </a:r>
          </a:p>
          <a:p>
            <a:r>
              <a:rPr lang="en-US" altLang="ko-KR" dirty="0"/>
              <a:t>Tangerine Whistle	#2,463,000	2016-10-18 01:19:31 PM +UTC</a:t>
            </a:r>
          </a:p>
          <a:p>
            <a:r>
              <a:rPr lang="en-US" altLang="ko-KR" dirty="0"/>
              <a:t>Spurious Dragon	#2,675,000	2016-11-22 04:15:44 PM +UTC</a:t>
            </a:r>
          </a:p>
          <a:p>
            <a:r>
              <a:rPr lang="en-US" altLang="ko-KR" dirty="0"/>
              <a:t>Metropolis Byzantium	#4,370,000	2017-10-16 05:22:11 AM +UTC</a:t>
            </a:r>
          </a:p>
          <a:p>
            <a:r>
              <a:rPr lang="en-US" altLang="ko-KR" dirty="0"/>
              <a:t>Metropolis Constantinople / St. Petersburg	#7,280,000	2019-02-28 07:52:04 PM +UTC</a:t>
            </a:r>
          </a:p>
          <a:p>
            <a:r>
              <a:rPr lang="en-US" altLang="ko-KR" dirty="0"/>
              <a:t>Istanbul	#9,069,000	2019-12-08 12:25:09 AM +UTC</a:t>
            </a:r>
          </a:p>
          <a:p>
            <a:r>
              <a:rPr lang="en-US" altLang="ko-KR" dirty="0"/>
              <a:t>Muir Glacier	#9,200,000	2020-01-02 08:30:49 AM +UTC</a:t>
            </a:r>
          </a:p>
          <a:p>
            <a:r>
              <a:rPr lang="en-US" altLang="ko-KR" dirty="0"/>
              <a:t>Berlin	#12,244,000	2021-04-15 10:07:03 AM +UTC</a:t>
            </a:r>
          </a:p>
          <a:p>
            <a:r>
              <a:rPr lang="en-US" altLang="ko-KR" dirty="0"/>
              <a:t>London	#12,965,000	2021-08-05 12:33:42 PM +UTC</a:t>
            </a:r>
          </a:p>
          <a:p>
            <a:r>
              <a:rPr lang="en-US" altLang="ko-KR" dirty="0"/>
              <a:t>Arrow Glacier	#13,773,000	2021-12:09 07:55:23 PM +UTC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663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029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https://github.com/moss0801/ethereum-ncdp2022/blob/main/script/validBlock2Headher.js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180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Reward Chart</a:t>
            </a:r>
          </a:p>
          <a:p>
            <a:r>
              <a:rPr lang="en-US" altLang="ko-KR" dirty="0"/>
              <a:t>https://etherscan.io/chart/blocks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https://github.com/ethereum/go-ethereum/blob/a52bcccfe1fd9b10d27bff1121a8465982af7714/consensus/ethash/consensus.go#L645</a:t>
            </a:r>
            <a:endParaRPr lang="en-US" altLang="ko-KR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365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https://patents.google.com/patent/US4309569A/en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결과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(Bitcoin Hash)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0: b1986b79781eb8b52d3159e41c73a26565297bf5aaa753c25e9520d81f4b15ae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1: 564899d74f953cf2d1942ef27f920ac26afca6b1df28fb5399cab422ae606dca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2: c414f06c084c3461c88ac062e3c3c3a6f4e06ac9326a952d194108c12e313fad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3: d9bb51792f9d2b55f0a0190bf8176b5f03de34b80b7523e4f4cfa411caf2b56d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4: 890c6f061c87eb764c9810c0cefaa51b16b75304c6c317a859f25b3c1b93a883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5: 0396852d8ee841b49dc37293a31c449fdb660937eaea0aa96312008d3ac9d947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merkleRoot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d0f1c72f66f29381eb3c17ec8f5b88f3bbb7f138ce4af26d5919afebdfb6f820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61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다시 말하지만 정확히는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저장은 항상 최신본만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유지하는게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아니라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또한 유지합니다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위 그림에서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없어져야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사실 일정동안 남겨 두긴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이유는 합의가 이루어져서 블록이 만들어 졌다고 해도 확정이 되지 않는 불안 요소가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비트코인이나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있기 때문입니다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bifurcated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생기면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rollback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을 해야 하기 때문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따라서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어느정도 흐르면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pruning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과정을 통해 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삭제하여 저장 공간을 줄여 줍니다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실제는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update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 아니라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append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라는 점이죠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.)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3"/>
              </a:rPr>
              <a:t>https://hamait.tistory.com/959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62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깊이가 깊어지면 속도가 느려지고</a:t>
            </a:r>
            <a:r>
              <a:rPr lang="en-US" altLang="ko-KR" dirty="0"/>
              <a:t>, </a:t>
            </a:r>
            <a:r>
              <a:rPr lang="ko-KR" altLang="en-US" dirty="0"/>
              <a:t>의도적으로 깊은 </a:t>
            </a:r>
            <a:r>
              <a:rPr lang="en-US" altLang="ko-KR" dirty="0"/>
              <a:t>depth</a:t>
            </a:r>
            <a:r>
              <a:rPr lang="ko-KR" altLang="en-US" dirty="0"/>
              <a:t>를 만드는 공격 방어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7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https://medium.com/mycrypto/the-history-of-ethereum-hard-forks-6a6dae76d56f</a:t>
            </a:r>
          </a:p>
          <a:p>
            <a:r>
              <a:rPr lang="en-US" altLang="ko-KR" dirty="0"/>
              <a:t>https://ethereum.stackexchange.com/questions/13014/summary-and-history-of-the-ethereum-hard-forks</a:t>
            </a:r>
          </a:p>
          <a:p>
            <a:endParaRPr lang="en-US" altLang="ko-KR" dirty="0"/>
          </a:p>
          <a:p>
            <a:r>
              <a:rPr lang="en-US" altLang="ko-KR" dirty="0"/>
              <a:t>https://ryublock.tistory.com/14 : [</a:t>
            </a:r>
            <a:r>
              <a:rPr lang="ko-KR" altLang="en-US" dirty="0" err="1"/>
              <a:t>알쓸신블</a:t>
            </a:r>
            <a:r>
              <a:rPr lang="en-US" altLang="ko-KR" dirty="0"/>
              <a:t>] </a:t>
            </a:r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Ethereum </a:t>
            </a:r>
            <a:r>
              <a:rPr lang="en-US" altLang="ko-KR" dirty="0" err="1"/>
              <a:t>HardFork</a:t>
            </a:r>
            <a:r>
              <a:rPr lang="en-US" altLang="ko-KR" dirty="0"/>
              <a:t> History &amp; Constantinople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35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dirty="0"/>
              <a:t>https://medium.com/ethereum-core-research/%EB%A8%B8%ED%81%B4-%ED%8C%A8%ED%8A%B8%EB%A6%AC%EC%83%A4-%ED%8A%B8%EB%A6%AC-%EC%9D%B4%ED%95%B4%ED%95%98%EA%B8%B0-2cb8a2617324</a:t>
            </a:r>
          </a:p>
          <a:p>
            <a:endParaRPr lang="en-US" altLang="ko-KR" dirty="0"/>
          </a:p>
          <a:p>
            <a:r>
              <a:rPr lang="en-US" altLang="ko-KR" dirty="0"/>
              <a:t>https://ethereum.stackexchange.com/questions/268/ethereum-block-architecture</a:t>
            </a:r>
          </a:p>
          <a:p>
            <a:endParaRPr lang="en-US" altLang="ko-KR" dirty="0"/>
          </a:p>
          <a:p>
            <a:r>
              <a:rPr lang="en-US" altLang="ko-KR" dirty="0"/>
              <a:t>https://medium.com/@eiki1212/ethereum-state-trie-architecture-explained-a30237009d4e</a:t>
            </a:r>
          </a:p>
          <a:p>
            <a:endParaRPr lang="en-US" altLang="ko-KR" dirty="0"/>
          </a:p>
          <a:p>
            <a:r>
              <a:rPr lang="en-US" altLang="ko-KR" dirty="0"/>
              <a:t>https://hamait.tistory.com/959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8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깊이가 깊어지면 속도가 느려지고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의도적으로 깊은 </a:t>
            </a:r>
            <a:r>
              <a:rPr lang="en-US" altLang="ko" dirty="0">
                <a:solidFill>
                  <a:srgbClr val="EFEFEF"/>
                </a:solidFill>
              </a:rPr>
              <a:t>depth</a:t>
            </a:r>
            <a:r>
              <a:rPr lang="ko-KR" altLang="en-US" dirty="0">
                <a:solidFill>
                  <a:srgbClr val="EFEFEF"/>
                </a:solidFill>
              </a:rPr>
              <a:t>를 만드는 공격 방어 필요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stateRoot</a:t>
            </a:r>
            <a:r>
              <a:rPr lang="en-US" altLang="ko" dirty="0">
                <a:solidFill>
                  <a:srgbClr val="EFEFEF"/>
                </a:solidFill>
              </a:rPr>
              <a:t> key, keccak-256(address) =&gt; 256 bits =&gt; 64 nibbles : 64depth</a:t>
            </a:r>
            <a:endParaRPr lang="en-US" altLang="ko-KR" dirty="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transactionRoot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receiptsRoot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storageRoot</a:t>
            </a:r>
            <a:r>
              <a:rPr lang="en-US" altLang="ko" dirty="0">
                <a:solidFill>
                  <a:srgbClr val="EFEFEF"/>
                </a:solidFill>
              </a:rPr>
              <a:t> key, keccak-256(path) =&gt; 256 bits =&gt; 64 nibbles</a:t>
            </a:r>
            <a:endParaRPr lang="en-US" altLang="ko-KR" dirty="0">
              <a:solidFill>
                <a:srgbClr val="EFEFEF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https://eth.wiki/json-rpc/API#eth_getstorageat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272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Key, Node Value</a:t>
            </a:r>
            <a:r>
              <a:rPr lang="ko-KR" altLang="en-US" dirty="0"/>
              <a:t>와 </a:t>
            </a:r>
            <a:r>
              <a:rPr lang="en-US" altLang="ko-KR" dirty="0"/>
              <a:t>Key, Value </a:t>
            </a:r>
            <a:r>
              <a:rPr lang="ko-KR" altLang="en-US" dirty="0"/>
              <a:t>구분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https://medium.com/ethereum-core-research/rlp-</a:t>
            </a:r>
            <a:r>
              <a:rPr lang="ko-KR" altLang="en-US" dirty="0"/>
              <a:t>이해하기</a:t>
            </a:r>
            <a:r>
              <a:rPr lang="en-US" altLang="ko-KR" dirty="0"/>
              <a:t>-1c05a8150a04</a:t>
            </a:r>
          </a:p>
          <a:p>
            <a:r>
              <a:rPr lang="en-US" altLang="ko-KR" dirty="0"/>
              <a:t>https://blog.seulgi.kim/2018/01/rlp-encoding.html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임의의 깊이와 개수로 중첩된 배열을 </a:t>
            </a:r>
            <a:r>
              <a:rPr lang="en-US" altLang="ko-KR" dirty="0"/>
              <a:t>binary data</a:t>
            </a:r>
            <a:r>
              <a:rPr lang="ko-KR" altLang="en-US" dirty="0"/>
              <a:t>로 표현하는 인코딩 방식이다</a:t>
            </a:r>
            <a:r>
              <a:rPr lang="en-US" altLang="ko-KR" dirty="0"/>
              <a:t>. </a:t>
            </a:r>
            <a:r>
              <a:rPr lang="ko-KR" altLang="en-US" dirty="0"/>
              <a:t>인코딩할 데이터 앞에 </a:t>
            </a:r>
            <a:r>
              <a:rPr lang="en-US" altLang="ko-KR" dirty="0"/>
              <a:t>binary data 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라는 이름을 붙였다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1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고정 크기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), (</a:t>
            </a:r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동적 타입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4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7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eum.org/en/developers/docs/smart-contracts/languages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blob/master/core/state_transition.go#L343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go-ethereum/blob/master/consensus/ethash/consensus.go#L645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4309569A/en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thereum.org/2015/11/15/merkling-in-ethereu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ufflesuite.com/ganache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s.ethereum.org/@vbuterin/serenity_design_rationale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remix-desktop/release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vm.io/decomp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latest/abi-spe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ips.ethereum.org/EIPS/eip-607" TargetMode="External"/><Relationship Id="rId13" Type="http://schemas.openxmlformats.org/officeDocument/2006/relationships/hyperlink" Target="https://eips.ethereum.org/EIPS/eip-100" TargetMode="External"/><Relationship Id="rId18" Type="http://schemas.openxmlformats.org/officeDocument/2006/relationships/hyperlink" Target="https://eips.ethereum.org/EIPS/eip-1014" TargetMode="External"/><Relationship Id="rId26" Type="http://schemas.openxmlformats.org/officeDocument/2006/relationships/hyperlink" Target="https://eips.ethereum.org/EIPS/eip-2929" TargetMode="External"/><Relationship Id="rId3" Type="http://schemas.openxmlformats.org/officeDocument/2006/relationships/chart" Target="../charts/chart1.xml"/><Relationship Id="rId21" Type="http://schemas.openxmlformats.org/officeDocument/2006/relationships/hyperlink" Target="https://eips.ethereum.org/EIPS/eip-1884" TargetMode="External"/><Relationship Id="rId7" Type="http://schemas.openxmlformats.org/officeDocument/2006/relationships/hyperlink" Target="https://eips.ethereum.org/EIPS/eip-150" TargetMode="External"/><Relationship Id="rId12" Type="http://schemas.openxmlformats.org/officeDocument/2006/relationships/hyperlink" Target="https://eips.ethereum.org/EIPS/eip-609" TargetMode="External"/><Relationship Id="rId17" Type="http://schemas.openxmlformats.org/officeDocument/2006/relationships/hyperlink" Target="https://eips.ethereum.org/EIPS/eip-1013" TargetMode="External"/><Relationship Id="rId25" Type="http://schemas.openxmlformats.org/officeDocument/2006/relationships/hyperlink" Target="https://github.com/ethereum/execution-specs/blob/master/network-upgrades/mainnet-upgrades/berlin.md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ips.ethereum.org/EIPS/eip-658" TargetMode="External"/><Relationship Id="rId20" Type="http://schemas.openxmlformats.org/officeDocument/2006/relationships/hyperlink" Target="https://eips.ethereum.org/EIPS/eip-1679" TargetMode="External"/><Relationship Id="rId29" Type="http://schemas.openxmlformats.org/officeDocument/2006/relationships/hyperlink" Target="https://github.com/ethereum/execution-specs/blob/master/network-upgrades/mainnet-upgrades/londo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ips.ethereum.org/EIPS/eip-608" TargetMode="External"/><Relationship Id="rId11" Type="http://schemas.openxmlformats.org/officeDocument/2006/relationships/hyperlink" Target="https://github.com/ethereum/EIPs/blob/master/EIPS/eip-158.md" TargetMode="External"/><Relationship Id="rId24" Type="http://schemas.openxmlformats.org/officeDocument/2006/relationships/hyperlink" Target="https://eips.ethereum.org/EIPS/eip-2387" TargetMode="External"/><Relationship Id="rId32" Type="http://schemas.openxmlformats.org/officeDocument/2006/relationships/hyperlink" Target="https://github.com/ethereum/execution-specs#ethereum-protocol-releases" TargetMode="External"/><Relationship Id="rId5" Type="http://schemas.openxmlformats.org/officeDocument/2006/relationships/hyperlink" Target="https://eips.ethereum.org/EIPS/eip-779" TargetMode="External"/><Relationship Id="rId15" Type="http://schemas.openxmlformats.org/officeDocument/2006/relationships/hyperlink" Target="https://eips.ethereum.org/EIPS/eip-214" TargetMode="External"/><Relationship Id="rId23" Type="http://schemas.openxmlformats.org/officeDocument/2006/relationships/hyperlink" Target="https://eips.ethereum.org/EIPS/eip-2200" TargetMode="External"/><Relationship Id="rId28" Type="http://schemas.openxmlformats.org/officeDocument/2006/relationships/hyperlink" Target="https://eips.ethereum.org/EIPS/eip-2930" TargetMode="External"/><Relationship Id="rId10" Type="http://schemas.openxmlformats.org/officeDocument/2006/relationships/hyperlink" Target="https://eips.ethereum.org/EIPS/eip-161" TargetMode="External"/><Relationship Id="rId19" Type="http://schemas.openxmlformats.org/officeDocument/2006/relationships/hyperlink" Target="https://eips.ethereum.org/EIPS/eip-1283" TargetMode="External"/><Relationship Id="rId31" Type="http://schemas.openxmlformats.org/officeDocument/2006/relationships/hyperlink" Target="https://github.com/ethereum/execution-specs/blob/master/network-upgrades/mainnet-upgrades/arrow-glacier.md" TargetMode="External"/><Relationship Id="rId4" Type="http://schemas.openxmlformats.org/officeDocument/2006/relationships/hyperlink" Target="https://eips.ethereum.org/EIPS/eip-606" TargetMode="External"/><Relationship Id="rId9" Type="http://schemas.openxmlformats.org/officeDocument/2006/relationships/hyperlink" Target="https://eips.ethereum.org/EIPS/eip-155" TargetMode="External"/><Relationship Id="rId14" Type="http://schemas.openxmlformats.org/officeDocument/2006/relationships/hyperlink" Target="https://eips.ethereum.org/EIPS/eip-140" TargetMode="External"/><Relationship Id="rId22" Type="http://schemas.openxmlformats.org/officeDocument/2006/relationships/hyperlink" Target="https://eips.ethereum.org/EIPS/eip-2028" TargetMode="External"/><Relationship Id="rId27" Type="http://schemas.openxmlformats.org/officeDocument/2006/relationships/hyperlink" Target="https://eips.ethereum.org/EIPS/eip-2718" TargetMode="External"/><Relationship Id="rId30" Type="http://schemas.openxmlformats.org/officeDocument/2006/relationships/hyperlink" Target="https://eips.ethereum.org/EIPS/eip-1559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eips.ethereum.org/EIPS/eip-161" TargetMode="External"/><Relationship Id="rId18" Type="http://schemas.openxmlformats.org/officeDocument/2006/relationships/hyperlink" Target="https://eips.ethereum.org/EIPS/eip-140" TargetMode="External"/><Relationship Id="rId26" Type="http://schemas.openxmlformats.org/officeDocument/2006/relationships/hyperlink" Target="https://eips.ethereum.org/EIPS/eip-1013" TargetMode="External"/><Relationship Id="rId39" Type="http://schemas.openxmlformats.org/officeDocument/2006/relationships/hyperlink" Target="https://eips.ethereum.org/EIPS/eip-2387" TargetMode="External"/><Relationship Id="rId21" Type="http://schemas.openxmlformats.org/officeDocument/2006/relationships/hyperlink" Target="https://eips.ethereum.org/EIPS/eip-198" TargetMode="External"/><Relationship Id="rId34" Type="http://schemas.openxmlformats.org/officeDocument/2006/relationships/hyperlink" Target="https://eips.ethereum.org/EIPS/eip-1108" TargetMode="External"/><Relationship Id="rId42" Type="http://schemas.openxmlformats.org/officeDocument/2006/relationships/hyperlink" Target="https://eips.ethereum.org/EIPS/eip-2565" TargetMode="External"/><Relationship Id="rId47" Type="http://schemas.openxmlformats.org/officeDocument/2006/relationships/hyperlink" Target="https://eips.ethereum.org/EIPS/eip-1559" TargetMode="External"/><Relationship Id="rId50" Type="http://schemas.openxmlformats.org/officeDocument/2006/relationships/hyperlink" Target="https://eips.ethereum.org/EIPS/eip-3541" TargetMode="External"/><Relationship Id="rId7" Type="http://schemas.openxmlformats.org/officeDocument/2006/relationships/hyperlink" Target="https://eips.ethereum.org/EIPS/eip-779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eips.ethereum.org/EIPS/eip-609" TargetMode="External"/><Relationship Id="rId29" Type="http://schemas.openxmlformats.org/officeDocument/2006/relationships/hyperlink" Target="https://eips.ethereum.org/EIPS/eip-1052" TargetMode="External"/><Relationship Id="rId11" Type="http://schemas.openxmlformats.org/officeDocument/2006/relationships/hyperlink" Target="https://eips.ethereum.org/EIPS/eip-155" TargetMode="External"/><Relationship Id="rId24" Type="http://schemas.openxmlformats.org/officeDocument/2006/relationships/hyperlink" Target="https://eips.ethereum.org/EIPS/eip-649" TargetMode="External"/><Relationship Id="rId32" Type="http://schemas.openxmlformats.org/officeDocument/2006/relationships/hyperlink" Target="https://eips.ethereum.org/EIPS/eip-1679" TargetMode="External"/><Relationship Id="rId37" Type="http://schemas.openxmlformats.org/officeDocument/2006/relationships/hyperlink" Target="https://eips.ethereum.org/EIPS/eip-2028" TargetMode="External"/><Relationship Id="rId40" Type="http://schemas.openxmlformats.org/officeDocument/2006/relationships/hyperlink" Target="https://eips.ethereum.org/EIPS/eip-2384" TargetMode="External"/><Relationship Id="rId45" Type="http://schemas.openxmlformats.org/officeDocument/2006/relationships/hyperlink" Target="https://eips.ethereum.org/EIPS/eip-2930" TargetMode="External"/><Relationship Id="rId53" Type="http://schemas.openxmlformats.org/officeDocument/2006/relationships/hyperlink" Target="https://eips.ethereum.org/EIPS/eip-4345" TargetMode="External"/><Relationship Id="rId5" Type="http://schemas.openxmlformats.org/officeDocument/2006/relationships/hyperlink" Target="https://eips.ethereum.org/EIPS/eip-7" TargetMode="External"/><Relationship Id="rId10" Type="http://schemas.openxmlformats.org/officeDocument/2006/relationships/hyperlink" Target="https://eips.ethereum.org/EIPS/eip-607" TargetMode="External"/><Relationship Id="rId19" Type="http://schemas.openxmlformats.org/officeDocument/2006/relationships/hyperlink" Target="https://eips.ethereum.org/EIPS/eip-196" TargetMode="External"/><Relationship Id="rId31" Type="http://schemas.openxmlformats.org/officeDocument/2006/relationships/hyperlink" Target="https://eips.ethereum.org/EIPS/eip-1283" TargetMode="External"/><Relationship Id="rId44" Type="http://schemas.openxmlformats.org/officeDocument/2006/relationships/hyperlink" Target="https://eips.ethereum.org/EIPS/eip-2718" TargetMode="External"/><Relationship Id="rId52" Type="http://schemas.openxmlformats.org/officeDocument/2006/relationships/hyperlink" Target="https://github.com/ethereum/execution-specs/blob/master/network-upgrades/mainnet-upgrades/arrow-glacier.md" TargetMode="External"/><Relationship Id="rId4" Type="http://schemas.openxmlformats.org/officeDocument/2006/relationships/hyperlink" Target="https://eips.ethereum.org/EIPS/eip-2" TargetMode="External"/><Relationship Id="rId9" Type="http://schemas.openxmlformats.org/officeDocument/2006/relationships/hyperlink" Target="https://eips.ethereum.org/EIPS/eip-150" TargetMode="External"/><Relationship Id="rId14" Type="http://schemas.openxmlformats.org/officeDocument/2006/relationships/hyperlink" Target="https://github.com/ethereum/EIPs/blob/master/EIPS/eip-158.md" TargetMode="External"/><Relationship Id="rId22" Type="http://schemas.openxmlformats.org/officeDocument/2006/relationships/hyperlink" Target="https://eips.ethereum.org/EIPS/eip-211" TargetMode="External"/><Relationship Id="rId27" Type="http://schemas.openxmlformats.org/officeDocument/2006/relationships/hyperlink" Target="https://eips.ethereum.org/EIPS/eip-145" TargetMode="External"/><Relationship Id="rId30" Type="http://schemas.openxmlformats.org/officeDocument/2006/relationships/hyperlink" Target="https://eips.ethereum.org/EIPS/eip-1234" TargetMode="External"/><Relationship Id="rId35" Type="http://schemas.openxmlformats.org/officeDocument/2006/relationships/hyperlink" Target="https://eips.ethereum.org/EIPS/eip-1344" TargetMode="External"/><Relationship Id="rId43" Type="http://schemas.openxmlformats.org/officeDocument/2006/relationships/hyperlink" Target="https://eips.ethereum.org/EIPS/eip-2929" TargetMode="External"/><Relationship Id="rId48" Type="http://schemas.openxmlformats.org/officeDocument/2006/relationships/hyperlink" Target="https://eips.ethereum.org/EIPS/eip-3198" TargetMode="External"/><Relationship Id="rId8" Type="http://schemas.openxmlformats.org/officeDocument/2006/relationships/hyperlink" Target="https://eips.ethereum.org/EIPS/eip-608" TargetMode="External"/><Relationship Id="rId51" Type="http://schemas.openxmlformats.org/officeDocument/2006/relationships/hyperlink" Target="https://eips.ethereum.org/EIPS/eip-3554" TargetMode="External"/><Relationship Id="rId3" Type="http://schemas.openxmlformats.org/officeDocument/2006/relationships/hyperlink" Target="https://eips.ethereum.org/EIPS/eip-606" TargetMode="External"/><Relationship Id="rId12" Type="http://schemas.openxmlformats.org/officeDocument/2006/relationships/hyperlink" Target="https://eips.ethereum.org/EIPS/eip-160" TargetMode="External"/><Relationship Id="rId17" Type="http://schemas.openxmlformats.org/officeDocument/2006/relationships/hyperlink" Target="https://eips.ethereum.org/EIPS/eip-100" TargetMode="External"/><Relationship Id="rId25" Type="http://schemas.openxmlformats.org/officeDocument/2006/relationships/hyperlink" Target="https://eips.ethereum.org/EIPS/eip-658" TargetMode="External"/><Relationship Id="rId33" Type="http://schemas.openxmlformats.org/officeDocument/2006/relationships/hyperlink" Target="https://eips.ethereum.org/EIPS/eip-152" TargetMode="External"/><Relationship Id="rId38" Type="http://schemas.openxmlformats.org/officeDocument/2006/relationships/hyperlink" Target="https://eips.ethereum.org/EIPS/eip-2200" TargetMode="External"/><Relationship Id="rId46" Type="http://schemas.openxmlformats.org/officeDocument/2006/relationships/hyperlink" Target="https://github.com/ethereum/execution-specs/blob/master/network-upgrades/mainnet-upgrades/london.md" TargetMode="External"/><Relationship Id="rId20" Type="http://schemas.openxmlformats.org/officeDocument/2006/relationships/hyperlink" Target="https://eips.ethereum.org/EIPS/eip-197" TargetMode="External"/><Relationship Id="rId41" Type="http://schemas.openxmlformats.org/officeDocument/2006/relationships/hyperlink" Target="https://github.com/ethereum/execution-specs/blob/master/network-upgrades/mainnet-upgrades/berli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ips.ethereum.org/EIPS/eip-8" TargetMode="External"/><Relationship Id="rId15" Type="http://schemas.openxmlformats.org/officeDocument/2006/relationships/hyperlink" Target="https://eips.ethereum.org/EIPS/eip-170" TargetMode="External"/><Relationship Id="rId23" Type="http://schemas.openxmlformats.org/officeDocument/2006/relationships/hyperlink" Target="https://eips.ethereum.org/EIPS/eip-214" TargetMode="External"/><Relationship Id="rId28" Type="http://schemas.openxmlformats.org/officeDocument/2006/relationships/hyperlink" Target="https://eips.ethereum.org/EIPS/eip-1014" TargetMode="External"/><Relationship Id="rId36" Type="http://schemas.openxmlformats.org/officeDocument/2006/relationships/hyperlink" Target="https://eips.ethereum.org/EIPS/eip-1884" TargetMode="External"/><Relationship Id="rId49" Type="http://schemas.openxmlformats.org/officeDocument/2006/relationships/hyperlink" Target="https://eips.ethereum.org/EIPS/eip-352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latest/abi-spec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image" Target="../media/image22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.gi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rpc.org/specific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271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2930" TargetMode="External"/><Relationship Id="rId2" Type="http://schemas.openxmlformats.org/officeDocument/2006/relationships/hyperlink" Target="https://eips.ethereum.org/EIPS/eip-1559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list.org/" TargetMode="External"/><Relationship Id="rId2" Type="http://schemas.openxmlformats.org/officeDocument/2006/relationships/hyperlink" Target="https://eips.ethereum.org/EIPS/eip-155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-lists/chain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chainlist.or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list.org/" TargetMode="External"/><Relationship Id="rId2" Type="http://schemas.openxmlformats.org/officeDocument/2006/relationships/hyperlink" Target="https://eips.ethereum.org/EIPS/eip-155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ethereum.org/2016/09/22/ethereum-network-currently-undergoing-dos-attack/" TargetMode="External"/><Relationship Id="rId4" Type="http://schemas.openxmlformats.org/officeDocument/2006/relationships/chart" Target="../charts/char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chart" Target="../charts/chart7.xm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s://etherscan.io/token/0xf5b0a3efb8e8e4c201e2a935f110eaaf3ffecb8d" TargetMode="External"/><Relationship Id="rId5" Type="http://schemas.openxmlformats.org/officeDocument/2006/relationships/hyperlink" Target="https://etherscan.io/token/0xb47e3cd837dDF8e4c57F05d70Ab865de6e193BBB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etherscan.io/token/0x06012c8cf97bead5deae237070f9587f8e7a266d" TargetMode="External"/><Relationship Id="rId9" Type="http://schemas.openxmlformats.org/officeDocument/2006/relationships/hyperlink" Target="https://etherscan.io/token/0x495f947276749ce646f68ac8c248420045cb7b5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/13047887" TargetMode="External"/><Relationship Id="rId2" Type="http://schemas.openxmlformats.org/officeDocument/2006/relationships/hyperlink" Target="https://etherscan.io/block/13047888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etherscan.io/token/0xdac17f958d2ee523a2206206994597c13d831ec7" TargetMode="External"/><Relationship Id="rId13" Type="http://schemas.openxmlformats.org/officeDocument/2006/relationships/image" Target="../media/image45.png"/><Relationship Id="rId3" Type="http://schemas.openxmlformats.org/officeDocument/2006/relationships/chart" Target="../charts/chart8.xml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s://etherscan.io/token/0x6b175474e89094c44da98b954eedeac495271d0f" TargetMode="External"/><Relationship Id="rId5" Type="http://schemas.openxmlformats.org/officeDocument/2006/relationships/image" Target="../media/image40.png"/><Relationship Id="rId15" Type="http://schemas.openxmlformats.org/officeDocument/2006/relationships/hyperlink" Target="https://etherscan.io/token/0x2260fac5e5542a773aa44fbcfedf7c193bc2c599" TargetMode="External"/><Relationship Id="rId10" Type="http://schemas.openxmlformats.org/officeDocument/2006/relationships/hyperlink" Target="https://etherscan.io/token/0xa0b86991c6218b36c1d19d4a2e9eb0ce3606eb48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hyperlink" Target="https://etherscan.io/token/0xdac17f958d2ee523a2206206994597c13d831ec7" TargetMode="External"/><Relationship Id="rId12" Type="http://schemas.openxmlformats.org/officeDocument/2006/relationships/image" Target="../media/image45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etherscan.io/token/0x6b175474e89094c44da98b954eedeac495271d0f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etherscan.io/token/0xa0b86991c6218b36c1d19d4a2e9eb0ce3606eb48" TargetMode="External"/><Relationship Id="rId14" Type="http://schemas.openxmlformats.org/officeDocument/2006/relationships/hyperlink" Target="https://etherscan.io/token/0x2260fac5e5542a773aa44fbcfedf7c193bc2c599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/blob/master/internal/ethapi/transaction_args.go#L178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blob/master/params/protocol_params.go" TargetMode="External"/><Relationship Id="rId2" Type="http://schemas.openxmlformats.org/officeDocument/2006/relationships/hyperlink" Target="https://github.com/ethereum/go-ethereum/blob/master/core/state_transition.go#L118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/blob/master/core/tx_pool.go#L655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/blob/master/core/tx_pool.go#L5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Ethereum Deep Dive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트랜잭션부터 블록까지</a:t>
            </a:r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007761-C06F-4997-A264-DDCCA900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r>
              <a:rPr lang="en-US" altLang="ko-KR" dirty="0"/>
              <a:t>EVM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프로그래밍 언어 </a:t>
            </a:r>
            <a:r>
              <a:rPr lang="en-US" altLang="ko-KR" sz="1400" dirty="0">
                <a:hlinkClick r:id="rId2"/>
              </a:rPr>
              <a:t>Docs</a:t>
            </a:r>
            <a:endParaRPr lang="en-US" altLang="ko-KR" sz="1400" dirty="0"/>
          </a:p>
          <a:p>
            <a:r>
              <a:rPr lang="en-US" altLang="ko-KR" dirty="0" err="1"/>
              <a:t>Solidty</a:t>
            </a:r>
            <a:r>
              <a:rPr lang="en-US" altLang="ko-KR" dirty="0"/>
              <a:t>, </a:t>
            </a:r>
            <a:r>
              <a:rPr lang="en-US" altLang="ko-KR" dirty="0" err="1"/>
              <a:t>Vyper</a:t>
            </a:r>
            <a:endParaRPr lang="en-US" altLang="ko-KR" dirty="0"/>
          </a:p>
          <a:p>
            <a:r>
              <a:rPr lang="ko-KR" altLang="en-US" dirty="0"/>
              <a:t>결정론적</a:t>
            </a:r>
            <a:r>
              <a:rPr lang="en-US" altLang="ko-KR" dirty="0"/>
              <a:t>(deterministic) : </a:t>
            </a:r>
            <a:r>
              <a:rPr lang="ko-KR" altLang="en-US" dirty="0"/>
              <a:t>동일 상태</a:t>
            </a:r>
            <a:r>
              <a:rPr lang="en-US" altLang="ko-KR" dirty="0"/>
              <a:t>, </a:t>
            </a:r>
            <a:r>
              <a:rPr lang="ko-KR" altLang="en-US" dirty="0"/>
              <a:t>동일 코드 실행은 항상 같은 결과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Random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timestamp 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을 참조 </a:t>
            </a:r>
            <a:r>
              <a:rPr lang="en-US" altLang="ko-KR" dirty="0"/>
              <a:t>➡ </a:t>
            </a:r>
            <a:r>
              <a:rPr lang="ko-KR" altLang="en-US" dirty="0"/>
              <a:t>블록에 속한 트랜잭션들의 </a:t>
            </a:r>
            <a:r>
              <a:rPr lang="ko-KR" altLang="en-US" dirty="0" err="1"/>
              <a:t>컨트랙트</a:t>
            </a:r>
            <a:r>
              <a:rPr lang="ko-KR" altLang="en-US" dirty="0"/>
              <a:t> 실행 시 </a:t>
            </a:r>
            <a:r>
              <a:rPr lang="en-US" altLang="ko-KR" dirty="0"/>
              <a:t>timestamp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ko-KR" altLang="en-US" dirty="0"/>
              <a:t>컴파일 결과</a:t>
            </a:r>
            <a:endParaRPr lang="en-US" altLang="ko-KR" dirty="0"/>
          </a:p>
          <a:p>
            <a:pPr lvl="1"/>
            <a:r>
              <a:rPr lang="en-US" altLang="ko-KR" dirty="0"/>
              <a:t>Bytecode : EVM </a:t>
            </a:r>
            <a:r>
              <a:rPr lang="ko-KR" altLang="en-US" dirty="0"/>
              <a:t>에서 실행되는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 err="1"/>
              <a:t>OpCode</a:t>
            </a:r>
            <a:endParaRPr lang="en-US" altLang="ko-KR" dirty="0"/>
          </a:p>
          <a:p>
            <a:pPr lvl="1"/>
            <a:r>
              <a:rPr lang="en-US" altLang="ko-KR" dirty="0"/>
              <a:t>ABI (Application Binary Interface) : EVM</a:t>
            </a:r>
            <a:r>
              <a:rPr lang="ko-KR" altLang="en-US" dirty="0"/>
              <a:t>과 상호작용을 위한 </a:t>
            </a:r>
            <a:r>
              <a:rPr lang="ko-KR" altLang="en-US" dirty="0" err="1"/>
              <a:t>컨트랙트</a:t>
            </a:r>
            <a:r>
              <a:rPr lang="ko-KR" altLang="en-US" dirty="0"/>
              <a:t> 인터페이스</a:t>
            </a:r>
            <a:endParaRPr lang="en-US" altLang="ko-KR" dirty="0"/>
          </a:p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</a:t>
            </a:r>
            <a:r>
              <a:rPr lang="en-US" altLang="ko-KR" dirty="0"/>
              <a:t> Gavin Wood </a:t>
            </a:r>
            <a:r>
              <a:rPr lang="ko-KR" altLang="en-US" dirty="0"/>
              <a:t>에 의해 제안</a:t>
            </a:r>
            <a:endParaRPr lang="en-US" altLang="ko-KR" dirty="0"/>
          </a:p>
          <a:p>
            <a:pPr lvl="1"/>
            <a:r>
              <a:rPr lang="en-US" altLang="ko-KR" dirty="0"/>
              <a:t>ECMAScript </a:t>
            </a:r>
            <a:r>
              <a:rPr lang="ko-KR" altLang="en-US" dirty="0"/>
              <a:t>문법 기반</a:t>
            </a:r>
            <a:endParaRPr lang="en-US" altLang="ko-KR" dirty="0"/>
          </a:p>
          <a:p>
            <a:pPr lvl="1"/>
            <a:r>
              <a:rPr lang="en-US" altLang="ko-KR" dirty="0" err="1"/>
              <a:t>HelloWorld.sol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4931DE-FDAB-49DF-B433-A16352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Smart Contract Language 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C3A86-8491-4304-84E1-CA2EC337A044}"/>
              </a:ext>
            </a:extLst>
          </p:cNvPr>
          <p:cNvSpPr txBox="1"/>
          <p:nvPr/>
        </p:nvSpPr>
        <p:spPr>
          <a:xfrm>
            <a:off x="671295" y="4974778"/>
            <a:ext cx="11254003" cy="16927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HelloWorld 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pure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world"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3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283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0B6BAE-EA50-412A-B0EF-C2D6DFC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영수증 </a:t>
            </a:r>
            <a:r>
              <a:rPr lang="en-US" altLang="ko-KR" dirty="0"/>
              <a:t>(Transaction Receipt)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A6FA4-9EC4-4F3A-BEF6-742EE049571A}"/>
              </a:ext>
            </a:extLst>
          </p:cNvPr>
          <p:cNvSpPr txBox="1"/>
          <p:nvPr/>
        </p:nvSpPr>
        <p:spPr>
          <a:xfrm>
            <a:off x="1993937" y="662548"/>
            <a:ext cx="2392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0C8EB"/>
                </a:solidFill>
                <a:latin typeface="Arials"/>
              </a:rPr>
              <a:t>Legacy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</a:t>
            </a:r>
            <a:r>
              <a:rPr lang="en-US" altLang="ko-KR" sz="25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Recipet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D1E24-9B74-46A0-A3C1-378077605FD1}"/>
              </a:ext>
            </a:extLst>
          </p:cNvPr>
          <p:cNvSpPr txBox="1"/>
          <p:nvPr/>
        </p:nvSpPr>
        <p:spPr>
          <a:xfrm>
            <a:off x="7896811" y="658187"/>
            <a:ext cx="22316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EF296B"/>
                </a:solidFill>
                <a:latin typeface="Arials"/>
              </a:rPr>
              <a:t>Typed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Receipt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49A478-39ED-467E-A0D2-049673EF98CA}"/>
              </a:ext>
            </a:extLst>
          </p:cNvPr>
          <p:cNvSpPr txBox="1"/>
          <p:nvPr/>
        </p:nvSpPr>
        <p:spPr>
          <a:xfrm>
            <a:off x="9433644" y="1164056"/>
            <a:ext cx="2289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2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(Fee Change)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EC6497-4C4F-4873-AFFD-979550298E7C}"/>
              </a:ext>
            </a:extLst>
          </p:cNvPr>
          <p:cNvSpPr/>
          <p:nvPr/>
        </p:nvSpPr>
        <p:spPr>
          <a:xfrm>
            <a:off x="9246475" y="1995287"/>
            <a:ext cx="2664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80B1"/>
                </a:solidFill>
                <a:latin typeface="Arials"/>
              </a:rPr>
              <a:t>type(0x02)</a:t>
            </a:r>
            <a:endParaRPr lang="ko-KR" altLang="en-US" sz="1600" dirty="0">
              <a:solidFill>
                <a:srgbClr val="FF80B1"/>
              </a:solidFill>
              <a:latin typeface="Arial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5C1D80-4CEE-4971-822C-F086D8CD8B56}"/>
              </a:ext>
            </a:extLst>
          </p:cNvPr>
          <p:cNvSpPr txBox="1"/>
          <p:nvPr/>
        </p:nvSpPr>
        <p:spPr>
          <a:xfrm>
            <a:off x="6588382" y="1173033"/>
            <a:ext cx="216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1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(Optional Access List)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5BA5BF-F22D-4B07-AEE8-1B39ACC0FEB0}"/>
              </a:ext>
            </a:extLst>
          </p:cNvPr>
          <p:cNvSpPr/>
          <p:nvPr/>
        </p:nvSpPr>
        <p:spPr>
          <a:xfrm>
            <a:off x="6340906" y="1995287"/>
            <a:ext cx="2664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80B1"/>
                </a:solidFill>
                <a:latin typeface="Arials"/>
              </a:rPr>
              <a:t>type(0x01)</a:t>
            </a:r>
            <a:endParaRPr lang="ko-KR" altLang="en-US" sz="1600" dirty="0">
              <a:solidFill>
                <a:srgbClr val="FF80B1"/>
              </a:solidFill>
              <a:latin typeface="Arial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D79FD8-E959-44F8-91B1-6B2EE9539BBC}"/>
              </a:ext>
            </a:extLst>
          </p:cNvPr>
          <p:cNvGrpSpPr/>
          <p:nvPr/>
        </p:nvGrpSpPr>
        <p:grpSpPr>
          <a:xfrm>
            <a:off x="1847824" y="4970798"/>
            <a:ext cx="2664000" cy="1410530"/>
            <a:chOff x="231099" y="2721823"/>
            <a:chExt cx="2664000" cy="14105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74DA2E-4659-4D70-9230-155B6B8D10AE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logger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1586B3-788A-4843-9616-8193E3814E3A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topics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3717CD0-CF39-4567-A029-5CE9B0240ECA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C7F8A2B-7620-49C1-93B6-85DC5424092E}"/>
                </a:ext>
              </a:extLst>
            </p:cNvPr>
            <p:cNvSpPr/>
            <p:nvPr/>
          </p:nvSpPr>
          <p:spPr>
            <a:xfrm>
              <a:off x="231099" y="2721823"/>
              <a:ext cx="2664000" cy="141053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3C15798-1846-4732-B798-9447FFDFB96D}"/>
              </a:ext>
            </a:extLst>
          </p:cNvPr>
          <p:cNvGrpSpPr/>
          <p:nvPr/>
        </p:nvGrpSpPr>
        <p:grpSpPr>
          <a:xfrm>
            <a:off x="6336015" y="2421337"/>
            <a:ext cx="2664000" cy="1808136"/>
            <a:chOff x="231099" y="2721823"/>
            <a:chExt cx="2664000" cy="180813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363BA5-7941-4176-AEDF-E119E675E177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F46D84B-6CE2-4D20-80E3-06FD8206F78C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E0F2068-6CFD-4325-A6CA-05734AC126AB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257904-BA2C-4FA7-B4B6-61C78C6493BE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AD7E8BD-401D-4CC9-A2C4-D6AB7A25765A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50273F1-D2D5-4C17-BF05-2A81CADC5F38}"/>
              </a:ext>
            </a:extLst>
          </p:cNvPr>
          <p:cNvGrpSpPr/>
          <p:nvPr/>
        </p:nvGrpSpPr>
        <p:grpSpPr>
          <a:xfrm>
            <a:off x="9252541" y="2421337"/>
            <a:ext cx="2664000" cy="1808136"/>
            <a:chOff x="231099" y="2721823"/>
            <a:chExt cx="2664000" cy="180813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F956F41-B284-4239-AFD0-2350033D9C54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AD5C677-7CCD-4F7D-86FF-2793BDE5F099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2C15924-C03F-47BB-999C-DDD92A204351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C361C35-55C3-47F5-B6C6-8D915A67A8F5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15C151B-008A-4DFE-ACAD-42595011CEE9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7AFF586-74D0-435D-B923-31694490A045}"/>
              </a:ext>
            </a:extLst>
          </p:cNvPr>
          <p:cNvGrpSpPr/>
          <p:nvPr/>
        </p:nvGrpSpPr>
        <p:grpSpPr>
          <a:xfrm>
            <a:off x="1847528" y="2510228"/>
            <a:ext cx="2664000" cy="1808136"/>
            <a:chOff x="231099" y="2721823"/>
            <a:chExt cx="2664000" cy="180813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3219DA-3D66-44C7-9012-1096630FCFB1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3E4DC5D-C1C0-4312-BD38-947744D5035B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C1EEE8E-7F21-4387-9911-1477B425FE28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EE73E1F-031C-4B93-A231-F26529A53942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A1815FF-0563-4D4F-A67D-B136EB5F218D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8E81A4-445C-49F8-A20E-17FC0751A864}"/>
              </a:ext>
            </a:extLst>
          </p:cNvPr>
          <p:cNvSpPr txBox="1"/>
          <p:nvPr/>
        </p:nvSpPr>
        <p:spPr>
          <a:xfrm>
            <a:off x="2891878" y="461350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Log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EB61EE-AFC1-473F-8FEB-DE8765D8E638}"/>
              </a:ext>
            </a:extLst>
          </p:cNvPr>
          <p:cNvCxnSpPr>
            <a:stCxn id="126" idx="2"/>
            <a:endCxn id="4" idx="0"/>
          </p:cNvCxnSpPr>
          <p:nvPr/>
        </p:nvCxnSpPr>
        <p:spPr>
          <a:xfrm flipH="1">
            <a:off x="3178175" y="4113995"/>
            <a:ext cx="1353" cy="499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E63AF-3601-4D32-A101-520CDF0A5F4B}"/>
              </a:ext>
            </a:extLst>
          </p:cNvPr>
          <p:cNvSpPr txBox="1"/>
          <p:nvPr/>
        </p:nvSpPr>
        <p:spPr>
          <a:xfrm>
            <a:off x="5237662" y="3086878"/>
            <a:ext cx="372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=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CCCBE7-725D-4AB4-88AA-1EFD799B3858}"/>
              </a:ext>
            </a:extLst>
          </p:cNvPr>
          <p:cNvGrpSpPr/>
          <p:nvPr/>
        </p:nvGrpSpPr>
        <p:grpSpPr>
          <a:xfrm>
            <a:off x="6336015" y="4113995"/>
            <a:ext cx="2664000" cy="2267333"/>
            <a:chOff x="6384328" y="4113995"/>
            <a:chExt cx="2664000" cy="226733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2D81F90-CA7D-4D64-A104-80A24F5A44E9}"/>
                </a:ext>
              </a:extLst>
            </p:cNvPr>
            <p:cNvGrpSpPr/>
            <p:nvPr/>
          </p:nvGrpSpPr>
          <p:grpSpPr>
            <a:xfrm>
              <a:off x="6384328" y="4970798"/>
              <a:ext cx="2664000" cy="1410530"/>
              <a:chOff x="231099" y="2721823"/>
              <a:chExt cx="2664000" cy="141053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BB0BF00-6559-4148-B135-FBC4E8456494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logger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FE853B3-05DF-4101-85A7-A0E38774EFAF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topics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5B1170FD-BF9C-4549-BAA3-9BFBEC5C4D0A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38E4338B-9F78-43FF-A5AF-EB4A7A7AE248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4105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A3C297-6F55-4EFA-8333-67B0DED4629A}"/>
                </a:ext>
              </a:extLst>
            </p:cNvPr>
            <p:cNvSpPr txBox="1"/>
            <p:nvPr/>
          </p:nvSpPr>
          <p:spPr>
            <a:xfrm>
              <a:off x="7428382" y="461350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Log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B686BDC-D6D2-480C-AEDB-978D6AFD9F7E}"/>
                </a:ext>
              </a:extLst>
            </p:cNvPr>
            <p:cNvCxnSpPr>
              <a:endCxn id="139" idx="0"/>
            </p:cNvCxnSpPr>
            <p:nvPr/>
          </p:nvCxnSpPr>
          <p:spPr>
            <a:xfrm flipH="1">
              <a:off x="7714679" y="4113995"/>
              <a:ext cx="1353" cy="4995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BBEADA9-F19F-4995-B948-0F37F9DC3A66}"/>
              </a:ext>
            </a:extLst>
          </p:cNvPr>
          <p:cNvGrpSpPr/>
          <p:nvPr/>
        </p:nvGrpSpPr>
        <p:grpSpPr>
          <a:xfrm>
            <a:off x="9246475" y="4113995"/>
            <a:ext cx="2664000" cy="2267333"/>
            <a:chOff x="6384328" y="4113995"/>
            <a:chExt cx="2664000" cy="2267333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1DF39259-A02F-4B1D-B69A-9BF1787DB4BA}"/>
                </a:ext>
              </a:extLst>
            </p:cNvPr>
            <p:cNvGrpSpPr/>
            <p:nvPr/>
          </p:nvGrpSpPr>
          <p:grpSpPr>
            <a:xfrm>
              <a:off x="6384328" y="4970798"/>
              <a:ext cx="2664000" cy="1410530"/>
              <a:chOff x="231099" y="2721823"/>
              <a:chExt cx="2664000" cy="1410530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5723DC05-172E-40FB-B075-B87A256C577E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logger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6DDB0CD-7ADA-469E-B42A-ED3F606B0DF0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topics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FFD8B80B-3365-4705-9210-99B1990B0D6D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98DA4D64-CF63-4666-BA62-41F7C1B1D61B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4105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D3D2386-9F51-4156-980D-27935D146E9A}"/>
                </a:ext>
              </a:extLst>
            </p:cNvPr>
            <p:cNvSpPr txBox="1"/>
            <p:nvPr/>
          </p:nvSpPr>
          <p:spPr>
            <a:xfrm>
              <a:off x="7428382" y="461350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Log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B526D5F-5F2C-4CDB-8D47-DC28DAAF8B52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7714679" y="4113995"/>
              <a:ext cx="1353" cy="4995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8874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6A0F3C-5546-4606-8D28-F153A06D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r>
              <a:rPr lang="en-US" altLang="ko-KR" dirty="0"/>
              <a:t>RECEIPT = [ 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bloomFilter</a:t>
            </a:r>
            <a:r>
              <a:rPr lang="en-US" altLang="ko-KR" dirty="0"/>
              <a:t>, LOGS 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r>
              <a:rPr lang="en-US" altLang="ko-KR" dirty="0"/>
              <a:t>LOGS = [ logger, TOPICS, data ] ➡ Solidity emit event </a:t>
            </a:r>
            <a:r>
              <a:rPr lang="ko-KR" altLang="en-US" dirty="0"/>
              <a:t>시 </a:t>
            </a:r>
            <a:r>
              <a:rPr lang="en-US" altLang="ko-KR" dirty="0"/>
              <a:t>Log </a:t>
            </a:r>
            <a:r>
              <a:rPr lang="ko-KR" altLang="en-US" dirty="0"/>
              <a:t>기록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endParaRPr lang="en-US" altLang="ko-KR" sz="100" dirty="0"/>
          </a:p>
          <a:p>
            <a:r>
              <a:rPr lang="en-US" altLang="ko-KR" dirty="0"/>
              <a:t>TOPICS </a:t>
            </a:r>
            <a:r>
              <a:rPr lang="ko-KR" altLang="en-US" dirty="0"/>
              <a:t>구성 예</a:t>
            </a:r>
            <a:r>
              <a:rPr lang="en-US" altLang="ko-KR" dirty="0"/>
              <a:t> : [ event ABI Signature, indexed value1, indexed value2, indexed value3 ]</a:t>
            </a:r>
          </a:p>
          <a:p>
            <a:pPr lvl="1"/>
            <a:r>
              <a:rPr lang="ko-KR" altLang="en-US" dirty="0" err="1"/>
              <a:t>블룸필터를</a:t>
            </a:r>
            <a:r>
              <a:rPr lang="ko-KR" altLang="en-US" dirty="0"/>
              <a:t> 생성하여 </a:t>
            </a:r>
            <a:r>
              <a:rPr lang="en-US" altLang="ko-KR" dirty="0"/>
              <a:t>Filter API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lvl="1"/>
            <a:r>
              <a:rPr lang="en-US" altLang="ko-KR" dirty="0" err="1"/>
              <a:t>eth_newFilter</a:t>
            </a:r>
            <a:r>
              <a:rPr lang="en-US" altLang="ko-KR" dirty="0"/>
              <a:t>, </a:t>
            </a:r>
            <a:r>
              <a:rPr lang="en-US" altLang="ko-KR" dirty="0" err="1"/>
              <a:t>eth_getFilterChanges</a:t>
            </a:r>
            <a:r>
              <a:rPr lang="en-US" altLang="ko-KR" dirty="0"/>
              <a:t>, </a:t>
            </a:r>
            <a:r>
              <a:rPr lang="en-US" altLang="ko-KR" dirty="0" err="1"/>
              <a:t>eth_getFilterLogs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08FE7F-EDA5-440F-894A-AA754E4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영수증 </a:t>
            </a:r>
            <a:r>
              <a:rPr lang="en-US" altLang="ko-KR" dirty="0"/>
              <a:t>(Transaction Receipt)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61EAE2-0729-46F0-B8BD-EF8C5662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6695"/>
              </p:ext>
            </p:extLst>
          </p:nvPr>
        </p:nvGraphicFramePr>
        <p:xfrm>
          <a:off x="479376" y="1116986"/>
          <a:ext cx="11449099" cy="1981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78919">
                  <a:extLst>
                    <a:ext uri="{9D8B030D-6E8A-4147-A177-3AD203B41FA5}">
                      <a16:colId xmlns:a16="http://schemas.microsoft.com/office/drawing/2014/main" val="2014041448"/>
                    </a:ext>
                  </a:extLst>
                </a:gridCol>
                <a:gridCol w="1340282">
                  <a:extLst>
                    <a:ext uri="{9D8B030D-6E8A-4147-A177-3AD203B41FA5}">
                      <a16:colId xmlns:a16="http://schemas.microsoft.com/office/drawing/2014/main" val="3316312657"/>
                    </a:ext>
                  </a:extLst>
                </a:gridCol>
                <a:gridCol w="7829898">
                  <a:extLst>
                    <a:ext uri="{9D8B030D-6E8A-4147-A177-3AD203B41FA5}">
                      <a16:colId xmlns:a16="http://schemas.microsoft.com/office/drawing/2014/main" val="1038811090"/>
                    </a:ext>
                  </a:extLst>
                </a:gridCol>
              </a:tblGrid>
              <a:tr h="138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49164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status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성공 여부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실패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성공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853574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cumulativeGasUsed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누적 가스 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733609"/>
                  </a:ext>
                </a:extLst>
              </a:tr>
              <a:tr h="22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bloomFilter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2048bits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topics </a:t>
                      </a:r>
                      <a:r>
                        <a:rPr lang="ko-KR" altLang="en-US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블룸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필터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(Bloom Filter) (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StateDB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저장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receiptsRoot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logsBlooms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계산 시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같이 계산</a:t>
                      </a:r>
                      <a:endParaRPr lang="en-US" altLang="ko-KR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507362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LOGS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LOG[]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4832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44B742-EFED-4EC8-9AF3-80C74F269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58640"/>
              </p:ext>
            </p:extLst>
          </p:nvPr>
        </p:nvGraphicFramePr>
        <p:xfrm>
          <a:off x="486853" y="3737693"/>
          <a:ext cx="11449099" cy="1615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78919">
                  <a:extLst>
                    <a:ext uri="{9D8B030D-6E8A-4147-A177-3AD203B41FA5}">
                      <a16:colId xmlns:a16="http://schemas.microsoft.com/office/drawing/2014/main" val="2014041448"/>
                    </a:ext>
                  </a:extLst>
                </a:gridCol>
                <a:gridCol w="1340282">
                  <a:extLst>
                    <a:ext uri="{9D8B030D-6E8A-4147-A177-3AD203B41FA5}">
                      <a16:colId xmlns:a16="http://schemas.microsoft.com/office/drawing/2014/main" val="3316312657"/>
                    </a:ext>
                  </a:extLst>
                </a:gridCol>
                <a:gridCol w="7829898">
                  <a:extLst>
                    <a:ext uri="{9D8B030D-6E8A-4147-A177-3AD203B41FA5}">
                      <a16:colId xmlns:a16="http://schemas.microsoft.com/office/drawing/2014/main" val="1038811090"/>
                    </a:ext>
                  </a:extLst>
                </a:gridCol>
              </a:tblGrid>
              <a:tr h="138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49164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logger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로그를 기록한 주소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BloomFilter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대상</a:t>
                      </a:r>
                      <a:endParaRPr lang="en-US" altLang="ko-KR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853574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TOPICS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256bits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TOPIC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목록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(MAX: 4),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BloomFilter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대상</a:t>
                      </a:r>
                      <a:endParaRPr lang="en-US" altLang="ko-KR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keccak-256(event Signature) or RLP(indexed parameter 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733609"/>
                  </a:ext>
                </a:extLst>
              </a:tr>
              <a:tr h="22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indexed parameter value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의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결과</a:t>
                      </a:r>
                      <a:endParaRPr lang="en-US" altLang="ko-KR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50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74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5A701C-83C0-41A7-B74A-A5582AAC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영수증 </a:t>
            </a:r>
            <a:r>
              <a:rPr lang="en-US" altLang="ko-KR" dirty="0"/>
              <a:t>(State Db)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78591B-E9D7-4DBE-89D0-E933D5FC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840250"/>
            <a:ext cx="11693883" cy="7386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808080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0x942F397B7f4391B43115395F469c63072aEd6E41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0x911D6B77014FA58aFD85BE49e5148CBEAA3FeE39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4BB189F-A5B2-43E1-93B8-9E0932EBCDF4}"/>
              </a:ext>
            </a:extLst>
          </p:cNvPr>
          <p:cNvGrpSpPr/>
          <p:nvPr/>
        </p:nvGrpSpPr>
        <p:grpSpPr>
          <a:xfrm>
            <a:off x="9588036" y="2626466"/>
            <a:ext cx="2085312" cy="3097835"/>
            <a:chOff x="1199456" y="3212976"/>
            <a:chExt cx="1908564" cy="283526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61C285F-B96E-4632-971F-E51BFA4CE0E4}"/>
                </a:ext>
              </a:extLst>
            </p:cNvPr>
            <p:cNvGrpSpPr/>
            <p:nvPr/>
          </p:nvGrpSpPr>
          <p:grpSpPr>
            <a:xfrm>
              <a:off x="1199752" y="5037857"/>
              <a:ext cx="1908268" cy="1010386"/>
              <a:chOff x="231099" y="2721823"/>
              <a:chExt cx="2664000" cy="141053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78929F5-A835-4AB0-8AC6-104A8F147181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logger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FC8531-1048-4B4A-A80C-CC701D53988B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topics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6A82240-B712-4A62-9034-1784C59079CE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data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C256333-D4FF-4678-8BDE-AB89F1987E48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4105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D4B255-80FC-48AB-BB91-D9D4AF93BCF0}"/>
                </a:ext>
              </a:extLst>
            </p:cNvPr>
            <p:cNvGrpSpPr/>
            <p:nvPr/>
          </p:nvGrpSpPr>
          <p:grpSpPr>
            <a:xfrm>
              <a:off x="1199456" y="3212976"/>
              <a:ext cx="1908268" cy="1295198"/>
              <a:chOff x="231099" y="2721823"/>
              <a:chExt cx="2664000" cy="180813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D7DB25B-F414-4E26-A9E5-7D8A10B05D93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status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CAE8F23-7C8D-44EA-9520-D5944B8FC3C4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cumulativeGasUsed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E25CB7-DAAE-48F7-839B-AAB1FED1261F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logsBloom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D2B5B86-11A0-4F26-AE92-56237D20BB8A}"/>
                  </a:ext>
                </a:extLst>
              </p:cNvPr>
              <p:cNvSpPr/>
              <p:nvPr/>
            </p:nvSpPr>
            <p:spPr>
              <a:xfrm>
                <a:off x="393099" y="4001590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logs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19F15B7-B9CD-4FE0-B9DF-7BE621DC05DF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80813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A8E7DB-25E2-4562-A441-B89A296307C5}"/>
                </a:ext>
              </a:extLst>
            </p:cNvPr>
            <p:cNvSpPr txBox="1"/>
            <p:nvPr/>
          </p:nvSpPr>
          <p:spPr>
            <a:xfrm>
              <a:off x="1785706" y="4763874"/>
              <a:ext cx="735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Log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E9CDC59-21B7-42A8-8360-377C16639823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2153589" y="4361782"/>
              <a:ext cx="2" cy="40209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69DCFE8A-58FB-441E-93A0-EEABE626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94" y="1916113"/>
            <a:ext cx="3917643" cy="678295"/>
          </a:xfrm>
          <a:noFill/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200" dirty="0"/>
              <a:t>RECEIPT = [ status, </a:t>
            </a:r>
            <a:r>
              <a:rPr lang="en-US" altLang="ko-KR" sz="1200" dirty="0" err="1"/>
              <a:t>cumulativeGasUsed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bloomFilter</a:t>
            </a:r>
            <a:r>
              <a:rPr lang="en-US" altLang="ko-KR" sz="1200" dirty="0"/>
              <a:t>, LOGS ]</a:t>
            </a:r>
            <a:br>
              <a:rPr lang="en-US" altLang="ko-KR" sz="100" dirty="0"/>
            </a:br>
            <a:r>
              <a:rPr lang="en-US" altLang="ko-KR" sz="1200" dirty="0"/>
              <a:t>LOGS = [ logger, TOPICS, data ]</a:t>
            </a:r>
            <a:br>
              <a:rPr lang="en-US" altLang="ko-KR" sz="1200" dirty="0"/>
            </a:br>
            <a:r>
              <a:rPr lang="en-US" altLang="ko-KR" sz="1200" dirty="0"/>
              <a:t>TOPICS = [{32bytes}] (MAX: 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8B9C2-35F2-4B4E-A00F-B3F741E2DAB2}"/>
              </a:ext>
            </a:extLst>
          </p:cNvPr>
          <p:cNvSpPr txBox="1"/>
          <p:nvPr/>
        </p:nvSpPr>
        <p:spPr>
          <a:xfrm>
            <a:off x="4055554" y="2134081"/>
            <a:ext cx="105509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Receipt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6246717-6CB9-45DD-8181-69291820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32" y="2601052"/>
            <a:ext cx="8930705" cy="31248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"0x01"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                                         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status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1(success)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"0xcc16"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                                       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cumulativeGasUsed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52246 gas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                                                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logs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                                                                         </a:t>
            </a:r>
            <a:r>
              <a:rPr lang="ko-KR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┗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"0x60e69b73db38d52c70690a8efcee30383190cdfa"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lang="ko-KR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ko-KR" sz="1100" dirty="0" err="1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l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ogger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contract address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                                            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lang="ko-KR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ko-KR" sz="1100" dirty="0" err="1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topics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"0xddf252ad1be2c89b69c2b068fc378daa952ba7f163c4a11628f55a4df523b3ef"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┃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0, event signature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"0x000000000000000000000000942f397b7f4391b43115395f469c63072aed6e41"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┃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1, indexed from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"0x000000000000000000000000911d6b77014fa58afd85be49e5148cbeaa3fee39"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┃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┗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2, indexed to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                                                    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┃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"0x00000000000000000000000000000000000000000000000000000000000003e8"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┗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value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]</a:t>
            </a:r>
            <a:b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endParaRPr kumimoji="0" lang="ko-KR" altLang="ko-KR" sz="11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180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E28D69-7CDA-4081-8907-D3BA5E5A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34060"/>
          </a:xfrm>
        </p:spPr>
        <p:txBody>
          <a:bodyPr/>
          <a:lstStyle/>
          <a:p>
            <a:r>
              <a:rPr lang="ko-KR" altLang="en-US" dirty="0"/>
              <a:t>원소가 집합에 속하는지 여부를 검사하는데 사용되는 확률적 자료 구조</a:t>
            </a:r>
            <a:endParaRPr lang="en-US" altLang="ko-KR" dirty="0"/>
          </a:p>
          <a:p>
            <a:r>
              <a:rPr lang="ko-KR" altLang="en-US" dirty="0"/>
              <a:t>주어진 </a:t>
            </a:r>
            <a:r>
              <a:rPr lang="en-US" altLang="ko-KR" dirty="0"/>
              <a:t>data</a:t>
            </a:r>
            <a:r>
              <a:rPr lang="ko-KR" altLang="en-US" dirty="0"/>
              <a:t>에 대해서 </a:t>
            </a:r>
            <a:r>
              <a:rPr lang="en-US" altLang="ko-KR" dirty="0"/>
              <a:t>2</a:t>
            </a:r>
            <a:r>
              <a:rPr lang="ko-KR" altLang="en-US" dirty="0"/>
              <a:t>가지 상황 중 하나를 판단</a:t>
            </a:r>
            <a:endParaRPr lang="en-US" altLang="ko-KR" dirty="0"/>
          </a:p>
          <a:p>
            <a:pPr lvl="1"/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존재할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E09065-539F-41D3-93D1-3C8B4CC5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Filter</a:t>
            </a:r>
            <a:endParaRPr lang="ko-KR" altLang="en-US" dirty="0"/>
          </a:p>
        </p:txBody>
      </p:sp>
      <p:graphicFrame>
        <p:nvGraphicFramePr>
          <p:cNvPr id="4" name="Google Shape;101;p20">
            <a:extLst>
              <a:ext uri="{FF2B5EF4-FFF2-40B4-BE49-F238E27FC236}">
                <a16:creationId xmlns:a16="http://schemas.microsoft.com/office/drawing/2014/main" id="{0FF8831F-D141-4194-AAD6-5B1B90D77070}"/>
              </a:ext>
            </a:extLst>
          </p:cNvPr>
          <p:cNvGraphicFramePr/>
          <p:nvPr/>
        </p:nvGraphicFramePr>
        <p:xfrm>
          <a:off x="1991944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D2BD86D-6B8F-4596-9753-EA36B3AD4598}"/>
              </a:ext>
            </a:extLst>
          </p:cNvPr>
          <p:cNvSpPr txBox="1">
            <a:spLocks/>
          </p:cNvSpPr>
          <p:nvPr/>
        </p:nvSpPr>
        <p:spPr>
          <a:xfrm>
            <a:off x="404299" y="3653576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0 % 10 = 0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1A38A3-B09A-406A-8D8E-E9A2690CD2A5}"/>
              </a:ext>
            </a:extLst>
          </p:cNvPr>
          <p:cNvSpPr txBox="1">
            <a:spLocks/>
          </p:cNvSpPr>
          <p:nvPr/>
        </p:nvSpPr>
        <p:spPr>
          <a:xfrm>
            <a:off x="402638" y="4712201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8 % 10 = 8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7B68538-C673-4F80-B39B-8E690D16F9B5}"/>
              </a:ext>
            </a:extLst>
          </p:cNvPr>
          <p:cNvSpPr txBox="1">
            <a:spLocks/>
          </p:cNvSpPr>
          <p:nvPr/>
        </p:nvSpPr>
        <p:spPr>
          <a:xfrm>
            <a:off x="404299" y="5770827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12 % 10 =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1FE5D-4A3E-4CD8-A713-502FDF0C1180}"/>
              </a:ext>
            </a:extLst>
          </p:cNvPr>
          <p:cNvSpPr txBox="1"/>
          <p:nvPr/>
        </p:nvSpPr>
        <p:spPr>
          <a:xfrm>
            <a:off x="292359" y="2639198"/>
            <a:ext cx="150554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[ 0, 8, 12 ] ➡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Google Shape;101;p20">
            <a:extLst>
              <a:ext uri="{FF2B5EF4-FFF2-40B4-BE49-F238E27FC236}">
                <a16:creationId xmlns:a16="http://schemas.microsoft.com/office/drawing/2014/main" id="{B2F51AF6-E43D-4FCA-BE90-35DA1919B0A9}"/>
              </a:ext>
            </a:extLst>
          </p:cNvPr>
          <p:cNvGraphicFramePr/>
          <p:nvPr/>
        </p:nvGraphicFramePr>
        <p:xfrm>
          <a:off x="1991944" y="3421745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4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lang="ko" altLang="en-US"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01;p20">
            <a:extLst>
              <a:ext uri="{FF2B5EF4-FFF2-40B4-BE49-F238E27FC236}">
                <a16:creationId xmlns:a16="http://schemas.microsoft.com/office/drawing/2014/main" id="{44B7E1FA-FBFB-4045-B5A2-53EAC4199694}"/>
              </a:ext>
            </a:extLst>
          </p:cNvPr>
          <p:cNvGraphicFramePr/>
          <p:nvPr/>
        </p:nvGraphicFramePr>
        <p:xfrm>
          <a:off x="1991944" y="4480371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ko-KR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oogle Shape;101;p20">
            <a:extLst>
              <a:ext uri="{FF2B5EF4-FFF2-40B4-BE49-F238E27FC236}">
                <a16:creationId xmlns:a16="http://schemas.microsoft.com/office/drawing/2014/main" id="{B693D569-A51D-4F65-BDBC-182F7033F849}"/>
              </a:ext>
            </a:extLst>
          </p:cNvPr>
          <p:cNvGraphicFramePr/>
          <p:nvPr/>
        </p:nvGraphicFramePr>
        <p:xfrm>
          <a:off x="1991944" y="5538996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oogle Shape;101;p20">
            <a:extLst>
              <a:ext uri="{FF2B5EF4-FFF2-40B4-BE49-F238E27FC236}">
                <a16:creationId xmlns:a16="http://schemas.microsoft.com/office/drawing/2014/main" id="{14BEB268-46EA-478B-8F71-EC2C628C7CDB}"/>
              </a:ext>
            </a:extLst>
          </p:cNvPr>
          <p:cNvGraphicFramePr/>
          <p:nvPr/>
        </p:nvGraphicFramePr>
        <p:xfrm>
          <a:off x="7218632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54B0FE-56BC-499A-8E71-F0FC6F6A2D78}"/>
              </a:ext>
            </a:extLst>
          </p:cNvPr>
          <p:cNvSpPr txBox="1"/>
          <p:nvPr/>
        </p:nvSpPr>
        <p:spPr>
          <a:xfrm>
            <a:off x="6723713" y="5029583"/>
            <a:ext cx="20569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존재하지 않는다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13110-19D6-457C-82B7-3DF0B8E10A41}"/>
              </a:ext>
            </a:extLst>
          </p:cNvPr>
          <p:cNvSpPr txBox="1"/>
          <p:nvPr/>
        </p:nvSpPr>
        <p:spPr>
          <a:xfrm>
            <a:off x="9537415" y="5029583"/>
            <a:ext cx="182614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0693E-473F-49C0-9CA3-DF1116E2380E}"/>
              </a:ext>
            </a:extLst>
          </p:cNvPr>
          <p:cNvSpPr txBox="1"/>
          <p:nvPr/>
        </p:nvSpPr>
        <p:spPr>
          <a:xfrm>
            <a:off x="6403522" y="3851756"/>
            <a:ext cx="96693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44695-51C5-43DD-AB0C-DB5D8466E36E}"/>
              </a:ext>
            </a:extLst>
          </p:cNvPr>
          <p:cNvSpPr txBox="1"/>
          <p:nvPr/>
        </p:nvSpPr>
        <p:spPr>
          <a:xfrm>
            <a:off x="7370453" y="3848406"/>
            <a:ext cx="158889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1 % 10 = 1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C4105-26EC-4C7B-86DC-7EBE61F6E42D}"/>
              </a:ext>
            </a:extLst>
          </p:cNvPr>
          <p:cNvSpPr txBox="1"/>
          <p:nvPr/>
        </p:nvSpPr>
        <p:spPr>
          <a:xfrm>
            <a:off x="10139503" y="3848906"/>
            <a:ext cx="171713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18 % 10 = 8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B9B34-A2C8-4B43-A422-DAB8116C897F}"/>
              </a:ext>
            </a:extLst>
          </p:cNvPr>
          <p:cNvSpPr txBox="1"/>
          <p:nvPr/>
        </p:nvSpPr>
        <p:spPr>
          <a:xfrm>
            <a:off x="9044330" y="3842103"/>
            <a:ext cx="10951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18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0D8E07-97EA-44A6-B35E-25212921042C}"/>
              </a:ext>
            </a:extLst>
          </p:cNvPr>
          <p:cNvCxnSpPr>
            <a:cxnSpLocks/>
          </p:cNvCxnSpPr>
          <p:nvPr/>
        </p:nvCxnSpPr>
        <p:spPr>
          <a:xfrm flipV="1">
            <a:off x="775218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DB827F-F11B-472B-8181-261959EB99A6}"/>
              </a:ext>
            </a:extLst>
          </p:cNvPr>
          <p:cNvCxnSpPr>
            <a:cxnSpLocks/>
          </p:cNvCxnSpPr>
          <p:nvPr/>
        </p:nvCxnSpPr>
        <p:spPr>
          <a:xfrm flipV="1">
            <a:off x="1027246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C13F5E-8880-44F7-B7B0-5D8D054FFF1B}"/>
              </a:ext>
            </a:extLst>
          </p:cNvPr>
          <p:cNvCxnSpPr>
            <a:cxnSpLocks/>
          </p:cNvCxnSpPr>
          <p:nvPr/>
        </p:nvCxnSpPr>
        <p:spPr>
          <a:xfrm>
            <a:off x="775218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286927-420F-4F88-9D01-ACC94EA165B8}"/>
              </a:ext>
            </a:extLst>
          </p:cNvPr>
          <p:cNvCxnSpPr>
            <a:cxnSpLocks/>
          </p:cNvCxnSpPr>
          <p:nvPr/>
        </p:nvCxnSpPr>
        <p:spPr>
          <a:xfrm>
            <a:off x="1027246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99BBE5F-58F9-477A-AB56-339A31B34700}"/>
              </a:ext>
            </a:extLst>
          </p:cNvPr>
          <p:cNvSpPr txBox="1">
            <a:spLocks/>
          </p:cNvSpPr>
          <p:nvPr/>
        </p:nvSpPr>
        <p:spPr>
          <a:xfrm>
            <a:off x="8320943" y="1916113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Bloom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1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  <p:bldP spid="21" grpId="0"/>
      <p:bldP spid="18" grpId="0"/>
      <p:bldP spid="22" grpId="0"/>
      <p:bldP spid="19" grpId="0"/>
      <p:bldP spid="23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4041FD-6B84-4C4A-9FDF-4F99BB99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EFEFEF"/>
                </a:solidFill>
              </a:rPr>
              <a:t>Log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Op Code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LOG0(A0, 375 gas), LOG1(A1, 750 gas) , LOG2(A2, 1125 gas) , LOG3(A4, 1500 gas) , LOG4(A4, 1875 gas)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Solidity emit event ➡ Log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기록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EFEFEF"/>
              </a:solidFill>
            </a:endParaRPr>
          </a:p>
          <a:p>
            <a:pPr lvl="1"/>
            <a:endParaRPr lang="en-US" altLang="ko-KR" dirty="0">
              <a:solidFill>
                <a:srgbClr val="EFEFEF"/>
              </a:solidFill>
            </a:endParaRPr>
          </a:p>
          <a:p>
            <a:r>
              <a:rPr lang="en-US" altLang="ko-KR" dirty="0"/>
              <a:t>Topic </a:t>
            </a:r>
            <a:r>
              <a:rPr lang="en-US" altLang="ko-KR" sz="1600" dirty="0"/>
              <a:t>(Max : 4)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00C8EB"/>
                </a:solidFill>
              </a:rPr>
              <a:t>keccak-256(event Signature)</a:t>
            </a:r>
            <a:br>
              <a:rPr lang="en-US" altLang="ko-KR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keccak-256 ("Transfer(address,address,uint256)") = 0xddf252ad1be2c89b69c2b068fc378daa952ba7f163c4a11628f55a4df523b3ef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C700"/>
                </a:solidFill>
              </a:rPr>
              <a:t>RLP(indexed parameter value)</a:t>
            </a:r>
            <a:r>
              <a:rPr lang="en-US" altLang="ko-KR" dirty="0"/>
              <a:t> ➡ </a:t>
            </a:r>
            <a:r>
              <a:rPr lang="en-US" altLang="ko-KR" sz="1400" dirty="0"/>
              <a:t>32bytes </a:t>
            </a:r>
            <a:r>
              <a:rPr lang="ko-KR" altLang="en-US" sz="1400" dirty="0"/>
              <a:t>이하 데이터만 저장</a:t>
            </a:r>
            <a:r>
              <a:rPr lang="en-US" altLang="ko-KR" sz="1400" dirty="0"/>
              <a:t>, 32 bytes</a:t>
            </a:r>
            <a:r>
              <a:rPr lang="ko-KR" altLang="en-US" sz="1400" dirty="0"/>
              <a:t> 이상은 </a:t>
            </a:r>
            <a:r>
              <a:rPr lang="en-US" altLang="ko-KR" sz="1400" dirty="0"/>
              <a:t>keccak-256 </a:t>
            </a:r>
            <a:r>
              <a:rPr lang="ko-KR" altLang="en-US" sz="1400" dirty="0"/>
              <a:t>값이 저장되어 효용 감소</a:t>
            </a:r>
            <a:br>
              <a:rPr lang="en-US" altLang="ko-KR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RLP(0x942F397B7f4391B43115395F469c63072aEd6E41) = 0x000000000000000000000000942f397b7f4391b43115395f469c63072aed6e41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LOG3 Topics : </a:t>
            </a:r>
            <a:r>
              <a:rPr lang="en-US" altLang="ko-KR" dirty="0">
                <a:latin typeface="Consolas" panose="020B0609020204030204" pitchFamily="49" charset="0"/>
              </a:rPr>
              <a:t>[ keccak-256(event Signature), RLP(indexed value1), RLP(indexed value2) ]</a:t>
            </a:r>
            <a:br>
              <a:rPr lang="en-US" altLang="ko-KR" dirty="0"/>
            </a:br>
            <a:r>
              <a:rPr lang="en-US" altLang="ko-KR" sz="700" dirty="0"/>
              <a:t> </a:t>
            </a:r>
            <a:r>
              <a:rPr lang="en-US" altLang="ko-KR" dirty="0"/>
              <a:t>                                </a:t>
            </a:r>
            <a:r>
              <a:rPr lang="en-US" altLang="ko-KR" dirty="0">
                <a:latin typeface="Consolas" panose="020B0609020204030204" pitchFamily="49" charset="0"/>
              </a:rPr>
              <a:t>[ "0x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ddf2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52ad1be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…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a4df523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b3ef</a:t>
            </a:r>
            <a:r>
              <a:rPr lang="en-US" altLang="ko-KR" dirty="0">
                <a:latin typeface="Consolas" panose="020B0609020204030204" pitchFamily="49" charset="0"/>
              </a:rPr>
              <a:t>", "0x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0000000…aed6e41</a:t>
            </a:r>
            <a:r>
              <a:rPr lang="en-US" altLang="ko-KR" dirty="0">
                <a:latin typeface="Consolas" panose="020B0609020204030204" pitchFamily="49" charset="0"/>
              </a:rPr>
              <a:t>", "0x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0000000…a3fee39</a:t>
            </a:r>
            <a:r>
              <a:rPr lang="en-US" altLang="ko-KR" dirty="0">
                <a:latin typeface="Consolas" panose="020B0609020204030204" pitchFamily="49" charset="0"/>
              </a:rPr>
              <a:t>" ]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anonymous  event : Topics </a:t>
            </a:r>
            <a:r>
              <a:rPr lang="ko-KR" altLang="en-US" dirty="0"/>
              <a:t>에서 </a:t>
            </a:r>
            <a:r>
              <a:rPr lang="en-US" altLang="ko-KR" dirty="0"/>
              <a:t>event Signature </a:t>
            </a:r>
            <a:r>
              <a:rPr lang="ko-KR" altLang="en-US" dirty="0"/>
              <a:t>제외 </a:t>
            </a:r>
            <a:r>
              <a:rPr lang="en-US" altLang="ko-KR" dirty="0"/>
              <a:t>➡ indexed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Indexed Parameter</a:t>
            </a:r>
            <a:r>
              <a:rPr lang="ko-KR" altLang="en-US" dirty="0"/>
              <a:t>가 아닌 </a:t>
            </a:r>
            <a:r>
              <a:rPr lang="en-US" altLang="ko-KR" dirty="0"/>
              <a:t>Value</a:t>
            </a:r>
            <a:r>
              <a:rPr lang="ko-KR" altLang="en-US" dirty="0"/>
              <a:t>의 </a:t>
            </a:r>
            <a:r>
              <a:rPr lang="en-US" altLang="ko-KR" dirty="0"/>
              <a:t>RLP Encoding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44E058-8232-4AF4-9A4D-FE2A8A09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Log, Topic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DB7188-3442-45D1-81DE-47C01341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754232"/>
            <a:ext cx="11301905" cy="7386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Transfer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7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7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uint256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Transfer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7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0x942F397B7f4391B43115395F469c63072aEd6E41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7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0x911D6B77014FA58aFD85BE49e5148CBEAA3FeE39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1000);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0CD3CF-4958-4FBB-BF37-E34CFEC7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40" y="5373216"/>
            <a:ext cx="11421335" cy="29764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Transfer(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uint256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anonymous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570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4041FD-6B84-4C4A-9FDF-4F99BB99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EFEFEF"/>
                </a:solidFill>
              </a:rPr>
              <a:t>모든 </a:t>
            </a:r>
            <a:r>
              <a:rPr lang="en-US" altLang="ko-KR" dirty="0">
                <a:solidFill>
                  <a:srgbClr val="EFEFEF"/>
                </a:solidFill>
              </a:rPr>
              <a:t>Log</a:t>
            </a:r>
            <a:r>
              <a:rPr lang="ko-KR" altLang="en-US" dirty="0">
                <a:solidFill>
                  <a:srgbClr val="EFEFEF"/>
                </a:solidFill>
              </a:rPr>
              <a:t>의 </a:t>
            </a:r>
            <a:r>
              <a:rPr lang="en-US" altLang="ko-KR" dirty="0">
                <a:solidFill>
                  <a:srgbClr val="EFEFEF"/>
                </a:solidFill>
              </a:rPr>
              <a:t>Logger</a:t>
            </a:r>
            <a:r>
              <a:rPr lang="ko-KR" altLang="en-US" dirty="0">
                <a:solidFill>
                  <a:srgbClr val="EFEFEF"/>
                </a:solidFill>
              </a:rPr>
              <a:t>와 </a:t>
            </a:r>
            <a:r>
              <a:rPr lang="en-US" altLang="ko-KR" dirty="0">
                <a:solidFill>
                  <a:srgbClr val="EFEFEF"/>
                </a:solidFill>
              </a:rPr>
              <a:t>Topics </a:t>
            </a:r>
            <a:r>
              <a:rPr lang="ko-KR" altLang="en-US" dirty="0">
                <a:solidFill>
                  <a:srgbClr val="EFEFEF"/>
                </a:solidFill>
              </a:rPr>
              <a:t>로  </a:t>
            </a:r>
            <a:r>
              <a:rPr lang="en-US" altLang="ko-KR" dirty="0">
                <a:solidFill>
                  <a:srgbClr val="EFEFEF"/>
                </a:solidFill>
              </a:rPr>
              <a:t>2048 bits (256 bytes) Bloom Filter</a:t>
            </a:r>
            <a:r>
              <a:rPr lang="ko-KR" altLang="en-US" dirty="0">
                <a:solidFill>
                  <a:srgbClr val="EFEFEF"/>
                </a:solidFill>
              </a:rPr>
              <a:t> 생성</a:t>
            </a:r>
            <a:endParaRPr lang="en-US" altLang="ko-KR" dirty="0">
              <a:solidFill>
                <a:srgbClr val="EFEFEF"/>
              </a:solidFill>
            </a:endParaRPr>
          </a:p>
          <a:p>
            <a:pPr lvl="1"/>
            <a:r>
              <a:rPr lang="en-US" altLang="ko-KR" dirty="0"/>
              <a:t>Contract</a:t>
            </a:r>
            <a:r>
              <a:rPr lang="ko-KR" altLang="en-US" dirty="0"/>
              <a:t>에서 발생하는 많은 이벤트들의 존재 가능성 여부 확인</a:t>
            </a:r>
          </a:p>
          <a:p>
            <a:pPr lvl="1"/>
            <a:r>
              <a:rPr lang="ko-KR" altLang="en-US" dirty="0"/>
              <a:t>이벤트 파라미터 값을 </a:t>
            </a:r>
            <a:r>
              <a:rPr lang="en-US" altLang="ko-KR" dirty="0"/>
              <a:t>filtering </a:t>
            </a:r>
            <a:r>
              <a:rPr lang="ko-KR" altLang="en-US" dirty="0"/>
              <a:t>하는데 사용</a:t>
            </a:r>
            <a:endParaRPr lang="en-US" altLang="ko-KR" dirty="0"/>
          </a:p>
          <a:p>
            <a:pPr lvl="1"/>
            <a:r>
              <a:rPr lang="en-US" altLang="ko-KR" dirty="0" err="1"/>
              <a:t>eth_newFilter</a:t>
            </a:r>
            <a:r>
              <a:rPr lang="en-US" altLang="ko-KR" dirty="0"/>
              <a:t>, </a:t>
            </a:r>
            <a:r>
              <a:rPr lang="en-US" altLang="ko-KR" dirty="0" err="1"/>
              <a:t>eth_getFilterChanges</a:t>
            </a:r>
            <a:r>
              <a:rPr lang="en-US" altLang="ko-KR" dirty="0"/>
              <a:t>, </a:t>
            </a:r>
            <a:r>
              <a:rPr lang="en-US" altLang="ko-KR" dirty="0" err="1"/>
              <a:t>eth_getFilterLogs</a:t>
            </a:r>
            <a:endParaRPr lang="en-US" altLang="ko-KR" dirty="0"/>
          </a:p>
          <a:p>
            <a:r>
              <a:rPr lang="en-US" altLang="ko-KR" dirty="0">
                <a:solidFill>
                  <a:srgbClr val="EFEFEF"/>
                </a:solidFill>
              </a:rPr>
              <a:t>keccak-256(Target) </a:t>
            </a:r>
            <a:r>
              <a:rPr lang="ko-KR" altLang="en-US" dirty="0">
                <a:solidFill>
                  <a:srgbClr val="EFEFEF"/>
                </a:solidFill>
              </a:rPr>
              <a:t>결과의 처음 </a:t>
            </a:r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바이트 씩 </a:t>
            </a:r>
            <a:r>
              <a:rPr lang="en-US" altLang="ko-KR" dirty="0">
                <a:solidFill>
                  <a:srgbClr val="EFEFEF"/>
                </a:solidFill>
              </a:rPr>
              <a:t>3</a:t>
            </a:r>
            <a:r>
              <a:rPr lang="ko-KR" altLang="en-US" dirty="0">
                <a:solidFill>
                  <a:srgbClr val="EFEFEF"/>
                </a:solidFill>
              </a:rPr>
              <a:t>개의 값을 사용</a:t>
            </a:r>
            <a:endParaRPr lang="en-US" altLang="ko-KR" dirty="0">
              <a:solidFill>
                <a:srgbClr val="EFEFEF"/>
              </a:solidFill>
            </a:endParaRPr>
          </a:p>
          <a:p>
            <a:pPr lvl="1"/>
            <a:r>
              <a:rPr lang="en-US" altLang="ko-KR" dirty="0">
                <a:solidFill>
                  <a:srgbClr val="EFEFEF"/>
                </a:solidFill>
              </a:rPr>
              <a:t>Target : 0x60e69b73db38d52c70690a8efcee30383190cdfa</a:t>
            </a:r>
          </a:p>
          <a:p>
            <a:pPr lvl="1"/>
            <a:r>
              <a:rPr lang="en-US" altLang="ko-KR" dirty="0">
                <a:solidFill>
                  <a:srgbClr val="EFEFEF"/>
                </a:solidFill>
              </a:rPr>
              <a:t>Keccak-256(Target) : 0x</a:t>
            </a:r>
            <a:r>
              <a:rPr lang="en-US" altLang="ko-KR" dirty="0">
                <a:solidFill>
                  <a:srgbClr val="00C8EB"/>
                </a:solidFill>
              </a:rPr>
              <a:t>44e2</a:t>
            </a:r>
            <a:r>
              <a:rPr lang="en-US" altLang="ko-KR" dirty="0">
                <a:solidFill>
                  <a:srgbClr val="EF296B"/>
                </a:solidFill>
              </a:rPr>
              <a:t>29de</a:t>
            </a:r>
            <a:r>
              <a:rPr lang="en-US" altLang="ko-KR" dirty="0">
                <a:solidFill>
                  <a:srgbClr val="FFC700"/>
                </a:solidFill>
              </a:rPr>
              <a:t>97d6</a:t>
            </a:r>
            <a:r>
              <a:rPr lang="en-US" altLang="ko-KR" dirty="0">
                <a:solidFill>
                  <a:srgbClr val="EFEFEF"/>
                </a:solidFill>
              </a:rPr>
              <a:t>dcb0cff85acd0eabdd23b939f8cc1cc1ca0595aca9135b1243b9</a:t>
            </a:r>
          </a:p>
          <a:p>
            <a:pPr lvl="1"/>
            <a:r>
              <a:rPr lang="en-US" altLang="ko-KR" dirty="0">
                <a:solidFill>
                  <a:srgbClr val="EFEFEF"/>
                </a:solidFill>
              </a:rPr>
              <a:t>0x44e2, 0x29de, 0x97d6</a:t>
            </a:r>
          </a:p>
          <a:p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개 바이트의 하위 </a:t>
            </a:r>
            <a:r>
              <a:rPr lang="en-US" altLang="ko-KR" dirty="0">
                <a:solidFill>
                  <a:srgbClr val="EFEFEF"/>
                </a:solidFill>
              </a:rPr>
              <a:t>11bit </a:t>
            </a:r>
            <a:r>
              <a:rPr lang="ko-KR" altLang="en-US" dirty="0">
                <a:solidFill>
                  <a:srgbClr val="EFEFEF"/>
                </a:solidFill>
              </a:rPr>
              <a:t>를 </a:t>
            </a:r>
            <a:r>
              <a:rPr lang="en-US" altLang="ko-KR" dirty="0">
                <a:solidFill>
                  <a:srgbClr val="EFEFEF"/>
                </a:solidFill>
              </a:rPr>
              <a:t>Bloom Filter index</a:t>
            </a:r>
            <a:r>
              <a:rPr lang="ko-KR" altLang="en-US" dirty="0">
                <a:solidFill>
                  <a:srgbClr val="EFEFEF"/>
                </a:solidFill>
              </a:rPr>
              <a:t>로 사용 </a:t>
            </a:r>
            <a:r>
              <a:rPr lang="en-US" altLang="ko-KR" dirty="0">
                <a:solidFill>
                  <a:srgbClr val="EFEFEF"/>
                </a:solidFill>
              </a:rPr>
              <a:t>( &amp; </a:t>
            </a:r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0x07ff</a:t>
            </a:r>
            <a:r>
              <a:rPr lang="en-US" altLang="ko-KR" dirty="0">
                <a:solidFill>
                  <a:srgbClr val="EFEFEF"/>
                </a:solidFill>
              </a:rPr>
              <a:t>) ➡  2048 bits </a:t>
            </a:r>
            <a:r>
              <a:rPr lang="ko-KR" altLang="en-US" dirty="0">
                <a:solidFill>
                  <a:srgbClr val="EFEFEF"/>
                </a:solidFill>
              </a:rPr>
              <a:t>매핑을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위한 </a:t>
            </a:r>
            <a:r>
              <a:rPr lang="en-US" altLang="ko-KR" dirty="0">
                <a:solidFill>
                  <a:srgbClr val="EFEFEF"/>
                </a:solidFill>
              </a:rPr>
              <a:t>'% 2048' </a:t>
            </a:r>
            <a:r>
              <a:rPr lang="ko-KR" altLang="en-US" dirty="0">
                <a:solidFill>
                  <a:srgbClr val="EFEFEF"/>
                </a:solidFill>
              </a:rPr>
              <a:t>와 동일</a:t>
            </a:r>
            <a:endParaRPr lang="en-US" altLang="ko-KR" dirty="0">
              <a:solidFill>
                <a:srgbClr val="EFEFEF"/>
              </a:solidFill>
            </a:endParaRPr>
          </a:p>
          <a:p>
            <a:pPr lvl="1"/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44e2</a:t>
            </a:r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 &amp; 0x07ff  = 0x4e2 = 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1250</a:t>
            </a:r>
          </a:p>
          <a:p>
            <a:pPr lvl="1"/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29de</a:t>
            </a:r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 &amp; 0x07ff  = 0x1de = 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478</a:t>
            </a:r>
          </a:p>
          <a:p>
            <a:pPr lvl="1"/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97d6</a:t>
            </a:r>
            <a:r>
              <a:rPr lang="en-US" altLang="ko-KR" dirty="0">
                <a:solidFill>
                  <a:srgbClr val="EFEFEF"/>
                </a:solidFill>
                <a:latin typeface="Consolas" panose="020B0609020204030204" pitchFamily="49" charset="0"/>
              </a:rPr>
              <a:t> &amp; 0x07ff  = 0x7d6 = 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2006</a:t>
            </a:r>
          </a:p>
          <a:p>
            <a:r>
              <a:rPr lang="ko-KR" altLang="en-US" dirty="0">
                <a:solidFill>
                  <a:srgbClr val="EFEFEF"/>
                </a:solidFill>
              </a:rPr>
              <a:t>가장 오른쪽 </a:t>
            </a:r>
            <a:r>
              <a:rPr lang="en-US" altLang="ko-KR" dirty="0">
                <a:solidFill>
                  <a:srgbClr val="EFEFEF"/>
                </a:solidFill>
              </a:rPr>
              <a:t>bit</a:t>
            </a:r>
            <a:r>
              <a:rPr lang="ko-KR" altLang="en-US" dirty="0">
                <a:solidFill>
                  <a:srgbClr val="EFEFEF"/>
                </a:solidFill>
              </a:rPr>
              <a:t>를 </a:t>
            </a:r>
            <a:r>
              <a:rPr lang="en-US" altLang="ko-KR" dirty="0">
                <a:solidFill>
                  <a:srgbClr val="EFEFEF"/>
                </a:solidFill>
              </a:rPr>
              <a:t>0 </a:t>
            </a:r>
            <a:r>
              <a:rPr lang="ko-KR" altLang="en-US" dirty="0">
                <a:solidFill>
                  <a:srgbClr val="EFEFEF"/>
                </a:solidFill>
              </a:rPr>
              <a:t>으로 하여서 </a:t>
            </a:r>
            <a:r>
              <a:rPr lang="en-US" altLang="ko-KR" dirty="0">
                <a:solidFill>
                  <a:srgbClr val="EFEFEF"/>
                </a:solidFill>
              </a:rPr>
              <a:t>1</a:t>
            </a:r>
            <a:r>
              <a:rPr lang="ko-KR" altLang="en-US" dirty="0">
                <a:solidFill>
                  <a:srgbClr val="EFEFEF"/>
                </a:solidFill>
              </a:rPr>
              <a:t>로 표시</a:t>
            </a:r>
            <a:endParaRPr lang="en-US" altLang="ko-KR" dirty="0">
              <a:solidFill>
                <a:srgbClr val="EFEFEF"/>
              </a:solidFill>
            </a:endParaRPr>
          </a:p>
          <a:p>
            <a:endParaRPr lang="en-US" altLang="ko-KR" dirty="0">
              <a:solidFill>
                <a:srgbClr val="EFEFEF"/>
              </a:solidFill>
            </a:endParaRPr>
          </a:p>
          <a:p>
            <a:endParaRPr lang="en-US" altLang="ko-KR" dirty="0">
              <a:solidFill>
                <a:srgbClr val="EFEFEF"/>
              </a:solidFill>
            </a:endParaRPr>
          </a:p>
          <a:p>
            <a:r>
              <a:rPr lang="ko-KR" altLang="en-US" dirty="0">
                <a:solidFill>
                  <a:srgbClr val="EFEFEF"/>
                </a:solidFill>
              </a:rPr>
              <a:t>탐색 </a:t>
            </a:r>
            <a:r>
              <a:rPr lang="en-US" altLang="ko-KR" dirty="0">
                <a:solidFill>
                  <a:srgbClr val="EFEFEF"/>
                </a:solidFill>
              </a:rPr>
              <a:t>: </a:t>
            </a:r>
            <a:r>
              <a:rPr lang="ko-KR" altLang="en-US" dirty="0">
                <a:solidFill>
                  <a:srgbClr val="EFEFEF"/>
                </a:solidFill>
              </a:rPr>
              <a:t>검색 대상 </a:t>
            </a:r>
            <a:r>
              <a:rPr lang="en-US" altLang="ko-KR" dirty="0" err="1">
                <a:solidFill>
                  <a:srgbClr val="EFEFEF"/>
                </a:solidFill>
              </a:rPr>
              <a:t>BloomFilter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생성</a:t>
            </a:r>
            <a:endParaRPr lang="en-US" altLang="ko-KR" dirty="0">
              <a:solidFill>
                <a:srgbClr val="EFEFEF"/>
              </a:solidFill>
            </a:endParaRPr>
          </a:p>
          <a:p>
            <a:pPr lvl="1"/>
            <a:r>
              <a:rPr lang="en-US" altLang="ko-KR" dirty="0">
                <a:solidFill>
                  <a:srgbClr val="EFEFEF"/>
                </a:solidFill>
              </a:rPr>
              <a:t>Search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Blook Filter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&amp; Bloom Filter == Search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Blook Filter ➡ </a:t>
            </a:r>
            <a:r>
              <a:rPr lang="ko-KR" altLang="en-US" dirty="0">
                <a:solidFill>
                  <a:srgbClr val="EFEFEF"/>
                </a:solidFill>
              </a:rPr>
              <a:t>존재 할 수 있다</a:t>
            </a:r>
            <a:r>
              <a:rPr lang="en-US" altLang="ko-KR" dirty="0">
                <a:solidFill>
                  <a:srgbClr val="EFEFEF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EFEFEF"/>
                </a:solidFill>
              </a:rPr>
              <a:t>Search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Blook Filter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&amp; Bloom Filter != Search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Blook Filter ➡ </a:t>
            </a:r>
            <a:r>
              <a:rPr lang="ko-KR" altLang="en-US" dirty="0">
                <a:solidFill>
                  <a:srgbClr val="EFEFEF"/>
                </a:solidFill>
              </a:rPr>
              <a:t>존재하지 않는다</a:t>
            </a:r>
            <a:r>
              <a:rPr lang="en-US" altLang="ko-KR" dirty="0">
                <a:solidFill>
                  <a:srgbClr val="EFEFEF"/>
                </a:solidFill>
              </a:rPr>
              <a:t>.</a:t>
            </a:r>
            <a:endParaRPr lang="ko-KR" altLang="en-US" dirty="0">
              <a:solidFill>
                <a:srgbClr val="EFEFEF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44E058-8232-4AF4-9A4D-FE2A8A09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Receipt Bloom Filter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470EDF-1498-41C3-A37D-4C5B27B1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88882"/>
              </p:ext>
            </p:extLst>
          </p:nvPr>
        </p:nvGraphicFramePr>
        <p:xfrm>
          <a:off x="479376" y="4869160"/>
          <a:ext cx="957706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9">
                  <a:extLst>
                    <a:ext uri="{9D8B030D-6E8A-4147-A177-3AD203B41FA5}">
                      <a16:colId xmlns:a16="http://schemas.microsoft.com/office/drawing/2014/main" val="4255129038"/>
                    </a:ext>
                  </a:extLst>
                </a:gridCol>
                <a:gridCol w="727574">
                  <a:extLst>
                    <a:ext uri="{9D8B030D-6E8A-4147-A177-3AD203B41FA5}">
                      <a16:colId xmlns:a16="http://schemas.microsoft.com/office/drawing/2014/main" val="1153651340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504646497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868406060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2276980229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563775910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1386581626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2836004101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1293346921"/>
                    </a:ext>
                  </a:extLst>
                </a:gridCol>
                <a:gridCol w="957706">
                  <a:extLst>
                    <a:ext uri="{9D8B030D-6E8A-4147-A177-3AD203B41FA5}">
                      <a16:colId xmlns:a16="http://schemas.microsoft.com/office/drawing/2014/main" val="1949436018"/>
                    </a:ext>
                  </a:extLst>
                </a:gridCol>
              </a:tblGrid>
              <a:tr h="28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bit index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2047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…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C700"/>
                          </a:solidFill>
                        </a:rPr>
                        <a:t>2006</a:t>
                      </a:r>
                      <a:endParaRPr lang="ko-KR" altLang="en-US" sz="16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…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1250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…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EF296B"/>
                          </a:solidFill>
                        </a:rPr>
                        <a:t>478</a:t>
                      </a:r>
                      <a:endParaRPr lang="ko-KR" altLang="en-US" sz="1600" b="0" dirty="0">
                        <a:solidFill>
                          <a:srgbClr val="EF296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…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38770"/>
                  </a:ext>
                </a:extLst>
              </a:tr>
              <a:tr h="28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756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F2EE4F-34E3-48B1-A01A-D4487133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Receipt Bloom Filter [ Log ]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67F87D-8D1C-4196-900B-86738A4E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662264"/>
            <a:ext cx="11693883" cy="74129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808080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0x942F397B7f4391B43115395F469c63072aEd6E41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0x911D6B77014FA58aFD85BE49e5148CBEAA3FeE39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D1C5890-E31C-4A14-8E5D-4B0AAA3A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49" y="1487537"/>
            <a:ext cx="11722951" cy="14060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"0x60e69b73db38d52c70690a8efcee30383190cdfa"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                        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ko-KR" sz="1200" dirty="0" err="1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l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ogger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                                                                     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ko-KR" sz="1200" dirty="0" err="1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topics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"0xddf252ad1be2c89b69c2b068fc378daa952ba7f163c4a11628f55a4df523b3ef"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lang="ko-KR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"0x000000000000000000000000942f397b7f4391b43115395f469c63072aed6e41"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┣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"0x000000000000000000000000911d6b77014fa58afd85be49e5148cbeaa3fee39"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lang="ko-KR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┗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topic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2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endParaRPr kumimoji="0" lang="ko-KR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EB492-A151-4C4F-9579-3238A811E2E4}"/>
              </a:ext>
            </a:extLst>
          </p:cNvPr>
          <p:cNvSpPr txBox="1"/>
          <p:nvPr/>
        </p:nvSpPr>
        <p:spPr>
          <a:xfrm>
            <a:off x="229157" y="2941424"/>
            <a:ext cx="116938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Keccak-256(Value) 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➡ </a:t>
            </a:r>
            <a:r>
              <a:rPr kumimoji="0" lang="ko-KR" altLang="en-US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왼쪽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2bytes 3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개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➡ </a:t>
            </a:r>
            <a:r>
              <a:rPr kumimoji="0" lang="ko-KR" altLang="en-US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하위 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11 bits (Bit Index)</a:t>
            </a:r>
          </a:p>
          <a:p>
            <a:endParaRPr lang="en-US" altLang="ko-KR" sz="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keccak-256(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"0x60e6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…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cdfa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= 0x44e229de97d6… ➡ 0x44e2,0x29de,0x96d6 &amp; 0x7ff = 1250,478,2006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keccak-256(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"0xddf2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…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b3ef"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= 0xada389e1fc24… ➡ 0xada3,0x89e1,0xfc24 &amp; 0x7ff = 1443,481,1060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keccak-256(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…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6e41"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= 0x1bb39cf094aa… ➡ 0x1bb3,0x9cf0,0x94aa &amp; 0x7ff = 947,1264,1194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keccak-256(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…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ee39"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= 0x8582e9ad66d8… ➡ 0x8582,0xe9ad,0x66d8 &amp; 0x7ff = 1410,429,1752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16896E-B787-4AAB-8DFC-21269190A4D9}"/>
              </a:ext>
            </a:extLst>
          </p:cNvPr>
          <p:cNvSpPr txBox="1"/>
          <p:nvPr/>
        </p:nvSpPr>
        <p:spPr>
          <a:xfrm>
            <a:off x="235084" y="4278348"/>
            <a:ext cx="116938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256 Bytes(2048 bits)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에 매핑을 위한 연산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: Bit Index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➡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(Byte Index, Bit Value)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</a:br>
            <a:endParaRPr lang="en-US" altLang="ko-KR" sz="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Byte Index = 256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- 1 - </a:t>
            </a:r>
            <a:r>
              <a:rPr kumimoji="0" lang="en-US" altLang="ko-KR" sz="1500" b="0" i="0" u="none" strike="noStrike" cap="none" normalizeH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Math.floor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 Index / 8)  // 256 = 2048 /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Bit Value = 1 &lt;&lt; (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bitIndex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% 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F9EF1-3584-4E80-B206-537F1DE9DBBC}"/>
              </a:ext>
            </a:extLst>
          </p:cNvPr>
          <p:cNvSpPr txBox="1"/>
          <p:nvPr/>
        </p:nvSpPr>
        <p:spPr>
          <a:xfrm>
            <a:off x="234765" y="5214452"/>
            <a:ext cx="1169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Bloom Filter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연산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54AEE35-4065-4DBC-9AC3-5A7777E8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88" y="5591158"/>
            <a:ext cx="11674019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let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logsBloom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400" b="1" i="1" u="none" strike="noStrike" cap="none" normalizeH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Buffer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alloc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256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256bytes(2048 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bits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99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196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64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5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64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75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8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195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123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16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137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8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97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106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79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202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32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36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logsBloom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Byte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|= </a:t>
            </a:r>
            <a:r>
              <a:rPr kumimoji="0" lang="ko-KR" altLang="ko-KR" sz="14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 Value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8558200-B496-4658-B0E3-75E9B2F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285663-358B-447F-BD77-899A496A6A1D}"/>
              </a:ext>
            </a:extLst>
          </p:cNvPr>
          <p:cNvGrpSpPr/>
          <p:nvPr/>
        </p:nvGrpSpPr>
        <p:grpSpPr>
          <a:xfrm>
            <a:off x="1383676" y="674860"/>
            <a:ext cx="3603369" cy="5607344"/>
            <a:chOff x="227013" y="674860"/>
            <a:chExt cx="3603369" cy="56073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71AC76-972E-409D-88AD-D5F01F6F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74860"/>
              <a:ext cx="3600000" cy="13567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40FEB6-4F14-443B-A939-2992D76A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382" y="2029969"/>
              <a:ext cx="3600000" cy="4252235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C2D551-8E3F-44D6-9052-57E5F1C00355}"/>
              </a:ext>
            </a:extLst>
          </p:cNvPr>
          <p:cNvGrpSpPr/>
          <p:nvPr/>
        </p:nvGrpSpPr>
        <p:grpSpPr>
          <a:xfrm>
            <a:off x="7216724" y="667910"/>
            <a:ext cx="3600000" cy="5797926"/>
            <a:chOff x="7216724" y="691763"/>
            <a:chExt cx="3600000" cy="57979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0A0D54-C5D0-49D4-AE8E-FA1FA8A28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4"/>
            <a:stretch/>
          </p:blipFill>
          <p:spPr>
            <a:xfrm>
              <a:off x="7216724" y="691763"/>
              <a:ext cx="3600000" cy="46479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E2B80A-45F2-4086-807F-16D1168E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6724" y="5339737"/>
              <a:ext cx="3600000" cy="7757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1B8E4A-5765-45ED-BE0D-81BD01CC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6724" y="6115469"/>
              <a:ext cx="3600000" cy="374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0476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7F0AC1-A51F-4321-A1E6-C3E3DB94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3F963B-7252-4D1B-A5CF-47805127093C}"/>
              </a:ext>
            </a:extLst>
          </p:cNvPr>
          <p:cNvSpPr/>
          <p:nvPr/>
        </p:nvSpPr>
        <p:spPr>
          <a:xfrm>
            <a:off x="2297856" y="1286400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Header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4A3A13-9BE5-49F5-8CDC-30D8FBA5127C}"/>
              </a:ext>
            </a:extLst>
          </p:cNvPr>
          <p:cNvSpPr/>
          <p:nvPr/>
        </p:nvSpPr>
        <p:spPr>
          <a:xfrm>
            <a:off x="2297856" y="1652264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Body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954280-198D-43BD-A655-107991951FCD}"/>
              </a:ext>
            </a:extLst>
          </p:cNvPr>
          <p:cNvSpPr/>
          <p:nvPr/>
        </p:nvSpPr>
        <p:spPr>
          <a:xfrm>
            <a:off x="2135856" y="1104225"/>
            <a:ext cx="2664000" cy="100811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455F07-3C7E-48AF-9186-E8D91B06635A}"/>
              </a:ext>
            </a:extLst>
          </p:cNvPr>
          <p:cNvSpPr/>
          <p:nvPr/>
        </p:nvSpPr>
        <p:spPr>
          <a:xfrm>
            <a:off x="2297856" y="2896659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Transactions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DAEF56-AE48-4032-9371-3EA29DFE0D8A}"/>
              </a:ext>
            </a:extLst>
          </p:cNvPr>
          <p:cNvSpPr/>
          <p:nvPr/>
        </p:nvSpPr>
        <p:spPr>
          <a:xfrm>
            <a:off x="2297856" y="3262522"/>
            <a:ext cx="2340000" cy="5262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Ommers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Headers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(Max: 2)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438BA8-AF12-406B-9B50-EF0BC4C3EE98}"/>
              </a:ext>
            </a:extLst>
          </p:cNvPr>
          <p:cNvSpPr/>
          <p:nvPr/>
        </p:nvSpPr>
        <p:spPr>
          <a:xfrm>
            <a:off x="2135856" y="2780668"/>
            <a:ext cx="2664000" cy="115212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2A301-CEAB-4F30-A025-EA50A4768BD1}"/>
              </a:ext>
            </a:extLst>
          </p:cNvPr>
          <p:cNvSpPr/>
          <p:nvPr/>
        </p:nvSpPr>
        <p:spPr>
          <a:xfrm>
            <a:off x="6924352" y="768989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parentHash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9ABF03-30E7-4AF2-9FB7-450F9849CFD3}"/>
              </a:ext>
            </a:extLst>
          </p:cNvPr>
          <p:cNvSpPr/>
          <p:nvPr/>
        </p:nvSpPr>
        <p:spPr>
          <a:xfrm>
            <a:off x="6924352" y="1134853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ommersHash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A44147-6FEC-4DBE-9ACA-A7D197295513}"/>
              </a:ext>
            </a:extLst>
          </p:cNvPr>
          <p:cNvSpPr/>
          <p:nvPr/>
        </p:nvSpPr>
        <p:spPr>
          <a:xfrm>
            <a:off x="6816080" y="678977"/>
            <a:ext cx="2520280" cy="59887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8CBB70-6286-4B79-B301-E81979DC2D82}"/>
              </a:ext>
            </a:extLst>
          </p:cNvPr>
          <p:cNvSpPr/>
          <p:nvPr/>
        </p:nvSpPr>
        <p:spPr>
          <a:xfrm>
            <a:off x="6924352" y="1500717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beneficiary(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coinbase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85117C-6385-4557-81E6-FFDAE67131DB}"/>
              </a:ext>
            </a:extLst>
          </p:cNvPr>
          <p:cNvSpPr/>
          <p:nvPr/>
        </p:nvSpPr>
        <p:spPr>
          <a:xfrm>
            <a:off x="6924352" y="1866581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stateRoot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A9CF5D-C02A-4A14-BEE9-8536F5017D6E}"/>
              </a:ext>
            </a:extLst>
          </p:cNvPr>
          <p:cNvSpPr/>
          <p:nvPr/>
        </p:nvSpPr>
        <p:spPr>
          <a:xfrm>
            <a:off x="6924352" y="2232445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transactionsRoot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05B044-D65F-4CBC-982E-5E3EE0058F37}"/>
              </a:ext>
            </a:extLst>
          </p:cNvPr>
          <p:cNvSpPr/>
          <p:nvPr/>
        </p:nvSpPr>
        <p:spPr>
          <a:xfrm>
            <a:off x="6924352" y="2598309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receiptsRoot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6D1E01-9B7E-44C2-8906-0581146FFEAF}"/>
              </a:ext>
            </a:extLst>
          </p:cNvPr>
          <p:cNvSpPr/>
          <p:nvPr/>
        </p:nvSpPr>
        <p:spPr>
          <a:xfrm>
            <a:off x="6924352" y="2964173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logsBloom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78B1FA-3992-4831-A7B8-9BFE3A603668}"/>
              </a:ext>
            </a:extLst>
          </p:cNvPr>
          <p:cNvSpPr/>
          <p:nvPr/>
        </p:nvSpPr>
        <p:spPr>
          <a:xfrm>
            <a:off x="6924352" y="3330037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difficulty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3E04FD-E7B2-4F96-8E4F-E46B485B4C77}"/>
              </a:ext>
            </a:extLst>
          </p:cNvPr>
          <p:cNvSpPr/>
          <p:nvPr/>
        </p:nvSpPr>
        <p:spPr>
          <a:xfrm>
            <a:off x="6924352" y="3695901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blockNumber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D95EE8-A5E2-4F6C-AABD-3A4B99F9143B}"/>
              </a:ext>
            </a:extLst>
          </p:cNvPr>
          <p:cNvSpPr/>
          <p:nvPr/>
        </p:nvSpPr>
        <p:spPr>
          <a:xfrm>
            <a:off x="6924352" y="4061765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gasLimit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40C446-1938-4995-9DCB-77F8F53C4A2A}"/>
              </a:ext>
            </a:extLst>
          </p:cNvPr>
          <p:cNvSpPr/>
          <p:nvPr/>
        </p:nvSpPr>
        <p:spPr>
          <a:xfrm>
            <a:off x="6924352" y="4427629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gasUsed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0B2CA1-C6E3-4AA4-9CEF-36B6A1F5CA38}"/>
              </a:ext>
            </a:extLst>
          </p:cNvPr>
          <p:cNvSpPr/>
          <p:nvPr/>
        </p:nvSpPr>
        <p:spPr>
          <a:xfrm>
            <a:off x="6924352" y="4793493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timestamp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D91210-544D-4065-82EA-8E9C949088FF}"/>
              </a:ext>
            </a:extLst>
          </p:cNvPr>
          <p:cNvSpPr/>
          <p:nvPr/>
        </p:nvSpPr>
        <p:spPr>
          <a:xfrm>
            <a:off x="6924352" y="5159357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extraData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CB4947-66EE-458F-BE79-39A791478FDE}"/>
              </a:ext>
            </a:extLst>
          </p:cNvPr>
          <p:cNvSpPr/>
          <p:nvPr/>
        </p:nvSpPr>
        <p:spPr>
          <a:xfrm>
            <a:off x="6924352" y="5525221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mixHash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14837E-9B2E-44C9-804A-DA8309368C69}"/>
              </a:ext>
            </a:extLst>
          </p:cNvPr>
          <p:cNvSpPr/>
          <p:nvPr/>
        </p:nvSpPr>
        <p:spPr>
          <a:xfrm>
            <a:off x="6924352" y="5891085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nonce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4D5EF8-1F4D-4D3F-BE6A-63E59D00D12F}"/>
              </a:ext>
            </a:extLst>
          </p:cNvPr>
          <p:cNvSpPr/>
          <p:nvPr/>
        </p:nvSpPr>
        <p:spPr>
          <a:xfrm>
            <a:off x="6924352" y="6275205"/>
            <a:ext cx="2340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baseFee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(after London)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3980D-3216-48A7-A3CB-18ACBC2E3944}"/>
              </a:ext>
            </a:extLst>
          </p:cNvPr>
          <p:cNvSpPr txBox="1"/>
          <p:nvPr/>
        </p:nvSpPr>
        <p:spPr>
          <a:xfrm>
            <a:off x="3000026" y="678204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2F4B2B9-00E8-44FF-A002-7F9A4C5D4ED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37856" y="1448400"/>
            <a:ext cx="217822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099C229-07D9-41A2-B934-196C2C6BA1C5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3467856" y="1976264"/>
            <a:ext cx="0" cy="80440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206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56AF54-CF74-4E9E-8794-5BC1F547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5991053"/>
          </a:xfrm>
        </p:spPr>
        <p:txBody>
          <a:bodyPr>
            <a:normAutofit/>
          </a:bodyPr>
          <a:lstStyle/>
          <a:p>
            <a:r>
              <a:rPr lang="ko-KR" altLang="en-US" dirty="0"/>
              <a:t>블록 다이어그램</a:t>
            </a:r>
            <a:endParaRPr lang="en-US" altLang="ko-KR" dirty="0"/>
          </a:p>
          <a:p>
            <a:r>
              <a:rPr lang="ko-KR" altLang="en-US" dirty="0"/>
              <a:t>항목 설명</a:t>
            </a:r>
            <a:endParaRPr lang="en-US" altLang="ko-KR" dirty="0"/>
          </a:p>
          <a:p>
            <a:pPr lvl="1"/>
            <a:r>
              <a:rPr lang="en-US" altLang="ko-KR" dirty="0" err="1"/>
              <a:t>ParentHash</a:t>
            </a:r>
            <a:endParaRPr lang="en-US" altLang="ko-KR" dirty="0"/>
          </a:p>
          <a:p>
            <a:pPr lvl="1"/>
            <a:r>
              <a:rPr lang="en-US" altLang="ko-KR" dirty="0" err="1"/>
              <a:t>OmmersHash</a:t>
            </a:r>
            <a:r>
              <a:rPr lang="en-US" altLang="ko-KR" dirty="0"/>
              <a:t> (</a:t>
            </a:r>
            <a:r>
              <a:rPr lang="en-US" altLang="ko-KR" dirty="0" err="1"/>
              <a:t>UnclesHash</a:t>
            </a:r>
            <a:r>
              <a:rPr lang="en-US" altLang="ko-KR" dirty="0"/>
              <a:t>) (Max 2) Keccaks-256( RLP ( [ uncle1Hash, uncle2Hash] ) )</a:t>
            </a:r>
          </a:p>
          <a:p>
            <a:pPr lvl="1"/>
            <a:r>
              <a:rPr lang="en-US" altLang="ko-KR" dirty="0"/>
              <a:t>Beneficiary (Coinbase)</a:t>
            </a:r>
          </a:p>
          <a:p>
            <a:pPr lvl="1"/>
            <a:r>
              <a:rPr lang="en-US" altLang="ko-KR" dirty="0" err="1"/>
              <a:t>StateRoot</a:t>
            </a:r>
            <a:endParaRPr lang="en-US" altLang="ko-KR" dirty="0"/>
          </a:p>
          <a:p>
            <a:pPr lvl="1"/>
            <a:r>
              <a:rPr lang="en-US" altLang="ko-KR" dirty="0" err="1"/>
              <a:t>transactionsRoot</a:t>
            </a:r>
            <a:endParaRPr lang="en-US" altLang="ko-KR" dirty="0"/>
          </a:p>
          <a:p>
            <a:pPr lvl="1"/>
            <a:r>
              <a:rPr lang="en-US" altLang="ko-KR" dirty="0" err="1"/>
              <a:t>receiptsRoot</a:t>
            </a:r>
            <a:endParaRPr lang="en-US" altLang="ko-KR" dirty="0"/>
          </a:p>
          <a:p>
            <a:pPr lvl="1"/>
            <a:r>
              <a:rPr lang="en-US" altLang="ko-KR" dirty="0" err="1"/>
              <a:t>logsBloom</a:t>
            </a:r>
            <a:endParaRPr lang="en-US" altLang="ko-KR" dirty="0"/>
          </a:p>
          <a:p>
            <a:pPr lvl="1"/>
            <a:r>
              <a:rPr lang="en-US" altLang="ko-KR" dirty="0"/>
              <a:t>difficulty</a:t>
            </a:r>
          </a:p>
          <a:p>
            <a:pPr lvl="1"/>
            <a:r>
              <a:rPr lang="en-US" altLang="ko-KR" dirty="0"/>
              <a:t>number</a:t>
            </a:r>
          </a:p>
          <a:p>
            <a:pPr lvl="1"/>
            <a:r>
              <a:rPr lang="en-US" altLang="ko-KR" dirty="0" err="1"/>
              <a:t>gasLimit</a:t>
            </a:r>
            <a:endParaRPr lang="en-US" altLang="ko-KR" dirty="0"/>
          </a:p>
          <a:p>
            <a:pPr lvl="1"/>
            <a:r>
              <a:rPr lang="en-US" altLang="ko-KR" dirty="0" err="1"/>
              <a:t>gasUsed</a:t>
            </a:r>
            <a:endParaRPr lang="en-US" altLang="ko-KR" dirty="0"/>
          </a:p>
          <a:p>
            <a:pPr lvl="1"/>
            <a:r>
              <a:rPr lang="en-US" altLang="ko-KR" dirty="0"/>
              <a:t>timestamp</a:t>
            </a:r>
          </a:p>
          <a:p>
            <a:pPr lvl="1"/>
            <a:r>
              <a:rPr lang="en-US" altLang="ko-KR" dirty="0" err="1"/>
              <a:t>extranData</a:t>
            </a:r>
            <a:endParaRPr lang="en-US" altLang="ko-KR" dirty="0"/>
          </a:p>
          <a:p>
            <a:pPr lvl="1"/>
            <a:r>
              <a:rPr lang="en-US" altLang="ko-KR" dirty="0" err="1"/>
              <a:t>mixHash</a:t>
            </a:r>
            <a:endParaRPr lang="en-US" altLang="ko-KR" dirty="0"/>
          </a:p>
          <a:p>
            <a:pPr lvl="1"/>
            <a:r>
              <a:rPr lang="en-US" altLang="ko-KR" dirty="0"/>
              <a:t>nonce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A79096-9655-4DBA-854C-63E458F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</p:spTree>
    <p:extLst>
      <p:ext uri="{BB962C8B-B14F-4D97-AF65-F5344CB8AC3E}">
        <p14:creationId xmlns:p14="http://schemas.microsoft.com/office/powerpoint/2010/main" val="213613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652464-CF5C-4515-91CE-5408FD67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5991053"/>
          </a:xfrm>
        </p:spPr>
        <p:txBody>
          <a:bodyPr>
            <a:normAutofit/>
          </a:bodyPr>
          <a:lstStyle/>
          <a:p>
            <a:r>
              <a:rPr lang="en-US" altLang="ko-KR" dirty="0"/>
              <a:t>EVM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프로그래밍 언어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</a:t>
            </a:r>
            <a:r>
              <a:rPr lang="en-US" altLang="ko-KR" dirty="0"/>
              <a:t> Gavin Wood </a:t>
            </a:r>
            <a:r>
              <a:rPr lang="ko-KR" altLang="en-US" dirty="0"/>
              <a:t>에 의해 제안</a:t>
            </a:r>
            <a:endParaRPr lang="en-US" altLang="ko-KR" dirty="0"/>
          </a:p>
          <a:p>
            <a:r>
              <a:rPr lang="en-US" altLang="ko-KR" dirty="0"/>
              <a:t>ECMAScript </a:t>
            </a:r>
            <a:r>
              <a:rPr lang="ko-KR" altLang="en-US" dirty="0"/>
              <a:t>문법 기반</a:t>
            </a:r>
            <a:endParaRPr lang="en-US" altLang="ko-KR" dirty="0"/>
          </a:p>
          <a:p>
            <a:r>
              <a:rPr lang="en-US" altLang="ko-KR" dirty="0" err="1"/>
              <a:t>HelloWorld.sol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컴파일 결과</a:t>
            </a:r>
            <a:endParaRPr lang="en-US" altLang="ko-KR" dirty="0"/>
          </a:p>
          <a:p>
            <a:pPr lvl="1"/>
            <a:r>
              <a:rPr lang="en-US" altLang="ko-KR" dirty="0"/>
              <a:t>Bytecode : EVM </a:t>
            </a:r>
            <a:r>
              <a:rPr lang="ko-KR" altLang="en-US" dirty="0"/>
              <a:t>에서 실행되는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 err="1"/>
              <a:t>OpCode</a:t>
            </a:r>
            <a:endParaRPr lang="en-US" altLang="ko-KR" dirty="0"/>
          </a:p>
          <a:p>
            <a:pPr lvl="1"/>
            <a:r>
              <a:rPr lang="en-US" altLang="ko-KR" dirty="0"/>
              <a:t>ABI (Application Binary Interface) : EVM</a:t>
            </a:r>
            <a:r>
              <a:rPr lang="ko-KR" altLang="en-US" dirty="0"/>
              <a:t>과 상호작용을 위한 </a:t>
            </a:r>
            <a:r>
              <a:rPr lang="ko-KR" altLang="en-US" dirty="0" err="1"/>
              <a:t>컨트랙트</a:t>
            </a:r>
            <a:r>
              <a:rPr lang="ko-KR" altLang="en-US" dirty="0"/>
              <a:t> 인터페이스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5E083-AED8-4B60-B404-D164F20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Solidity 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F00CF-7312-4FE0-8C1C-55E47E4C2069}"/>
              </a:ext>
            </a:extLst>
          </p:cNvPr>
          <p:cNvSpPr txBox="1"/>
          <p:nvPr/>
        </p:nvSpPr>
        <p:spPr>
          <a:xfrm>
            <a:off x="455097" y="2375009"/>
            <a:ext cx="11473377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HelloWorld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pure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world"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279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221AB0-048C-4709-8256-A12A0EF3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// </a:t>
            </a:r>
            <a:r>
              <a:rPr lang="en-US" altLang="ko-KR" dirty="0" err="1"/>
              <a:t>BlockHash</a:t>
            </a:r>
            <a:r>
              <a:rPr lang="en-US" altLang="ko-KR" dirty="0"/>
              <a:t> = keccak-256(</a:t>
            </a:r>
            <a:r>
              <a:rPr lang="en-US" altLang="ko-KR" dirty="0" err="1"/>
              <a:t>rlp</a:t>
            </a:r>
            <a:r>
              <a:rPr lang="en-US" altLang="ko-KR" dirty="0"/>
              <a:t>( BLOCK_HEADER ))</a:t>
            </a:r>
          </a:p>
          <a:p>
            <a:r>
              <a:rPr lang="en-US" altLang="ko-KR" dirty="0"/>
              <a:t>    // BLOCK_HEADER = [</a:t>
            </a:r>
            <a:r>
              <a:rPr lang="en-US" altLang="ko-KR" dirty="0" err="1"/>
              <a:t>parentHash</a:t>
            </a:r>
            <a:r>
              <a:rPr lang="en-US" altLang="ko-KR" dirty="0"/>
              <a:t>, </a:t>
            </a:r>
            <a:r>
              <a:rPr lang="en-US" altLang="ko-KR" dirty="0" err="1"/>
              <a:t>ommersHash</a:t>
            </a:r>
            <a:r>
              <a:rPr lang="en-US" altLang="ko-KR" dirty="0"/>
              <a:t>, </a:t>
            </a:r>
            <a:r>
              <a:rPr lang="en-US" altLang="ko-KR" dirty="0" err="1"/>
              <a:t>coinbase</a:t>
            </a:r>
            <a:r>
              <a:rPr lang="en-US" altLang="ko-KR" dirty="0"/>
              <a:t>, </a:t>
            </a:r>
            <a:r>
              <a:rPr lang="en-US" altLang="ko-KR" dirty="0" err="1"/>
              <a:t>stateRoot</a:t>
            </a:r>
            <a:r>
              <a:rPr lang="en-US" altLang="ko-KR" dirty="0"/>
              <a:t>, </a:t>
            </a:r>
            <a:r>
              <a:rPr lang="en-US" altLang="ko-KR" dirty="0" err="1"/>
              <a:t>transactionRoot</a:t>
            </a:r>
            <a:r>
              <a:rPr lang="en-US" altLang="ko-KR" dirty="0"/>
              <a:t>, </a:t>
            </a:r>
            <a:r>
              <a:rPr lang="en-US" altLang="ko-KR" dirty="0" err="1"/>
              <a:t>receiptRoot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difficulty,</a:t>
            </a:r>
          </a:p>
          <a:p>
            <a:r>
              <a:rPr lang="en-US" altLang="ko-KR" dirty="0"/>
              <a:t>    //      </a:t>
            </a:r>
            <a:r>
              <a:rPr lang="en-US" altLang="ko-KR" dirty="0" err="1"/>
              <a:t>blockNumber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</a:t>
            </a:r>
            <a:r>
              <a:rPr lang="en-US" altLang="ko-KR" dirty="0" err="1"/>
              <a:t>gasUsed</a:t>
            </a:r>
            <a:r>
              <a:rPr lang="en-US" altLang="ko-KR" dirty="0"/>
              <a:t>, timestamp, </a:t>
            </a:r>
            <a:r>
              <a:rPr lang="en-US" altLang="ko-KR" dirty="0" err="1"/>
              <a:t>extraData</a:t>
            </a:r>
            <a:r>
              <a:rPr lang="en-US" altLang="ko-KR" dirty="0"/>
              <a:t>, </a:t>
            </a:r>
            <a:r>
              <a:rPr lang="en-US" altLang="ko-KR" dirty="0" err="1"/>
              <a:t>mixHashOrPrevRandao</a:t>
            </a:r>
            <a:r>
              <a:rPr lang="en-US" altLang="ko-KR" dirty="0"/>
              <a:t>, nonce(, </a:t>
            </a:r>
            <a:r>
              <a:rPr lang="en-US" altLang="ko-KR" dirty="0" err="1"/>
              <a:t>baseFee</a:t>
            </a:r>
            <a:r>
              <a:rPr lang="en-US" altLang="ko-KR" dirty="0"/>
              <a:t>)]</a:t>
            </a:r>
          </a:p>
          <a:p>
            <a:endParaRPr lang="en-US" altLang="ko-KR" dirty="0"/>
          </a:p>
          <a:p>
            <a:r>
              <a:rPr lang="en-US" altLang="ko-KR" dirty="0"/>
              <a:t>// Storage </a:t>
            </a:r>
            <a:r>
              <a:rPr lang="en-US" altLang="ko-KR" dirty="0" err="1"/>
              <a:t>Heahder</a:t>
            </a:r>
            <a:r>
              <a:rPr lang="en-US" altLang="ko-KR" dirty="0"/>
              <a:t>: [</a:t>
            </a:r>
            <a:r>
              <a:rPr lang="en-US" altLang="ko-KR" dirty="0" err="1"/>
              <a:t>ParentHash</a:t>
            </a:r>
            <a:r>
              <a:rPr lang="en-US" altLang="ko-KR" dirty="0"/>
              <a:t>, </a:t>
            </a:r>
            <a:r>
              <a:rPr lang="en-US" altLang="ko-KR" dirty="0" err="1"/>
              <a:t>UncleHash</a:t>
            </a:r>
            <a:r>
              <a:rPr lang="en-US" altLang="ko-KR" dirty="0"/>
              <a:t>, Coinbase, </a:t>
            </a:r>
            <a:r>
              <a:rPr lang="en-US" altLang="ko-KR" dirty="0" err="1"/>
              <a:t>StateRoot</a:t>
            </a:r>
            <a:r>
              <a:rPr lang="en-US" altLang="ko-KR" dirty="0"/>
              <a:t>, </a:t>
            </a:r>
            <a:r>
              <a:rPr lang="en-US" altLang="ko-KR" dirty="0" err="1"/>
              <a:t>TransactionRoot</a:t>
            </a:r>
            <a:r>
              <a:rPr lang="en-US" altLang="ko-KR" dirty="0"/>
              <a:t>, </a:t>
            </a:r>
            <a:r>
              <a:rPr lang="en-US" altLang="ko-KR" dirty="0" err="1"/>
              <a:t>ReceiptsRoot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//    Difficulty, </a:t>
            </a:r>
            <a:r>
              <a:rPr lang="en-US" altLang="ko-KR" dirty="0" err="1"/>
              <a:t>BlockNumber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</a:t>
            </a:r>
            <a:r>
              <a:rPr lang="en-US" altLang="ko-KR" dirty="0" err="1"/>
              <a:t>GasUsed</a:t>
            </a:r>
            <a:r>
              <a:rPr lang="en-US" altLang="ko-KR" dirty="0"/>
              <a:t>, Timestamp, </a:t>
            </a:r>
            <a:r>
              <a:rPr lang="en-US" altLang="ko-KR" dirty="0" err="1"/>
              <a:t>ExtraData</a:t>
            </a:r>
            <a:r>
              <a:rPr lang="en-US" altLang="ko-KR" dirty="0"/>
              <a:t>, </a:t>
            </a:r>
            <a:r>
              <a:rPr lang="en-US" altLang="ko-KR" dirty="0" err="1"/>
              <a:t>MixHash</a:t>
            </a:r>
            <a:r>
              <a:rPr lang="en-US" altLang="ko-KR" dirty="0"/>
              <a:t>, Nonce]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9E0E3D-4CD0-4F78-A717-0D0FF1CE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65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55B77D-5687-477F-B64C-53D73818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LogsBloom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/>
              <a:t>Receipt</a:t>
            </a:r>
            <a:r>
              <a:rPr lang="ko-KR" altLang="en-US" dirty="0"/>
              <a:t>의 </a:t>
            </a:r>
            <a:r>
              <a:rPr lang="en-US" altLang="ko-KR" dirty="0" err="1"/>
              <a:t>BloomFilter</a:t>
            </a:r>
            <a:r>
              <a:rPr lang="ko-KR" altLang="en-US" dirty="0"/>
              <a:t>의 </a:t>
            </a:r>
            <a:r>
              <a:rPr lang="en-US" altLang="ko-KR" dirty="0"/>
              <a:t>| (or) </a:t>
            </a:r>
            <a:r>
              <a:rPr lang="ko-KR" altLang="en-US" dirty="0"/>
              <a:t>연산 결과</a:t>
            </a:r>
            <a:endParaRPr lang="en-US" altLang="ko-KR" dirty="0"/>
          </a:p>
          <a:p>
            <a:r>
              <a:rPr lang="en-US" altLang="ko-KR" dirty="0"/>
              <a:t>Gas Limit : Block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사용 가능 최대 </a:t>
            </a:r>
            <a:r>
              <a:rPr lang="en-US" altLang="ko-KR" dirty="0"/>
              <a:t>Gas</a:t>
            </a:r>
          </a:p>
          <a:p>
            <a:pPr lvl="1"/>
            <a:r>
              <a:rPr lang="en-US" altLang="ko-KR" dirty="0"/>
              <a:t>Transaction Apply </a:t>
            </a:r>
            <a:r>
              <a:rPr lang="ko-KR" altLang="en-US" dirty="0"/>
              <a:t>후</a:t>
            </a:r>
            <a:r>
              <a:rPr lang="en-US" altLang="ko-KR" dirty="0"/>
              <a:t>, Block</a:t>
            </a:r>
            <a:r>
              <a:rPr lang="ko-KR" altLang="en-US" dirty="0"/>
              <a:t>에 사용된 가스가 </a:t>
            </a:r>
            <a:r>
              <a:rPr lang="en-US" altLang="ko-KR" dirty="0"/>
              <a:t>Gas Limit</a:t>
            </a:r>
            <a:r>
              <a:rPr lang="ko-KR" altLang="en-US" dirty="0"/>
              <a:t>을 초과하면 해당</a:t>
            </a:r>
            <a:r>
              <a:rPr lang="en-US" altLang="ko-KR" dirty="0"/>
              <a:t> Transaction </a:t>
            </a:r>
            <a:r>
              <a:rPr lang="ko-KR" altLang="en-US" dirty="0"/>
              <a:t>을 포함될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Block</a:t>
            </a:r>
            <a:r>
              <a:rPr lang="ko-KR" altLang="en-US" dirty="0"/>
              <a:t>이 사용한 총 </a:t>
            </a:r>
            <a:r>
              <a:rPr lang="ko-KR" altLang="en-US" dirty="0" err="1"/>
              <a:t>가스량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Used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Limit</a:t>
            </a:r>
          </a:p>
          <a:p>
            <a:r>
              <a:rPr lang="en-US" altLang="ko-KR" dirty="0"/>
              <a:t>Timestamp : Block </a:t>
            </a:r>
            <a:r>
              <a:rPr lang="ko-KR" altLang="en-US" dirty="0"/>
              <a:t>생성 </a:t>
            </a:r>
            <a:r>
              <a:rPr lang="en-US" altLang="ko-KR" dirty="0"/>
              <a:t>timestamp</a:t>
            </a:r>
          </a:p>
          <a:p>
            <a:pPr lvl="1"/>
            <a:r>
              <a:rPr lang="ko-KR" altLang="en-US" dirty="0"/>
              <a:t>트랜잭션 실행간 </a:t>
            </a:r>
            <a:r>
              <a:rPr lang="en-US" altLang="ko-KR" dirty="0"/>
              <a:t>timestamp </a:t>
            </a:r>
            <a:r>
              <a:rPr lang="ko-KR" altLang="en-US" dirty="0"/>
              <a:t>조회 시</a:t>
            </a:r>
            <a:r>
              <a:rPr lang="en-US" altLang="ko-KR" dirty="0"/>
              <a:t>, Block</a:t>
            </a:r>
            <a:r>
              <a:rPr lang="ko-KR" altLang="en-US" dirty="0"/>
              <a:t>의 </a:t>
            </a:r>
            <a:r>
              <a:rPr lang="en-US" altLang="ko-KR" dirty="0"/>
              <a:t>timestamp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모든 트랜잭션의 </a:t>
            </a:r>
            <a:r>
              <a:rPr lang="en-US" altLang="ko-KR" dirty="0"/>
              <a:t>timestamp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en-US" altLang="ko-KR" dirty="0" err="1"/>
              <a:t>ExtraData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Miner</a:t>
            </a:r>
            <a:r>
              <a:rPr lang="ko-KR" altLang="en-US" dirty="0"/>
              <a:t>가 임의로 저장할 수 있는 </a:t>
            </a:r>
            <a:r>
              <a:rPr lang="en-US" altLang="ko-KR" dirty="0"/>
              <a:t>32 bytes</a:t>
            </a:r>
          </a:p>
          <a:p>
            <a:r>
              <a:rPr lang="en-US" altLang="ko-KR" dirty="0" err="1"/>
              <a:t>MixHash</a:t>
            </a:r>
            <a:r>
              <a:rPr lang="en-US" altLang="ko-KR" dirty="0"/>
              <a:t> : Satoshi </a:t>
            </a:r>
            <a:r>
              <a:rPr lang="ko-KR" altLang="en-US" dirty="0"/>
              <a:t>결과 계산 값 </a:t>
            </a:r>
            <a:r>
              <a:rPr lang="en-US" altLang="ko-KR" dirty="0"/>
              <a:t>: </a:t>
            </a:r>
            <a:r>
              <a:rPr lang="ko-KR" altLang="en-US" dirty="0"/>
              <a:t>충분한 난이도의 퍼즐을 풀었음을 증명</a:t>
            </a:r>
            <a:endParaRPr lang="en-US" altLang="ko-KR" dirty="0"/>
          </a:p>
          <a:p>
            <a:r>
              <a:rPr lang="en-US" altLang="ko-KR" dirty="0"/>
              <a:t>Nonce : </a:t>
            </a:r>
            <a:r>
              <a:rPr lang="en-US" altLang="ko-KR" dirty="0" err="1"/>
              <a:t>ethash</a:t>
            </a:r>
            <a:r>
              <a:rPr lang="ko-KR" altLang="en-US" dirty="0"/>
              <a:t> 퍼즐 정답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BE2E6A-F10D-4B4A-A007-4B173FB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logsBloom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6180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2E141F-FACA-48B1-B0A5-29622756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Block Reward</a:t>
            </a:r>
          </a:p>
          <a:p>
            <a:pPr lvl="1"/>
            <a:r>
              <a:rPr lang="en-US" altLang="ko-KR" dirty="0"/>
              <a:t>Gas Tip * Gas Used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93D76D-29D9-4B3D-8C48-FBBC3E69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Beneficiary (= Coinbase)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C4902-F68E-4F6E-AC9B-05BB3AE1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94" y="646499"/>
            <a:ext cx="6600056" cy="383181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AccumulateRewards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credits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coinbase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given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mining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total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consists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included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coinbase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also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accumulateRewards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ChainConfig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[]*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correct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based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progression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FrontierBlockReward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IsByzantium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ByzantiumBlockReward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IsConstantinople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ConstantinopleBlockReward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Accumulate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included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uncle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Coinbase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blockReward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big32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Coinbase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BE9A02-42B6-414E-ABF1-9D6AB473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94" y="4941802"/>
            <a:ext cx="6546452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69AA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StateTransition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TransitionDb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(*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69AA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ExecutionResult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effectiveTip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gasPrice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rules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IsLondon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effectiveTip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cmath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evm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Context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evm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Context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Coinbase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CC7832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SetUint64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effectiveTip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F4D8-C8EC-4FE5-A06B-FD7C81BBC0AB}"/>
              </a:ext>
            </a:extLst>
          </p:cNvPr>
          <p:cNvSpPr txBox="1"/>
          <p:nvPr/>
        </p:nvSpPr>
        <p:spPr>
          <a:xfrm>
            <a:off x="6456040" y="6571999"/>
            <a:ext cx="46327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hlinkClick r:id="rId3"/>
              </a:rPr>
              <a:t>https://github.com/ethereum/go-ethereum/blob/master/core/state_transition.go#L343</a:t>
            </a: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8ACBC-8041-4BCE-BE47-D1B9351D2C41}"/>
              </a:ext>
            </a:extLst>
          </p:cNvPr>
          <p:cNvSpPr txBox="1"/>
          <p:nvPr/>
        </p:nvSpPr>
        <p:spPr>
          <a:xfrm>
            <a:off x="6327606" y="4640792"/>
            <a:ext cx="50249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hlinkClick r:id="rId4"/>
              </a:rPr>
              <a:t>https://github.com/ethereum/go-ethereum/blob/master/consensus/ethash/consensus.go#L645</a:t>
            </a: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11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DF6122-4D9C-4CD7-BE1F-764E828DF8DF}"/>
              </a:ext>
            </a:extLst>
          </p:cNvPr>
          <p:cNvSpPr/>
          <p:nvPr/>
        </p:nvSpPr>
        <p:spPr>
          <a:xfrm>
            <a:off x="9025720" y="1727093"/>
            <a:ext cx="2448000" cy="1722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Z ➡ A : 2 BTC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1: Y ➡ A : 3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  <a:b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  1: A ➡ A : 1BTC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7CDB75-2132-4E19-8832-3C024CC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Bitcoin UTXO (Unspent Transaction Output)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9CCF-D5D6-4E2A-8998-6C4307022607}"/>
              </a:ext>
            </a:extLst>
          </p:cNvPr>
          <p:cNvSpPr txBox="1"/>
          <p:nvPr/>
        </p:nvSpPr>
        <p:spPr>
          <a:xfrm>
            <a:off x="582464" y="1190627"/>
            <a:ext cx="947199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39149-4E44-4856-8ABC-D96EF381B467}"/>
              </a:ext>
            </a:extLst>
          </p:cNvPr>
          <p:cNvSpPr/>
          <p:nvPr/>
        </p:nvSpPr>
        <p:spPr>
          <a:xfrm>
            <a:off x="582463" y="1611432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0400D-F8BD-4301-882A-036510225048}"/>
              </a:ext>
            </a:extLst>
          </p:cNvPr>
          <p:cNvSpPr/>
          <p:nvPr/>
        </p:nvSpPr>
        <p:spPr>
          <a:xfrm>
            <a:off x="726462" y="1727094"/>
            <a:ext cx="2448000" cy="1320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0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Z ➡ A : 2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DABD-8FF3-4199-9546-218C09B14930}"/>
              </a:ext>
            </a:extLst>
          </p:cNvPr>
          <p:cNvSpPr txBox="1"/>
          <p:nvPr/>
        </p:nvSpPr>
        <p:spPr>
          <a:xfrm>
            <a:off x="4730883" y="1187397"/>
            <a:ext cx="1264344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EADA8-5E8E-4084-AC1B-9E43F18AE218}"/>
              </a:ext>
            </a:extLst>
          </p:cNvPr>
          <p:cNvSpPr/>
          <p:nvPr/>
        </p:nvSpPr>
        <p:spPr>
          <a:xfrm>
            <a:off x="4730883" y="1611431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6FAB0-E99F-4A4D-85A6-E9349EAE39F7}"/>
              </a:ext>
            </a:extLst>
          </p:cNvPr>
          <p:cNvSpPr/>
          <p:nvPr/>
        </p:nvSpPr>
        <p:spPr>
          <a:xfrm>
            <a:off x="4874882" y="1727094"/>
            <a:ext cx="2448000" cy="13206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4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Y ➡ A : 3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36A95-3C70-4E8B-846F-CF8F298D6125}"/>
              </a:ext>
            </a:extLst>
          </p:cNvPr>
          <p:cNvSpPr/>
          <p:nvPr/>
        </p:nvSpPr>
        <p:spPr>
          <a:xfrm>
            <a:off x="487488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83901-662C-41F9-B20E-CABAC28DE3F6}"/>
              </a:ext>
            </a:extLst>
          </p:cNvPr>
          <p:cNvSpPr/>
          <p:nvPr/>
        </p:nvSpPr>
        <p:spPr>
          <a:xfrm>
            <a:off x="487488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9B22F0-C5BB-4832-9C7D-67D32B094550}"/>
              </a:ext>
            </a:extLst>
          </p:cNvPr>
          <p:cNvCxnSpPr>
            <a:cxnSpLocks/>
          </p:cNvCxnSpPr>
          <p:nvPr/>
        </p:nvCxnSpPr>
        <p:spPr>
          <a:xfrm flipV="1">
            <a:off x="3318462" y="2205025"/>
            <a:ext cx="1412421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D4DFE3-4D0D-42D5-BE81-8BAE474E8D36}"/>
              </a:ext>
            </a:extLst>
          </p:cNvPr>
          <p:cNvCxnSpPr>
            <a:cxnSpLocks/>
          </p:cNvCxnSpPr>
          <p:nvPr/>
        </p:nvCxnSpPr>
        <p:spPr>
          <a:xfrm>
            <a:off x="307611" y="2201475"/>
            <a:ext cx="2748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D631EB-4D4E-48F4-BB45-31D45A225C0C}"/>
              </a:ext>
            </a:extLst>
          </p:cNvPr>
          <p:cNvSpPr txBox="1"/>
          <p:nvPr/>
        </p:nvSpPr>
        <p:spPr>
          <a:xfrm>
            <a:off x="914158" y="5627609"/>
            <a:ext cx="2312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B : 4 BTC ?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63D7C-9975-47A7-A51A-5A27C0899EFE}"/>
              </a:ext>
            </a:extLst>
          </p:cNvPr>
          <p:cNvSpPr txBox="1"/>
          <p:nvPr/>
        </p:nvSpPr>
        <p:spPr>
          <a:xfrm>
            <a:off x="4191866" y="4903467"/>
            <a:ext cx="141316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725B39-E5AA-448B-BEA2-90F5195760CF}"/>
              </a:ext>
            </a:extLst>
          </p:cNvPr>
          <p:cNvSpPr/>
          <p:nvPr/>
        </p:nvSpPr>
        <p:spPr>
          <a:xfrm>
            <a:off x="4184073" y="5273932"/>
            <a:ext cx="3816928" cy="111734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  </a:t>
            </a:r>
            <a:endParaRPr lang="ko-KR" altLang="en-US" sz="1400" dirty="0"/>
          </a:p>
        </p:txBody>
      </p:sp>
      <p:graphicFrame>
        <p:nvGraphicFramePr>
          <p:cNvPr id="24" name="표 38">
            <a:extLst>
              <a:ext uri="{FF2B5EF4-FFF2-40B4-BE49-F238E27FC236}">
                <a16:creationId xmlns:a16="http://schemas.microsoft.com/office/drawing/2014/main" id="{FE50F4BD-356F-4C5F-9D26-9435566EBD29}"/>
              </a:ext>
            </a:extLst>
          </p:cNvPr>
          <p:cNvGraphicFramePr>
            <a:graphicFrameLocks noGrp="1"/>
          </p:cNvGraphicFramePr>
          <p:nvPr/>
        </p:nvGraphicFramePr>
        <p:xfrm>
          <a:off x="4300467" y="5398782"/>
          <a:ext cx="36003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  <a:gridCol w="1804771">
                  <a:extLst>
                    <a:ext uri="{9D8B030D-6E8A-4147-A177-3AD203B41FA5}">
                      <a16:colId xmlns:a16="http://schemas.microsoft.com/office/drawing/2014/main" val="2189191564"/>
                    </a:ext>
                  </a:extLst>
                </a:gridCol>
              </a:tblGrid>
              <a:tr h="225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308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B74079E-B586-45FB-9E36-BC7E1C6B7840}"/>
              </a:ext>
            </a:extLst>
          </p:cNvPr>
          <p:cNvCxnSpPr>
            <a:cxnSpLocks/>
          </p:cNvCxnSpPr>
          <p:nvPr/>
        </p:nvCxnSpPr>
        <p:spPr>
          <a:xfrm>
            <a:off x="2396002" y="2856957"/>
            <a:ext cx="1911860" cy="3281655"/>
          </a:xfrm>
          <a:prstGeom prst="bentConnector3">
            <a:avLst>
              <a:gd name="adj1" fmla="val 67754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52A8997-07DF-4274-9CCD-41AE3159AE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0935" y="2851807"/>
            <a:ext cx="687066" cy="3051277"/>
          </a:xfrm>
          <a:prstGeom prst="bentConnector3">
            <a:avLst>
              <a:gd name="adj1" fmla="val 158478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51C7EA-7F43-4E62-B538-4268622F9CA2}"/>
              </a:ext>
            </a:extLst>
          </p:cNvPr>
          <p:cNvSpPr txBox="1"/>
          <p:nvPr/>
        </p:nvSpPr>
        <p:spPr>
          <a:xfrm>
            <a:off x="8881720" y="1194324"/>
            <a:ext cx="126893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n+2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34AB08-E0A2-4720-B1AE-B32C2995114C}"/>
              </a:ext>
            </a:extLst>
          </p:cNvPr>
          <p:cNvSpPr/>
          <p:nvPr/>
        </p:nvSpPr>
        <p:spPr>
          <a:xfrm>
            <a:off x="8881720" y="1611432"/>
            <a:ext cx="2736000" cy="248951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9992D7-B6A5-4EE4-84CB-574739C09321}"/>
              </a:ext>
            </a:extLst>
          </p:cNvPr>
          <p:cNvSpPr/>
          <p:nvPr/>
        </p:nvSpPr>
        <p:spPr>
          <a:xfrm>
            <a:off x="9025720" y="3497433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 8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9584D79-6A60-4F5B-B98A-55F40E223B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816" y="3482902"/>
            <a:ext cx="2322668" cy="119863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4A736F-D12D-4164-ACBB-87CFB054DA7B}"/>
              </a:ext>
            </a:extLst>
          </p:cNvPr>
          <p:cNvCxnSpPr>
            <a:cxnSpLocks/>
          </p:cNvCxnSpPr>
          <p:nvPr/>
        </p:nvCxnSpPr>
        <p:spPr>
          <a:xfrm>
            <a:off x="7466881" y="2203386"/>
            <a:ext cx="141483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4A239-378B-46CC-BF6F-B306512CAD7D}"/>
              </a:ext>
            </a:extLst>
          </p:cNvPr>
          <p:cNvSpPr txBox="1"/>
          <p:nvPr/>
        </p:nvSpPr>
        <p:spPr>
          <a:xfrm>
            <a:off x="2160797" y="4587129"/>
            <a:ext cx="1492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① UTXO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수집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2 + 3 = 5 &gt; 4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60758B-991D-4879-AA40-4B62483251E4}"/>
              </a:ext>
            </a:extLst>
          </p:cNvPr>
          <p:cNvSpPr txBox="1"/>
          <p:nvPr/>
        </p:nvSpPr>
        <p:spPr>
          <a:xfrm>
            <a:off x="7983467" y="5723751"/>
            <a:ext cx="2576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필요한 전송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output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생성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20F8C-A0D9-499F-863B-A1DD4392E890}"/>
              </a:ext>
            </a:extLst>
          </p:cNvPr>
          <p:cNvSpPr txBox="1"/>
          <p:nvPr/>
        </p:nvSpPr>
        <p:spPr>
          <a:xfrm>
            <a:off x="7847616" y="458690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④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트랜잭션 제출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DE3D80-5A40-44BB-99D7-38F88CE5AF40}"/>
              </a:ext>
            </a:extLst>
          </p:cNvPr>
          <p:cNvSpPr txBox="1"/>
          <p:nvPr/>
        </p:nvSpPr>
        <p:spPr>
          <a:xfrm>
            <a:off x="8837089" y="4133653"/>
            <a:ext cx="829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⑤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채굴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24069A-FD41-4E7A-B4F1-588B9AE10784}"/>
              </a:ext>
            </a:extLst>
          </p:cNvPr>
          <p:cNvSpPr/>
          <p:nvPr/>
        </p:nvSpPr>
        <p:spPr>
          <a:xfrm>
            <a:off x="72646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44225D-1356-4C93-9C0E-4028C7697786}"/>
              </a:ext>
            </a:extLst>
          </p:cNvPr>
          <p:cNvSpPr/>
          <p:nvPr/>
        </p:nvSpPr>
        <p:spPr>
          <a:xfrm>
            <a:off x="72646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E289D0-41BA-4045-9E20-A563A45DD61A}"/>
              </a:ext>
            </a:extLst>
          </p:cNvPr>
          <p:cNvSpPr txBox="1"/>
          <p:nvPr/>
        </p:nvSpPr>
        <p:spPr>
          <a:xfrm>
            <a:off x="790106" y="2762921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tIns="3600" rIns="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Z ➡ A : 2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2E908C-BD0D-4D92-B6DF-ACD0CA307FF1}"/>
              </a:ext>
            </a:extLst>
          </p:cNvPr>
          <p:cNvSpPr txBox="1"/>
          <p:nvPr/>
        </p:nvSpPr>
        <p:spPr>
          <a:xfrm>
            <a:off x="5031368" y="2748278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lIns="0" tIns="360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Y ➡ A : 3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6BB07A-21CE-4C70-8912-D07FD5695DFE}"/>
              </a:ext>
            </a:extLst>
          </p:cNvPr>
          <p:cNvSpPr txBox="1"/>
          <p:nvPr/>
        </p:nvSpPr>
        <p:spPr>
          <a:xfrm>
            <a:off x="4306691" y="5737177"/>
            <a:ext cx="1632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Y ➡ A : 3 BTC</a:t>
            </a:r>
            <a:b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Z ➡ A : 2 BTC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6B1E1A-CBA7-466B-B79F-A7C32A044F2C}"/>
              </a:ext>
            </a:extLst>
          </p:cNvPr>
          <p:cNvSpPr txBox="1"/>
          <p:nvPr/>
        </p:nvSpPr>
        <p:spPr>
          <a:xfrm>
            <a:off x="6107170" y="5734626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7DADFB-1748-4CE3-8C22-37C8A0AA345A}"/>
              </a:ext>
            </a:extLst>
          </p:cNvPr>
          <p:cNvSpPr txBox="1"/>
          <p:nvPr/>
        </p:nvSpPr>
        <p:spPr>
          <a:xfrm>
            <a:off x="6096921" y="5963977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A ➡ A : 1BTC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4C545F-C940-4413-809C-9AB5C0A72E52}"/>
              </a:ext>
            </a:extLst>
          </p:cNvPr>
          <p:cNvSpPr txBox="1"/>
          <p:nvPr/>
        </p:nvSpPr>
        <p:spPr>
          <a:xfrm>
            <a:off x="7991351" y="5949321"/>
            <a:ext cx="413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 나머지 금액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(5-4=1)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은 자신에게 전송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※ inputs - outputs &gt; 0 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잔액은 수수료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(fee)</a:t>
            </a:r>
            <a:endParaRPr lang="en-US" altLang="ko-KR" sz="15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623402-09D1-4EC8-A3FC-BECBBA3F5A5C}"/>
              </a:ext>
            </a:extLst>
          </p:cNvPr>
          <p:cNvSpPr txBox="1"/>
          <p:nvPr/>
        </p:nvSpPr>
        <p:spPr>
          <a:xfrm>
            <a:off x="6107170" y="4124000"/>
            <a:ext cx="1359711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5 BTC = 2 + 3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0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D7A4DD-7D4E-4D62-AA5E-48F5482F5AF5}"/>
              </a:ext>
            </a:extLst>
          </p:cNvPr>
          <p:cNvSpPr txBox="1"/>
          <p:nvPr/>
        </p:nvSpPr>
        <p:spPr>
          <a:xfrm>
            <a:off x="10306859" y="4122457"/>
            <a:ext cx="135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1 BTC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4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49F5C3-9D52-45C7-99D3-A930050A76BE}"/>
              </a:ext>
            </a:extLst>
          </p:cNvPr>
          <p:cNvSpPr/>
          <p:nvPr/>
        </p:nvSpPr>
        <p:spPr>
          <a:xfrm>
            <a:off x="9020850" y="1727093"/>
            <a:ext cx="2444688" cy="172269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pl-PL" altLang="ko-KR" sz="1400" dirty="0">
                <a:solidFill>
                  <a:srgbClr val="EF296B"/>
                </a:solidFill>
              </a:rPr>
              <a:t>0: Z ➡ A : 2 BTC</a:t>
            </a:r>
            <a:r>
              <a:rPr lang="en-US" altLang="ko-KR" sz="1400" dirty="0">
                <a:solidFill>
                  <a:srgbClr val="EF296B"/>
                </a:solidFill>
              </a:rPr>
              <a:t> (spent)</a:t>
            </a:r>
            <a:br>
              <a:rPr lang="en-US" altLang="ko-KR" sz="1400" dirty="0">
                <a:solidFill>
                  <a:srgbClr val="EF296B"/>
                </a:solidFill>
              </a:rPr>
            </a:br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es-ES" altLang="ko-KR" sz="1400" dirty="0">
                <a:solidFill>
                  <a:srgbClr val="EF296B"/>
                </a:solidFill>
              </a:rPr>
              <a:t>1: Y ➡ A : 3 BTC </a:t>
            </a:r>
            <a:r>
              <a:rPr lang="en-US" altLang="ko-KR" sz="1400" dirty="0">
                <a:solidFill>
                  <a:srgbClr val="EF296B"/>
                </a:solidFill>
              </a:rPr>
              <a:t>(spent)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</a:t>
            </a:r>
            <a:r>
              <a:rPr lang="pt-BR" altLang="ko-KR" sz="1400" dirty="0">
                <a:solidFill>
                  <a:srgbClr val="00C8EB"/>
                </a:solidFill>
              </a:rPr>
              <a:t>0: A ➡ B : 4BTC (</a:t>
            </a:r>
            <a:r>
              <a:rPr lang="en-US" altLang="ko-KR" sz="1400" dirty="0">
                <a:solidFill>
                  <a:srgbClr val="00C8EB"/>
                </a:solidFill>
              </a:rPr>
              <a:t>unspent)</a:t>
            </a:r>
            <a:br>
              <a:rPr lang="pt-BR" altLang="ko-KR" sz="1400" dirty="0">
                <a:solidFill>
                  <a:srgbClr val="00C8EB"/>
                </a:solidFill>
              </a:rPr>
            </a:br>
            <a:r>
              <a:rPr lang="pt-BR" altLang="ko-KR" sz="1400" dirty="0">
                <a:solidFill>
                  <a:srgbClr val="00C8EB"/>
                </a:solidFill>
              </a:rPr>
              <a:t>  1: A ➡ A : 1BTC (unspent)</a:t>
            </a:r>
          </a:p>
        </p:txBody>
      </p:sp>
    </p:spTree>
    <p:extLst>
      <p:ext uri="{BB962C8B-B14F-4D97-AF65-F5344CB8AC3E}">
        <p14:creationId xmlns:p14="http://schemas.microsoft.com/office/powerpoint/2010/main" val="24445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  <p:bldP spid="22" grpId="0"/>
      <p:bldP spid="23" grpId="0" animBg="1"/>
      <p:bldP spid="33" grpId="0"/>
      <p:bldP spid="34" grpId="0" animBg="1"/>
      <p:bldP spid="37" grpId="0" animBg="1"/>
      <p:bldP spid="58" grpId="0"/>
      <p:bldP spid="59" grpId="0"/>
      <p:bldP spid="60" grpId="0"/>
      <p:bldP spid="61" grpId="0"/>
      <p:bldP spid="116" grpId="0" animBg="1"/>
      <p:bldP spid="117" grpId="0" animBg="1"/>
      <p:bldP spid="143" grpId="0"/>
      <p:bldP spid="144" grpId="0"/>
      <p:bldP spid="145" grpId="0"/>
      <p:bldP spid="146" grpId="0"/>
      <p:bldP spid="154" grpId="0"/>
      <p:bldP spid="15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데이터 공간 절약</a:t>
            </a:r>
            <a:endParaRPr lang="en-US" altLang="ko-KR" dirty="0"/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 : </a:t>
            </a:r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</a:t>
            </a:r>
            <a:r>
              <a:rPr lang="ko-KR" altLang="en-US" dirty="0"/>
              <a:t>자식 노드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265392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265392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/>
        </p:nvGraphicFramePr>
        <p:xfrm>
          <a:off x="364920" y="3634724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213100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202764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29614" y="4243300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 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60979" y="424133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 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87433" y="3265392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4 + Hash 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822215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822215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822215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822215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766520"/>
            <a:ext cx="1022250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29614" y="4766520"/>
            <a:ext cx="1110841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764557"/>
            <a:ext cx="98903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60979" y="4764557"/>
            <a:ext cx="114245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29614" y="3788612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87433" y="3788612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6043913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193022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202764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40671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7842-A875-4F20-97F4-02194BF12948}"/>
              </a:ext>
            </a:extLst>
          </p:cNvPr>
          <p:cNvSpPr txBox="1"/>
          <p:nvPr/>
        </p:nvSpPr>
        <p:spPr>
          <a:xfrm>
            <a:off x="9031916" y="546472"/>
            <a:ext cx="29046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https://patents.google.com/patent/US4309569A/en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(Binary 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499834" y="1583335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195223" y="1581372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 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843184" y="846989"/>
              <a:ext cx="180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4 + Hash 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65551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399834" y="2106555"/>
              <a:ext cx="1187013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64109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095223" y="2104592"/>
              <a:ext cx="1177809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399834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43184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632501" y="3509336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Bitcoin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363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0x5648…6dca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DBAC7D"/>
                </a:solidFill>
              </a:rPr>
              <a:t>890c…a883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5648…6dca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d0f1…f820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DBAC7D"/>
                </a:solidFill>
              </a:rPr>
              <a:t>890c…a883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H="1" flipV="1">
            <a:off x="4916373" y="5959829"/>
            <a:ext cx="538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9388" y="5216844"/>
            <a:ext cx="1166985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 = SHA-256(SHA-256(A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6b79781eb8b52d3159e41c73a26565297bf5aaa753c25e9520d81f4b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증명 </a:t>
            </a:r>
            <a:r>
              <a:rPr lang="en-US" altLang="ko-KR" dirty="0"/>
              <a:t>(Merkle Proof)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72449" y="3919705"/>
            <a:ext cx="3696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0x7eb7…fc58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0xd0f1…f820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1716B-EDF9-41E8-8F62-0CC64CACFE74}"/>
              </a:ext>
            </a:extLst>
          </p:cNvPr>
          <p:cNvGrpSpPr/>
          <p:nvPr/>
        </p:nvGrpSpPr>
        <p:grpSpPr>
          <a:xfrm>
            <a:off x="1502542" y="783275"/>
            <a:ext cx="9201722" cy="2560069"/>
            <a:chOff x="1646917" y="707650"/>
            <a:chExt cx="9201722" cy="25600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4218-8D69-4B3D-A112-63A9EE1A8708}"/>
                </a:ext>
              </a:extLst>
            </p:cNvPr>
            <p:cNvSpPr txBox="1"/>
            <p:nvPr/>
          </p:nvSpPr>
          <p:spPr>
            <a:xfrm>
              <a:off x="1646917" y="2957253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B35359-A2F9-44E9-8075-F9B5C6730BE9}"/>
                </a:ext>
              </a:extLst>
            </p:cNvPr>
            <p:cNvSpPr txBox="1"/>
            <p:nvPr/>
          </p:nvSpPr>
          <p:spPr>
            <a:xfrm>
              <a:off x="3994158" y="2959942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F30981-93C2-4344-AAB7-F0E24952B50C}"/>
                </a:ext>
              </a:extLst>
            </p:cNvPr>
            <p:cNvSpPr txBox="1"/>
            <p:nvPr/>
          </p:nvSpPr>
          <p:spPr>
            <a:xfrm>
              <a:off x="6341399" y="29574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Tx2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C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4AA820-6A29-46D5-8280-663A5D0F0B6F}"/>
                </a:ext>
              </a:extLst>
            </p:cNvPr>
            <p:cNvSpPr txBox="1"/>
            <p:nvPr/>
          </p:nvSpPr>
          <p:spPr>
            <a:xfrm>
              <a:off x="8688639" y="295626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Tx3 C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08654-45CD-4C56-A4C3-4E1D15394CA1}"/>
                </a:ext>
              </a:extLst>
            </p:cNvPr>
            <p:cNvSpPr txBox="1"/>
            <p:nvPr/>
          </p:nvSpPr>
          <p:spPr>
            <a:xfrm>
              <a:off x="1646917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B99FFF"/>
                  </a:solidFill>
                </a:rPr>
                <a:t>b198…15ae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F0B131-0FEE-4B8D-B0AF-DEE64BA34796}"/>
                </a:ext>
              </a:extLst>
            </p:cNvPr>
            <p:cNvSpPr txBox="1"/>
            <p:nvPr/>
          </p:nvSpPr>
          <p:spPr>
            <a:xfrm>
              <a:off x="3988773" y="217891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0x5648…6dca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AF361-F2EB-404C-99AB-2D75D307E4DC}"/>
                </a:ext>
              </a:extLst>
            </p:cNvPr>
            <p:cNvSpPr txBox="1"/>
            <p:nvPr/>
          </p:nvSpPr>
          <p:spPr>
            <a:xfrm>
              <a:off x="6342815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0xc414…3fad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219531-5F4D-49D0-B00C-621000C63567}"/>
                </a:ext>
              </a:extLst>
            </p:cNvPr>
            <p:cNvSpPr txBox="1"/>
            <p:nvPr/>
          </p:nvSpPr>
          <p:spPr>
            <a:xfrm>
              <a:off x="8682895" y="2185149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0xd9bb…b56d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Keccak-256(C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9C899-25D6-48EF-97F2-45BADB76D61B}"/>
                </a:ext>
              </a:extLst>
            </p:cNvPr>
            <p:cNvSpPr txBox="1"/>
            <p:nvPr/>
          </p:nvSpPr>
          <p:spPr>
            <a:xfrm>
              <a:off x="2799562" y="1435925"/>
              <a:ext cx="2204451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DBAC7D"/>
                  </a:solidFill>
                </a:rPr>
                <a:t>890c…a883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B99FFF"/>
                  </a:solidFill>
                </a:rPr>
                <a:t>b198…15ae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5648…6dca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5D09CC-41A8-497C-B8BC-227C168BB2C7}"/>
                </a:ext>
              </a:extLst>
            </p:cNvPr>
            <p:cNvSpPr txBox="1"/>
            <p:nvPr/>
          </p:nvSpPr>
          <p:spPr>
            <a:xfrm>
              <a:off x="7494910" y="144770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0x0396…d947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Hash(c414…3fadd9bb…b56d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16E474-1DDA-47C7-A3F1-9DDC2A50C12E}"/>
                </a:ext>
              </a:extLst>
            </p:cNvPr>
            <p:cNvSpPr txBox="1"/>
            <p:nvPr/>
          </p:nvSpPr>
          <p:spPr>
            <a:xfrm>
              <a:off x="5145654" y="707650"/>
              <a:ext cx="220445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d0f1…f820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DBAC7D"/>
                  </a:solidFill>
                </a:rPr>
                <a:t>890c…a883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0396…d947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25D630F-5C0F-420F-8435-D12985B2D23C}"/>
                </a:ext>
              </a:extLst>
            </p:cNvPr>
            <p:cNvCxnSpPr>
              <a:cxnSpLocks/>
              <a:stCxn id="53" idx="0"/>
              <a:endCxn id="57" idx="2"/>
            </p:cNvCxnSpPr>
            <p:nvPr/>
          </p:nvCxnSpPr>
          <p:spPr>
            <a:xfrm flipV="1">
              <a:off x="2726917" y="2701537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8304C12-0ED1-4148-B09E-5775B0354D04}"/>
                </a:ext>
              </a:extLst>
            </p:cNvPr>
            <p:cNvCxnSpPr>
              <a:cxnSpLocks/>
              <a:stCxn id="54" idx="0"/>
              <a:endCxn id="58" idx="2"/>
            </p:cNvCxnSpPr>
            <p:nvPr/>
          </p:nvCxnSpPr>
          <p:spPr>
            <a:xfrm flipH="1" flipV="1">
              <a:off x="5068773" y="2702130"/>
              <a:ext cx="538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9BDF54-637B-45F4-B498-80249E710FE7}"/>
                </a:ext>
              </a:extLst>
            </p:cNvPr>
            <p:cNvCxnSpPr>
              <a:cxnSpLocks/>
              <a:stCxn id="55" idx="0"/>
              <a:endCxn id="59" idx="2"/>
            </p:cNvCxnSpPr>
            <p:nvPr/>
          </p:nvCxnSpPr>
          <p:spPr>
            <a:xfrm flipV="1">
              <a:off x="7421399" y="2701537"/>
              <a:ext cx="1416" cy="25588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43A1A3F-F7E3-4E9F-BF09-22973C37E86E}"/>
                </a:ext>
              </a:extLst>
            </p:cNvPr>
            <p:cNvCxnSpPr>
              <a:cxnSpLocks/>
              <a:stCxn id="56" idx="0"/>
              <a:endCxn id="60" idx="2"/>
            </p:cNvCxnSpPr>
            <p:nvPr/>
          </p:nvCxnSpPr>
          <p:spPr>
            <a:xfrm flipH="1" flipV="1">
              <a:off x="9762895" y="2708369"/>
              <a:ext cx="5744" cy="247897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BD05307-BF6D-46E4-9727-BAEF7F4E43B5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2726917" y="1959145"/>
              <a:ext cx="1174871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FC44ADC-F41E-487F-9142-51933C18708A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3901788" y="1959145"/>
              <a:ext cx="1166985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2E63BBF-55C5-4660-BFF4-B9809BCB70DE}"/>
                </a:ext>
              </a:extLst>
            </p:cNvPr>
            <p:cNvCxnSpPr>
              <a:cxnSpLocks/>
              <a:stCxn id="59" idx="0"/>
              <a:endCxn id="62" idx="2"/>
            </p:cNvCxnSpPr>
            <p:nvPr/>
          </p:nvCxnSpPr>
          <p:spPr>
            <a:xfrm flipV="1">
              <a:off x="7422815" y="1970928"/>
              <a:ext cx="1152095" cy="20738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AE790FA-3E7B-4DB3-B8C8-5E871CD608E8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8574910" y="1970928"/>
              <a:ext cx="1187985" cy="21422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D950DE-68F7-420A-BFC5-7A93C53AFFFC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V="1">
              <a:off x="3901788" y="1230870"/>
              <a:ext cx="2346091" cy="2050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3B41175-6BD5-4D59-9829-B717119CF2F6}"/>
                </a:ext>
              </a:extLst>
            </p:cNvPr>
            <p:cNvCxnSpPr>
              <a:cxnSpLocks/>
              <a:stCxn id="62" idx="0"/>
              <a:endCxn id="63" idx="2"/>
            </p:cNvCxnSpPr>
            <p:nvPr/>
          </p:nvCxnSpPr>
          <p:spPr>
            <a:xfrm flipH="1" flipV="1">
              <a:off x="6247879" y="1230870"/>
              <a:ext cx="2327031" cy="21683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814EEAB-3DE5-4D2C-8AEC-4806C2707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917" y="2822731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BAC627C-16FC-454C-8ED1-C30474C0BAB0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35BDE7-962A-4250-851B-FF20BB422EDF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745894-EF50-4186-8BFC-A1B6B9373BCD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55432D-BB4A-4BA9-BAC8-0DCE9AF7448B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86CCCC-D5AC-4BAD-AC53-06D93D41C0BF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D2328-5756-4CA0-859D-031E96AE9B28}"/>
              </a:ext>
            </a:extLst>
          </p:cNvPr>
          <p:cNvSpPr txBox="1"/>
          <p:nvPr/>
        </p:nvSpPr>
        <p:spPr>
          <a:xfrm>
            <a:off x="3839828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f7c1…f895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64FCDF-E8E8-4757-977B-C8359445D79A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FE65A47-6BC8-4B68-8AE6-D5C8C036EB8A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10AA6B-1FD8-404B-B0AB-42EA934860AD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41e3…827c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f7c1…f895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204179-FBBB-4DB3-96C0-6AB2E41BB44F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6F7ED1-292D-4489-8BB7-83C293D1DEE2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7eb7…fc58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EF296B"/>
                </a:solidFill>
              </a:rPr>
              <a:t>41e3…827c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B5DB1B0-04F4-4117-A1EE-4BBDE88716EC}"/>
              </a:ext>
            </a:extLst>
          </p:cNvPr>
          <p:cNvCxnSpPr>
            <a:cxnSpLocks/>
            <a:stCxn id="122" idx="0"/>
            <a:endCxn id="12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39F812-AB51-4442-B163-E7A2DCF3DAA7}"/>
              </a:ext>
            </a:extLst>
          </p:cNvPr>
          <p:cNvCxnSpPr>
            <a:cxnSpLocks/>
            <a:stCxn id="123" idx="0"/>
            <a:endCxn id="127" idx="2"/>
          </p:cNvCxnSpPr>
          <p:nvPr/>
        </p:nvCxnSpPr>
        <p:spPr>
          <a:xfrm flipH="1" flipV="1">
            <a:off x="4919828" y="5959829"/>
            <a:ext cx="1930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F438235-4793-44D7-B542-F352D4792C9A}"/>
              </a:ext>
            </a:extLst>
          </p:cNvPr>
          <p:cNvCxnSpPr>
            <a:cxnSpLocks/>
            <a:stCxn id="124" idx="0"/>
            <a:endCxn id="12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CF71034-B684-47B8-9EC4-CBD96BA14BE4}"/>
              </a:ext>
            </a:extLst>
          </p:cNvPr>
          <p:cNvCxnSpPr>
            <a:cxnSpLocks/>
            <a:stCxn id="125" idx="0"/>
            <a:endCxn id="12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E3F51DF-8B7C-4A00-A551-065BB74C93FF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6D302D5-E81D-416C-BBC1-A4B42D48F728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flipH="1" flipV="1">
            <a:off x="3749388" y="5216844"/>
            <a:ext cx="117044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91AC276-7254-4E76-A6B1-2CDEA84B368B}"/>
              </a:ext>
            </a:extLst>
          </p:cNvPr>
          <p:cNvCxnSpPr>
            <a:cxnSpLocks/>
            <a:stCxn id="128" idx="0"/>
            <a:endCxn id="13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7164F4D-7B76-47D8-B714-8CAAAF25FFAD}"/>
              </a:ext>
            </a:extLst>
          </p:cNvPr>
          <p:cNvCxnSpPr>
            <a:cxnSpLocks/>
            <a:stCxn id="129" idx="0"/>
            <a:endCxn id="13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C128D5-033E-4424-9F84-234CCA0AFBA9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019AE8-32C9-4B6D-9CDA-278B61D7897D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CAE7FE4-8E48-4D2D-8C25-0A77F7C5BB20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C1775C2-8E3E-4843-95AE-6D90F3FBFEA2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77" grpId="0" animBg="1"/>
      <p:bldP spid="182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E20EBD-6015-4705-B4E2-D973779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n-ea"/>
              </a:rPr>
              <a:t>UTXO &amp; Merkle Tree</a:t>
            </a:r>
            <a:endParaRPr lang="ko-KR" altLang="en-US" dirty="0">
              <a:ea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679FD1-A114-439C-A856-C1608E694FCE}"/>
              </a:ext>
            </a:extLst>
          </p:cNvPr>
          <p:cNvGrpSpPr>
            <a:grpSpLocks noChangeAspect="1"/>
          </p:cNvGrpSpPr>
          <p:nvPr/>
        </p:nvGrpSpPr>
        <p:grpSpPr>
          <a:xfrm>
            <a:off x="1380342" y="1732778"/>
            <a:ext cx="3600000" cy="1951760"/>
            <a:chOff x="732270" y="1999903"/>
            <a:chExt cx="4896790" cy="2654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4432-9C76-4EE3-BDEB-653AB9F82B5F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27951-BC17-4190-8C2F-38EF5B9C77DB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9C66-5B8F-4265-ACB2-CFB4AD8CCD6C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66076-F7D5-4BCE-80FA-341220FF2DBA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13260D-0E90-4F50-9C8A-AA2EE7266316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51A08-811D-4511-BF3A-F5AF19B07E5D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ACF79-AA09-4F52-8B9E-918404EE2FA9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A6C67-3C4E-44C3-9B59-390F3768C525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27D23-D954-45F4-BCEE-008B9921F7E4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F2177-4FE0-4F26-ACA0-135311144992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C28E3-5AA0-4EBB-92A2-2457B1E02CDF}"/>
                </a:ext>
              </a:extLst>
            </p:cNvPr>
            <p:cNvSpPr txBox="1"/>
            <p:nvPr/>
          </p:nvSpPr>
          <p:spPr>
            <a:xfrm>
              <a:off x="2399155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0BD79A9-11C0-4B33-AAFD-93F75FD75675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EE23E70-62C8-4620-BF54-EED0A50B0EA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49E653A-400E-4BEA-93F0-0A469D49F675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025BE0-190E-41DE-BFC8-372E113A3CF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44508-6020-4E6A-AE8F-FB29A43ECEAF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0F63B2C-76E6-4C79-8BC1-5979D53CB12D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59D2B6-3CDE-4D3A-9DD6-C5744D21252D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B5D8C1-CDAC-40C4-957C-9855A952E5C7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18BDD6-B208-4436-85E1-ACAC27ED9BA3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1941147" y="2460201"/>
              <a:ext cx="1241494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B19D2E-1B4A-49C4-906F-ED6C60549FDA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182641" y="2460201"/>
              <a:ext cx="1226831" cy="4054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BE65A0-6B9F-464B-9E3C-411ECFC7F2C0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F4399A-12DE-44C3-9319-0705022F154E}"/>
              </a:ext>
            </a:extLst>
          </p:cNvPr>
          <p:cNvGrpSpPr>
            <a:grpSpLocks noChangeAspect="1"/>
          </p:cNvGrpSpPr>
          <p:nvPr/>
        </p:nvGrpSpPr>
        <p:grpSpPr>
          <a:xfrm>
            <a:off x="7229319" y="1709479"/>
            <a:ext cx="3600000" cy="1951761"/>
            <a:chOff x="732270" y="1999903"/>
            <a:chExt cx="4896790" cy="265482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06246B-7A77-40CA-8088-ADCDEFBBD95D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Tx4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88CD8A-40AB-42EC-8AD0-62770E1CF17E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Tx5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B600-6BEF-4114-8CA3-48E94C562F68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Tx6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32113A-1CF0-4893-B2D9-12D977A243E7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Tx7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48AE3C-AA64-49B4-AD33-2BC0387E1888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462138-C0B9-4336-8169-B45CDDEF90EE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4E7A97-250D-469F-81A3-CA1554CD93F8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88F799-18BA-497C-91F1-467014F044EB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DCD0E-C3A2-40F1-AA17-4BA2139CADFC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90B58E-96C3-4A6A-8D34-9922A5F53C5C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503D55-BC3C-4601-9D92-781BA32BF896}"/>
                </a:ext>
              </a:extLst>
            </p:cNvPr>
            <p:cNvSpPr txBox="1"/>
            <p:nvPr/>
          </p:nvSpPr>
          <p:spPr>
            <a:xfrm>
              <a:off x="2365122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944A7A0-865B-4169-93B4-F03A5583B76B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52734B6-7DA9-47D0-A9E0-5837F76D84EA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3971679-3E28-4C00-903F-6CED8F11A1CE}"/>
                </a:ext>
              </a:extLst>
            </p:cNvPr>
            <p:cNvCxnSpPr>
              <a:cxnSpLocks/>
              <a:stCxn id="64" idx="0"/>
              <a:endCxn id="68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296F045-4156-4B33-9DAC-F511B496BD4C}"/>
                </a:ext>
              </a:extLst>
            </p:cNvPr>
            <p:cNvCxnSpPr>
              <a:cxnSpLocks/>
              <a:stCxn id="65" idx="0"/>
              <a:endCxn id="69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AB18872-5A64-421F-90D4-7187801D11EB}"/>
                </a:ext>
              </a:extLst>
            </p:cNvPr>
            <p:cNvCxnSpPr>
              <a:cxnSpLocks/>
              <a:stCxn id="66" idx="0"/>
              <a:endCxn id="70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7D1EAA2-F3B2-4E69-90D1-74D317D18FE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B287A49-73C0-447F-8E80-823CF1DAFB4F}"/>
                </a:ext>
              </a:extLst>
            </p:cNvPr>
            <p:cNvCxnSpPr>
              <a:cxnSpLocks/>
              <a:stCxn id="68" idx="0"/>
              <a:endCxn id="71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EB04E6C-D7B4-4EF5-AAF2-F80CBFEE3ED1}"/>
                </a:ext>
              </a:extLst>
            </p:cNvPr>
            <p:cNvCxnSpPr>
              <a:cxnSpLocks/>
              <a:stCxn id="69" idx="0"/>
              <a:endCxn id="71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AE45586-7107-4135-9BEC-6FCFC9902A8F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V="1">
              <a:off x="1941147" y="2460201"/>
              <a:ext cx="1207461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BD57F71-82F5-4B0B-973E-AC9F1AB3C478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H="1" flipV="1">
              <a:off x="3148609" y="2460201"/>
              <a:ext cx="1260864" cy="4054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A8C30CE-5DC4-4C78-BF31-76518BC00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D96B3C-47A5-4A83-9CA8-E17FF1D8B635}"/>
              </a:ext>
            </a:extLst>
          </p:cNvPr>
          <p:cNvSpPr/>
          <p:nvPr/>
        </p:nvSpPr>
        <p:spPr>
          <a:xfrm>
            <a:off x="1199456" y="15770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E2B0F3-03D7-46E2-9BEF-05FBE035AF04}"/>
              </a:ext>
            </a:extLst>
          </p:cNvPr>
          <p:cNvSpPr/>
          <p:nvPr/>
        </p:nvSpPr>
        <p:spPr>
          <a:xfrm>
            <a:off x="7032104" y="15537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5E625F-17F7-417D-8A63-3BAC8187A65C}"/>
              </a:ext>
            </a:extLst>
          </p:cNvPr>
          <p:cNvSpPr txBox="1"/>
          <p:nvPr/>
        </p:nvSpPr>
        <p:spPr>
          <a:xfrm>
            <a:off x="1192296" y="1145251"/>
            <a:ext cx="1033296" cy="43088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0D0CB-7139-49BA-B43B-079E2FDF7D9D}"/>
              </a:ext>
            </a:extLst>
          </p:cNvPr>
          <p:cNvSpPr txBox="1"/>
          <p:nvPr/>
        </p:nvSpPr>
        <p:spPr>
          <a:xfrm>
            <a:off x="7025134" y="1124744"/>
            <a:ext cx="137512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n+1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C15E3E9E-A947-4FF5-8F02-614DE4AD44A5}"/>
              </a:ext>
            </a:extLst>
          </p:cNvPr>
          <p:cNvSpPr/>
          <p:nvPr/>
        </p:nvSpPr>
        <p:spPr>
          <a:xfrm>
            <a:off x="5853740" y="2509395"/>
            <a:ext cx="603298" cy="5040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846C-8157-479E-9F77-CEECCFAD5C49}"/>
              </a:ext>
            </a:extLst>
          </p:cNvPr>
          <p:cNvSpPr txBox="1"/>
          <p:nvPr/>
        </p:nvSpPr>
        <p:spPr>
          <a:xfrm>
            <a:off x="1200148" y="4587768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것을 사용 후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새롭게 생성하여 교체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2B6698-F327-4ACA-B45B-FDA6E43A466E}"/>
              </a:ext>
            </a:extLst>
          </p:cNvPr>
          <p:cNvSpPr txBox="1"/>
          <p:nvPr/>
        </p:nvSpPr>
        <p:spPr>
          <a:xfrm>
            <a:off x="1192296" y="5671831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재사용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864811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3CF649C-E401-426A-9BF9-7F3D7A98BF78}"/>
              </a:ext>
            </a:extLst>
          </p:cNvPr>
          <p:cNvSpPr/>
          <p:nvPr/>
        </p:nvSpPr>
        <p:spPr>
          <a:xfrm>
            <a:off x="10899434" y="5954409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BB1AD9-ADD3-4695-B57F-8D864EA8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818036"/>
          </a:xfrm>
        </p:spPr>
        <p:txBody>
          <a:bodyPr/>
          <a:lstStyle/>
          <a:p>
            <a:r>
              <a:rPr lang="en-US" altLang="ko-KR" dirty="0"/>
              <a:t>Non-Binary</a:t>
            </a:r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 공유를 통해 저장 공간 절약</a:t>
            </a:r>
            <a:endParaRPr lang="en-US" altLang="ko-KR" dirty="0"/>
          </a:p>
          <a:p>
            <a:pPr lvl="1"/>
            <a:r>
              <a:rPr lang="ko-KR" altLang="en-US" dirty="0"/>
              <a:t>상태 전이</a:t>
            </a:r>
            <a:r>
              <a:rPr lang="en-US" altLang="ko-KR" dirty="0"/>
              <a:t>(state transition)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변경 된 </a:t>
            </a:r>
            <a:r>
              <a:rPr lang="en-US" altLang="ko-KR" dirty="0"/>
              <a:t>Leaf Node </a:t>
            </a:r>
            <a:r>
              <a:rPr lang="ko-KR" altLang="en-US" dirty="0"/>
              <a:t>추가 후 </a:t>
            </a:r>
            <a:r>
              <a:rPr lang="en-US" altLang="ko-KR" dirty="0"/>
              <a:t>Root </a:t>
            </a:r>
            <a:r>
              <a:rPr lang="ko-KR" altLang="en-US" dirty="0"/>
              <a:t>까지 </a:t>
            </a:r>
            <a:r>
              <a:rPr lang="ko-KR" altLang="en-US" dirty="0" err="1"/>
              <a:t>머클</a:t>
            </a:r>
            <a:r>
              <a:rPr lang="ko-KR" altLang="en-US" dirty="0"/>
              <a:t> 트리 재구성</a:t>
            </a:r>
            <a:endParaRPr lang="en-US" altLang="ko-KR" dirty="0"/>
          </a:p>
          <a:p>
            <a:pPr lvl="1"/>
            <a:r>
              <a:rPr lang="ko-KR" altLang="en-US" dirty="0"/>
              <a:t>수정 불필요 </a:t>
            </a:r>
            <a:r>
              <a:rPr lang="ko-KR" altLang="en-US" dirty="0" err="1"/>
              <a:t>머클</a:t>
            </a:r>
            <a:r>
              <a:rPr lang="ko-KR" altLang="en-US" dirty="0"/>
              <a:t> 트리는 공유 </a:t>
            </a:r>
            <a:r>
              <a:rPr lang="en-US" altLang="ko-KR" dirty="0"/>
              <a:t>(</a:t>
            </a:r>
            <a:r>
              <a:rPr lang="ko-KR" altLang="en-US" dirty="0"/>
              <a:t>상태 공유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CEFD0-6C0E-4570-A48A-A895C6B9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(Ethereum </a:t>
            </a:r>
            <a:r>
              <a:rPr lang="en-US" altLang="ko-KR" dirty="0" err="1"/>
              <a:t>merkle</a:t>
            </a:r>
            <a:r>
              <a:rPr lang="en-US" altLang="ko-KR" dirty="0"/>
              <a:t> tree)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3248B-BD86-45AF-B718-73DE36FA9212}"/>
              </a:ext>
            </a:extLst>
          </p:cNvPr>
          <p:cNvSpPr txBox="1"/>
          <p:nvPr/>
        </p:nvSpPr>
        <p:spPr>
          <a:xfrm>
            <a:off x="8542660" y="572393"/>
            <a:ext cx="3408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3"/>
              </a:rPr>
              <a:t>https://blog.ethereum.org/2015/11/15/merkling-in-ethereum/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91986C-C923-4D27-A1DA-BAA281D0C661}"/>
              </a:ext>
            </a:extLst>
          </p:cNvPr>
          <p:cNvGrpSpPr/>
          <p:nvPr/>
        </p:nvGrpSpPr>
        <p:grpSpPr>
          <a:xfrm>
            <a:off x="681855" y="2204865"/>
            <a:ext cx="4553646" cy="1041459"/>
            <a:chOff x="3558578" y="3899708"/>
            <a:chExt cx="4553646" cy="10414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FED175-E9F1-4A9E-9095-F5E0EAD855A3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85204-C525-4B9D-B855-96C10799C843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E8775F-0BD8-4A70-8517-E75973A50A27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295E7-923D-4D69-ACC2-4C05F6B30C80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F953F-B2B4-43FD-A4CD-45EAA3E6F0B2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1F822D-AAD7-4D36-B5FF-E5C278D06BE5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175223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8BB81D-C54A-45CD-A09D-3DF4771C9808}"/>
              </a:ext>
            </a:extLst>
          </p:cNvPr>
          <p:cNvGrpSpPr/>
          <p:nvPr/>
        </p:nvGrpSpPr>
        <p:grpSpPr>
          <a:xfrm>
            <a:off x="6502350" y="2204864"/>
            <a:ext cx="4553646" cy="1041459"/>
            <a:chOff x="3558578" y="3899708"/>
            <a:chExt cx="4553646" cy="10414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E93C9C-AABA-487D-A778-9BC91DA089D1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C6348D-492B-4557-8B61-BEED4E42B5F0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A566F5-0DED-411B-8032-4C37126C51BB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A1996-E53E-4C76-B1B5-3B349CFC87D2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95829-2DF8-43B3-9F20-A625315988BD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4AB01-16E1-4F44-9F7A-2D0A6F2785EC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175224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B8CB04-3217-4A5E-849E-B209727BFA5A}"/>
              </a:ext>
            </a:extLst>
          </p:cNvPr>
          <p:cNvSpPr/>
          <p:nvPr/>
        </p:nvSpPr>
        <p:spPr>
          <a:xfrm>
            <a:off x="1893076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D200E4-DBFB-4685-835D-D56782B906A5}"/>
              </a:ext>
            </a:extLst>
          </p:cNvPr>
          <p:cNvSpPr/>
          <p:nvPr/>
        </p:nvSpPr>
        <p:spPr>
          <a:xfrm>
            <a:off x="3623305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9D7187-BF3E-4AB3-B329-B8B96AD44BBC}"/>
              </a:ext>
            </a:extLst>
          </p:cNvPr>
          <p:cNvSpPr/>
          <p:nvPr/>
        </p:nvSpPr>
        <p:spPr>
          <a:xfrm>
            <a:off x="505141" y="432644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7F10A4-5E09-4A28-8B13-8AA43591ADC9}"/>
              </a:ext>
            </a:extLst>
          </p:cNvPr>
          <p:cNvSpPr/>
          <p:nvPr/>
        </p:nvSpPr>
        <p:spPr>
          <a:xfrm>
            <a:off x="1758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E9EDA-81F2-4247-85FB-8928AC46D7FB}"/>
              </a:ext>
            </a:extLst>
          </p:cNvPr>
          <p:cNvSpPr/>
          <p:nvPr/>
        </p:nvSpPr>
        <p:spPr>
          <a:xfrm>
            <a:off x="8343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B6F8E-E99D-4DD0-BBB6-D525A65720FA}"/>
              </a:ext>
            </a:extLst>
          </p:cNvPr>
          <p:cNvSpPr/>
          <p:nvPr/>
        </p:nvSpPr>
        <p:spPr>
          <a:xfrm>
            <a:off x="3333815" y="435152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2536D0-3050-46BA-A8C1-70EC4935327B}"/>
              </a:ext>
            </a:extLst>
          </p:cNvPr>
          <p:cNvSpPr/>
          <p:nvPr/>
        </p:nvSpPr>
        <p:spPr>
          <a:xfrm>
            <a:off x="3992315" y="4351521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BC5E77-4D46-4726-AC1D-B1D6104482AA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65363" y="2917120"/>
            <a:ext cx="5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D45713-9A06-44C2-9509-480660FF5F9A}"/>
              </a:ext>
            </a:extLst>
          </p:cNvPr>
          <p:cNvCxnSpPr>
            <a:stCxn id="7" idx="1"/>
          </p:cNvCxnSpPr>
          <p:nvPr/>
        </p:nvCxnSpPr>
        <p:spPr>
          <a:xfrm flipH="1">
            <a:off x="-472181" y="2917120"/>
            <a:ext cx="1237544" cy="1392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8C2E19-2A39-4212-9B60-14839006031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226697" y="2917119"/>
            <a:ext cx="1359161" cy="69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F270B7-0B9A-4580-8213-AE8764DD350A}"/>
              </a:ext>
            </a:extLst>
          </p:cNvPr>
          <p:cNvSpPr/>
          <p:nvPr/>
        </p:nvSpPr>
        <p:spPr>
          <a:xfrm>
            <a:off x="2521365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38DC9-3E5A-4E45-A8E6-A9023D56B914}"/>
              </a:ext>
            </a:extLst>
          </p:cNvPr>
          <p:cNvSpPr/>
          <p:nvPr/>
        </p:nvSpPr>
        <p:spPr>
          <a:xfrm>
            <a:off x="4851249" y="504652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9135DA-CE43-4D29-8DC8-93C1E2BE3155}"/>
              </a:ext>
            </a:extLst>
          </p:cNvPr>
          <p:cNvGrpSpPr/>
          <p:nvPr/>
        </p:nvGrpSpPr>
        <p:grpSpPr>
          <a:xfrm>
            <a:off x="1563826" y="4348810"/>
            <a:ext cx="1126500" cy="468000"/>
            <a:chOff x="1795303" y="4819468"/>
            <a:chExt cx="1126500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9E4D652-EC36-46FA-8DAD-C76752B02334}"/>
                </a:ext>
              </a:extLst>
            </p:cNvPr>
            <p:cNvSpPr/>
            <p:nvPr/>
          </p:nvSpPr>
          <p:spPr>
            <a:xfrm>
              <a:off x="17953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6E7FC2-15AE-409F-B737-6EC7171EF3AD}"/>
                </a:ext>
              </a:extLst>
            </p:cNvPr>
            <p:cNvSpPr/>
            <p:nvPr/>
          </p:nvSpPr>
          <p:spPr>
            <a:xfrm>
              <a:off x="24538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1EB4A9-FA77-41FF-B7FF-FDB42D8F5EF7}"/>
              </a:ext>
            </a:extLst>
          </p:cNvPr>
          <p:cNvSpPr/>
          <p:nvPr/>
        </p:nvSpPr>
        <p:spPr>
          <a:xfrm>
            <a:off x="45219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2C8A0B-D38B-4E59-A6A2-A293A31EF6AC}"/>
              </a:ext>
            </a:extLst>
          </p:cNvPr>
          <p:cNvSpPr/>
          <p:nvPr/>
        </p:nvSpPr>
        <p:spPr>
          <a:xfrm>
            <a:off x="51804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78E480C-E1D1-4358-875B-A517C63BCA5B}"/>
              </a:ext>
            </a:extLst>
          </p:cNvPr>
          <p:cNvGrpSpPr/>
          <p:nvPr/>
        </p:nvGrpSpPr>
        <p:grpSpPr>
          <a:xfrm>
            <a:off x="2192115" y="5982628"/>
            <a:ext cx="1126500" cy="468000"/>
            <a:chOff x="2423592" y="6165304"/>
            <a:chExt cx="1126500" cy="468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4E5020-0028-4086-8B7B-C4BAA470979C}"/>
                </a:ext>
              </a:extLst>
            </p:cNvPr>
            <p:cNvSpPr/>
            <p:nvPr/>
          </p:nvSpPr>
          <p:spPr>
            <a:xfrm>
              <a:off x="24235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E53BC8-8FDD-434B-AE8C-DAB9808F35CD}"/>
                </a:ext>
              </a:extLst>
            </p:cNvPr>
            <p:cNvSpPr/>
            <p:nvPr/>
          </p:nvSpPr>
          <p:spPr>
            <a:xfrm>
              <a:off x="30820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B08954-269C-439F-9351-FD0B6FD7325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739141" y="4002356"/>
            <a:ext cx="1387935" cy="3240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6268D3-A4C3-4D62-B1A1-CB6935A2D4AC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79782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D77A6AB-778D-47D9-AF91-329912CDA7EF}"/>
              </a:ext>
            </a:extLst>
          </p:cNvPr>
          <p:cNvCxnSpPr>
            <a:cxnSpLocks/>
            <a:stCxn id="20" idx="2"/>
            <a:endCxn id="48" idx="0"/>
          </p:cNvCxnSpPr>
          <p:nvPr/>
        </p:nvCxnSpPr>
        <p:spPr>
          <a:xfrm>
            <a:off x="212707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F351AD-DB3A-48F7-A619-F7353EF6FDD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40989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DF24BA-2AFC-464A-B690-745EF46B6BBA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3914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B4825B3-E441-46F8-B2E0-37AE4764EC50}"/>
              </a:ext>
            </a:extLst>
          </p:cNvPr>
          <p:cNvCxnSpPr>
            <a:cxnSpLocks/>
            <a:stCxn id="48" idx="2"/>
            <a:endCxn id="41" idx="0"/>
          </p:cNvCxnSpPr>
          <p:nvPr/>
        </p:nvCxnSpPr>
        <p:spPr>
          <a:xfrm>
            <a:off x="2456326" y="4816810"/>
            <a:ext cx="299039" cy="41603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89F42B8-A159-45C9-95FC-AE6E8BB92375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242611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A51AF47-66BB-4B9A-A7E5-35827B597B52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>
            <a:off x="275536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1B38F2B-ABD2-41A3-AE54-FFAE9A31FD32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flipH="1">
            <a:off x="475599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0C1A609-5ED2-458A-9523-F2BD7C90829C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>
            <a:off x="508524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578F21-0FC0-467C-AC4C-CAD35064152A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3567815" y="4002356"/>
            <a:ext cx="289490" cy="3491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BDBA14E-4650-412A-9771-7A7D49C52E4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857305" y="4002356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847619B-F92C-4540-B2C9-2BB4B9A843B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928419" y="4816810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FD73BD7-6D84-476C-9CF6-D5023FED341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127076" y="3091970"/>
            <a:ext cx="9525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536FF65-1651-465C-BE25-6D90B8575CD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60115" y="3091970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5D866E6-D55E-43D5-B0F4-4AB5C31EB115}"/>
              </a:ext>
            </a:extLst>
          </p:cNvPr>
          <p:cNvSpPr/>
          <p:nvPr/>
        </p:nvSpPr>
        <p:spPr>
          <a:xfrm>
            <a:off x="5864523" y="6022535"/>
            <a:ext cx="2914650" cy="3234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Tx: Account 175 : 27 ➡ 45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F898C0-88A3-44C7-9F99-D46A699060D3}"/>
              </a:ext>
            </a:extLst>
          </p:cNvPr>
          <p:cNvSpPr/>
          <p:nvPr/>
        </p:nvSpPr>
        <p:spPr>
          <a:xfrm>
            <a:off x="9342240" y="3545473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A140B5C-B810-4283-B38C-F6A07679359E}"/>
              </a:ext>
            </a:extLst>
          </p:cNvPr>
          <p:cNvSpPr/>
          <p:nvPr/>
        </p:nvSpPr>
        <p:spPr>
          <a:xfrm>
            <a:off x="9711250" y="4362638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50599C-AE3B-4FED-9675-8B8D65B4ADE9}"/>
              </a:ext>
            </a:extLst>
          </p:cNvPr>
          <p:cNvSpPr/>
          <p:nvPr/>
        </p:nvSpPr>
        <p:spPr>
          <a:xfrm>
            <a:off x="10570184" y="505764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4B19E7-598C-46C1-80E9-56C51B20E26D}"/>
              </a:ext>
            </a:extLst>
          </p:cNvPr>
          <p:cNvCxnSpPr>
            <a:cxnSpLocks/>
            <a:stCxn id="109" idx="2"/>
            <a:endCxn id="112" idx="0"/>
          </p:cNvCxnSpPr>
          <p:nvPr/>
        </p:nvCxnSpPr>
        <p:spPr>
          <a:xfrm>
            <a:off x="10804184" y="5525641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3614FF-D860-447A-A2E6-5A725075D30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576240" y="4013473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427FDD6-33D5-4BDF-85F5-E8A24C592877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647354" y="4827927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28AF1E-FC35-4BCC-B15C-D1F7D52B274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379050" y="3103087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272A6B4-23D1-4EA8-9F06-9368568E4769}"/>
              </a:ext>
            </a:extLst>
          </p:cNvPr>
          <p:cNvSpPr txBox="1"/>
          <p:nvPr/>
        </p:nvSpPr>
        <p:spPr>
          <a:xfrm>
            <a:off x="6744072" y="3256201"/>
            <a:ext cx="2008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탐색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이전 블록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state root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F556B9-A948-48A8-BCC7-16303F066D0B}"/>
              </a:ext>
            </a:extLst>
          </p:cNvPr>
          <p:cNvSpPr txBox="1"/>
          <p:nvPr/>
        </p:nvSpPr>
        <p:spPr>
          <a:xfrm>
            <a:off x="8927420" y="5975105"/>
            <a:ext cx="19720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LeafNode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45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재구성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정보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(27)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유지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3964E-E220-43B8-8C2D-B12983B04036}"/>
              </a:ext>
            </a:extLst>
          </p:cNvPr>
          <p:cNvSpPr txBox="1"/>
          <p:nvPr/>
        </p:nvSpPr>
        <p:spPr>
          <a:xfrm>
            <a:off x="9823364" y="3431675"/>
            <a:ext cx="209842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머클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트리 재구성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Key, 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재계산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Key-Value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4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C70D955-209E-4EF4-8199-A1E86E2167FE}"/>
              </a:ext>
            </a:extLst>
          </p:cNvPr>
          <p:cNvSpPr/>
          <p:nvPr/>
        </p:nvSpPr>
        <p:spPr>
          <a:xfrm>
            <a:off x="10892071" y="5954627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45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45C1224-957A-4EB6-BA74-3CAE0791D267}"/>
              </a:ext>
            </a:extLst>
          </p:cNvPr>
          <p:cNvCxnSpPr>
            <a:stCxn id="109" idx="2"/>
            <a:endCxn id="51" idx="0"/>
          </p:cNvCxnSpPr>
          <p:nvPr/>
        </p:nvCxnSpPr>
        <p:spPr>
          <a:xfrm flipH="1">
            <a:off x="4755999" y="5525641"/>
            <a:ext cx="6048185" cy="417651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63150AD-A7F4-4091-A162-AD390E7CA3CE}"/>
              </a:ext>
            </a:extLst>
          </p:cNvPr>
          <p:cNvSpPr/>
          <p:nvPr/>
        </p:nvSpPr>
        <p:spPr>
          <a:xfrm>
            <a:off x="4521999" y="5938507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5BA49-529E-4608-AA08-07BA3C1104D1}"/>
              </a:ext>
            </a:extLst>
          </p:cNvPr>
          <p:cNvSpPr txBox="1"/>
          <p:nvPr/>
        </p:nvSpPr>
        <p:spPr>
          <a:xfrm>
            <a:off x="7213303" y="5376224"/>
            <a:ext cx="119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재사용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공유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)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166C94-AD12-4D4A-9FB7-0A1E92368D45}"/>
              </a:ext>
            </a:extLst>
          </p:cNvPr>
          <p:cNvSpPr/>
          <p:nvPr/>
        </p:nvSpPr>
        <p:spPr>
          <a:xfrm>
            <a:off x="10562119" y="5050644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B3F1EFB-D2BA-4A85-9ABE-B53664BA11E1}"/>
              </a:ext>
            </a:extLst>
          </p:cNvPr>
          <p:cNvSpPr/>
          <p:nvPr/>
        </p:nvSpPr>
        <p:spPr>
          <a:xfrm>
            <a:off x="9702024" y="4359263"/>
            <a:ext cx="15264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Account 175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B0AD850-0517-42E6-9200-EE30637EC2D0}"/>
              </a:ext>
            </a:extLst>
          </p:cNvPr>
          <p:cNvSpPr/>
          <p:nvPr/>
        </p:nvSpPr>
        <p:spPr>
          <a:xfrm>
            <a:off x="9334289" y="3538878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C28F4897-DCA6-4CAE-BCA1-6D0737271836}"/>
              </a:ext>
            </a:extLst>
          </p:cNvPr>
          <p:cNvCxnSpPr>
            <a:cxnSpLocks/>
            <a:stCxn id="105" idx="2"/>
            <a:endCxn id="27" idx="0"/>
          </p:cNvCxnSpPr>
          <p:nvPr/>
        </p:nvCxnSpPr>
        <p:spPr>
          <a:xfrm flipH="1">
            <a:off x="3567815" y="4013473"/>
            <a:ext cx="6008425" cy="338048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C12CAA-D72B-40FC-B3E0-05BA5E913462}"/>
              </a:ext>
            </a:extLst>
          </p:cNvPr>
          <p:cNvSpPr/>
          <p:nvPr/>
        </p:nvSpPr>
        <p:spPr>
          <a:xfrm>
            <a:off x="3328723" y="4348053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77B771-5586-46A2-A9EE-6210160D08E1}"/>
              </a:ext>
            </a:extLst>
          </p:cNvPr>
          <p:cNvSpPr txBox="1"/>
          <p:nvPr/>
        </p:nvSpPr>
        <p:spPr>
          <a:xfrm>
            <a:off x="7686512" y="2745628"/>
            <a:ext cx="1034505" cy="349702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state root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D95EE16-B85A-47C7-80EC-2BCE7D27DF0B}"/>
              </a:ext>
            </a:extLst>
          </p:cNvPr>
          <p:cNvCxnSpPr>
            <a:cxnSpLocks/>
            <a:stCxn id="139" idx="2"/>
            <a:endCxn id="20" idx="0"/>
          </p:cNvCxnSpPr>
          <p:nvPr/>
        </p:nvCxnSpPr>
        <p:spPr>
          <a:xfrm flipH="1">
            <a:off x="2127076" y="3095330"/>
            <a:ext cx="6076689" cy="439026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67E1A0-B02E-4677-A6F8-879770B7AF3A}"/>
              </a:ext>
            </a:extLst>
          </p:cNvPr>
          <p:cNvSpPr/>
          <p:nvPr/>
        </p:nvSpPr>
        <p:spPr>
          <a:xfrm>
            <a:off x="1893076" y="3531951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3FDAF68-58B5-43E1-A0EC-B102E6C481A7}"/>
              </a:ext>
            </a:extLst>
          </p:cNvPr>
          <p:cNvSpPr txBox="1"/>
          <p:nvPr/>
        </p:nvSpPr>
        <p:spPr>
          <a:xfrm>
            <a:off x="3603338" y="5957914"/>
            <a:ext cx="9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동일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03" grpId="0"/>
      <p:bldP spid="105" grpId="0" animBg="1"/>
      <p:bldP spid="107" grpId="0" animBg="1"/>
      <p:bldP spid="109" grpId="0" animBg="1"/>
      <p:bldP spid="121" grpId="0"/>
      <p:bldP spid="122" grpId="0"/>
      <p:bldP spid="124" grpId="0"/>
      <p:bldP spid="125" grpId="0" animBg="1"/>
      <p:bldP spid="128" grpId="0" animBg="1"/>
      <p:bldP spid="130" grpId="0"/>
      <p:bldP spid="131" grpId="0" animBg="1"/>
      <p:bldP spid="132" grpId="0" animBg="1"/>
      <p:bldP spid="133" grpId="0" animBg="1"/>
      <p:bldP spid="137" grpId="0" animBg="1"/>
      <p:bldP spid="139" grpId="0" animBg="1"/>
      <p:bldP spid="143" grpId="0" animBg="1"/>
      <p:bldP spid="14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1B432-3ED4-47D6-A83E-0456FDFA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D27B9-0CE0-4F8B-8E23-7148111D94F2}"/>
              </a:ext>
            </a:extLst>
          </p:cNvPr>
          <p:cNvSpPr txBox="1"/>
          <p:nvPr/>
        </p:nvSpPr>
        <p:spPr>
          <a:xfrm>
            <a:off x="2517540" y="664819"/>
            <a:ext cx="1324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46F9-091E-4A1B-BAAF-C45F6FB09781}"/>
              </a:ext>
            </a:extLst>
          </p:cNvPr>
          <p:cNvSpPr txBox="1"/>
          <p:nvPr/>
        </p:nvSpPr>
        <p:spPr>
          <a:xfrm>
            <a:off x="7105215" y="664712"/>
            <a:ext cx="38169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Patricia </a:t>
            </a:r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DF5AAEF2-0313-4E07-9C26-D8D2353A2520}"/>
              </a:ext>
            </a:extLst>
          </p:cNvPr>
          <p:cNvSpPr txBox="1">
            <a:spLocks/>
          </p:cNvSpPr>
          <p:nvPr/>
        </p:nvSpPr>
        <p:spPr>
          <a:xfrm>
            <a:off x="234425" y="1700214"/>
            <a:ext cx="5861576" cy="500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키 집합의 탐색 트리의 한 유형</a:t>
            </a:r>
            <a:endParaRPr lang="en-US" altLang="ko-KR" dirty="0"/>
          </a:p>
          <a:p>
            <a:r>
              <a:rPr lang="ko-KR" altLang="en-US" dirty="0"/>
              <a:t>일반적으로 문자열 저장 및  효율적 탐색을 위한 탐색 트리</a:t>
            </a:r>
            <a:endParaRPr lang="en-US" altLang="ko-KR" dirty="0"/>
          </a:p>
          <a:p>
            <a:r>
              <a:rPr lang="en-US" altLang="ko-KR" dirty="0"/>
              <a:t>re</a:t>
            </a:r>
            <a:r>
              <a:rPr lang="en-US" altLang="ko-KR" dirty="0">
                <a:solidFill>
                  <a:srgbClr val="00C8EB"/>
                </a:solidFill>
              </a:rPr>
              <a:t>trie</a:t>
            </a:r>
            <a:r>
              <a:rPr lang="en-US" altLang="ko-KR" dirty="0"/>
              <a:t>val tree</a:t>
            </a:r>
          </a:p>
          <a:p>
            <a:endParaRPr lang="en-US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E1454C8-EC06-4451-B722-F498E0EF099C}"/>
              </a:ext>
            </a:extLst>
          </p:cNvPr>
          <p:cNvSpPr txBox="1">
            <a:spLocks/>
          </p:cNvSpPr>
          <p:nvPr/>
        </p:nvSpPr>
        <p:spPr>
          <a:xfrm>
            <a:off x="6103572" y="1700214"/>
            <a:ext cx="5861576" cy="478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Radix Tree</a:t>
            </a:r>
          </a:p>
          <a:p>
            <a:r>
              <a:rPr lang="ko-KR" altLang="en-US" dirty="0"/>
              <a:t>데이터 저장 시 공간 절약</a:t>
            </a:r>
            <a:endParaRPr lang="en-US" altLang="ko-KR" dirty="0"/>
          </a:p>
          <a:p>
            <a:r>
              <a:rPr lang="ko-KR" altLang="en-US" dirty="0"/>
              <a:t>공통부분을 공유하여 공간 절약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821288-367D-4C51-AC4D-07306492FD22}"/>
              </a:ext>
            </a:extLst>
          </p:cNvPr>
          <p:cNvGrpSpPr/>
          <p:nvPr/>
        </p:nvGrpSpPr>
        <p:grpSpPr>
          <a:xfrm>
            <a:off x="9646173" y="1484313"/>
            <a:ext cx="2282302" cy="1296615"/>
            <a:chOff x="4079776" y="1700213"/>
            <a:chExt cx="5828400" cy="3643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FAF488-6E79-4063-828C-97B434C004E1}"/>
                </a:ext>
              </a:extLst>
            </p:cNvPr>
            <p:cNvSpPr/>
            <p:nvPr/>
          </p:nvSpPr>
          <p:spPr>
            <a:xfrm>
              <a:off x="4079776" y="1700213"/>
              <a:ext cx="5828400" cy="364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D0D0404B-B6C8-41DC-BA96-AC5DB508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9776" y="1700213"/>
              <a:ext cx="5826476" cy="3641548"/>
            </a:xfrm>
            <a:prstGeom prst="rect">
              <a:avLst/>
            </a:prstGeom>
          </p:spPr>
        </p:pic>
      </p:grp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C53E4ECB-4002-4648-B325-456BBB6F1144}"/>
              </a:ext>
            </a:extLst>
          </p:cNvPr>
          <p:cNvSpPr txBox="1">
            <a:spLocks/>
          </p:cNvSpPr>
          <p:nvPr/>
        </p:nvSpPr>
        <p:spPr>
          <a:xfrm>
            <a:off x="2206872" y="3386488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b="1" dirty="0"/>
              <a:t>Key (</a:t>
            </a:r>
            <a:r>
              <a:rPr lang="ko-KR" altLang="en-US" sz="1600" b="1" dirty="0"/>
              <a:t>세로</a:t>
            </a:r>
            <a:r>
              <a:rPr lang="en-US" altLang="ko-KR" sz="1600" b="1" dirty="0"/>
              <a:t>)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1 1 1 1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2 2 2 2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3 3 3 3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1 6 c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a </a:t>
            </a:r>
            <a:r>
              <a:rPr lang="en-US" altLang="ko-KR" sz="1600" dirty="0" err="1">
                <a:latin typeface="Consolas" panose="020B0609020204030204" pitchFamily="49" charset="0"/>
              </a:rPr>
              <a:t>a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b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883BCA-1EF7-4C6F-B46E-49BF8CAD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84238"/>
              </p:ext>
            </p:extLst>
          </p:nvPr>
        </p:nvGraphicFramePr>
        <p:xfrm>
          <a:off x="421301" y="3435301"/>
          <a:ext cx="1719615" cy="1676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9783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869832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1231a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1236ab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123c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0298B50-A670-4AA1-AEA7-5950860BF2F9}"/>
              </a:ext>
            </a:extLst>
          </p:cNvPr>
          <p:cNvGrpSpPr/>
          <p:nvPr/>
        </p:nvGrpSpPr>
        <p:grpSpPr>
          <a:xfrm>
            <a:off x="3578929" y="2636912"/>
            <a:ext cx="1853188" cy="3848243"/>
            <a:chOff x="3578929" y="2636912"/>
            <a:chExt cx="1853188" cy="38482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FD36B6-4584-4547-8F6D-617586151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62" y="2636912"/>
              <a:ext cx="288032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FFC023-90EB-43D2-B2E6-B33DC2CFE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78" y="3267009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CE66D6-0639-4BB9-98C7-4A99B17E8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78" y="3897106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45148D-DE12-4392-97D9-E51019D00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1259" y="4527203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3412E1-B9D3-4BEC-BDA7-6F08F61A4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325" y="5157300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D29103-13B5-4144-91C0-F673822C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78" y="4527203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54FA8C6-7973-4EBC-8F3F-1E0F3C461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78" y="5157300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200B50-EF0A-48A2-9A19-5A7652F4F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78" y="5787397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75B7C8-AC6A-4E93-B0A6-303E135CF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4117" y="4514460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8EEA73-4273-41A0-8966-AC0F250FA809}"/>
                </a:ext>
              </a:extLst>
            </p:cNvPr>
            <p:cNvSpPr/>
            <p:nvPr/>
          </p:nvSpPr>
          <p:spPr>
            <a:xfrm>
              <a:off x="4595590" y="3676769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AECA8FB-25FE-4A66-842F-CD958B26C2AF}"/>
                </a:ext>
              </a:extLst>
            </p:cNvPr>
            <p:cNvSpPr/>
            <p:nvPr/>
          </p:nvSpPr>
          <p:spPr>
            <a:xfrm>
              <a:off x="4595590" y="3046672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A96759-24F5-41C1-B2B3-878B130BC364}"/>
                </a:ext>
              </a:extLst>
            </p:cNvPr>
            <p:cNvSpPr/>
            <p:nvPr/>
          </p:nvSpPr>
          <p:spPr>
            <a:xfrm>
              <a:off x="4595590" y="4306866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7027542-ADFE-45C8-A789-5338269FC9AE}"/>
                </a:ext>
              </a:extLst>
            </p:cNvPr>
            <p:cNvSpPr/>
            <p:nvPr/>
          </p:nvSpPr>
          <p:spPr>
            <a:xfrm>
              <a:off x="4595590" y="4936963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849D75-FDA8-4AF7-82A6-DF1620239035}"/>
                </a:ext>
              </a:extLst>
            </p:cNvPr>
            <p:cNvSpPr/>
            <p:nvPr/>
          </p:nvSpPr>
          <p:spPr>
            <a:xfrm>
              <a:off x="4595590" y="5567060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E5CE75-EF08-4BFF-97CA-7E28658363E9}"/>
                </a:ext>
              </a:extLst>
            </p:cNvPr>
            <p:cNvSpPr/>
            <p:nvPr/>
          </p:nvSpPr>
          <p:spPr>
            <a:xfrm>
              <a:off x="3832389" y="4930591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D8A1F9C-0D0A-4828-95E8-47200F79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540" y="3896637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DE36CEB-0C5A-4D37-A917-33C2F0835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8929" y="5787397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27DF4DD-CA3D-4B17-BE18-1771EED89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62" y="6197155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BD5A3F-0001-4362-B92E-F9C0BABD5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4117" y="5157300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636286C-24C4-4CB8-AD66-9C4A36FD1B0F}"/>
                </a:ext>
              </a:extLst>
            </p:cNvPr>
            <p:cNvCxnSpPr>
              <a:stCxn id="15" idx="2"/>
              <a:endCxn id="25" idx="0"/>
            </p:cNvCxnSpPr>
            <p:nvPr/>
          </p:nvCxnSpPr>
          <p:spPr>
            <a:xfrm>
              <a:off x="4644878" y="2924912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F1D3E24-D527-4AEB-AB7D-4FF1D027C4EE}"/>
                </a:ext>
              </a:extLst>
            </p:cNvPr>
            <p:cNvCxnSpPr>
              <a:cxnSpLocks/>
              <a:stCxn id="25" idx="4"/>
              <a:endCxn id="16" idx="0"/>
            </p:cNvCxnSpPr>
            <p:nvPr/>
          </p:nvCxnSpPr>
          <p:spPr>
            <a:xfrm flipH="1">
              <a:off x="4644878" y="3145249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A53AEAB-32C0-4A7B-8E32-8971FE9F4581}"/>
                </a:ext>
              </a:extLst>
            </p:cNvPr>
            <p:cNvCxnSpPr>
              <a:cxnSpLocks/>
              <a:stCxn id="16" idx="2"/>
              <a:endCxn id="24" idx="0"/>
            </p:cNvCxnSpPr>
            <p:nvPr/>
          </p:nvCxnSpPr>
          <p:spPr>
            <a:xfrm>
              <a:off x="4644878" y="3555009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A174395-5FE3-402A-A8C1-F976BD40ADA4}"/>
                </a:ext>
              </a:extLst>
            </p:cNvPr>
            <p:cNvCxnSpPr>
              <a:cxnSpLocks/>
              <a:stCxn id="17" idx="0"/>
              <a:endCxn id="24" idx="4"/>
            </p:cNvCxnSpPr>
            <p:nvPr/>
          </p:nvCxnSpPr>
          <p:spPr>
            <a:xfrm flipV="1">
              <a:off x="4644878" y="3775346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334CA9D-8377-4919-9605-553411FB3E5E}"/>
                </a:ext>
              </a:extLst>
            </p:cNvPr>
            <p:cNvCxnSpPr>
              <a:cxnSpLocks/>
              <a:stCxn id="26" idx="0"/>
              <a:endCxn id="17" idx="2"/>
            </p:cNvCxnSpPr>
            <p:nvPr/>
          </p:nvCxnSpPr>
          <p:spPr>
            <a:xfrm flipH="1" flipV="1">
              <a:off x="4644878" y="4185106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BF4B33F-5CE5-47C6-9468-2E1D2032FA80}"/>
                </a:ext>
              </a:extLst>
            </p:cNvPr>
            <p:cNvCxnSpPr>
              <a:cxnSpLocks/>
              <a:stCxn id="20" idx="0"/>
              <a:endCxn id="26" idx="4"/>
            </p:cNvCxnSpPr>
            <p:nvPr/>
          </p:nvCxnSpPr>
          <p:spPr>
            <a:xfrm flipV="1">
              <a:off x="4644878" y="4405443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E1FDB47-7F29-4E87-A4BE-93F576C52D7E}"/>
                </a:ext>
              </a:extLst>
            </p:cNvPr>
            <p:cNvCxnSpPr>
              <a:cxnSpLocks/>
              <a:stCxn id="27" idx="0"/>
              <a:endCxn id="20" idx="2"/>
            </p:cNvCxnSpPr>
            <p:nvPr/>
          </p:nvCxnSpPr>
          <p:spPr>
            <a:xfrm flipH="1" flipV="1">
              <a:off x="4644878" y="4815203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2B344F3-16A9-4BBB-A0FD-AC0B0F936AA1}"/>
                </a:ext>
              </a:extLst>
            </p:cNvPr>
            <p:cNvCxnSpPr>
              <a:cxnSpLocks/>
              <a:stCxn id="27" idx="4"/>
              <a:endCxn id="21" idx="0"/>
            </p:cNvCxnSpPr>
            <p:nvPr/>
          </p:nvCxnSpPr>
          <p:spPr>
            <a:xfrm flipH="1">
              <a:off x="4644878" y="5035540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0A641D1-5181-4639-A4FB-3CD2F1A7E774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>
              <a:off x="4644878" y="5445300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1E70105-14AA-469D-A51E-B78653F91F8D}"/>
                </a:ext>
              </a:extLst>
            </p:cNvPr>
            <p:cNvCxnSpPr>
              <a:cxnSpLocks/>
              <a:stCxn id="28" idx="4"/>
              <a:endCxn id="22" idx="0"/>
            </p:cNvCxnSpPr>
            <p:nvPr/>
          </p:nvCxnSpPr>
          <p:spPr>
            <a:xfrm flipH="1">
              <a:off x="4644878" y="5665637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B3DAE6-8033-41B9-AA90-60DD3C96958A}"/>
                </a:ext>
              </a:extLst>
            </p:cNvPr>
            <p:cNvCxnSpPr>
              <a:cxnSpLocks/>
              <a:stCxn id="22" idx="2"/>
              <a:endCxn id="71" idx="0"/>
            </p:cNvCxnSpPr>
            <p:nvPr/>
          </p:nvCxnSpPr>
          <p:spPr>
            <a:xfrm flipH="1">
              <a:off x="4644862" y="6075397"/>
              <a:ext cx="16" cy="1217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57BD9BD-70ED-4E92-92B9-4D148BD12EAE}"/>
                </a:ext>
              </a:extLst>
            </p:cNvPr>
            <p:cNvCxnSpPr>
              <a:cxnSpLocks/>
              <a:stCxn id="69" idx="2"/>
              <a:endCxn id="17" idx="3"/>
            </p:cNvCxnSpPr>
            <p:nvPr/>
          </p:nvCxnSpPr>
          <p:spPr>
            <a:xfrm flipH="1">
              <a:off x="4788878" y="4040637"/>
              <a:ext cx="302662" cy="4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C048DD2B-0CC1-4EA0-8EDC-AA62110C8F79}"/>
                </a:ext>
              </a:extLst>
            </p:cNvPr>
            <p:cNvCxnSpPr>
              <a:cxnSpLocks/>
              <a:stCxn id="23" idx="1"/>
              <a:endCxn id="26" idx="5"/>
            </p:cNvCxnSpPr>
            <p:nvPr/>
          </p:nvCxnSpPr>
          <p:spPr>
            <a:xfrm flipH="1" flipV="1">
              <a:off x="4679731" y="4391007"/>
              <a:ext cx="464386" cy="26745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93A3835-7909-4D1D-B601-655116A4AE5B}"/>
                </a:ext>
              </a:extLst>
            </p:cNvPr>
            <p:cNvCxnSpPr>
              <a:cxnSpLocks/>
              <a:stCxn id="23" idx="2"/>
              <a:endCxn id="72" idx="0"/>
            </p:cNvCxnSpPr>
            <p:nvPr/>
          </p:nvCxnSpPr>
          <p:spPr>
            <a:xfrm>
              <a:off x="5288117" y="4802460"/>
              <a:ext cx="0" cy="3548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C5BCBF-2A73-4C6A-810B-F77641E02153}"/>
                </a:ext>
              </a:extLst>
            </p:cNvPr>
            <p:cNvCxnSpPr>
              <a:cxnSpLocks/>
              <a:stCxn id="18" idx="3"/>
              <a:endCxn id="26" idx="2"/>
            </p:cNvCxnSpPr>
            <p:nvPr/>
          </p:nvCxnSpPr>
          <p:spPr>
            <a:xfrm flipV="1">
              <a:off x="4179259" y="4356155"/>
              <a:ext cx="416331" cy="31504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B44E971-6A52-4AAD-BC27-B5AE50FADCDC}"/>
                </a:ext>
              </a:extLst>
            </p:cNvPr>
            <p:cNvCxnSpPr>
              <a:cxnSpLocks/>
              <a:stCxn id="18" idx="2"/>
              <a:endCxn id="29" idx="7"/>
            </p:cNvCxnSpPr>
            <p:nvPr/>
          </p:nvCxnSpPr>
          <p:spPr>
            <a:xfrm flipH="1">
              <a:off x="3916530" y="4815203"/>
              <a:ext cx="118729" cy="1298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E30B480-13E3-409E-BBF3-D630BEA6CBA0}"/>
                </a:ext>
              </a:extLst>
            </p:cNvPr>
            <p:cNvCxnSpPr>
              <a:cxnSpLocks/>
              <a:stCxn id="19" idx="0"/>
              <a:endCxn id="29" idx="3"/>
            </p:cNvCxnSpPr>
            <p:nvPr/>
          </p:nvCxnSpPr>
          <p:spPr>
            <a:xfrm flipV="1">
              <a:off x="3724325" y="5014732"/>
              <a:ext cx="122500" cy="1425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6B5B4F6-9B53-40C8-B97B-BE301900EA32}"/>
                </a:ext>
              </a:extLst>
            </p:cNvPr>
            <p:cNvCxnSpPr>
              <a:cxnSpLocks/>
              <a:stCxn id="70" idx="0"/>
              <a:endCxn id="19" idx="2"/>
            </p:cNvCxnSpPr>
            <p:nvPr/>
          </p:nvCxnSpPr>
          <p:spPr>
            <a:xfrm flipV="1">
              <a:off x="3722929" y="5445300"/>
              <a:ext cx="1396" cy="34209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EA61DC3-B406-459D-8D1B-B2E739BD9412}"/>
              </a:ext>
            </a:extLst>
          </p:cNvPr>
          <p:cNvGrpSpPr/>
          <p:nvPr/>
        </p:nvGrpSpPr>
        <p:grpSpPr>
          <a:xfrm>
            <a:off x="7037385" y="3644564"/>
            <a:ext cx="2148507" cy="1798175"/>
            <a:chOff x="7037385" y="3644564"/>
            <a:chExt cx="2148507" cy="179817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3FED6FC-7F94-4CF9-A5B4-DF4CCF55D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34" y="3647041"/>
              <a:ext cx="60417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123</a:t>
              </a:r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49C1839-C89A-4FF8-8363-FFE180ADB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7385" y="4662666"/>
              <a:ext cx="627064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1a</a:t>
              </a:r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7D0AEAE-C9F9-4C32-9229-2F18A4108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878" y="4671203"/>
              <a:ext cx="71048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6ab</a:t>
              </a:r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ADED3A-EB23-463D-90CF-9F3E1B188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955" y="4659802"/>
              <a:ext cx="288000" cy="288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03323B1-09A3-42CC-8FA0-1AB99BB7F620}"/>
                </a:ext>
              </a:extLst>
            </p:cNvPr>
            <p:cNvSpPr/>
            <p:nvPr/>
          </p:nvSpPr>
          <p:spPr>
            <a:xfrm>
              <a:off x="8208831" y="4056801"/>
              <a:ext cx="98577" cy="98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518EE50-D3A3-4276-9FCD-155E4D48C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7892" y="3644564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1FA96F0-7330-4D46-A878-14C48C3A4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121" y="5154739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B6375CD-C362-47F0-B9FB-4FAE043F4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4102" y="5154739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95F4E5-30B5-4C24-95A9-3AACD6126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7892" y="5154739"/>
              <a:ext cx="288000" cy="288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BA5036D2-2C48-42F8-A89A-27869211E8AC}"/>
                </a:ext>
              </a:extLst>
            </p:cNvPr>
            <p:cNvCxnSpPr>
              <a:cxnSpLocks/>
              <a:stCxn id="138" idx="2"/>
              <a:endCxn id="148" idx="0"/>
            </p:cNvCxnSpPr>
            <p:nvPr/>
          </p:nvCxnSpPr>
          <p:spPr>
            <a:xfrm>
              <a:off x="8258119" y="3935041"/>
              <a:ext cx="1" cy="1217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A13AE41-EFC3-4B3B-9718-F5305A0F1A5B}"/>
                </a:ext>
              </a:extLst>
            </p:cNvPr>
            <p:cNvCxnSpPr>
              <a:cxnSpLocks/>
              <a:stCxn id="143" idx="0"/>
              <a:endCxn id="148" idx="4"/>
            </p:cNvCxnSpPr>
            <p:nvPr/>
          </p:nvCxnSpPr>
          <p:spPr>
            <a:xfrm flipV="1">
              <a:off x="8258118" y="4155378"/>
              <a:ext cx="2" cy="5158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37A5573-9C09-4AF0-949A-6FE5493B3C90}"/>
                </a:ext>
              </a:extLst>
            </p:cNvPr>
            <p:cNvCxnSpPr>
              <a:cxnSpLocks/>
              <a:stCxn id="143" idx="2"/>
              <a:endCxn id="155" idx="0"/>
            </p:cNvCxnSpPr>
            <p:nvPr/>
          </p:nvCxnSpPr>
          <p:spPr>
            <a:xfrm flipH="1">
              <a:off x="8258102" y="4959203"/>
              <a:ext cx="16" cy="1955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BC5B802-C142-4EB2-8EF2-0446E37A0455}"/>
                </a:ext>
              </a:extLst>
            </p:cNvPr>
            <p:cNvCxnSpPr>
              <a:cxnSpLocks/>
              <a:stCxn id="153" idx="2"/>
              <a:endCxn id="138" idx="3"/>
            </p:cNvCxnSpPr>
            <p:nvPr/>
          </p:nvCxnSpPr>
          <p:spPr>
            <a:xfrm flipH="1">
              <a:off x="8560204" y="3788564"/>
              <a:ext cx="337688" cy="24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751FF601-C4C1-4D42-9714-323F0169FD15}"/>
                </a:ext>
              </a:extLst>
            </p:cNvPr>
            <p:cNvCxnSpPr>
              <a:cxnSpLocks/>
              <a:stCxn id="146" idx="0"/>
              <a:endCxn id="148" idx="5"/>
            </p:cNvCxnSpPr>
            <p:nvPr/>
          </p:nvCxnSpPr>
          <p:spPr>
            <a:xfrm flipH="1" flipV="1">
              <a:off x="8292972" y="4140942"/>
              <a:ext cx="736983" cy="5188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EB0080E8-6253-4137-BD6E-585B4A0A89A6}"/>
                </a:ext>
              </a:extLst>
            </p:cNvPr>
            <p:cNvCxnSpPr>
              <a:cxnSpLocks/>
              <a:stCxn id="146" idx="2"/>
              <a:endCxn id="156" idx="0"/>
            </p:cNvCxnSpPr>
            <p:nvPr/>
          </p:nvCxnSpPr>
          <p:spPr>
            <a:xfrm>
              <a:off x="9029955" y="4947802"/>
              <a:ext cx="11937" cy="2069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A2DBB688-651D-4630-A996-EAEA6E24C1E0}"/>
                </a:ext>
              </a:extLst>
            </p:cNvPr>
            <p:cNvCxnSpPr>
              <a:cxnSpLocks/>
              <a:stCxn id="141" idx="0"/>
              <a:endCxn id="148" idx="3"/>
            </p:cNvCxnSpPr>
            <p:nvPr/>
          </p:nvCxnSpPr>
          <p:spPr>
            <a:xfrm flipV="1">
              <a:off x="7350917" y="4140942"/>
              <a:ext cx="872350" cy="5217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1D31BEC9-9456-4FAD-9818-E988A18EFE3B}"/>
                </a:ext>
              </a:extLst>
            </p:cNvPr>
            <p:cNvCxnSpPr>
              <a:cxnSpLocks/>
              <a:stCxn id="154" idx="0"/>
              <a:endCxn id="141" idx="2"/>
            </p:cNvCxnSpPr>
            <p:nvPr/>
          </p:nvCxnSpPr>
          <p:spPr>
            <a:xfrm flipH="1" flipV="1">
              <a:off x="7350917" y="4950666"/>
              <a:ext cx="8204" cy="204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1784F-E4B5-43A4-99E0-A7984967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Ganache : </a:t>
            </a:r>
            <a:r>
              <a:rPr lang="ko-KR" altLang="en-US" dirty="0"/>
              <a:t>로컬 개발용 이더리움 클라이언트 </a:t>
            </a:r>
            <a:r>
              <a:rPr lang="en-US" altLang="ko-KR" sz="1200" dirty="0">
                <a:hlinkClick r:id="rId2"/>
              </a:rPr>
              <a:t>Download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00BD55-894C-41E3-9A6C-0B7F23E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Ganache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323CE-8B97-423F-970D-AC0856C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1" y="1123725"/>
            <a:ext cx="8288818" cy="55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11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C6B9A-B8A9-4BF2-9159-B0191789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06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</a:t>
            </a:r>
            <a:r>
              <a:rPr lang="en-US" altLang="ko-KR" dirty="0"/>
              <a:t>(Patricia Tree)</a:t>
            </a:r>
            <a:r>
              <a:rPr lang="ko-KR" altLang="en-US" dirty="0"/>
              <a:t>의 조합 및 확장한 자료구조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Key-Value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효율적인 탐색 및 관리</a:t>
            </a:r>
            <a:endParaRPr lang="en-US" altLang="ko-KR" dirty="0"/>
          </a:p>
          <a:p>
            <a:pPr lvl="1"/>
            <a:r>
              <a:rPr lang="ko-KR" altLang="en-US" dirty="0"/>
              <a:t>동일 </a:t>
            </a:r>
            <a:r>
              <a:rPr lang="ko-KR" altLang="en-US" dirty="0" err="1"/>
              <a:t>머클</a:t>
            </a:r>
            <a:r>
              <a:rPr lang="ko-KR" altLang="en-US" dirty="0"/>
              <a:t> 트리 재사용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거래 정보 검증 </a:t>
            </a:r>
            <a:r>
              <a:rPr lang="en-US" altLang="ko-KR" dirty="0"/>
              <a:t>(Merkle Proof)</a:t>
            </a:r>
          </a:p>
          <a:p>
            <a:r>
              <a:rPr lang="en-US" altLang="ko-KR" dirty="0"/>
              <a:t>Path</a:t>
            </a:r>
          </a:p>
          <a:p>
            <a:pPr lvl="1"/>
            <a:r>
              <a:rPr lang="en-US" altLang="ko-KR" dirty="0"/>
              <a:t>Key ➡ Path </a:t>
            </a:r>
            <a:r>
              <a:rPr lang="ko-KR" altLang="en-US" dirty="0"/>
              <a:t>전환 </a:t>
            </a:r>
            <a:r>
              <a:rPr lang="en-US" altLang="ko-KR" dirty="0"/>
              <a:t>: </a:t>
            </a:r>
            <a:r>
              <a:rPr lang="en-US" altLang="ko-KR" dirty="0" err="1"/>
              <a:t>Trie</a:t>
            </a:r>
            <a:r>
              <a:rPr lang="ko-KR" altLang="en-US" dirty="0"/>
              <a:t>별 정의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StateTrie</a:t>
            </a:r>
            <a:r>
              <a:rPr lang="en-US" altLang="ko-KR" dirty="0"/>
              <a:t>: keccak-256(address) [64]</a:t>
            </a:r>
          </a:p>
          <a:p>
            <a:pPr lvl="1"/>
            <a:r>
              <a:rPr lang="en-US" altLang="ko-KR" dirty="0"/>
              <a:t>nibble(4 bits) </a:t>
            </a:r>
            <a:r>
              <a:rPr lang="ko-KR" altLang="en-US" dirty="0"/>
              <a:t>당 </a:t>
            </a:r>
            <a:r>
              <a:rPr lang="en-US" altLang="ko-KR" dirty="0"/>
              <a:t>path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Node</a:t>
            </a:r>
          </a:p>
          <a:p>
            <a:pPr lvl="1"/>
            <a:r>
              <a:rPr lang="en-US" altLang="ko-KR" dirty="0" err="1"/>
              <a:t>ExtensionNode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</a:t>
            </a:r>
            <a:endParaRPr lang="en-US" altLang="ko-KR" dirty="0"/>
          </a:p>
          <a:p>
            <a:pPr lvl="1"/>
            <a:r>
              <a:rPr lang="en-US" altLang="ko-KR" dirty="0" err="1"/>
              <a:t>BranchNode</a:t>
            </a:r>
            <a:r>
              <a:rPr lang="en-US" altLang="ko-KR" dirty="0"/>
              <a:t> : Path </a:t>
            </a:r>
            <a:r>
              <a:rPr lang="ko-KR" altLang="en-US" dirty="0"/>
              <a:t>분기</a:t>
            </a:r>
            <a:endParaRPr lang="en-US" altLang="ko-KR" dirty="0"/>
          </a:p>
          <a:p>
            <a:pPr lvl="1"/>
            <a:r>
              <a:rPr lang="en-US" altLang="ko-KR" dirty="0" err="1"/>
              <a:t>LeafNode</a:t>
            </a:r>
            <a:r>
              <a:rPr lang="en-US" altLang="ko-KR" dirty="0"/>
              <a:t> : Value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Node Key ➡ Node Value</a:t>
            </a:r>
          </a:p>
          <a:p>
            <a:pPr lvl="1"/>
            <a:r>
              <a:rPr lang="en-US" altLang="ko-KR" dirty="0"/>
              <a:t>Node Key = keccak-256( Node Value )</a:t>
            </a:r>
          </a:p>
          <a:p>
            <a:pPr lvl="1"/>
            <a:r>
              <a:rPr lang="en-US" altLang="ko-KR" dirty="0"/>
              <a:t>Node Value = RLP(Value)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44D1F-E637-4075-A346-46E8C21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 </a:t>
            </a:r>
            <a:r>
              <a:rPr lang="en-US" altLang="ko-KR" dirty="0"/>
              <a:t>(MPT, Modified Merkle Patricia Tree (</a:t>
            </a:r>
            <a:r>
              <a:rPr lang="en-US" altLang="ko-KR" dirty="0" err="1"/>
              <a:t>Trie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F8CC2B-21F1-4144-A809-13D10090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55" y="1268760"/>
            <a:ext cx="7636693" cy="53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934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56C1D4-53DE-4F2D-8C77-C79D805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224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Extension 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Branch Node</a:t>
            </a:r>
            <a:r>
              <a:rPr lang="en-US" altLang="ko-KR" dirty="0"/>
              <a:t> : </a:t>
            </a:r>
            <a:r>
              <a:rPr lang="ko-KR" altLang="en-US" dirty="0"/>
              <a:t>분기 노드</a:t>
            </a:r>
            <a:r>
              <a:rPr lang="en-US" altLang="ko-KR" dirty="0"/>
              <a:t>, [ i</a:t>
            </a:r>
            <a:r>
              <a:rPr lang="en-US" altLang="ko-KR" baseline="-25000" dirty="0"/>
              <a:t>0</a:t>
            </a:r>
            <a:r>
              <a:rPr lang="en-US" altLang="ko-KR" dirty="0"/>
              <a:t>, i</a:t>
            </a:r>
            <a:r>
              <a:rPr lang="en-US" altLang="ko-KR" baseline="-25000" dirty="0"/>
              <a:t>1</a:t>
            </a:r>
            <a:r>
              <a:rPr lang="en-US" altLang="ko-KR" dirty="0"/>
              <a:t>, …, i</a:t>
            </a:r>
            <a:r>
              <a:rPr lang="en-US" altLang="ko-KR" baseline="-25000" dirty="0"/>
              <a:t>15</a:t>
            </a:r>
            <a:r>
              <a:rPr lang="en-US" altLang="ko-KR" dirty="0"/>
              <a:t>, value ] (17)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Leaf Node</a:t>
            </a:r>
            <a:r>
              <a:rPr lang="en-US" altLang="ko-KR" dirty="0"/>
              <a:t> : Value </a:t>
            </a:r>
            <a:r>
              <a:rPr lang="ko-KR" altLang="en-US" dirty="0"/>
              <a:t>저장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400" dirty="0"/>
          </a:p>
          <a:p>
            <a:r>
              <a:rPr lang="en-US" altLang="ko-KR" dirty="0"/>
              <a:t>Null Node  : "" (</a:t>
            </a:r>
            <a:r>
              <a:rPr lang="ko-KR" altLang="en-US" dirty="0"/>
              <a:t>빈 문자열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2E13B4-9366-4472-9F53-F48DFC5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(1/3)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FEFA54-E423-4058-B8B8-802ABB05A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0844"/>
              </p:ext>
            </p:extLst>
          </p:nvPr>
        </p:nvGraphicFramePr>
        <p:xfrm>
          <a:off x="477875" y="2596708"/>
          <a:ext cx="774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50439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49061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830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6571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7103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30255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4972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65887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27364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3944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20784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6082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96199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83183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45200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현재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path</a:t>
                      </a: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의 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A4672-E3E3-4662-8F5F-4D9903EF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00448"/>
              </p:ext>
            </p:extLst>
          </p:nvPr>
        </p:nvGraphicFramePr>
        <p:xfrm>
          <a:off x="477875" y="1099724"/>
          <a:ext cx="5593601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993601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Encoding(Extension, shared path)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Branch Node Key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F276F7-2F73-4B16-BB41-3415061F0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17132"/>
              </p:ext>
            </p:extLst>
          </p:nvPr>
        </p:nvGraphicFramePr>
        <p:xfrm>
          <a:off x="477875" y="4549721"/>
          <a:ext cx="432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Encoding(Leaf, key suffix)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5EC0191C-5D48-4F09-99E4-7BFA042CDCDC}"/>
              </a:ext>
            </a:extLst>
          </p:cNvPr>
          <p:cNvSpPr/>
          <p:nvPr/>
        </p:nvSpPr>
        <p:spPr>
          <a:xfrm rot="5400000">
            <a:off x="3243004" y="661974"/>
            <a:ext cx="233381" cy="5616625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9A77-C991-4F94-B72C-8D1F359E8F6B}"/>
              </a:ext>
            </a:extLst>
          </p:cNvPr>
          <p:cNvSpPr txBox="1"/>
          <p:nvPr/>
        </p:nvSpPr>
        <p:spPr>
          <a:xfrm>
            <a:off x="545893" y="3592511"/>
            <a:ext cx="588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path 1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개가 매칭되는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Next Node Key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또는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Null Node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729E334-4FE0-4482-9668-5E67817BC842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7D7EDB2-3F54-4FA3-B458-90F2AE66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3948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490D84-2CC3-4439-86F4-BAB10EE0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40054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8A7FC93-86F0-4EAF-995C-55BA1DE4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6257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A8639B-2CE8-4D99-AAD7-F115CE10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41429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D2D42C-5A32-45CF-A417-766070305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42851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5385DF5-AAA9-43AC-B0A7-770DAACF4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2989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6D1D6-2D06-48F1-A59D-DEE73948F6FE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87E6E5-6696-4FD2-BD2D-11D171EEC01F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669000-9C69-4A7C-959B-8321B939452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ECED42-DD4E-4399-AEC5-42BDED8D2A2D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7EACAF-8AF9-495F-B9DA-D3B9E96C59B8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1446FB-4DF8-4BE7-9433-C7883018194D}"/>
              </a:ext>
            </a:extLst>
          </p:cNvPr>
          <p:cNvSpPr txBox="1"/>
          <p:nvPr/>
        </p:nvSpPr>
        <p:spPr>
          <a:xfrm>
            <a:off x="8653618" y="202397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HP Encoding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제외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C0CDF-3E79-406B-A2EA-C98E25D42604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667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69BBB8-80DD-4DEE-8BC7-84350DC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HP Encoding (Hex-Prefix Encoding)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</a:t>
            </a:r>
            <a:r>
              <a:rPr lang="ko-KR" altLang="en-US" dirty="0"/>
              <a:t>와</a:t>
            </a:r>
            <a:r>
              <a:rPr lang="en-US" altLang="ko-KR" dirty="0"/>
              <a:t> 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path Encoding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 </a:t>
            </a:r>
            <a:r>
              <a:rPr lang="ko-KR" altLang="en-US" dirty="0"/>
              <a:t>와 </a:t>
            </a:r>
            <a:r>
              <a:rPr lang="en-US" altLang="ko-KR" dirty="0"/>
              <a:t>Leaf Node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nibble (4 bits) </a:t>
            </a:r>
            <a:r>
              <a:rPr lang="ko-KR" altLang="en-US" dirty="0"/>
              <a:t>시퀀스를 </a:t>
            </a:r>
            <a:r>
              <a:rPr lang="en-US" altLang="ko-KR" dirty="0"/>
              <a:t>byte (8 byte) </a:t>
            </a:r>
            <a:r>
              <a:rPr lang="ko-KR" altLang="en-US" dirty="0"/>
              <a:t>시퀀스로 변환</a:t>
            </a:r>
            <a:br>
              <a:rPr lang="en-US" altLang="ko-KR" dirty="0"/>
            </a:br>
            <a:r>
              <a:rPr lang="en-US" altLang="ko-KR" dirty="0"/>
              <a:t>path </a:t>
            </a:r>
            <a:r>
              <a:rPr lang="ko-KR" altLang="en-US" dirty="0"/>
              <a:t>길이가 홀수 인 경우 </a:t>
            </a:r>
            <a:r>
              <a:rPr lang="en-US" altLang="ko-KR" dirty="0"/>
              <a:t>path</a:t>
            </a:r>
            <a:r>
              <a:rPr lang="ko-KR" altLang="en-US" dirty="0"/>
              <a:t>의 첫번째 </a:t>
            </a:r>
            <a:r>
              <a:rPr lang="en-US" altLang="ko-KR" dirty="0"/>
              <a:t>nibble</a:t>
            </a:r>
            <a:r>
              <a:rPr lang="ko-KR" altLang="en-US" dirty="0"/>
              <a:t>을 </a:t>
            </a:r>
            <a:r>
              <a:rPr lang="en-US" altLang="ko-KR" dirty="0"/>
              <a:t>prefix</a:t>
            </a:r>
            <a:r>
              <a:rPr lang="ko-KR" altLang="en-US" dirty="0"/>
              <a:t>에 </a:t>
            </a:r>
            <a:r>
              <a:rPr lang="en-US" altLang="ko-KR" dirty="0"/>
              <a:t>append (1byte </a:t>
            </a:r>
            <a:r>
              <a:rPr lang="ko-KR" altLang="en-US" dirty="0"/>
              <a:t>절약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F45E87-5037-4C4A-B923-56908F6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HP Encoding (2/3)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E4888E-0F69-4B24-9C85-D6CA591D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78622"/>
              </p:ext>
            </p:extLst>
          </p:nvPr>
        </p:nvGraphicFramePr>
        <p:xfrm>
          <a:off x="220662" y="3429000"/>
          <a:ext cx="7704858" cy="2651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687908936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337208782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6660625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1556401750"/>
                    </a:ext>
                  </a:extLst>
                </a:gridCol>
                <a:gridCol w="1093597">
                  <a:extLst>
                    <a:ext uri="{9D8B030D-6E8A-4147-A177-3AD203B41FA5}">
                      <a16:colId xmlns:a16="http://schemas.microsoft.com/office/drawing/2014/main" val="253041561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67508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Hex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Node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Type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Path 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HP Prefix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예제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1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92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8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80938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C16B50AF-A2E2-4726-BB0B-16CB4E144D63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600268-9558-4E13-8225-AC2A1CD5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59443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922F1-D95B-4CE2-BE5A-85D31835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79699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0FD94A-43F0-4D70-8535-3F8D98AD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95323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5913C5-89C0-4099-9147-E5BF35F0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96402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39D0AA-314D-4E20-961D-B540FD01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13573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9DBFEC-734E-4BBD-96A5-0C82224F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0213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0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2F7482-55A5-4488-927F-329C3506F6D0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AAB25C-AB5E-48FE-8ED0-C52645D0CF20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5E5886-C11B-49F1-A251-0E47915B331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CFAA69-14E4-4C9D-AE69-86E4F1F379DE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01E48F-9D28-4CEF-A48A-8D3160548C5E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6BA69C-5E5D-49E2-B182-09B47480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94721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01B55E-9642-46D8-B7B8-71FAF1F1CF47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307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6CE176-E61C-45B4-B0FA-6015B5D5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(Node Key, Node Value) pair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Node Key = keccak-256 ( Node Value )</a:t>
            </a:r>
          </a:p>
          <a:p>
            <a:pPr lvl="1"/>
            <a:r>
              <a:rPr lang="en-US" altLang="ko-KR" dirty="0"/>
              <a:t>Node Value = RLP ( node 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46D8E7-5D9B-432D-BA61-23B5F3B2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Key, Node Value (3/3) ]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AA1D8C-32F3-47CE-8673-45B8D86E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5553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2952486-E106-4D99-B51C-7F506D39C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06098"/>
              </p:ext>
            </p:extLst>
          </p:nvPr>
        </p:nvGraphicFramePr>
        <p:xfrm>
          <a:off x="9082746" y="678676"/>
          <a:ext cx="248586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  <a:gridCol w="1102515">
                  <a:extLst>
                    <a:ext uri="{9D8B030D-6E8A-4147-A177-3AD203B41FA5}">
                      <a16:colId xmlns:a16="http://schemas.microsoft.com/office/drawing/2014/main" val="1606815260"/>
                    </a:ext>
                  </a:extLst>
                </a:gridCol>
              </a:tblGrid>
              <a:tr h="204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 Type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Path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0x00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0x20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0x3□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69161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D30B4E6-9613-4479-B7C5-951C41DE5464}"/>
              </a:ext>
            </a:extLst>
          </p:cNvPr>
          <p:cNvSpPr txBox="1">
            <a:spLocks/>
          </p:cNvSpPr>
          <p:nvPr/>
        </p:nvSpPr>
        <p:spPr>
          <a:xfrm>
            <a:off x="231822" y="4730080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b="1" dirty="0"/>
              <a:t>Key (</a:t>
            </a:r>
            <a:r>
              <a:rPr lang="ko-KR" altLang="en-US" sz="1400" b="1" dirty="0"/>
              <a:t>세로</a:t>
            </a:r>
            <a:r>
              <a:rPr lang="en-US" altLang="ko-KR" sz="1400" b="1" dirty="0"/>
              <a:t>)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4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FE971E-CCE5-4827-88C8-478E4B0B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33062"/>
              </p:ext>
            </p:extLst>
          </p:nvPr>
        </p:nvGraphicFramePr>
        <p:xfrm>
          <a:off x="220840" y="2994514"/>
          <a:ext cx="1800000" cy="142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4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4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234F93-F51C-4E63-8839-ECD7CEF7B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1227"/>
              </p:ext>
            </p:extLst>
          </p:nvPr>
        </p:nvGraphicFramePr>
        <p:xfrm>
          <a:off x="2974005" y="1971065"/>
          <a:ext cx="206711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19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5EA3A0F-1581-4F06-B5E2-E036E36D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22873"/>
              </p:ext>
            </p:extLst>
          </p:nvPr>
        </p:nvGraphicFramePr>
        <p:xfrm>
          <a:off x="2143814" y="601272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65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57FFC0-FAD6-43A1-A812-49EF6DB6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20477"/>
              </p:ext>
            </p:extLst>
          </p:nvPr>
        </p:nvGraphicFramePr>
        <p:xfrm>
          <a:off x="2135560" y="2996952"/>
          <a:ext cx="3744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5DD9AF-34B3-4CFC-9554-DCF7757C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1139"/>
              </p:ext>
            </p:extLst>
          </p:nvPr>
        </p:nvGraphicFramePr>
        <p:xfrm>
          <a:off x="3197902" y="529264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B780F99-43EF-45EE-8F04-6E37D222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62131"/>
              </p:ext>
            </p:extLst>
          </p:nvPr>
        </p:nvGraphicFramePr>
        <p:xfrm>
          <a:off x="4216852" y="457256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0A339CA-AC9C-405A-951D-1A7D6C24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5911"/>
              </p:ext>
            </p:extLst>
          </p:nvPr>
        </p:nvGraphicFramePr>
        <p:xfrm>
          <a:off x="5887350" y="2996952"/>
          <a:ext cx="6032749" cy="107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32749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1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endParaRPr lang="ko-KR" altLang="en-US" sz="11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92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Valueﾠ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ﾠRLP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([ 0x,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0x02 ])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=ﾠ0xf87180a09ad2b2688efb6abe61e1d4af3464eac90dd5cb1ea4114cfc29a85a2c6b84803880808080a01ced0505978bc31e134f58ef3e8a15bf089f031921ddb3a3533c6f97e2572fc58080808080a0d21b3a1ada9987e50e2b4dc805be4bea8ce445e56f20ff1536188edb1ef28bc080808002</a:t>
                      </a:r>
                      <a:endParaRPr lang="ko-KR" altLang="en-US" sz="11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545CAC7-B146-4A6C-834E-6EC60848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11055"/>
              </p:ext>
            </p:extLst>
          </p:nvPr>
        </p:nvGraphicFramePr>
        <p:xfrm>
          <a:off x="5046825" y="1966360"/>
          <a:ext cx="6873271" cy="803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73271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2d1cabee0ff5f59ec746028747d908e7f651c416b63c3d1facaf28cb46d925d9</a:t>
                      </a:r>
                      <a:r>
                        <a:rPr lang="en-US" altLang="ko-KR" sz="1200" b="0" baseline="0" dirty="0">
                          <a:solidFill>
                            <a:srgbClr val="EF296B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EF296B"/>
                          </a:solidFill>
                        </a:rPr>
                        <a:t>(Merkle Root)</a:t>
                      </a:r>
                      <a:endParaRPr lang="ko-KR" altLang="en-US" sz="1200" dirty="0">
                        <a:solidFill>
                          <a:srgbClr val="EF296B"/>
                        </a:solidFill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0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RLP( [ 01123, 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] )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0xe4821123a09e21a34e4349dcd5eccddd1f99eb07ceb3ab97ce15789baee9eec7b14a9c32a5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0B9701F-C1DF-45FA-A6CE-9D97F7FD8AB6}"/>
              </a:ext>
            </a:extLst>
          </p:cNvPr>
          <p:cNvCxnSpPr>
            <a:cxnSpLocks/>
          </p:cNvCxnSpPr>
          <p:nvPr/>
        </p:nvCxnSpPr>
        <p:spPr>
          <a:xfrm>
            <a:off x="2713802" y="3656113"/>
            <a:ext cx="0" cy="23566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64332-826F-425E-A21E-624B9F95FD81}"/>
              </a:ext>
            </a:extLst>
          </p:cNvPr>
          <p:cNvCxnSpPr>
            <a:cxnSpLocks/>
          </p:cNvCxnSpPr>
          <p:nvPr/>
        </p:nvCxnSpPr>
        <p:spPr>
          <a:xfrm>
            <a:off x="3657280" y="3656113"/>
            <a:ext cx="0" cy="1637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1E2A01-59B4-436E-BCCA-0F977B031916}"/>
              </a:ext>
            </a:extLst>
          </p:cNvPr>
          <p:cNvCxnSpPr>
            <a:cxnSpLocks/>
          </p:cNvCxnSpPr>
          <p:nvPr/>
        </p:nvCxnSpPr>
        <p:spPr>
          <a:xfrm>
            <a:off x="4581654" y="3656113"/>
            <a:ext cx="0" cy="916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DDFE1A-7127-44CC-910C-DFF8315EE6D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007560" y="2627705"/>
            <a:ext cx="0" cy="36924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7378088-61E3-4EAE-9C76-FB549176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28238"/>
              </p:ext>
            </p:extLst>
          </p:nvPr>
        </p:nvGraphicFramePr>
        <p:xfrm>
          <a:off x="2135976" y="3436374"/>
          <a:ext cx="374400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923671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552149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98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98977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21418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774118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41735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39443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79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54095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752DC45-893B-45BE-A38F-106C4226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523"/>
              </p:ext>
            </p:extLst>
          </p:nvPr>
        </p:nvGraphicFramePr>
        <p:xfrm>
          <a:off x="2968734" y="2411049"/>
          <a:ext cx="206711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4145226714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4145665291"/>
                    </a:ext>
                  </a:extLst>
                </a:gridCol>
              </a:tblGrid>
              <a:tr h="1197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9e…a5</a:t>
                      </a:r>
                      <a:endParaRPr lang="ko-KR" altLang="en-US" sz="12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30822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8AD4C23D-9984-4CCD-AF4E-6B60E6E1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8498"/>
              </p:ext>
            </p:extLst>
          </p:nvPr>
        </p:nvGraphicFramePr>
        <p:xfrm>
          <a:off x="4152464" y="602124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577628345"/>
                    </a:ext>
                  </a:extLst>
                </a:gridCol>
              </a:tblGrid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9ad2b2688efb6abe61e1d4af3464eac90dd5cb1ea4114cfc29a85a2c6b848038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323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0x03 ] ) = 0xc23a03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18805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CB54DFF4-906F-4DD7-97A1-3312F3FD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99977"/>
              </p:ext>
            </p:extLst>
          </p:nvPr>
        </p:nvGraphicFramePr>
        <p:xfrm>
          <a:off x="5232584" y="529595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26229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1ced0505978bc31e134f58ef3e8a15bf089f031921ddb3a3533c6f97e2572fc5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6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[ 0x20ab, 0x04 ] ) = 0xc48220ab04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35593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304CA37C-A6A2-4DCB-A186-87F46AC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25880"/>
              </p:ext>
            </p:extLst>
          </p:nvPr>
        </p:nvGraphicFramePr>
        <p:xfrm>
          <a:off x="6016852" y="4572263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351017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d21b3a1ada9987e50e2b4dc805be4bea8ce445e56f20ff1536188edb1ef28bc0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30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[ 0x20, 0x05 ] ) = 0xc22005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349038"/>
                  </a:ext>
                </a:extLst>
              </a:tr>
            </a:tbl>
          </a:graphicData>
        </a:graphic>
      </p:graphicFrame>
      <p:sp>
        <p:nvSpPr>
          <p:cNvPr id="112" name="내용 개체 틀 1">
            <a:extLst>
              <a:ext uri="{FF2B5EF4-FFF2-40B4-BE49-F238E27FC236}">
                <a16:creationId xmlns:a16="http://schemas.microsoft.com/office/drawing/2014/main" id="{FAEA5F0A-D9FD-418F-8F4A-C7C400AEF1B4}"/>
              </a:ext>
            </a:extLst>
          </p:cNvPr>
          <p:cNvSpPr txBox="1">
            <a:spLocks/>
          </p:cNvSpPr>
          <p:nvPr/>
        </p:nvSpPr>
        <p:spPr>
          <a:xfrm>
            <a:off x="220840" y="1988840"/>
            <a:ext cx="2634800" cy="852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Key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Trie</a:t>
            </a:r>
            <a:r>
              <a:rPr lang="en-US" altLang="ko-KR" sz="1600" dirty="0"/>
              <a:t>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Leaf </a:t>
            </a:r>
            <a:r>
              <a:rPr lang="ko-KR" altLang="en-US" sz="1600" dirty="0"/>
              <a:t>부터 </a:t>
            </a:r>
            <a:r>
              <a:rPr lang="ko-KR" altLang="en-US" sz="1600" dirty="0" err="1"/>
              <a:t>머클</a:t>
            </a:r>
            <a:r>
              <a:rPr lang="ko-KR" altLang="en-US" sz="1600" dirty="0"/>
              <a:t> 트리 계산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978314-8392-4AB6-BBFA-B928FCAD0287}"/>
              </a:ext>
            </a:extLst>
          </p:cNvPr>
          <p:cNvSpPr txBox="1"/>
          <p:nvPr/>
        </p:nvSpPr>
        <p:spPr>
          <a:xfrm>
            <a:off x="2929488" y="168855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96542-FB12-4E3B-AFF1-E3586C679537}"/>
              </a:ext>
            </a:extLst>
          </p:cNvPr>
          <p:cNvSpPr txBox="1"/>
          <p:nvPr/>
        </p:nvSpPr>
        <p:spPr>
          <a:xfrm>
            <a:off x="2127771" y="2719953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F0D559-C065-4F2D-B8FE-0AA72F4AFF49}"/>
              </a:ext>
            </a:extLst>
          </p:cNvPr>
          <p:cNvSpPr txBox="1"/>
          <p:nvPr/>
        </p:nvSpPr>
        <p:spPr>
          <a:xfrm>
            <a:off x="2132085" y="572950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115CDB-5EB2-49EF-AE63-43A76B5C9295}"/>
              </a:ext>
            </a:extLst>
          </p:cNvPr>
          <p:cNvSpPr txBox="1"/>
          <p:nvPr/>
        </p:nvSpPr>
        <p:spPr>
          <a:xfrm>
            <a:off x="3170771" y="501864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176FBE2-17C1-4713-AB28-BFE724B463FB}"/>
              </a:ext>
            </a:extLst>
          </p:cNvPr>
          <p:cNvSpPr txBox="1"/>
          <p:nvPr/>
        </p:nvSpPr>
        <p:spPr>
          <a:xfrm>
            <a:off x="4170895" y="4299826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831C7E-59A5-4FAC-A1AD-FA40D987C990}"/>
              </a:ext>
            </a:extLst>
          </p:cNvPr>
          <p:cNvSpPr txBox="1"/>
          <p:nvPr/>
        </p:nvSpPr>
        <p:spPr>
          <a:xfrm>
            <a:off x="3918844" y="59778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C387FD-6CA6-4F80-A512-46F06DE26F8E}"/>
              </a:ext>
            </a:extLst>
          </p:cNvPr>
          <p:cNvSpPr txBox="1"/>
          <p:nvPr/>
        </p:nvSpPr>
        <p:spPr>
          <a:xfrm>
            <a:off x="4982070" y="5264098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137F7-9EF1-4CC4-91E8-10BDEF6F7FC1}"/>
              </a:ext>
            </a:extLst>
          </p:cNvPr>
          <p:cNvSpPr txBox="1"/>
          <p:nvPr/>
        </p:nvSpPr>
        <p:spPr>
          <a:xfrm>
            <a:off x="6051783" y="430540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⑧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2CA5DF-98B2-452A-AE54-E9BFBD91B1BD}"/>
              </a:ext>
            </a:extLst>
          </p:cNvPr>
          <p:cNvSpPr txBox="1"/>
          <p:nvPr/>
        </p:nvSpPr>
        <p:spPr>
          <a:xfrm>
            <a:off x="235158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3BAED5-87B8-469C-80F7-309F395A4FAA}"/>
              </a:ext>
            </a:extLst>
          </p:cNvPr>
          <p:cNvSpPr txBox="1"/>
          <p:nvPr/>
        </p:nvSpPr>
        <p:spPr>
          <a:xfrm>
            <a:off x="5886934" y="2766344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⑩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66C0C9-0C67-432E-BC08-383A564A3660}"/>
              </a:ext>
            </a:extLst>
          </p:cNvPr>
          <p:cNvSpPr txBox="1"/>
          <p:nvPr/>
        </p:nvSpPr>
        <p:spPr>
          <a:xfrm>
            <a:off x="3978272" y="237569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⑪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4B4E0C-D01C-48BB-8947-77FE38FB190F}"/>
              </a:ext>
            </a:extLst>
          </p:cNvPr>
          <p:cNvSpPr txBox="1"/>
          <p:nvPr/>
        </p:nvSpPr>
        <p:spPr>
          <a:xfrm>
            <a:off x="3287688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A1708C-8D02-4FA7-89DC-B8E8ED6A2BA4}"/>
              </a:ext>
            </a:extLst>
          </p:cNvPr>
          <p:cNvSpPr txBox="1"/>
          <p:nvPr/>
        </p:nvSpPr>
        <p:spPr>
          <a:xfrm>
            <a:off x="423181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44367B-D214-461D-A389-833524B880BF}"/>
              </a:ext>
            </a:extLst>
          </p:cNvPr>
          <p:cNvSpPr txBox="1"/>
          <p:nvPr/>
        </p:nvSpPr>
        <p:spPr>
          <a:xfrm>
            <a:off x="5046386" y="1687699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⑫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6" grpId="0"/>
      <p:bldP spid="127" grpId="0"/>
      <p:bldP spid="128" grpId="0"/>
      <p:bldP spid="12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A6F299-7957-4A54-9ADE-9CAE1C97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3019430" cy="5991052"/>
          </a:xfrm>
        </p:spPr>
        <p:txBody>
          <a:bodyPr/>
          <a:lstStyle/>
          <a:p>
            <a:pPr marL="216000" indent="-216000">
              <a:buFont typeface="+mj-lt"/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Account</a:t>
            </a:r>
            <a:r>
              <a:rPr lang="ko-KR" altLang="en-US" dirty="0"/>
              <a:t> </a:t>
            </a:r>
            <a:r>
              <a:rPr lang="en-US" altLang="ko-KR" dirty="0"/>
              <a:t>State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account address</a:t>
            </a:r>
            <a:br>
              <a:rPr lang="en-US" altLang="ko-KR" sz="1600" dirty="0"/>
            </a:br>
            <a:r>
              <a:rPr lang="en-US" altLang="ko-KR" sz="1600" dirty="0"/>
              <a:t>Path = keccak-256(address)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Transactions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Transaction index</a:t>
            </a:r>
            <a:br>
              <a:rPr lang="en-US" altLang="ko-KR" sz="1600" dirty="0"/>
            </a:br>
            <a:r>
              <a:rPr lang="en-US" altLang="ko-KR" sz="1600" dirty="0"/>
              <a:t>Path = RLP(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Receipts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= Receipt Index</a:t>
            </a:r>
            <a:br>
              <a:rPr lang="en-US" altLang="ko-KR" dirty="0"/>
            </a:br>
            <a:r>
              <a:rPr lang="en-US" altLang="ko-KR" dirty="0"/>
              <a:t>Path = RLP(receipt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: </a:t>
            </a:r>
            <a:br>
              <a:rPr lang="en-US" altLang="ko-KR" dirty="0"/>
            </a:br>
            <a:r>
              <a:rPr lang="en-US" altLang="ko-KR" dirty="0"/>
              <a:t> - static : position</a:t>
            </a:r>
            <a:br>
              <a:rPr lang="en-US" altLang="ko-KR" dirty="0"/>
            </a:br>
            <a:r>
              <a:rPr lang="en-US" altLang="ko-KR" dirty="0"/>
              <a:t> - dynamic  : key + </a:t>
            </a:r>
            <a:r>
              <a:rPr lang="en-US" altLang="ko-KR" dirty="0" err="1"/>
              <a:t>posison</a:t>
            </a:r>
            <a:br>
              <a:rPr lang="en-US" altLang="ko-KR" dirty="0"/>
            </a:b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Keccak-256( Key )</a:t>
            </a:r>
          </a:p>
          <a:p>
            <a:pPr indent="0" algn="ctr">
              <a:buNone/>
            </a:pPr>
            <a:endParaRPr lang="en-US" altLang="ko-KR" dirty="0"/>
          </a:p>
          <a:p>
            <a:pPr indent="0" algn="ctr">
              <a:buNone/>
            </a:pPr>
            <a:endParaRPr lang="en-US" altLang="ko-KR" sz="1000" dirty="0"/>
          </a:p>
          <a:p>
            <a:pPr indent="0" algn="ctr">
              <a:buNone/>
            </a:pPr>
            <a:r>
              <a:rPr lang="en-US" altLang="ko-KR" dirty="0"/>
              <a:t>Path</a:t>
            </a:r>
            <a:r>
              <a:rPr lang="ko-KR" altLang="en-US" dirty="0"/>
              <a:t> 최대 길이 </a:t>
            </a:r>
            <a:r>
              <a:rPr lang="en-US" altLang="ko-KR" dirty="0"/>
              <a:t>: 64</a:t>
            </a:r>
          </a:p>
          <a:p>
            <a:pPr indent="0" algn="ctr">
              <a:buNone/>
            </a:pPr>
            <a:r>
              <a:rPr lang="en-US" altLang="ko-KR" sz="1600" dirty="0"/>
              <a:t>  256 bits = 64 nibbles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C19B8A-4DDC-46DC-AE9A-DF006AE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</a:t>
            </a:r>
            <a:r>
              <a:rPr lang="ko-KR" altLang="en-US" dirty="0"/>
              <a:t>이더리움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863AA1-2D23-4D2A-9768-E75EA5AD2D19}"/>
              </a:ext>
            </a:extLst>
          </p:cNvPr>
          <p:cNvGrpSpPr/>
          <p:nvPr/>
        </p:nvGrpSpPr>
        <p:grpSpPr>
          <a:xfrm>
            <a:off x="3338699" y="674860"/>
            <a:ext cx="8589950" cy="5991052"/>
            <a:chOff x="4059621" y="1700808"/>
            <a:chExt cx="7150288" cy="498696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4D1478F-6B47-4965-A8BB-2B066F66D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621" y="1700808"/>
              <a:ext cx="7150288" cy="498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00454E-FDC3-494E-AAF4-28366A98A741}"/>
                </a:ext>
              </a:extLst>
            </p:cNvPr>
            <p:cNvSpPr/>
            <p:nvPr/>
          </p:nvSpPr>
          <p:spPr>
            <a:xfrm>
              <a:off x="4582303" y="3183657"/>
              <a:ext cx="597580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B23B44-6A1C-458D-ADDB-92932E37AC59}"/>
                </a:ext>
              </a:extLst>
            </p:cNvPr>
            <p:cNvSpPr/>
            <p:nvPr/>
          </p:nvSpPr>
          <p:spPr>
            <a:xfrm>
              <a:off x="5244785" y="3183656"/>
              <a:ext cx="913892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7B9459-CB0B-445D-985D-82335946DC7B}"/>
                </a:ext>
              </a:extLst>
            </p:cNvPr>
            <p:cNvSpPr/>
            <p:nvPr/>
          </p:nvSpPr>
          <p:spPr>
            <a:xfrm>
              <a:off x="6223579" y="3183655"/>
              <a:ext cx="684649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8447C2-3754-4E55-8E53-55FBFAFB3467}"/>
                </a:ext>
              </a:extLst>
            </p:cNvPr>
            <p:cNvSpPr/>
            <p:nvPr/>
          </p:nvSpPr>
          <p:spPr>
            <a:xfrm>
              <a:off x="6738920" y="5000071"/>
              <a:ext cx="663856" cy="177236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379213-75C2-48E0-8BF2-9F18001AC7A2}"/>
              </a:ext>
            </a:extLst>
          </p:cNvPr>
          <p:cNvSpPr txBox="1"/>
          <p:nvPr/>
        </p:nvSpPr>
        <p:spPr>
          <a:xfrm>
            <a:off x="3833770" y="2209843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①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D3B04-B9D3-4159-AE8F-CA076702CECB}"/>
              </a:ext>
            </a:extLst>
          </p:cNvPr>
          <p:cNvSpPr txBox="1"/>
          <p:nvPr/>
        </p:nvSpPr>
        <p:spPr>
          <a:xfrm>
            <a:off x="4646315" y="2210554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②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306CD-19C4-47EE-96B9-3F30046BFE3C}"/>
              </a:ext>
            </a:extLst>
          </p:cNvPr>
          <p:cNvSpPr txBox="1"/>
          <p:nvPr/>
        </p:nvSpPr>
        <p:spPr>
          <a:xfrm>
            <a:off x="5827018" y="220067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③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AEE84-CB0F-4CA1-944B-61B7F98ED394}"/>
              </a:ext>
            </a:extLst>
          </p:cNvPr>
          <p:cNvSpPr txBox="1"/>
          <p:nvPr/>
        </p:nvSpPr>
        <p:spPr>
          <a:xfrm>
            <a:off x="6431657" y="439901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④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B8606FC-6F6E-4B05-85C7-6DBE42BC856A}"/>
              </a:ext>
            </a:extLst>
          </p:cNvPr>
          <p:cNvSpPr/>
          <p:nvPr/>
        </p:nvSpPr>
        <p:spPr>
          <a:xfrm>
            <a:off x="1534991" y="5157192"/>
            <a:ext cx="432048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649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4F8699-2B73-4A92-B55D-6861E11F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709400" cy="606725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Account </a:t>
            </a:r>
            <a:r>
              <a:rPr lang="en-US" altLang="ko-KR" dirty="0" err="1"/>
              <a:t>Trie</a:t>
            </a:r>
            <a:endParaRPr lang="en-US" altLang="ko-KR" dirty="0"/>
          </a:p>
          <a:p>
            <a:pPr lvl="1"/>
            <a:r>
              <a:rPr lang="en-US" altLang="ko-KR" dirty="0"/>
              <a:t>Key	: address </a:t>
            </a:r>
            <a:r>
              <a:rPr lang="en-US" altLang="ko-KR" sz="16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lang="en-US" altLang="ko-KR" dirty="0"/>
              <a:t>Path : keccak-256(address)</a:t>
            </a:r>
          </a:p>
          <a:p>
            <a:pPr lvl="1"/>
            <a:r>
              <a:rPr lang="en-US" altLang="ko-KR" dirty="0"/>
              <a:t>Value 	: RLP</a:t>
            </a:r>
            <a:r>
              <a:rPr lang="ko-KR" altLang="en-US" dirty="0"/>
              <a:t> </a:t>
            </a:r>
            <a:r>
              <a:rPr lang="en-US" altLang="ko-KR" dirty="0"/>
              <a:t>[ nonce,</a:t>
            </a:r>
            <a:r>
              <a:rPr lang="ko-KR" altLang="en-US" dirty="0"/>
              <a:t> </a:t>
            </a:r>
            <a:r>
              <a:rPr lang="en-US" altLang="ko-KR" dirty="0"/>
              <a:t>balance,</a:t>
            </a:r>
            <a:r>
              <a:rPr lang="ko-KR" altLang="en-US" dirty="0"/>
              <a:t> </a:t>
            </a:r>
            <a:r>
              <a:rPr lang="en-US" altLang="ko-KR" dirty="0" err="1"/>
              <a:t>storageHash</a:t>
            </a:r>
            <a:r>
              <a:rPr lang="en-US" altLang="ko-KR" dirty="0"/>
              <a:t>, </a:t>
            </a:r>
            <a:r>
              <a:rPr lang="en-US" altLang="ko-KR" dirty="0" err="1"/>
              <a:t>codeHash</a:t>
            </a:r>
            <a:r>
              <a:rPr lang="en-US" altLang="ko-KR" dirty="0"/>
              <a:t> ]</a:t>
            </a:r>
          </a:p>
          <a:p>
            <a:pPr lvl="2"/>
            <a:r>
              <a:rPr lang="en-US" altLang="ko-KR" dirty="0"/>
              <a:t>Code :  63{</a:t>
            </a:r>
            <a:r>
              <a:rPr lang="en-US" altLang="ko-KR" dirty="0" err="1"/>
              <a:t>CodeHash</a:t>
            </a:r>
            <a:r>
              <a:rPr lang="en-US" altLang="ko-KR" dirty="0"/>
              <a:t>} : Bytecode</a:t>
            </a:r>
          </a:p>
          <a:p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en-US" altLang="ko-KR" sz="1600" dirty="0"/>
              <a:t>(position : </a:t>
            </a:r>
            <a:r>
              <a:rPr lang="ko-KR" altLang="en-US" sz="1600" dirty="0"/>
              <a:t>변수 정의 순서에 따라 결정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dirty="0"/>
              <a:t>Key	: static = position, dynamic : key + position </a:t>
            </a:r>
            <a:r>
              <a:rPr lang="en-US" altLang="ko-KR" sz="16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lang="en-US" altLang="ko-KR" dirty="0"/>
              <a:t>Path : keccak-256( Key )</a:t>
            </a:r>
          </a:p>
          <a:p>
            <a:pPr lvl="1"/>
            <a:r>
              <a:rPr lang="en-US" altLang="ko-KR" dirty="0"/>
              <a:t>Value 	: RLP (value)</a:t>
            </a:r>
          </a:p>
          <a:p>
            <a:r>
              <a:rPr lang="en-US" altLang="ko-KR" dirty="0"/>
              <a:t>Transactions </a:t>
            </a:r>
            <a:r>
              <a:rPr lang="en-US" altLang="ko-KR" dirty="0" err="1"/>
              <a:t>Trie</a:t>
            </a:r>
            <a:endParaRPr lang="en-US" altLang="ko-KR" dirty="0"/>
          </a:p>
          <a:p>
            <a:pPr lvl="1"/>
            <a:r>
              <a:rPr lang="en-US" altLang="ko-KR" dirty="0"/>
              <a:t>Key	: index of transaction </a:t>
            </a:r>
            <a:r>
              <a:rPr lang="en-US" altLang="ko-KR" sz="16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lang="en-US" altLang="ko-KR" dirty="0"/>
              <a:t>Path : RLP( index of transaction )</a:t>
            </a:r>
          </a:p>
          <a:p>
            <a:pPr lvl="1"/>
            <a:r>
              <a:rPr lang="en-US" altLang="ko-KR" dirty="0"/>
              <a:t>Value </a:t>
            </a:r>
          </a:p>
          <a:p>
            <a:pPr lvl="2"/>
            <a:r>
              <a:rPr lang="en-US" altLang="ko-KR" dirty="0" err="1"/>
              <a:t>Leagcy</a:t>
            </a:r>
            <a:r>
              <a:rPr lang="en-US" altLang="ko-KR" dirty="0"/>
              <a:t> : RLP [nonce,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v, r, s]</a:t>
            </a:r>
          </a:p>
          <a:p>
            <a:pPr lvl="2"/>
            <a:r>
              <a:rPr lang="en-US" altLang="ko-KR" dirty="0"/>
              <a:t>Type 1: 0x01+RLP [</a:t>
            </a:r>
            <a:r>
              <a:rPr lang="en-US" altLang="ko-KR" dirty="0" err="1"/>
              <a:t>chainId</a:t>
            </a:r>
            <a:r>
              <a:rPr lang="en-US" altLang="ko-KR" dirty="0"/>
              <a:t>, 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</a:t>
            </a:r>
            <a:r>
              <a:rPr lang="en-US" altLang="ko-KR" dirty="0" err="1"/>
              <a:t>accessList</a:t>
            </a:r>
            <a:r>
              <a:rPr lang="en-US" altLang="ko-KR" dirty="0"/>
              <a:t>, </a:t>
            </a:r>
            <a:r>
              <a:rPr lang="en-US" altLang="ko-KR" dirty="0" err="1"/>
              <a:t>signatureYParity</a:t>
            </a:r>
            <a:r>
              <a:rPr lang="en-US" altLang="ko-KR" dirty="0"/>
              <a:t>, </a:t>
            </a:r>
            <a:r>
              <a:rPr lang="en-US" altLang="ko-KR" dirty="0" err="1"/>
              <a:t>signatureR</a:t>
            </a:r>
            <a:r>
              <a:rPr lang="en-US" altLang="ko-KR" dirty="0"/>
              <a:t>, </a:t>
            </a:r>
            <a:r>
              <a:rPr lang="en-US" altLang="ko-KR" dirty="0" err="1"/>
              <a:t>signatureS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/>
              <a:t>Type 2: 0x02+RLP [</a:t>
            </a:r>
            <a:r>
              <a:rPr lang="en-US" altLang="ko-KR" dirty="0" err="1"/>
              <a:t>chainId</a:t>
            </a:r>
            <a:r>
              <a:rPr lang="en-US" altLang="ko-KR" dirty="0"/>
              <a:t>, nonce, maxPriorityFeePerGas, </a:t>
            </a:r>
            <a:r>
              <a:rPr lang="en-US" altLang="ko-KR" dirty="0" err="1"/>
              <a:t>maxFeePerGas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destination, amount, data, </a:t>
            </a:r>
            <a:r>
              <a:rPr lang="en-US" altLang="ko-KR" dirty="0" err="1"/>
              <a:t>accessList</a:t>
            </a:r>
            <a:r>
              <a:rPr lang="en-US" altLang="ko-KR" dirty="0"/>
              <a:t>, </a:t>
            </a:r>
            <a:r>
              <a:rPr lang="en-US" altLang="ko-KR" dirty="0" err="1"/>
              <a:t>signatureYParity</a:t>
            </a:r>
            <a:r>
              <a:rPr lang="en-US" altLang="ko-KR" dirty="0"/>
              <a:t>, </a:t>
            </a:r>
            <a:r>
              <a:rPr lang="en-US" altLang="ko-KR" dirty="0" err="1"/>
              <a:t>signatureR</a:t>
            </a:r>
            <a:r>
              <a:rPr lang="en-US" altLang="ko-KR" dirty="0"/>
              <a:t>, </a:t>
            </a:r>
            <a:r>
              <a:rPr lang="en-US" altLang="ko-KR" dirty="0" err="1"/>
              <a:t>signatureS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Receipts </a:t>
            </a:r>
            <a:r>
              <a:rPr lang="en-US" altLang="ko-KR" dirty="0" err="1"/>
              <a:t>Trie</a:t>
            </a:r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Path	: RLP( index of transaction ) </a:t>
            </a:r>
            <a:r>
              <a:rPr lang="en-US" altLang="ko-KR" sz="16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lang="en-US" altLang="ko-KR" dirty="0"/>
              <a:t>Key : index of receipt</a:t>
            </a:r>
          </a:p>
          <a:p>
            <a:pPr lvl="1"/>
            <a:r>
              <a:rPr lang="en-US" altLang="ko-KR" dirty="0"/>
              <a:t>Value</a:t>
            </a:r>
          </a:p>
          <a:p>
            <a:pPr lvl="2"/>
            <a:r>
              <a:rPr lang="en-US" altLang="ko-KR" dirty="0"/>
              <a:t>Legacy: RLP(RECEIPT)</a:t>
            </a:r>
          </a:p>
          <a:p>
            <a:pPr lvl="2"/>
            <a:r>
              <a:rPr lang="en-US" altLang="ko-KR" dirty="0"/>
              <a:t>Type 1 : 0x01+RLP(RECEIPT)</a:t>
            </a:r>
          </a:p>
          <a:p>
            <a:pPr lvl="2"/>
            <a:r>
              <a:rPr lang="en-US" altLang="ko-KR" dirty="0"/>
              <a:t>Type 2 : 0x02+RLP(RECEIPT)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47E8F0-FED0-44CF-8F63-0171C591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</a:t>
            </a:r>
            <a:r>
              <a:rPr lang="ko-KR" altLang="en-US" dirty="0"/>
              <a:t>이더리움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01B4A54-55F2-4754-9359-ADF6BFF42A32}"/>
              </a:ext>
            </a:extLst>
          </p:cNvPr>
          <p:cNvSpPr txBox="1">
            <a:spLocks/>
          </p:cNvSpPr>
          <p:nvPr/>
        </p:nvSpPr>
        <p:spPr>
          <a:xfrm>
            <a:off x="3503713" y="5805488"/>
            <a:ext cx="3744416" cy="6782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200" dirty="0"/>
              <a:t>RECEIPT = [ status, </a:t>
            </a:r>
            <a:r>
              <a:rPr lang="en-US" altLang="ko-KR" sz="1200" dirty="0" err="1"/>
              <a:t>cumulativeGasUsed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bloomFilter</a:t>
            </a:r>
            <a:r>
              <a:rPr lang="en-US" altLang="ko-KR" sz="1200" dirty="0"/>
              <a:t>, LOGS ]</a:t>
            </a:r>
            <a:br>
              <a:rPr lang="en-US" altLang="ko-KR" sz="100" dirty="0"/>
            </a:br>
            <a:r>
              <a:rPr lang="en-US" altLang="ko-KR" sz="1200" dirty="0"/>
              <a:t>LOGS = [ logger, TOPICS, data ]</a:t>
            </a:r>
            <a:br>
              <a:rPr lang="en-US" altLang="ko-KR" sz="1200" dirty="0"/>
            </a:br>
            <a:r>
              <a:rPr lang="en-US" altLang="ko-KR" sz="1200" dirty="0"/>
              <a:t>TOPICS = [{32bytes}] (MAX: 4)</a:t>
            </a:r>
          </a:p>
        </p:txBody>
      </p:sp>
    </p:spTree>
    <p:extLst>
      <p:ext uri="{BB962C8B-B14F-4D97-AF65-F5344CB8AC3E}">
        <p14:creationId xmlns:p14="http://schemas.microsoft.com/office/powerpoint/2010/main" val="24721589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4F8699-2B73-4A92-B55D-6861E11F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5854701" cy="606725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r>
              <a:rPr lang="en-US" altLang="ko-KR" dirty="0"/>
              <a:t> (position : </a:t>
            </a:r>
            <a:r>
              <a:rPr lang="ko-KR" altLang="en-US" dirty="0"/>
              <a:t>변수 정의 순서에 따라 결정</a:t>
            </a:r>
            <a:r>
              <a:rPr lang="en-US" altLang="ko-KR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600" dirty="0"/>
              <a:t>Key	: static = position, dynamic : key + position</a:t>
            </a:r>
          </a:p>
          <a:p>
            <a:pPr>
              <a:lnSpc>
                <a:spcPct val="80000"/>
              </a:lnSpc>
            </a:pPr>
            <a:r>
              <a:rPr lang="en-US" altLang="ko-KR" sz="1600" dirty="0"/>
              <a:t>Value 	: value</a:t>
            </a:r>
          </a:p>
          <a:p>
            <a:pPr>
              <a:lnSpc>
                <a:spcPct val="80000"/>
              </a:lnSpc>
            </a:pPr>
            <a:r>
              <a:rPr lang="en-US" altLang="ko-KR" sz="1600" dirty="0"/>
              <a:t>Path	: keccak-256( Key 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47E8F0-FED0-44CF-8F63-0171C591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EB6B5C-0110-4F38-93C3-1F06543E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2141519"/>
            <a:ext cx="11709400" cy="45998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uint256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position0 =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r>
              <a:rPr kumimoji="0" lang="ko-KR" altLang="ko-KR" sz="1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Key: 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Path: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keccak-256(0x0000000000000000000000000000000000000000000000000000000000000000)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Value :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address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position1 =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0x942F397B7f4391B43115395F469c63072aEd6E41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b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Key: 1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Path: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keccak-256(0x0000000000000000000000000000000000000000000000000000000000000001)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Value: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0x942f397b7f4391b43115395f469c63072aed6e41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dirty="0">
              <a:solidFill>
                <a:srgbClr val="EFEFE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mapping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ko-KR" altLang="ko-KR" sz="13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address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=&gt;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uint256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kumimoji="0" lang="ko-KR" altLang="ko-KR" sz="13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position2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r>
              <a:rPr kumimoji="0" lang="en-US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position2[0x942F397B7f4391B43115395F469c63072aEd6E41]</a:t>
            </a: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Key:address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+ 2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Path:keccak-256</a:t>
            </a: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(0x000000000000000000000000942F397B7f4391B43115395F469c63072aEd6E410000000000000000000000000000000000000000000000000000000000000002)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Value: uint256 value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uint256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3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] position345 = [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2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3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4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  <a:r>
              <a:rPr kumimoji="0" lang="ko-KR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r>
              <a:rPr kumimoji="0" lang="en-US" altLang="ko-KR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//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정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적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(static)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타입, 고정 길이 </a:t>
            </a:r>
            <a:r>
              <a:rPr lang="ko-KR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배열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➡ 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길이 계산 가능</a:t>
            </a:r>
            <a:endParaRPr lang="en-US" altLang="ko-KR" sz="1300" dirty="0">
              <a:solidFill>
                <a:srgbClr val="80808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Key: 3 + index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index 0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Path: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keccak-256(0x0000000000000000000000000000000000000000000000000000000000000003)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Value: 2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index 1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Path: keccak-256(0x0000000000000000000000000000000000000000000000000000000000000004)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Value: 3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index 2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Path: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keccak-256(0x0000000000000000000000000000000000000000000000000000000000000005) </a:t>
            </a:r>
            <a:r>
              <a:rPr lang="en-US" altLang="ko-KR" sz="1200" dirty="0">
                <a:solidFill>
                  <a:srgbClr val="EFEFE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➡ Value: 4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734D50-42D2-4BDF-B4E0-695070DE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70574"/>
            <a:ext cx="5832648" cy="14060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ContractPosition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position0 =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position1 =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0x942F397B7f4391B43115395F469c63072aEd6E41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mapping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=&gt;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private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position2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position345 = [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90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929F0-BF24-460F-8076-B478CAA3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Geth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block 0</a:t>
            </a:r>
          </a:p>
          <a:p>
            <a:r>
              <a:rPr lang="en-US" altLang="ko-KR" dirty="0"/>
              <a:t>Block 1</a:t>
            </a:r>
          </a:p>
          <a:p>
            <a:pPr lvl="1"/>
            <a:r>
              <a:rPr lang="ko-KR" altLang="en-US" dirty="0" err="1"/>
              <a:t>컨트랙트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Level Db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Legacy Transaction Submit</a:t>
            </a:r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Level Db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en-US" altLang="ko-KR" dirty="0"/>
              <a:t>Block 3</a:t>
            </a:r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lvl="1"/>
            <a:r>
              <a:rPr lang="en-US" altLang="ko-KR" dirty="0"/>
              <a:t>Type 2 Transaction Submit</a:t>
            </a:r>
          </a:p>
          <a:p>
            <a:pPr lvl="1"/>
            <a:r>
              <a:rPr lang="en-US" altLang="ko-KR" dirty="0"/>
              <a:t>Level Db </a:t>
            </a:r>
            <a:r>
              <a:rPr lang="ko-KR" altLang="en-US" dirty="0"/>
              <a:t>조회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F8E3CF-E0D5-4098-9C12-C7E46E34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016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70B294-CEA6-4BBA-8DC4-DA392793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https://notes.ethereum.org/@vbuterin/serenity_design_rationale</a:t>
            </a:r>
            <a:endParaRPr lang="en-US" altLang="ko-KR" dirty="0"/>
          </a:p>
          <a:p>
            <a:r>
              <a:rPr lang="en-US" altLang="ko-KR" dirty="0"/>
              <a:t>RLP -&gt; SSZ</a:t>
            </a:r>
          </a:p>
          <a:p>
            <a:r>
              <a:rPr lang="en-US" altLang="ko-KR" dirty="0"/>
              <a:t>EVM -&gt; </a:t>
            </a:r>
            <a:r>
              <a:rPr lang="en-US" altLang="ko-KR" dirty="0" err="1"/>
              <a:t>eWASM</a:t>
            </a:r>
            <a:endParaRPr lang="en-US" altLang="ko-KR" dirty="0"/>
          </a:p>
          <a:p>
            <a:r>
              <a:rPr lang="en-US" altLang="ko-KR" dirty="0" err="1"/>
              <a:t>PoW</a:t>
            </a:r>
            <a:r>
              <a:rPr lang="en-US" altLang="ko-KR" dirty="0"/>
              <a:t>(</a:t>
            </a:r>
            <a:r>
              <a:rPr lang="en-US" altLang="ko-KR" dirty="0" err="1"/>
              <a:t>ethash</a:t>
            </a:r>
            <a:r>
              <a:rPr lang="en-US" altLang="ko-KR" dirty="0"/>
              <a:t> + </a:t>
            </a:r>
            <a:r>
              <a:rPr lang="en-US" altLang="ko-KR" dirty="0" err="1"/>
              <a:t>modeif</a:t>
            </a:r>
            <a:r>
              <a:rPr lang="en-US" altLang="ko-KR" dirty="0"/>
              <a:t> GHOST)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PoS</a:t>
            </a:r>
            <a:r>
              <a:rPr lang="en-US" altLang="ko-KR" dirty="0"/>
              <a:t>(gasper) [ </a:t>
            </a:r>
            <a:r>
              <a:rPr lang="en-US" altLang="ko-KR" dirty="0" err="1"/>
              <a:t>casper</a:t>
            </a:r>
            <a:r>
              <a:rPr lang="en-US" altLang="ko-KR" dirty="0"/>
              <a:t> + </a:t>
            </a:r>
            <a:r>
              <a:rPr lang="en-US" altLang="ko-KR" dirty="0" err="1"/>
              <a:t>modfied</a:t>
            </a:r>
            <a:r>
              <a:rPr lang="en-US" altLang="ko-KR" dirty="0"/>
              <a:t> GHOST ]</a:t>
            </a:r>
          </a:p>
          <a:p>
            <a:r>
              <a:rPr lang="en-US" altLang="ko-KR" dirty="0"/>
              <a:t>Multi chain (Rollup)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25B150-44E6-4B3C-AAAA-390E5389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8066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434975"/>
                </a:solidFill>
              </a:rPr>
              <a:t>이더리움 색깔 이더리움 색깔 이더리움 색깔 이더리움 색깔 이더리움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F62408-47C5-41D7-B842-34F74700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Truffle : Command-line EVM IDE(Integrated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Environment, 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BC3175-E06D-470D-BB8E-D434865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Truffle ]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BFAD1-1C57-49AC-ABF3-D6D6695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053252"/>
            <a:ext cx="11445922" cy="32932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npm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-g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57633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mkdir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</a:t>
            </a:r>
            <a:r>
              <a:rPr lang="ko-KR" altLang="en-US" sz="16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프로젝트 초기화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Migrations.sol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1_initial_migration.js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└── truffle-config.js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78E5D3-E3AC-4498-9D39-95ABEC4C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611891"/>
            <a:ext cx="11445873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컴파일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compile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테스트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배포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8F42-36FF-4336-A953-FF64C4A3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Remix : EVM GUI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</a:p>
          <a:p>
            <a:pPr lvl="1"/>
            <a:r>
              <a:rPr lang="en-US" altLang="ko-KR" dirty="0"/>
              <a:t>Web : </a:t>
            </a:r>
            <a:r>
              <a:rPr lang="en-US" altLang="ko-KR" dirty="0">
                <a:hlinkClick r:id="rId2"/>
              </a:rPr>
              <a:t>https://remix.ethereum.org/</a:t>
            </a:r>
            <a:r>
              <a:rPr lang="en-US" altLang="ko-KR" dirty="0"/>
              <a:t> , Desktop : </a:t>
            </a:r>
            <a:r>
              <a:rPr lang="en-US" altLang="ko-KR" dirty="0">
                <a:hlinkClick r:id="rId3"/>
              </a:rPr>
              <a:t>https://github.com/ethereum/remix-desktop/releases</a:t>
            </a:r>
            <a:endParaRPr lang="en-US" altLang="ko-KR" dirty="0"/>
          </a:p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배포 및 실행 </a:t>
            </a:r>
            <a:r>
              <a:rPr lang="en-US" altLang="ko-KR" dirty="0"/>
              <a:t>, </a:t>
            </a:r>
            <a:r>
              <a:rPr lang="ko-KR" altLang="en-US" dirty="0"/>
              <a:t>디버그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84350C-369C-43D7-B063-8B3E282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Remix ]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C0FE66-0E3E-4AA8-9494-F613B5F4B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" r="855" b="886"/>
          <a:stretch/>
        </p:blipFill>
        <p:spPr>
          <a:xfrm>
            <a:off x="6279306" y="1917289"/>
            <a:ext cx="1945590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7140D1-FA2A-4A8E-825C-69F06B258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774"/>
          <a:stretch/>
        </p:blipFill>
        <p:spPr>
          <a:xfrm>
            <a:off x="8224896" y="1916113"/>
            <a:ext cx="1879223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744300-0967-4EF3-B3A9-DAF6297C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19" y="1916113"/>
            <a:ext cx="1874193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2AD6C2-8D78-4C66-8E9B-DC95EFEFCB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3"/>
          <a:stretch/>
        </p:blipFill>
        <p:spPr>
          <a:xfrm>
            <a:off x="234896" y="1917352"/>
            <a:ext cx="6044410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626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B1D21B-9BEA-47A7-AE6A-6C45633C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Metamask</a:t>
            </a:r>
            <a:r>
              <a:rPr lang="en-US" altLang="ko-KR" dirty="0"/>
              <a:t> : EVM Compatible Blockchain Wallet</a:t>
            </a:r>
          </a:p>
          <a:p>
            <a:pPr lvl="1"/>
            <a:r>
              <a:rPr lang="ko-KR" altLang="en-US" dirty="0"/>
              <a:t>브라우저 확장 프로그램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3964E5-C5B5-42B4-9876-1041EAC8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</a:t>
            </a:r>
            <a:r>
              <a:rPr lang="en-US" altLang="ko-KR" dirty="0" err="1"/>
              <a:t>Metamask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339A7A9-A5DE-45AB-B176-53DF787590FF}"/>
              </a:ext>
            </a:extLst>
          </p:cNvPr>
          <p:cNvGrpSpPr/>
          <p:nvPr/>
        </p:nvGrpSpPr>
        <p:grpSpPr>
          <a:xfrm>
            <a:off x="4774796" y="1550136"/>
            <a:ext cx="2641566" cy="5051004"/>
            <a:chOff x="4878062" y="1551305"/>
            <a:chExt cx="2641566" cy="50510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5CDAFC-1A6A-4486-B9A4-27371B92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062" y="1922309"/>
              <a:ext cx="2641566" cy="46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8040-6222-4B9D-9E15-C0C0EF004E46}"/>
                </a:ext>
              </a:extLst>
            </p:cNvPr>
            <p:cNvSpPr txBox="1"/>
            <p:nvPr/>
          </p:nvSpPr>
          <p:spPr>
            <a:xfrm>
              <a:off x="4974845" y="1551305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Web3 Provider (</a:t>
              </a:r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dApp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)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C59D9A-ABEB-47BD-A242-F613E485E6EB}"/>
              </a:ext>
            </a:extLst>
          </p:cNvPr>
          <p:cNvGrpSpPr/>
          <p:nvPr/>
        </p:nvGrpSpPr>
        <p:grpSpPr>
          <a:xfrm>
            <a:off x="8920598" y="1550136"/>
            <a:ext cx="2641566" cy="5043564"/>
            <a:chOff x="8612388" y="1553748"/>
            <a:chExt cx="2641566" cy="50435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5F2B12-4D88-43F8-B11C-68A3B79F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388" y="1917312"/>
              <a:ext cx="2641566" cy="46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A215AC-BBFB-4069-96F0-D50532311971}"/>
                </a:ext>
              </a:extLst>
            </p:cNvPr>
            <p:cNvSpPr txBox="1"/>
            <p:nvPr/>
          </p:nvSpPr>
          <p:spPr>
            <a:xfrm>
              <a:off x="8709171" y="1553748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Transaction Sign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A80735-AB36-4B5F-B1F3-13AA5DCF89C6}"/>
              </a:ext>
            </a:extLst>
          </p:cNvPr>
          <p:cNvGrpSpPr/>
          <p:nvPr/>
        </p:nvGrpSpPr>
        <p:grpSpPr>
          <a:xfrm>
            <a:off x="618560" y="1550136"/>
            <a:ext cx="2652000" cy="5046543"/>
            <a:chOff x="949239" y="2054345"/>
            <a:chExt cx="2652000" cy="50465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EE10B-AC8A-469B-8F26-92BF96B72BD0}"/>
                </a:ext>
              </a:extLst>
            </p:cNvPr>
            <p:cNvSpPr txBox="1"/>
            <p:nvPr/>
          </p:nvSpPr>
          <p:spPr>
            <a:xfrm>
              <a:off x="1051239" y="2054345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Connect to Node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385723-BD62-408D-B313-CF1672579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239" y="2420888"/>
              <a:ext cx="2652000" cy="46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163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+ web3js + </a:t>
            </a:r>
            <a:r>
              <a:rPr lang="en-US" altLang="ko-KR" dirty="0" err="1"/>
              <a:t>metamask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85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143D7E-BD3C-4B84-A5E5-A57E8E0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ERC-20 : </a:t>
            </a:r>
            <a:r>
              <a:rPr lang="ko-KR" altLang="en-US" dirty="0"/>
              <a:t>이더리움 </a:t>
            </a:r>
            <a:r>
              <a:rPr lang="en-US" altLang="ko-KR" dirty="0"/>
              <a:t>(Fungible)</a:t>
            </a:r>
            <a:r>
              <a:rPr lang="ko-KR" altLang="en-US" dirty="0"/>
              <a:t> </a:t>
            </a:r>
            <a:r>
              <a:rPr lang="en-US" altLang="ko-KR" dirty="0"/>
              <a:t>Token Standard</a:t>
            </a:r>
          </a:p>
          <a:p>
            <a:pPr lvl="1"/>
            <a:r>
              <a:rPr lang="ko-KR" altLang="en-US" dirty="0"/>
              <a:t>화폐기능 최소 인터페이스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dirty="0"/>
              <a:t>전체 인터페이스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961AD-F314-49EC-86A9-EC153F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ERC-20 ]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3C676-24C4-4138-88DB-4CF87BFE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0" y="3535614"/>
            <a:ext cx="11429807" cy="2917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totalSupply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D637B9-F1B5-4F7E-9614-D2486AC6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98" y="1369053"/>
            <a:ext cx="11421477" cy="1625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전송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이벤트</a:t>
            </a:r>
            <a:endParaRPr lang="en-US" altLang="ko-KR" sz="14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잔액 조회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전송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F9130-7FEF-4225-AE31-539475D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AF5C81-086F-40B9-9206-DB7F8F0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7E6316-8AB6-4A8E-9E29-62B1DE95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674860"/>
            <a:ext cx="11683998" cy="5893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"./IERC20.sol"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Token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mapping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주소별 잔액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생성자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컨트랙트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배포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에게 10000 지급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잔액 조회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이체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!=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&gt;=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+=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Transfer 이벤트(로그)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183E72-E1F5-4258-BD22-92398FBB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Bytecode ]</a:t>
            </a:r>
            <a:endParaRPr lang="ko-KR" altLang="en-US" dirty="0"/>
          </a:p>
        </p:txBody>
      </p:sp>
      <p:graphicFrame>
        <p:nvGraphicFramePr>
          <p:cNvPr id="4" name="표 25">
            <a:extLst>
              <a:ext uri="{FF2B5EF4-FFF2-40B4-BE49-F238E27FC236}">
                <a16:creationId xmlns:a16="http://schemas.microsoft.com/office/drawing/2014/main" id="{E19BF1A0-D97F-4685-B1D8-35D7105F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09784"/>
              </p:ext>
            </p:extLst>
          </p:nvPr>
        </p:nvGraphicFramePr>
        <p:xfrm>
          <a:off x="241300" y="1096169"/>
          <a:ext cx="1168717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500">
                  <a:extLst>
                    <a:ext uri="{9D8B030D-6E8A-4147-A177-3AD203B41FA5}">
                      <a16:colId xmlns:a16="http://schemas.microsoft.com/office/drawing/2014/main" val="245578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8598673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080749010"/>
                    </a:ext>
                  </a:extLst>
                </a:gridCol>
                <a:gridCol w="2376091">
                  <a:extLst>
                    <a:ext uri="{9D8B030D-6E8A-4147-A177-3AD203B41FA5}">
                      <a16:colId xmlns:a16="http://schemas.microsoft.com/office/drawing/2014/main" val="1133612917"/>
                    </a:ext>
                  </a:extLst>
                </a:gridCol>
              </a:tblGrid>
              <a:tr h="5247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5234801561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0010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5760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80fd5b5061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2710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6000803373ffffffffffffffffffffffffffffffffffffffff1673ffffffffffffffffffffffffffffffffffffffff1681526020019081526020016000208190555061067c806100656000396000f3fe608060405234801561001057600080fd5b50600436106100365760003560e01c806370a082311461003b578063a9059cbb1461006b575b600080fd5b61005560048036038101906100509190610355565b61009b565b604051610062919061039b565b60405180910390f35b610085600480360381019061008091906103e2565b6100e3565b604051610092919061043d565b60405180910390f35b60008060008373ffffffffffffffffffffffffffffffffffffffff1673ffffffffffffffffffffffffffffffffffffffff168152602001908152602001600020549050919050565b60008073ffffffffffffffffffffffffffffffffffffffff168373ffffffffffffffffffffffffffffffffffffffff1603610153576040517f08c379a000000000000000000000000000000000000000000000000000000000815260040161014a906104db565b60405180910390fd5b600033905060008060008373ffffffffffffffffffffffffffff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0000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60  PUSH1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0x80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0002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60  PUSH1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0x40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0004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52  MSTORE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0005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34  CALLVALUE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0006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80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0007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15  ISZERO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0008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61  PUSH2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0x0010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000B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57  *JUMPI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000C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60  PUSH1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0x00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000E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80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000F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FD  *REVERT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0010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5B  JUMPDEST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0011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50  POP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0012   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8E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61  PUSH2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F296B"/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0x2710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0015    60  PUSH1 0x00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0017    80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0018    33  CALLER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0019    73  PUSH20 0xffffffffffffffffffffffffffffffffffffffff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002E    16  AND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002F    73  PUSH20 0xffffffffffffffffffffffffffffffffffffffff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0044    16  AND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0045    81  DUP2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0046    52  MSTORE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0047    60  PUSH1 0x20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0049    01  ADD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004A    90  SWAP1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004B    81  DUP2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004C    52  MSTORE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004D    60  PUSH1 0x20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004F    01  ADD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0050    60  PUSH1 0x00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Bitstream Vera Sans Mono" panose="020B0609030804020204" pitchFamily="49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0052    20  SHA3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Bitstream Vera Sans Mono" panose="020B0609030804020204" pitchFamily="49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0053    81  DUP2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0054    90  SWAP1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0055    55  SSTORE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0056    50  POP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0057    61  PUSH2 0x067c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005A    80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005B    61  PUSH2 0x0065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005E    60  PUSH1 0x00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0060    39  CODECOPY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0061    60  PUSH1 0x00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0063    F3  *RETURN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0064    FE    *ASSERT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0065    60    PUSH1 0x80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0067    60    PUSH1 0x40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0069    52    MSTORE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006A    34    CALLVALUE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006B    80  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006C    15    ISZERO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006D    61    PUSH2 0x0010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0070    57    *JUMPI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0071    60    PUSH1 0x00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0073    80    DUP1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0074    FD    *REVERT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0075    5B    JUMPDEST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0076    50    POP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0077    60    PUSH1 0x04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0079    36    CALLDATASIZE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007A    10    LT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007B    61    PUSH2 0x0036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007E    57    *JUMPI</a:t>
                      </a:r>
                      <a:b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</a:b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007F    60    PUSH1 0x0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0082    60    PUSH1 0xe0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0084    1C    SHR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0085    80    DUP1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0086    63    PUSH4 0x70a08231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Bitstream Vera Sans Mono" panose="020B0609030804020204" pitchFamily="49" charset="-127"/>
                        </a:rPr>
                        <a:t>⋮</a:t>
                      </a:r>
                      <a:endPara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Bitstream Vera Sans Mono" panose="020B0609030804020204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4340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853E71-ACB8-4573-B80C-0FFC709CA0B1}"/>
              </a:ext>
            </a:extLst>
          </p:cNvPr>
          <p:cNvSpPr txBox="1"/>
          <p:nvPr/>
        </p:nvSpPr>
        <p:spPr>
          <a:xfrm>
            <a:off x="7153096" y="664121"/>
            <a:ext cx="2759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Assembly View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67D8A-55A7-4037-BB98-6F76D745B425}"/>
              </a:ext>
            </a:extLst>
          </p:cNvPr>
          <p:cNvSpPr txBox="1"/>
          <p:nvPr/>
        </p:nvSpPr>
        <p:spPr>
          <a:xfrm>
            <a:off x="1271464" y="664121"/>
            <a:ext cx="2001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Bytecode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344A5-526B-4CB7-B7A1-A61A611776DE}"/>
              </a:ext>
            </a:extLst>
          </p:cNvPr>
          <p:cNvSpPr txBox="1"/>
          <p:nvPr/>
        </p:nvSpPr>
        <p:spPr>
          <a:xfrm>
            <a:off x="5220449" y="6555385"/>
            <a:ext cx="17511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https://ethervm.io/decompile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B0166-4CC9-40EB-8760-6D5F81DB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네트워크 구성 및 샘플 </a:t>
            </a:r>
            <a:r>
              <a:rPr lang="en-US" altLang="ko-KR" dirty="0"/>
              <a:t>Solidity </a:t>
            </a:r>
            <a:r>
              <a:rPr lang="ko-KR" altLang="en-US" dirty="0" err="1"/>
              <a:t>컨트랙트</a:t>
            </a:r>
            <a:endParaRPr lang="ko-KR" altLang="en-US" dirty="0"/>
          </a:p>
          <a:p>
            <a:pPr lvl="1"/>
            <a:r>
              <a:rPr lang="en-US" altLang="ko-KR" dirty="0"/>
              <a:t>2. ECDSA, ABI, RLP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트랜잭션 생성</a:t>
            </a:r>
            <a:r>
              <a:rPr lang="en-US" altLang="ko-KR" dirty="0"/>
              <a:t>, </a:t>
            </a:r>
            <a:r>
              <a:rPr lang="ko-KR" altLang="en-US" dirty="0"/>
              <a:t>제출</a:t>
            </a:r>
            <a:r>
              <a:rPr lang="en-US" altLang="ko-KR" dirty="0"/>
              <a:t>, </a:t>
            </a:r>
            <a:r>
              <a:rPr lang="ko-KR" altLang="en-US" dirty="0"/>
              <a:t>적용 및 영수증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블록과 상태 관리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024169-1B1F-4441-8654-0B521E8D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073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BF2908-58E1-4787-8F3D-44F9B14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 </a:t>
            </a:r>
            <a:r>
              <a:rPr lang="en-US" altLang="ko-KR" sz="1400" dirty="0">
                <a:hlinkClick r:id="rId2"/>
              </a:rPr>
              <a:t>docs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D188D5-75CA-4A7E-86F6-2095A1D2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ABI ]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E8D065-1F46-44E2-AFED-076BE3BE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00" y="1033601"/>
            <a:ext cx="5353398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B3AFC6-6F53-4464-8146-2B7DB093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040" y="1033601"/>
            <a:ext cx="6506624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"Transfer"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anonymous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0B1E5DD2-A891-48C7-94DE-8B8FC60931DB}"/>
              </a:ext>
            </a:extLst>
          </p:cNvPr>
          <p:cNvSpPr/>
          <p:nvPr/>
        </p:nvSpPr>
        <p:spPr>
          <a:xfrm>
            <a:off x="5591944" y="1312492"/>
            <a:ext cx="90088" cy="137902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3C808860-737B-4E7E-9D6D-90C968C283B8}"/>
              </a:ext>
            </a:extLst>
          </p:cNvPr>
          <p:cNvSpPr/>
          <p:nvPr/>
        </p:nvSpPr>
        <p:spPr>
          <a:xfrm>
            <a:off x="5591944" y="2850529"/>
            <a:ext cx="90088" cy="151457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C38C51D-59AD-4A29-8A54-16C3CA0A0C45}"/>
              </a:ext>
            </a:extLst>
          </p:cNvPr>
          <p:cNvSpPr/>
          <p:nvPr/>
        </p:nvSpPr>
        <p:spPr>
          <a:xfrm>
            <a:off x="5591988" y="4524116"/>
            <a:ext cx="90000" cy="1669950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34B71-1723-42C2-9178-AEE6AB37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 Protocol Release (Hard Fork)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DB22980-DAD9-4FF8-AC35-7A3399209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198738"/>
              </p:ext>
            </p:extLst>
          </p:nvPr>
        </p:nvGraphicFramePr>
        <p:xfrm>
          <a:off x="1" y="836612"/>
          <a:ext cx="12125324" cy="593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9F2090-98F0-4738-82C1-9E5C19B0B323}"/>
              </a:ext>
            </a:extLst>
          </p:cNvPr>
          <p:cNvSpPr txBox="1"/>
          <p:nvPr/>
        </p:nvSpPr>
        <p:spPr>
          <a:xfrm>
            <a:off x="552992" y="1065248"/>
            <a:ext cx="1483914" cy="457424"/>
          </a:xfrm>
          <a:prstGeom prst="rect">
            <a:avLst/>
          </a:prstGeom>
          <a:solidFill>
            <a:srgbClr val="DBAC7D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① 2015-07-30 (# 0)</a:t>
            </a:r>
            <a:b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Frontier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B86B20-2A7A-454A-9680-211EDD523793}"/>
              </a:ext>
            </a:extLst>
          </p:cNvPr>
          <p:cNvCxnSpPr>
            <a:cxnSpLocks/>
          </p:cNvCxnSpPr>
          <p:nvPr/>
        </p:nvCxnSpPr>
        <p:spPr>
          <a:xfrm>
            <a:off x="556717" y="1594680"/>
            <a:ext cx="0" cy="44986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7EB6A8-DFD5-4A9A-A5B8-D94E355F5C15}"/>
              </a:ext>
            </a:extLst>
          </p:cNvPr>
          <p:cNvSpPr txBox="1"/>
          <p:nvPr/>
        </p:nvSpPr>
        <p:spPr>
          <a:xfrm>
            <a:off x="639672" y="1594680"/>
            <a:ext cx="1908709" cy="457424"/>
          </a:xfrm>
          <a:prstGeom prst="rect">
            <a:avLst/>
          </a:prstGeom>
          <a:solidFill>
            <a:srgbClr val="DBAC7D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② 2015-09-07 (#200,000)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Ice Age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A322A4-8565-4552-B1B1-61B24E247389}"/>
              </a:ext>
            </a:extLst>
          </p:cNvPr>
          <p:cNvCxnSpPr>
            <a:cxnSpLocks/>
          </p:cNvCxnSpPr>
          <p:nvPr/>
        </p:nvCxnSpPr>
        <p:spPr>
          <a:xfrm>
            <a:off x="695400" y="2131720"/>
            <a:ext cx="0" cy="396157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212265-0D39-42B0-A63D-6F2DCB3499AA}"/>
              </a:ext>
            </a:extLst>
          </p:cNvPr>
          <p:cNvSpPr txBox="1"/>
          <p:nvPr/>
        </p:nvSpPr>
        <p:spPr>
          <a:xfrm>
            <a:off x="1536209" y="2131720"/>
            <a:ext cx="2036950" cy="457424"/>
          </a:xfrm>
          <a:prstGeom prst="rect">
            <a:avLst/>
          </a:prstGeom>
          <a:solidFill>
            <a:srgbClr val="0071FF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③ 2016-03-15 (#1,150,000)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Homestead</a:t>
            </a:r>
            <a:r>
              <a:rPr lang="en-US" altLang="ko-KR" sz="11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262626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endParaRPr lang="en-US" altLang="ko-KR" sz="11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E1ABEC-1074-4F46-92C6-932334B1A3F1}"/>
              </a:ext>
            </a:extLst>
          </p:cNvPr>
          <p:cNvCxnSpPr>
            <a:cxnSpLocks/>
          </p:cNvCxnSpPr>
          <p:nvPr/>
        </p:nvCxnSpPr>
        <p:spPr>
          <a:xfrm>
            <a:off x="1534664" y="2660310"/>
            <a:ext cx="24832" cy="343089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90FFE2-7894-4AFF-8999-7AFCFB70676E}"/>
              </a:ext>
            </a:extLst>
          </p:cNvPr>
          <p:cNvSpPr txBox="1"/>
          <p:nvPr/>
        </p:nvSpPr>
        <p:spPr>
          <a:xfrm>
            <a:off x="1604376" y="2660310"/>
            <a:ext cx="2036950" cy="642090"/>
          </a:xfrm>
          <a:prstGeom prst="rect">
            <a:avLst/>
          </a:prstGeom>
          <a:solidFill>
            <a:srgbClr val="0071FF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④ 2016-07-20 (#1,920,000)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DAO Fork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262626"/>
                </a:solidFill>
                <a:latin typeface="Arial" panose="020B0604020202020204" pitchFamily="34" charset="0"/>
              </a:rPr>
              <a:t>Ethereum Classic </a:t>
            </a:r>
            <a:r>
              <a:rPr lang="en-US" altLang="ko-KR" sz="1100" dirty="0" err="1">
                <a:solidFill>
                  <a:srgbClr val="262626"/>
                </a:solidFill>
                <a:latin typeface="Arial" panose="020B0604020202020204" pitchFamily="34" charset="0"/>
              </a:rPr>
              <a:t>Hardfork</a:t>
            </a:r>
            <a:endParaRPr lang="en-US" altLang="ko-KR" sz="11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7F3348-18FE-4014-886B-518A71F14095}"/>
              </a:ext>
            </a:extLst>
          </p:cNvPr>
          <p:cNvCxnSpPr>
            <a:cxnSpLocks/>
          </p:cNvCxnSpPr>
          <p:nvPr/>
        </p:nvCxnSpPr>
        <p:spPr>
          <a:xfrm>
            <a:off x="2169468" y="3375307"/>
            <a:ext cx="0" cy="26989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E49796-EFCF-4B05-A999-847BF794524A}"/>
              </a:ext>
            </a:extLst>
          </p:cNvPr>
          <p:cNvSpPr txBox="1"/>
          <p:nvPr/>
        </p:nvSpPr>
        <p:spPr>
          <a:xfrm>
            <a:off x="2236540" y="3375307"/>
            <a:ext cx="2018483" cy="626701"/>
          </a:xfrm>
          <a:prstGeom prst="rect">
            <a:avLst/>
          </a:prstGeom>
          <a:solidFill>
            <a:srgbClr val="0071FF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⑤ 2016-10-18 (#2,463,000)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Tangerine Whistle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4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EIP-150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Anti-DoS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7BB4B-0C18-4F4C-A442-270B73413C50}"/>
              </a:ext>
            </a:extLst>
          </p:cNvPr>
          <p:cNvSpPr txBox="1"/>
          <p:nvPr/>
        </p:nvSpPr>
        <p:spPr>
          <a:xfrm>
            <a:off x="2662056" y="4073182"/>
            <a:ext cx="2562735" cy="795978"/>
          </a:xfrm>
          <a:prstGeom prst="rect">
            <a:avLst/>
          </a:prstGeom>
          <a:solidFill>
            <a:srgbClr val="0071FF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⑥ 2016-11-22 (#2,675,000)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Spurious Dragon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4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EIP-155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1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ChainId</a:t>
            </a:r>
            <a:b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EIP-161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State </a:t>
            </a:r>
            <a:r>
              <a:rPr lang="en-US" altLang="ko-KR" sz="11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clearing (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EIP-158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868DF7-2EB7-4D56-920A-266C14A13341}"/>
              </a:ext>
            </a:extLst>
          </p:cNvPr>
          <p:cNvCxnSpPr>
            <a:cxnSpLocks/>
          </p:cNvCxnSpPr>
          <p:nvPr/>
        </p:nvCxnSpPr>
        <p:spPr>
          <a:xfrm>
            <a:off x="2598672" y="4073182"/>
            <a:ext cx="0" cy="200106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9C03F-42FD-4343-AA37-78ED4A51A79C}"/>
              </a:ext>
            </a:extLst>
          </p:cNvPr>
          <p:cNvSpPr txBox="1"/>
          <p:nvPr/>
        </p:nvSpPr>
        <p:spPr>
          <a:xfrm>
            <a:off x="551384" y="525832"/>
            <a:ext cx="990912" cy="369332"/>
          </a:xfrm>
          <a:prstGeom prst="rect">
            <a:avLst/>
          </a:prstGeom>
          <a:solidFill>
            <a:srgbClr val="DBAC7D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Frontier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0912A2-886C-4A16-A3C3-4306B94BAEB1}"/>
              </a:ext>
            </a:extLst>
          </p:cNvPr>
          <p:cNvCxnSpPr>
            <a:cxnSpLocks/>
          </p:cNvCxnSpPr>
          <p:nvPr/>
        </p:nvCxnSpPr>
        <p:spPr>
          <a:xfrm>
            <a:off x="2749512" y="4962596"/>
            <a:ext cx="0" cy="111165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C055B9-9CC8-424B-ADFD-552D327B072A}"/>
              </a:ext>
            </a:extLst>
          </p:cNvPr>
          <p:cNvSpPr txBox="1"/>
          <p:nvPr/>
        </p:nvSpPr>
        <p:spPr>
          <a:xfrm>
            <a:off x="4329936" y="1065248"/>
            <a:ext cx="2311064" cy="1134532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⑦ 2017-10-16 (#4,370,000)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Byzantium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EIP-100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Difficulty including uncles</a:t>
            </a:r>
          </a:p>
          <a:p>
            <a:pPr algn="l"/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EIP-140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REVERT</a:t>
            </a:r>
            <a:b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EIP-214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STATICCALL</a:t>
            </a:r>
          </a:p>
          <a:p>
            <a:pPr algn="l"/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EIP-658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 Status in Receipts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393FCEE-DF43-4349-A8BA-885567777D1F}"/>
              </a:ext>
            </a:extLst>
          </p:cNvPr>
          <p:cNvCxnSpPr>
            <a:cxnSpLocks/>
          </p:cNvCxnSpPr>
          <p:nvPr/>
        </p:nvCxnSpPr>
        <p:spPr>
          <a:xfrm>
            <a:off x="4329920" y="4869160"/>
            <a:ext cx="0" cy="97022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518C01-34AD-46FF-8AB9-633B388612CA}"/>
              </a:ext>
            </a:extLst>
          </p:cNvPr>
          <p:cNvCxnSpPr>
            <a:cxnSpLocks/>
          </p:cNvCxnSpPr>
          <p:nvPr/>
        </p:nvCxnSpPr>
        <p:spPr>
          <a:xfrm>
            <a:off x="4334214" y="2271975"/>
            <a:ext cx="0" cy="17951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D7FC4E-8D59-47E4-81CB-6AF23336FC71}"/>
              </a:ext>
            </a:extLst>
          </p:cNvPr>
          <p:cNvSpPr txBox="1"/>
          <p:nvPr/>
        </p:nvSpPr>
        <p:spPr>
          <a:xfrm>
            <a:off x="4640399" y="3085790"/>
            <a:ext cx="3011575" cy="795978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⑧ 2019-02-28 (#7,280,000)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Constantinople / St. Petersburg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EIP-1014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CREATE2 </a:t>
            </a:r>
          </a:p>
          <a:p>
            <a:pPr algn="l"/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EIP-1283</a:t>
            </a: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Gas metering SSTORE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915E7-2299-409C-A5EE-708463B3BA64}"/>
              </a:ext>
            </a:extLst>
          </p:cNvPr>
          <p:cNvSpPr txBox="1"/>
          <p:nvPr/>
        </p:nvSpPr>
        <p:spPr>
          <a:xfrm>
            <a:off x="6275516" y="4078025"/>
            <a:ext cx="3226378" cy="965255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⑨ 2019-12-07 (#9,069,000)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Istanbul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EIP-1884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Repricing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trie-size-dependent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opcodes</a:t>
            </a:r>
            <a:endParaRPr kumimoji="0" lang="ko-KR" altLang="ko-KR" sz="1100" b="0" i="0" u="none" strike="noStrike" cap="none" normalizeH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EIP-2028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Calldata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gas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reduction</a:t>
            </a:r>
            <a:endParaRPr kumimoji="0" lang="ko-KR" altLang="ko-KR" sz="1100" b="0" i="0" u="none" strike="noStrike" cap="none" normalizeH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EIP-2200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Gas metering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SSTORE</a:t>
            </a:r>
            <a:r>
              <a:rPr kumimoji="0" lang="en-US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100" b="0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SLOAD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4E5242-C742-49E3-895D-243097D3F824}"/>
              </a:ext>
            </a:extLst>
          </p:cNvPr>
          <p:cNvCxnSpPr>
            <a:cxnSpLocks/>
          </p:cNvCxnSpPr>
          <p:nvPr/>
        </p:nvCxnSpPr>
        <p:spPr>
          <a:xfrm>
            <a:off x="6578538" y="5043280"/>
            <a:ext cx="0" cy="91655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FB55C6-C6D9-492E-9F92-3BC768D00457}"/>
              </a:ext>
            </a:extLst>
          </p:cNvPr>
          <p:cNvSpPr txBox="1"/>
          <p:nvPr/>
        </p:nvSpPr>
        <p:spPr>
          <a:xfrm>
            <a:off x="7761020" y="3423667"/>
            <a:ext cx="2036950" cy="457424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⑩ 2020-01-02 (#9,200,000)</a:t>
            </a:r>
          </a:p>
          <a:p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Muir Glacier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28E72B-D782-4E47-AB9D-38CB50D4E84C}"/>
              </a:ext>
            </a:extLst>
          </p:cNvPr>
          <p:cNvSpPr txBox="1"/>
          <p:nvPr/>
        </p:nvSpPr>
        <p:spPr>
          <a:xfrm>
            <a:off x="7880285" y="2353072"/>
            <a:ext cx="2646091" cy="965255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⑪ 2021-04-15 (#12,244,000)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Berlin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s"/>
              </a:rPr>
              <a:t> 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EIP-2929: Gas increases state access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  <a:p>
            <a:pPr algn="l"/>
            <a:r>
              <a:rPr lang="en-US" altLang="ko-KR" sz="1100" b="0" i="0" dirty="0">
                <a:solidFill>
                  <a:srgbClr val="262626"/>
                </a:solidFill>
                <a:effectLst/>
                <a:latin typeface="Arials"/>
              </a:rPr>
              <a:t> 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EIP-2718: Typed Transaction Envelope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  <a:p>
            <a:pPr algn="l"/>
            <a:r>
              <a:rPr lang="en-US" altLang="ko-KR" sz="1100" b="0" i="0" dirty="0">
                <a:solidFill>
                  <a:srgbClr val="262626"/>
                </a:solidFill>
                <a:effectLst/>
                <a:latin typeface="Arials"/>
              </a:rPr>
              <a:t> 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EIP-2930: Optional access lists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9D36D0-79D6-4B00-9EBC-A90F07DF421C}"/>
              </a:ext>
            </a:extLst>
          </p:cNvPr>
          <p:cNvSpPr txBox="1"/>
          <p:nvPr/>
        </p:nvSpPr>
        <p:spPr>
          <a:xfrm>
            <a:off x="9048328" y="1625788"/>
            <a:ext cx="2121909" cy="626701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⑫ 2021-08-05 (#12,965,000)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London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b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62626"/>
                </a:solidFill>
                <a:effectLst/>
                <a:latin typeface="Arials"/>
              </a:rPr>
              <a:t> </a:t>
            </a:r>
            <a:r>
              <a:rPr lang="en-US" altLang="ko-KR" sz="1100" b="0" i="0" u="none" strike="noStrike" dirty="0">
                <a:solidFill>
                  <a:srgbClr val="262626"/>
                </a:solidFill>
                <a:effectLst/>
                <a:latin typeface="Arial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EIP-1559: Fee change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9F7619-3FC8-4E83-9D95-17ED57A4DDA6}"/>
              </a:ext>
            </a:extLst>
          </p:cNvPr>
          <p:cNvSpPr txBox="1"/>
          <p:nvPr/>
        </p:nvSpPr>
        <p:spPr>
          <a:xfrm>
            <a:off x="9802316" y="1065248"/>
            <a:ext cx="2121909" cy="457424"/>
          </a:xfrm>
          <a:prstGeom prst="rect">
            <a:avLst/>
          </a:prstGeom>
          <a:solidFill>
            <a:srgbClr val="FF80B1">
              <a:alpha val="70000"/>
            </a:srgbClr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⑬ 2021-12-09 (#13,773,000)</a:t>
            </a:r>
          </a:p>
          <a:p>
            <a:pPr algn="l"/>
            <a:r>
              <a:rPr lang="en-US" altLang="ko-KR" sz="1300" dirty="0">
                <a:solidFill>
                  <a:srgbClr val="262626"/>
                </a:solidFill>
                <a:latin typeface="Arial" panose="020B0604020202020204" pitchFamily="34" charset="0"/>
              </a:rPr>
              <a:t>Arrow Glacier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  <a:latin typeface="Arial" panose="020B0604020202020204" pitchFamily="34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</a:t>
            </a:r>
            <a:endParaRPr lang="en-US" altLang="ko-KR" sz="1100" b="0" i="0" dirty="0">
              <a:solidFill>
                <a:srgbClr val="262626"/>
              </a:solidFill>
              <a:effectLst/>
              <a:latin typeface="Arials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A5E66D2-EF8E-4AB6-B79E-C03C166F0EAF}"/>
              </a:ext>
            </a:extLst>
          </p:cNvPr>
          <p:cNvCxnSpPr>
            <a:cxnSpLocks/>
          </p:cNvCxnSpPr>
          <p:nvPr/>
        </p:nvCxnSpPr>
        <p:spPr>
          <a:xfrm>
            <a:off x="11352584" y="1632514"/>
            <a:ext cx="0" cy="121429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8269261-7FCD-4F4E-9D18-A7CBACD1455C}"/>
              </a:ext>
            </a:extLst>
          </p:cNvPr>
          <p:cNvCxnSpPr>
            <a:cxnSpLocks/>
          </p:cNvCxnSpPr>
          <p:nvPr/>
        </p:nvCxnSpPr>
        <p:spPr>
          <a:xfrm>
            <a:off x="10574144" y="2360432"/>
            <a:ext cx="0" cy="19394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CF3CBA1-7C62-4695-9204-6340B6C2E6F7}"/>
              </a:ext>
            </a:extLst>
          </p:cNvPr>
          <p:cNvCxnSpPr>
            <a:cxnSpLocks/>
          </p:cNvCxnSpPr>
          <p:nvPr/>
        </p:nvCxnSpPr>
        <p:spPr>
          <a:xfrm>
            <a:off x="10114800" y="3423667"/>
            <a:ext cx="0" cy="86211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9412009-18CE-4BAA-B95C-56657356D85D}"/>
              </a:ext>
            </a:extLst>
          </p:cNvPr>
          <p:cNvCxnSpPr>
            <a:cxnSpLocks/>
          </p:cNvCxnSpPr>
          <p:nvPr/>
        </p:nvCxnSpPr>
        <p:spPr>
          <a:xfrm>
            <a:off x="7911674" y="5116152"/>
            <a:ext cx="0" cy="8436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A44627-0F7C-4EC0-A7AC-14F0D4DBDAE4}"/>
              </a:ext>
            </a:extLst>
          </p:cNvPr>
          <p:cNvCxnSpPr>
            <a:cxnSpLocks/>
          </p:cNvCxnSpPr>
          <p:nvPr/>
        </p:nvCxnSpPr>
        <p:spPr>
          <a:xfrm>
            <a:off x="6578538" y="3922067"/>
            <a:ext cx="0" cy="15595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7C8B8C2-D0D4-4D59-9930-2B68678996F3}"/>
              </a:ext>
            </a:extLst>
          </p:cNvPr>
          <p:cNvSpPr txBox="1"/>
          <p:nvPr/>
        </p:nvSpPr>
        <p:spPr>
          <a:xfrm>
            <a:off x="1542296" y="526150"/>
            <a:ext cx="2787624" cy="369332"/>
          </a:xfrm>
          <a:prstGeom prst="rect">
            <a:avLst/>
          </a:prstGeom>
          <a:solidFill>
            <a:srgbClr val="0071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Homestead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068E36-43A1-4A15-BB92-097E99015C44}"/>
              </a:ext>
            </a:extLst>
          </p:cNvPr>
          <p:cNvSpPr txBox="1"/>
          <p:nvPr/>
        </p:nvSpPr>
        <p:spPr>
          <a:xfrm>
            <a:off x="4326016" y="526150"/>
            <a:ext cx="7587352" cy="369332"/>
          </a:xfrm>
          <a:prstGeom prst="rect">
            <a:avLst/>
          </a:prstGeom>
          <a:gradFill flip="none" rotWithShape="1">
            <a:gsLst>
              <a:gs pos="94000">
                <a:srgbClr val="FF80B1"/>
              </a:gs>
              <a:gs pos="100000">
                <a:srgbClr val="B99FFF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Metropolis                                                           ➡ Serenity(Ethereum 2.0)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C1FE291-411A-493C-8EBC-2759D64C7DD1}"/>
              </a:ext>
            </a:extLst>
          </p:cNvPr>
          <p:cNvCxnSpPr>
            <a:cxnSpLocks/>
          </p:cNvCxnSpPr>
          <p:nvPr/>
        </p:nvCxnSpPr>
        <p:spPr>
          <a:xfrm>
            <a:off x="8040216" y="5043280"/>
            <a:ext cx="0" cy="91655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8BEF758-DE6F-458A-A2CA-A579F1861D84}"/>
              </a:ext>
            </a:extLst>
          </p:cNvPr>
          <p:cNvCxnSpPr>
            <a:cxnSpLocks/>
          </p:cNvCxnSpPr>
          <p:nvPr/>
        </p:nvCxnSpPr>
        <p:spPr>
          <a:xfrm>
            <a:off x="8040216" y="3923531"/>
            <a:ext cx="0" cy="15595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46879A6-A08D-4579-8948-229BEF974274}"/>
              </a:ext>
            </a:extLst>
          </p:cNvPr>
          <p:cNvSpPr txBox="1"/>
          <p:nvPr/>
        </p:nvSpPr>
        <p:spPr>
          <a:xfrm>
            <a:off x="7611169" y="275995"/>
            <a:ext cx="43204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32"/>
              </a:rPr>
              <a:t>https://github.com/ethereum/execution-specs#ethereum-protocol-releases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3B74B2-DD0D-4E2F-BE6E-45DFE1CD96C6}"/>
              </a:ext>
            </a:extLst>
          </p:cNvPr>
          <p:cNvSpPr txBox="1"/>
          <p:nvPr/>
        </p:nvSpPr>
        <p:spPr>
          <a:xfrm>
            <a:off x="-570" y="672256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USD/ETH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4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716A9D5-03CB-482F-B9D0-19E737F4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 Release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BA72EA-FCC9-4F75-9855-48BA5484D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64012"/>
              </p:ext>
            </p:extLst>
          </p:nvPr>
        </p:nvGraphicFramePr>
        <p:xfrm>
          <a:off x="231774" y="587920"/>
          <a:ext cx="5784355" cy="5958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8435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410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rgbClr val="DBAC7D"/>
                          </a:solidFill>
                          <a:latin typeface="Arials"/>
                        </a:rPr>
                        <a:t>[Frontier]</a:t>
                      </a:r>
                      <a:b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</a:br>
                      <a:r>
                        <a:rPr lang="en-US" altLang="ko-KR" sz="1300" b="1" baseline="0" dirty="0">
                          <a:solidFill>
                            <a:srgbClr val="DBAC7D"/>
                          </a:solidFill>
                          <a:latin typeface="Arials"/>
                        </a:rPr>
                        <a:t>Frontier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[ 2015-07-30 15:26:13 +UTC, #0 ]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231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baseline="0" dirty="0">
                          <a:solidFill>
                            <a:srgbClr val="DBAC7D"/>
                          </a:solidFill>
                          <a:latin typeface="Arials"/>
                        </a:rPr>
                        <a:t>Ice Age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[ 2015-09-07 21:33:09 +UTC, #200,000 ]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120538"/>
                  </a:ext>
                </a:extLst>
              </a:tr>
              <a:tr h="872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rgbClr val="0071FF"/>
                          </a:solidFill>
                          <a:latin typeface="Arials"/>
                        </a:rPr>
                        <a:t>[Homestead]</a:t>
                      </a:r>
                      <a:b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</a:br>
                      <a:r>
                        <a:rPr lang="en-US" altLang="ko-KR" sz="1300" b="1" baseline="0" dirty="0" err="1">
                          <a:solidFill>
                            <a:srgbClr val="0071FF"/>
                          </a:solidFill>
                          <a:latin typeface="Arials"/>
                        </a:rPr>
                        <a:t>Homestaed</a:t>
                      </a:r>
                      <a:r>
                        <a:rPr lang="en-US" altLang="ko-KR" sz="13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[ 2016-03-14 18:49:53 +UTC, #1,150,000 ]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Homestead Hard-fork Changes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EIP-7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DELEGATECALL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EIP-8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</a:t>
                      </a:r>
                      <a:r>
                        <a:rPr lang="en-US" altLang="ko-KR" sz="11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Networking layer: devp2p Forward Compatibility Requirements for Homestead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baseline="0" dirty="0">
                          <a:solidFill>
                            <a:srgbClr val="0071FF"/>
                          </a:solidFill>
                          <a:latin typeface="Arials"/>
                        </a:rPr>
                        <a:t>DAO Fork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[2016-07-20 13:20:40 +UTC, #1,920,000 ]</a:t>
                      </a:r>
                      <a:b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 Ethereum Classic </a:t>
                      </a:r>
                      <a:r>
                        <a:rPr lang="en-US" altLang="ko-KR" sz="12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Hardfork</a:t>
                      </a:r>
                      <a:endParaRPr lang="en-US" altLang="ko-KR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02296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baseline="0" dirty="0">
                          <a:solidFill>
                            <a:srgbClr val="0071FF"/>
                          </a:solidFill>
                          <a:latin typeface="Arials"/>
                        </a:rPr>
                        <a:t>Tangerine Whistle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 </a:t>
                      </a:r>
                      <a:r>
                        <a:rPr lang="nb-NO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2016-10-18 13:19:31 PM +UTC,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#2,463,000</a:t>
                      </a:r>
                      <a:r>
                        <a:rPr lang="nb-NO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]</a:t>
                      </a:r>
                      <a:b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EIP-150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Gas cost changes for IO-heavy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847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baseline="0" dirty="0">
                          <a:solidFill>
                            <a:srgbClr val="0071FF"/>
                          </a:solidFill>
                          <a:latin typeface="Arials"/>
                        </a:rPr>
                        <a:t>Spurious Dragon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[ 2016-11-22 16:15:44 +UTC, #2,675,000 ]</a:t>
                      </a:r>
                      <a:b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EIP-155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Simple replay attack protection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EIP-160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 : EXP cost increase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EIP-161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State </a:t>
                      </a:r>
                      <a:r>
                        <a:rPr lang="en-US" altLang="ko-KR" sz="1200" b="0" i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trie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clearing (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14"/>
                        </a:rPr>
                        <a:t>EIP-158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 </a:t>
                      </a:r>
                      <a:r>
                        <a:rPr lang="en-US" altLang="ko-KR" sz="1200" b="0" i="0" u="none" strike="noStrike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EIP-170</a:t>
                      </a:r>
                      <a:r>
                        <a:rPr lang="en-US" altLang="ko-KR" sz="1200" b="0" i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Contract code size limit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97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rgbClr val="FF80B1"/>
                          </a:solidFill>
                          <a:latin typeface="Arials"/>
                        </a:rPr>
                        <a:t>[Metropolis]</a:t>
                      </a:r>
                      <a:endParaRPr lang="ko-KR" altLang="en-US" sz="1400" b="0" baseline="0" dirty="0">
                        <a:solidFill>
                          <a:srgbClr val="FF80B1"/>
                        </a:solidFill>
                        <a:latin typeface="Arials"/>
                      </a:endParaRPr>
                    </a:p>
                    <a:p>
                      <a:r>
                        <a:rPr lang="en-US" altLang="ko-KR" sz="1300" b="1" dirty="0">
                          <a:solidFill>
                            <a:srgbClr val="FF80B1">
                              <a:alpha val="90000"/>
                            </a:srgbClr>
                          </a:solidFill>
                          <a:latin typeface="Arial" panose="020B0604020202020204" pitchFamily="34" charset="0"/>
                        </a:rPr>
                        <a:t>Byzantium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[ </a:t>
                      </a:r>
                      <a:r>
                        <a:rPr lang="de-DE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2017-10-16 05:22:11 +UTC,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#4,370,000</a:t>
                      </a:r>
                      <a:r>
                        <a:rPr lang="de-DE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]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EIP-100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Change difficulty adjustment to target mean block time including uncles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EIP-140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: REVERT instruction</a:t>
                      </a:r>
                    </a:p>
                    <a:p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s"/>
                          <a:ea typeface="+mn-ea"/>
                          <a:cs typeface="+mn-cs"/>
                          <a:hlinkClick r:id="rId19"/>
                        </a:rPr>
                        <a:t>EIP-196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s"/>
                          <a:ea typeface="+mn-ea"/>
                          <a:cs typeface="+mn-cs"/>
                          <a:hlinkClick r:id="rId20"/>
                        </a:rPr>
                        <a:t>EIP-197</a:t>
                      </a:r>
                      <a:r>
                        <a:rPr lang="en-US" altLang="ko-KR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: Precompiled contracts for addition and scalar multiplication,</a:t>
                      </a:r>
                      <a:br>
                        <a:rPr lang="en-US" altLang="ko-KR" sz="1200" b="0" i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    </a:t>
                      </a:r>
                      <a:r>
                        <a:rPr lang="en-US" altLang="ko-KR" sz="1200" b="0" i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optimal ate pairing check on the elliptic curve alt_bn128</a:t>
                      </a:r>
                    </a:p>
                    <a:p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s"/>
                          <a:ea typeface="+mn-ea"/>
                          <a:cs typeface="+mn-cs"/>
                          <a:hlinkClick r:id="rId21"/>
                        </a:rPr>
                        <a:t>EIP-198</a:t>
                      </a:r>
                      <a:r>
                        <a:rPr lang="en-US" altLang="ko-KR" sz="1200" b="0" i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: Precompiled contract for </a:t>
                      </a:r>
                      <a:r>
                        <a:rPr lang="en-US" altLang="ko-KR" sz="1200" b="0" i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altLang="ko-KR" sz="1200" b="0" i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ea typeface="+mn-ea"/>
                          <a:cs typeface="+mn-cs"/>
                        </a:rPr>
                        <a:t> modular exponentiation</a:t>
                      </a:r>
                      <a:b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EIP-211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: RETURNDATASIZE,RETURNDATACOPY</a:t>
                      </a:r>
                    </a:p>
                    <a:p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EIP-214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STATICCALL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EIP-649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: Difficulty Bomb Delay and Block Reward Reduction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EIP-658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: Embedding transaction status code in receipts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9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79D02C-9069-48C1-ADBF-97FD590B2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0264"/>
              </p:ext>
            </p:extLst>
          </p:nvPr>
        </p:nvGraphicFramePr>
        <p:xfrm>
          <a:off x="6121895" y="592535"/>
          <a:ext cx="5784355" cy="5943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84355">
                  <a:extLst>
                    <a:ext uri="{9D8B030D-6E8A-4147-A177-3AD203B41FA5}">
                      <a16:colId xmlns:a16="http://schemas.microsoft.com/office/drawing/2014/main" val="3347445161"/>
                    </a:ext>
                  </a:extLst>
                </a:gridCol>
              </a:tblGrid>
              <a:tr h="508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Constantinople/St. Petersburg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[</a:t>
                      </a:r>
                      <a:r>
                        <a:rPr lang="nb-NO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2019-02-28 19:52:04 +UTC, 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#7,280,000</a:t>
                      </a:r>
                      <a:r>
                        <a:rPr lang="ko-KR" altLang="en-US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]</a:t>
                      </a:r>
                      <a:b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EIP-145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Bitwise shifting instructions in EVM 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EIP-1014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Skinny CREATE2 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EIP-1052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EXTCODEHASH Opcode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EIP-1234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Delay difficulty bomb, adjust block reward</a:t>
                      </a: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EIP-1283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Net gas metering for SSTORE without dirty maps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4395"/>
                  </a:ext>
                </a:extLst>
              </a:tr>
              <a:tr h="941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Istanbul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[ </a:t>
                      </a:r>
                      <a:r>
                        <a:rPr lang="de-DE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2019-12-08 12:25:09 +UTC, 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#9,069,000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]</a:t>
                      </a:r>
                      <a:endParaRPr kumimoji="0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EIP-152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Blake2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compression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precompile</a:t>
                      </a: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ko-KR" altLang="ko-KR" sz="1200" b="0" i="0" u="none" strike="noStrike" cap="none" normalizeH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EIP-1108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alt_bn128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precompile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costs</a:t>
                      </a:r>
                      <a:endParaRPr kumimoji="0" lang="ko-KR" altLang="ko-KR" sz="1200" b="0" i="0" u="none" strike="noStrike" cap="none" normalizeH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EIP-1344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ChainID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endParaRPr kumimoji="0" lang="ko-KR" altLang="ko-KR" sz="1200" b="0" i="0" u="none" strike="noStrike" cap="none" normalizeH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EIP-1884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Repricing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for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trie-size-dependent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opcodes</a:t>
                      </a:r>
                      <a:endParaRPr kumimoji="0" lang="ko-KR" altLang="ko-KR" sz="1200" b="0" i="0" u="none" strike="noStrike" cap="none" normalizeH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EIP-2028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Calldata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reduction</a:t>
                      </a:r>
                      <a:endParaRPr kumimoji="0" lang="ko-KR" altLang="ko-KR" sz="1200" b="0" i="0" u="none" strike="noStrike" cap="none" normalizeH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EIP-2200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Rebalance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net-metered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SSTORE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                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with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consideration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of SLOAD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r>
                        <a:rPr kumimoji="0" lang="ko-KR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ko-KR" altLang="ko-KR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change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388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Muir Glacier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[ </a:t>
                      </a:r>
                      <a:r>
                        <a:rPr lang="de-DE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2020-01-02 08:30:49 +UTC,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#9,200,000</a:t>
                      </a:r>
                      <a:r>
                        <a:rPr lang="de-DE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]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EIP-2384</a:t>
                      </a:r>
                      <a:r>
                        <a:rPr lang="en-US" altLang="ko-KR"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Istanbul/Berlin Difficulty Bomb Delay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970839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Berlin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[ </a:t>
                      </a:r>
                      <a:r>
                        <a:rPr lang="de-DE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2021-04-15 10:07:03 +UTC,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#12,244,000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]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2"/>
                        </a:rPr>
                        <a:t>EIP-2565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</a:t>
                      </a:r>
                      <a:r>
                        <a:rPr lang="en-US" altLang="ko-KR" sz="12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ModExp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 Gas Cost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3"/>
                        </a:rPr>
                        <a:t>EIP-2929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Gas cost increases for state access opcodes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4"/>
                        </a:rPr>
                        <a:t>EIP-2718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Typed Transaction Envelope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5"/>
                        </a:rPr>
                        <a:t>EIP-2930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Optional access lists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078462"/>
                  </a:ext>
                </a:extLst>
              </a:tr>
              <a:tr h="693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London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[ </a:t>
                      </a:r>
                      <a:r>
                        <a:rPr lang="nb-NO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2021-08-05 12:33:42 +UTC,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#12,965,000</a:t>
                      </a:r>
                      <a:r>
                        <a:rPr lang="ko-KR" altLang="en-US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]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7"/>
                        </a:rPr>
                        <a:t>EIP-1559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Fee market change for ETH 1.0 chain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8"/>
                        </a:rPr>
                        <a:t>EIP-3198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BASEFEE opcode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49"/>
                        </a:rPr>
                        <a:t>EIP-3529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Reduction in refunds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50"/>
                        </a:rPr>
                        <a:t>EIP-3541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Reject new contracts starting with the 0xEF byte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 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51"/>
                        </a:rPr>
                        <a:t>EIP-3554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Difficulty Bomb Delay to December 1st 2021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902464"/>
                  </a:ext>
                </a:extLst>
              </a:tr>
              <a:tr h="449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Arrow Glacier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[ </a:t>
                      </a:r>
                      <a:r>
                        <a:rPr lang="nb-NO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s"/>
                        </a:rPr>
                        <a:t>2021-12:09 19:55:23 +UTC,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#13,773,000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]</a:t>
                      </a:r>
                      <a:b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24292F"/>
                          </a:solidFill>
                          <a:effectLst/>
                          <a:latin typeface="Arials"/>
                        </a:rPr>
                        <a:t> </a:t>
                      </a:r>
                      <a:r>
                        <a:rPr lang="en-US" altLang="ko-KR" sz="1200" b="0" i="0" u="none" strike="noStrike" dirty="0">
                          <a:solidFill>
                            <a:srgbClr val="24292F"/>
                          </a:solidFill>
                          <a:effectLst/>
                          <a:latin typeface="Arials"/>
                          <a:hlinkClick r:id="rId53"/>
                        </a:rPr>
                        <a:t>EIP-4345</a:t>
                      </a:r>
                      <a:r>
                        <a:rPr lang="en-US" altLang="ko-KR" sz="1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s"/>
                        </a:rPr>
                        <a:t>: Difficulty Bomb Delay to June 2022</a:t>
                      </a:r>
                      <a:endParaRPr lang="en-US" altLang="ko-K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0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5343C8-834C-48F7-B20F-8CF63085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2 : ECDSA, RLP,  ABI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79D2F5-A81B-40C6-9F56-9E516C6B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5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8CDCA-5EE6-41F9-8199-7D1EAA87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타원 곡선 전자 서명 알고리즘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EB2FF-BE89-4022-8BD4-B86D33C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8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24776-8D2B-435C-9228-30D55AB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이더리움 객체 직렬화</a:t>
            </a:r>
            <a:endParaRPr lang="en-US" altLang="ko-KR" dirty="0"/>
          </a:p>
          <a:p>
            <a:r>
              <a:rPr lang="ko-KR" altLang="en-US" dirty="0"/>
              <a:t>임의 중첩된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인코딩</a:t>
            </a:r>
            <a:endParaRPr lang="en-US" altLang="ko-KR" dirty="0"/>
          </a:p>
          <a:p>
            <a:r>
              <a:rPr lang="ko-KR" altLang="en-US" dirty="0"/>
              <a:t>인코딩할 데이터 앞에 </a:t>
            </a:r>
            <a:r>
              <a:rPr lang="en-US" altLang="ko-KR" dirty="0"/>
              <a:t>binary data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이름을 붙음</a:t>
            </a:r>
            <a:endParaRPr lang="en-US" altLang="ko-KR" dirty="0"/>
          </a:p>
          <a:p>
            <a:r>
              <a:rPr lang="en-US" altLang="ko-KR" dirty="0"/>
              <a:t>Item</a:t>
            </a:r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(String, byte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(Array, list of items)</a:t>
            </a:r>
          </a:p>
          <a:p>
            <a:r>
              <a:rPr lang="ko-KR" altLang="en-US" dirty="0"/>
              <a:t>양의 정수는 선행 </a:t>
            </a:r>
            <a:r>
              <a:rPr lang="en-US" altLang="ko-KR" dirty="0"/>
              <a:t>0</a:t>
            </a:r>
            <a:r>
              <a:rPr lang="ko-KR" altLang="en-US" dirty="0"/>
              <a:t>이 없는 </a:t>
            </a:r>
            <a:r>
              <a:rPr lang="en-US" altLang="ko-KR" dirty="0"/>
              <a:t>big-endian </a:t>
            </a:r>
            <a:r>
              <a:rPr lang="ko-KR" altLang="en-US" dirty="0"/>
              <a:t>이진 형으로 표현</a:t>
            </a:r>
            <a:endParaRPr lang="en-US" altLang="ko-KR" dirty="0"/>
          </a:p>
          <a:p>
            <a:pPr lvl="1"/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➡ 0x00 ➡ 0x ➡ [ ] (empty byte array) ➡ </a:t>
            </a:r>
            <a:r>
              <a:rPr lang="en-US" altLang="ko-KR" dirty="0" err="1"/>
              <a:t>rlp</a:t>
            </a:r>
            <a:r>
              <a:rPr lang="en-US" altLang="ko-KR" dirty="0"/>
              <a:t>(0) = 0x80 = </a:t>
            </a:r>
            <a:r>
              <a:rPr lang="en-US" altLang="ko-KR" dirty="0" err="1"/>
              <a:t>rlp</a:t>
            </a:r>
            <a:r>
              <a:rPr lang="en-US" altLang="ko-KR" dirty="0"/>
              <a:t>("")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F04FE6-6F49-4D81-AE9F-9DB7FCDB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E642BA-822E-4E22-B38D-377299A2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65347"/>
              </p:ext>
            </p:extLst>
          </p:nvPr>
        </p:nvGraphicFramePr>
        <p:xfrm>
          <a:off x="244425" y="4228296"/>
          <a:ext cx="1168391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47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포맷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endParaRPr lang="ko-KR" altLang="en-US" sz="147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 한 개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(ASCII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코드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47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[0x80, 0xb7]</a:t>
                      </a:r>
                      <a:endParaRPr lang="ko-KR" altLang="en-US" sz="147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문자열</a:t>
                      </a:r>
                      <a:endParaRPr lang="en-US" altLang="ko-KR" sz="147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[0xb8, 0xbf]</a:t>
                      </a:r>
                      <a:endParaRPr lang="ko-KR" altLang="en-US" sz="147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56 bytes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0xb7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표현 바이트 수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[0xc0, 0xf7]</a:t>
                      </a:r>
                      <a:endParaRPr lang="ko-KR" altLang="en-US" sz="147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바이트길이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아이템들의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RLP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인코딩 값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47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[0xf8, 0xff]</a:t>
                      </a:r>
                      <a:endParaRPr lang="ko-KR" altLang="en-US" sz="147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0xf7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표현 바이트 수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</a:t>
                      </a:r>
                      <a:r>
                        <a:rPr lang="en-US" altLang="ko-KR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47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52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[0x00, 0x7f] , </a:t>
            </a:r>
            <a:r>
              <a:rPr lang="ko-KR" altLang="en-US" dirty="0"/>
              <a:t>문자열 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1bytes and [0x00, 0x7f]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dirty="0"/>
              <a:t>그대로 사용</a:t>
            </a:r>
            <a:endParaRPr lang="en-US" altLang="ko-KR" sz="1400" dirty="0"/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= </a:t>
            </a:r>
            <a:r>
              <a:rPr lang="en-US" altLang="ko-KR" dirty="0" err="1"/>
              <a:t>rlp</a:t>
            </a:r>
            <a:r>
              <a:rPr lang="en-US" altLang="ko-KR" dirty="0"/>
              <a:t>( [0x61] ) = </a:t>
            </a:r>
            <a:r>
              <a:rPr lang="en-US" altLang="ko-KR" dirty="0" err="1"/>
              <a:t>rlp</a:t>
            </a:r>
            <a:r>
              <a:rPr lang="en-US" altLang="ko-KR" dirty="0"/>
              <a:t>(0x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  <a:r>
              <a:rPr lang="en-US" altLang="ko-KR" dirty="0"/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</a:t>
            </a:r>
            <a:r>
              <a:rPr lang="en-US" altLang="ko-KR" dirty="0"/>
              <a:t> :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1</a:t>
            </a:r>
            <a:r>
              <a:rPr lang="en-US" altLang="ko-KR" sz="1600" dirty="0"/>
              <a:t> bytes, 0x00 &lt;= 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sz="1600" dirty="0"/>
              <a:t> &lt;= 0x7f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 = 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[0x80, 0xb7] , </a:t>
            </a:r>
            <a:r>
              <a:rPr lang="ko-KR" altLang="en-US" dirty="0"/>
              <a:t>문자열</a:t>
            </a:r>
            <a:r>
              <a:rPr lang="en-US" altLang="ko-KR" dirty="0"/>
              <a:t> , </a:t>
            </a:r>
            <a:r>
              <a:rPr lang="ko-KR" altLang="en-US" dirty="0"/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이하 문자열 </a:t>
            </a:r>
            <a:r>
              <a:rPr lang="en-US" altLang="ko-KR" dirty="0"/>
              <a:t>: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0x80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 길이</a:t>
            </a:r>
            <a:r>
              <a:rPr lang="en-US" altLang="ko-KR" sz="1400" dirty="0"/>
              <a:t>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/>
              <a:t>rlp</a:t>
            </a:r>
            <a:r>
              <a:rPr lang="en-US" altLang="ko-KR" dirty="0"/>
              <a:t>( [0x61, 0x62, 0x63] 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 bytes &lt;= 55 bytes </a:t>
            </a:r>
            <a:br>
              <a:rPr lang="en-US" altLang="ko-KR" sz="1600" dirty="0"/>
            </a:br>
            <a:r>
              <a:rPr lang="en-US" altLang="ko-KR" sz="1600" dirty="0"/>
              <a:t>➡ﾠ[0x80 +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00C8EB"/>
                </a:solidFill>
              </a:rPr>
              <a:t>616263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0x8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[0xb8, 0x7f] 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문자열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초과 문자열 </a:t>
            </a:r>
            <a:r>
              <a:rPr lang="en-US" altLang="ko-KR" dirty="0"/>
              <a:t>: </a:t>
            </a:r>
            <a:r>
              <a:rPr lang="en-US" altLang="ko-KR" sz="1400" dirty="0"/>
              <a:t>(0xb7 + </a:t>
            </a:r>
            <a:r>
              <a:rPr lang="ko-KR" altLang="en-US" sz="1400" dirty="0"/>
              <a:t>문자열 길이 표현 바이트 수</a:t>
            </a:r>
            <a:r>
              <a:rPr lang="en-US" altLang="ko-KR" sz="1400" dirty="0"/>
              <a:t>) + </a:t>
            </a:r>
            <a:r>
              <a:rPr lang="ko-KR" altLang="en-US" sz="1400" dirty="0"/>
              <a:t>문자열 길이 </a:t>
            </a:r>
            <a:r>
              <a:rPr lang="en-US" altLang="ko-KR" sz="1400" dirty="0"/>
              <a:t>+ </a:t>
            </a:r>
            <a:r>
              <a:rPr lang="ko-KR" altLang="en-US" sz="1400" dirty="0"/>
              <a:t>문자열</a:t>
            </a:r>
            <a:endParaRPr lang="en-US" altLang="ko-KR" sz="1400" dirty="0"/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abcdefghijabcdefghijabcdefghijabcdefghijabcdefghijabcdefghij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>
                <a:solidFill>
                  <a:srgbClr val="00C8EB"/>
                </a:solidFill>
              </a:rPr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sz="14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dirty="0"/>
              <a:t>길이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bytes &gt; 55 bytes ,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3c </a:t>
            </a:r>
            <a:r>
              <a:rPr lang="en-US" altLang="ko-KR" sz="1600" dirty="0"/>
              <a:t>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bytes</a:t>
            </a:r>
            <a:br>
              <a:rPr lang="en-US" altLang="ko-KR" dirty="0"/>
            </a:br>
            <a:r>
              <a:rPr lang="en-US" altLang="ko-KR" sz="1600" dirty="0"/>
              <a:t>➡ﾠ[0xb7 +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600" dirty="0">
                <a:solidFill>
                  <a:srgbClr val="EF296B"/>
                </a:solidFill>
              </a:rPr>
              <a:t>6162636465666768696a…6162636465666768696a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➡ﾠ0xb</a:t>
            </a:r>
            <a:r>
              <a:rPr lang="en-US" altLang="ko-KR" sz="1600" dirty="0">
                <a:solidFill>
                  <a:srgbClr val="FFC700"/>
                </a:solidFill>
              </a:rPr>
              <a:t>8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4364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포맷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 한 개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(ASCII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코드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[0x80, 0xb7]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문자열</a:t>
                      </a:r>
                      <a:endParaRPr lang="en-US" altLang="ko-KR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[0xb8, 0xbf]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56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0xb7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[0xc0, 0xf7]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아이템들의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RLP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인코딩 값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[0xf8, 0xff]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0xf7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9D9D0-2EF6-458E-8A57-366D405C98BD}"/>
              </a:ext>
            </a:extLst>
          </p:cNvPr>
          <p:cNvSpPr txBox="1"/>
          <p:nvPr/>
        </p:nvSpPr>
        <p:spPr>
          <a:xfrm>
            <a:off x="7426936" y="1988840"/>
            <a:ext cx="452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([])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(0x) ➡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bytes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[0x80 +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] + 0x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0x80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8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[0xc0, 0xf7] , </a:t>
            </a:r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 </a:t>
            </a:r>
            <a:r>
              <a:rPr lang="en-US" altLang="ko-KR" dirty="0"/>
              <a:t>: </a:t>
            </a:r>
            <a:r>
              <a:rPr lang="en-US" altLang="ko-KR" sz="1400" dirty="0"/>
              <a:t>(0xc0 + </a:t>
            </a:r>
            <a:r>
              <a:rPr lang="ko-KR" altLang="en-US" sz="1400" dirty="0"/>
              <a:t>배열 바이트길이</a:t>
            </a:r>
            <a:r>
              <a:rPr lang="en-US" altLang="ko-KR" sz="1400" dirty="0"/>
              <a:t>) + </a:t>
            </a:r>
            <a:r>
              <a:rPr lang="ko-KR" altLang="en-US" sz="1400" dirty="0"/>
              <a:t>배열 바이트 </a:t>
            </a:r>
            <a:r>
              <a:rPr lang="en-US" altLang="ko-KR" sz="1400" dirty="0"/>
              <a:t>(</a:t>
            </a:r>
            <a:r>
              <a:rPr lang="ko-KR" altLang="en-US" sz="1400" dirty="0"/>
              <a:t>아이템들의 </a:t>
            </a:r>
            <a:r>
              <a:rPr lang="en-US" altLang="ko-KR" sz="1400" dirty="0"/>
              <a:t>RLP </a:t>
            </a:r>
            <a:r>
              <a:rPr lang="ko-KR" altLang="en-US" sz="1400" dirty="0"/>
              <a:t>인코딩 값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(</a:t>
            </a:r>
            <a:r>
              <a:rPr lang="en-US" altLang="ko-KR" dirty="0"/>
              <a:t>"a") = 0x61, 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") = 0x83616263</a:t>
            </a:r>
            <a:br>
              <a:rPr lang="en-US" altLang="ko-KR" sz="1600" dirty="0"/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= </a:t>
            </a:r>
            <a:r>
              <a:rPr lang="en-US" altLang="ko-KR" sz="1600" dirty="0"/>
              <a:t>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dirty="0">
                <a:solidFill>
                  <a:srgbClr val="00C8EB"/>
                </a:solidFill>
              </a:rPr>
              <a:t>83616263</a:t>
            </a:r>
            <a:r>
              <a:rPr lang="en-US" altLang="ko-KR" dirty="0"/>
              <a:t>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5</a:t>
            </a:r>
            <a:r>
              <a:rPr lang="en-US" altLang="ko-KR" sz="1600" dirty="0"/>
              <a:t> </a:t>
            </a:r>
            <a:r>
              <a:rPr lang="en-US" altLang="ko-KR" dirty="0"/>
              <a:t>byes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55 bytes , 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br>
              <a:rPr lang="en-US" altLang="ko-KR" dirty="0"/>
            </a:br>
            <a:r>
              <a:rPr lang="en-US" altLang="ko-KR" dirty="0"/>
              <a:t>➡ﾠ(0xc0 + 0x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r>
              <a:rPr lang="en-US" altLang="ko-KR" dirty="0"/>
              <a:t>) + 0x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= 0xc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[0xf8, 0xff] , </a:t>
            </a:r>
            <a:r>
              <a:rPr lang="ko-KR" altLang="en-US" dirty="0"/>
              <a:t>배열</a:t>
            </a:r>
            <a:r>
              <a:rPr lang="en-US" altLang="ko-KR" dirty="0"/>
              <a:t> 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초과 배열 </a:t>
            </a:r>
            <a:r>
              <a:rPr lang="en-US" altLang="ko-KR" dirty="0"/>
              <a:t>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(0xf7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표현 바이트 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/>
              <a:t>➡</a:t>
            </a:r>
            <a:r>
              <a:rPr lang="en-US" altLang="ko-KR" dirty="0" err="1"/>
              <a:t>ﾠr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("a") = 0x61,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") = 0x83616263,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abcdefghij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 × 6) = 0xb83c616263…68696a</a:t>
            </a:r>
            <a:b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0xb83c616263…68696a = 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sz="1600" dirty="0"/>
              <a:t>길이 </a:t>
            </a:r>
            <a:r>
              <a:rPr lang="en-US" altLang="ko-KR" sz="1600" dirty="0"/>
              <a:t>: 1 + 4 + 62 =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&gt; 55 bytes ,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=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</a:t>
            </a:r>
            <a:r>
              <a:rPr lang="en-US" altLang="ko-KR" dirty="0"/>
              <a:t>bytes</a:t>
            </a:r>
            <a:br>
              <a:rPr lang="en-US" altLang="ko-KR" sz="1600" dirty="0"/>
            </a:br>
            <a:r>
              <a:rPr lang="en-US" altLang="ko-KR" sz="1600" dirty="0"/>
              <a:t>➡ﾠ(0xf7 + 0x0</a:t>
            </a:r>
            <a:r>
              <a:rPr lang="en-US" altLang="ko-KR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) + 0x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  = 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r>
              <a:rPr lang="en-US" altLang="ko-KR" sz="1600" dirty="0">
                <a:solidFill>
                  <a:srgbClr val="00C8EB"/>
                </a:solidFill>
              </a:rPr>
              <a:t>b83c6162636465666768696a6162636465666768696a6162636465666768696a6162636465666768696a6162636465666768696a6162636465666768696a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32311E-40AE-4DC5-B69F-B8AF33FA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11977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포맷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 한 개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(ASCII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코드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[0x80, 0xb7]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문자열</a:t>
                      </a:r>
                      <a:endParaRPr lang="en-US" altLang="ko-KR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[0xb8, 0xbf]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56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0xb7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[0xc0, 0xf7]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아이템들의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RLP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인코딩 값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[0xf8, 0xff]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0xf7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0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438E31-464D-4190-94A8-A0006DC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0xc56183616263</a:t>
            </a:r>
          </a:p>
          <a:p>
            <a:pPr lvl="1"/>
            <a:r>
              <a:rPr lang="en-US" altLang="ko-KR" dirty="0"/>
              <a:t>0xc5 </a:t>
            </a:r>
            <a:r>
              <a:rPr lang="en-US" altLang="ko-KR" sz="1600" dirty="0"/>
              <a:t>➡</a:t>
            </a:r>
            <a:r>
              <a:rPr lang="en-US" altLang="ko-KR" dirty="0"/>
              <a:t> [0xc0, 0xf7] </a:t>
            </a:r>
            <a:r>
              <a:rPr lang="en-US" altLang="ko-KR" sz="1600" dirty="0"/>
              <a:t>➡ </a:t>
            </a:r>
            <a:r>
              <a:rPr lang="ko-KR" altLang="en-US" sz="1600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</a:t>
            </a:r>
            <a:endParaRPr lang="en-US" altLang="ko-KR" dirty="0"/>
          </a:p>
          <a:p>
            <a:pPr lvl="1"/>
            <a:r>
              <a:rPr lang="ko-KR" altLang="en-US" dirty="0"/>
              <a:t>배열 바이트 길이 </a:t>
            </a:r>
            <a:r>
              <a:rPr lang="en-US" altLang="ko-KR" dirty="0"/>
              <a:t> = 0xc5 - 0xc0 = 0x05 = 5</a:t>
            </a:r>
          </a:p>
          <a:p>
            <a:pPr lvl="1"/>
            <a:r>
              <a:rPr lang="ko-KR" altLang="en-US" dirty="0"/>
              <a:t>배열 바이트 </a:t>
            </a:r>
            <a:r>
              <a:rPr lang="en-US" altLang="ko-KR" dirty="0"/>
              <a:t>= 0x6183616263</a:t>
            </a:r>
          </a:p>
          <a:p>
            <a:pPr lvl="2"/>
            <a:r>
              <a:rPr lang="en-US" altLang="ko-KR" dirty="0"/>
              <a:t>0x61 </a:t>
            </a:r>
            <a:r>
              <a:rPr lang="en-US" altLang="ko-KR" sz="1400" dirty="0"/>
              <a:t>➡ [0x00, 0x7f] ➡ </a:t>
            </a:r>
            <a:r>
              <a:rPr lang="en-US" altLang="ko-KR" dirty="0"/>
              <a:t>ASCII</a:t>
            </a:r>
            <a:r>
              <a:rPr lang="ko-KR" altLang="en-US" dirty="0"/>
              <a:t> 코드 </a:t>
            </a:r>
            <a:r>
              <a:rPr lang="ko-KR" altLang="en-US" sz="1400" dirty="0"/>
              <a:t>문자 한 개 </a:t>
            </a:r>
            <a:br>
              <a:rPr lang="en-US" altLang="ko-KR" sz="1400" dirty="0"/>
            </a:br>
            <a:r>
              <a:rPr lang="en-US" altLang="ko-KR" sz="1400" dirty="0"/>
              <a:t>➡ "a"</a:t>
            </a:r>
          </a:p>
          <a:p>
            <a:pPr lvl="2"/>
            <a:r>
              <a:rPr lang="en-US" altLang="ko-KR" dirty="0"/>
              <a:t>0x83 </a:t>
            </a:r>
            <a:r>
              <a:rPr lang="en-US" altLang="ko-KR" sz="1400" dirty="0"/>
              <a:t>➡ [0x80, 0xb7] ➡ </a:t>
            </a:r>
            <a:r>
              <a:rPr lang="ko-KR" altLang="en-US" sz="1400" dirty="0"/>
              <a:t>길이 </a:t>
            </a:r>
            <a:r>
              <a:rPr lang="en-US" altLang="ko-KR" sz="1400" dirty="0"/>
              <a:t>55 bytes </a:t>
            </a:r>
            <a:r>
              <a:rPr lang="ko-KR" altLang="en-US" sz="1400" dirty="0"/>
              <a:t>이하 문자열 </a:t>
            </a:r>
            <a:br>
              <a:rPr lang="en-US" altLang="ko-KR" sz="1400" dirty="0"/>
            </a:br>
            <a:r>
              <a:rPr lang="en-US" altLang="ko-KR" sz="1400" dirty="0"/>
              <a:t>➡ </a:t>
            </a:r>
            <a:r>
              <a:rPr lang="ko-KR" altLang="en-US" sz="1400" dirty="0"/>
              <a:t>길이 </a:t>
            </a:r>
            <a:r>
              <a:rPr lang="en-US" altLang="ko-KR" dirty="0"/>
              <a:t>= 0x83 - 0x80 = 0x03 = 3</a:t>
            </a:r>
            <a:br>
              <a:rPr lang="en-US" altLang="ko-KR" dirty="0"/>
            </a:br>
            <a:r>
              <a:rPr lang="en-US" altLang="ko-KR" sz="1400" dirty="0"/>
              <a:t>➡ </a:t>
            </a:r>
            <a:r>
              <a:rPr lang="ko-KR" altLang="en-US" dirty="0"/>
              <a:t>문자열 바이트 </a:t>
            </a:r>
            <a:r>
              <a:rPr lang="en-US" altLang="ko-KR" dirty="0"/>
              <a:t>= 0x616263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= ["a", "</a:t>
            </a:r>
            <a:r>
              <a:rPr lang="en-US" altLang="ko-KR" dirty="0" err="1"/>
              <a:t>abc</a:t>
            </a:r>
            <a:r>
              <a:rPr lang="en-US" altLang="ko-KR" dirty="0"/>
              <a:t>"]</a:t>
            </a:r>
          </a:p>
          <a:p>
            <a:pPr lvl="1"/>
            <a:endParaRPr lang="en-US" altLang="ko-KR" dirty="0"/>
          </a:p>
          <a:p>
            <a:pPr marL="558900" lvl="1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0F691-113F-424C-976E-CBE6F53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Deserialize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A85E8A-8AB4-4407-8EC2-AAEA0E0D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11977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포맷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 한 개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(ASCII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코드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[0x80, 0xb7]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문자열</a:t>
                      </a:r>
                      <a:endParaRPr lang="en-US" altLang="ko-KR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[0xb8, 0xbf]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56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0xb7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[0xc0, 0xf7]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이하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0xc0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바이트길이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아이템들의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RLP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인코딩 값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[0xf8, 0xff]</a:t>
                      </a:r>
                      <a:endParaRPr lang="ko-KR" altLang="en-US" sz="12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전체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55 bytes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초과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0xf7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표현 바이트 수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) 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 길이 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배열 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87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3546229"/>
          </a:xfrm>
        </p:spPr>
        <p:txBody>
          <a:bodyPr>
            <a:normAutofit/>
          </a:bodyPr>
          <a:lstStyle/>
          <a:p>
            <a:r>
              <a:rPr lang="en-US" altLang="ko-KR" dirty="0"/>
              <a:t>ABI : </a:t>
            </a:r>
            <a:r>
              <a:rPr lang="ko-KR" altLang="en-US" dirty="0"/>
              <a:t>이더리움 </a:t>
            </a:r>
            <a:r>
              <a:rPr lang="ko-KR" altLang="en-US" dirty="0" err="1"/>
              <a:t>컨트랙트와</a:t>
            </a:r>
            <a:r>
              <a:rPr lang="ko-KR" altLang="en-US" dirty="0"/>
              <a:t> 상호작용하기 위한 표준 방법 </a:t>
            </a:r>
            <a:r>
              <a:rPr lang="en-US" altLang="ko-KR" sz="1400" dirty="0">
                <a:hlinkClick r:id="rId3"/>
              </a:rPr>
              <a:t>Specification</a:t>
            </a:r>
            <a:endParaRPr lang="en-US" altLang="ko-KR" sz="1400" dirty="0"/>
          </a:p>
          <a:p>
            <a:pPr lvl="1"/>
            <a:r>
              <a:rPr lang="ko-KR" altLang="en-US" dirty="0" err="1"/>
              <a:t>컨트랙트의</a:t>
            </a:r>
            <a:r>
              <a:rPr lang="ko-KR" altLang="en-US" dirty="0"/>
              <a:t> 함수 및 이벤트와 각각의 파라미터에 대한 </a:t>
            </a:r>
            <a:r>
              <a:rPr lang="en-US" altLang="ko-KR" dirty="0" err="1"/>
              <a:t>MetaData</a:t>
            </a:r>
            <a:r>
              <a:rPr lang="ko-KR" altLang="en-US" dirty="0"/>
              <a:t>를 정의</a:t>
            </a:r>
            <a:endParaRPr lang="en-US" altLang="ko-KR" dirty="0"/>
          </a:p>
          <a:p>
            <a:r>
              <a:rPr lang="en-US" altLang="ko-KR" dirty="0"/>
              <a:t>ABI Encoding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ko-KR" altLang="en-US" dirty="0"/>
              <a:t>트랜잭션이 호출할 </a:t>
            </a:r>
            <a:r>
              <a:rPr lang="ko-KR" altLang="en-US" dirty="0" err="1"/>
              <a:t>컨트랙트의</a:t>
            </a:r>
            <a:r>
              <a:rPr lang="ko-KR" altLang="en-US" dirty="0"/>
              <a:t> 함수 선택</a:t>
            </a:r>
            <a:endParaRPr lang="en-US" altLang="ko-KR" dirty="0"/>
          </a:p>
          <a:p>
            <a:pPr lvl="2"/>
            <a:r>
              <a:rPr lang="ko-KR" altLang="en-US" dirty="0"/>
              <a:t>함수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의 </a:t>
            </a:r>
            <a:r>
              <a:rPr lang="en-US" altLang="ko-KR" dirty="0"/>
              <a:t>keccak-256 </a:t>
            </a:r>
            <a:r>
              <a:rPr lang="ko-KR" altLang="en-US" dirty="0"/>
              <a:t>결과의 처음 </a:t>
            </a:r>
            <a:r>
              <a:rPr lang="en-US" altLang="ko-KR" dirty="0"/>
              <a:t>4 bytes(32 bits, 8 nibbles)</a:t>
            </a: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ko-KR" altLang="en-US" dirty="0"/>
              <a:t>규칙에 따라 </a:t>
            </a:r>
            <a:r>
              <a:rPr lang="en-US" altLang="ko-KR" dirty="0"/>
              <a:t>32 bytes(256 bits, 64 nibbles)</a:t>
            </a:r>
            <a:r>
              <a:rPr lang="ko-KR" altLang="en-US" dirty="0"/>
              <a:t>의 배수의 </a:t>
            </a:r>
            <a:r>
              <a:rPr lang="en-US" altLang="ko-KR" dirty="0"/>
              <a:t>bytes</a:t>
            </a:r>
            <a:r>
              <a:rPr lang="ko-KR" altLang="en-US" dirty="0"/>
              <a:t>로 변환하여 </a:t>
            </a:r>
            <a:r>
              <a:rPr lang="en-US" altLang="ko-KR" dirty="0"/>
              <a:t>function selector </a:t>
            </a:r>
            <a:r>
              <a:rPr lang="ko-KR" altLang="en-US" dirty="0"/>
              <a:t>뒤에 추가</a:t>
            </a:r>
            <a:endParaRPr lang="en-US" altLang="ko-KR" dirty="0"/>
          </a:p>
          <a:p>
            <a:pPr lvl="1"/>
            <a:r>
              <a:rPr lang="ko-KR" altLang="en-US" dirty="0"/>
              <a:t>타입</a:t>
            </a:r>
            <a:r>
              <a:rPr lang="en-US" altLang="ko-KR" dirty="0"/>
              <a:t>(Type)</a:t>
            </a:r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 (fixed-size)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(non-fixed-size)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ko-KR" altLang="en-US" dirty="0"/>
              <a:t>정적</a:t>
            </a:r>
            <a:r>
              <a:rPr lang="en-US" altLang="ko-KR" dirty="0"/>
              <a:t>(static)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타입</a:t>
            </a:r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0F75326-84B0-46AB-9021-829D326EE948}"/>
              </a:ext>
            </a:extLst>
          </p:cNvPr>
          <p:cNvSpPr txBox="1">
            <a:spLocks/>
          </p:cNvSpPr>
          <p:nvPr/>
        </p:nvSpPr>
        <p:spPr>
          <a:xfrm>
            <a:off x="229028" y="4221088"/>
            <a:ext cx="11831365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ABI Encoding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en-US" altLang="ko-KR" dirty="0">
                <a:solidFill>
                  <a:srgbClr val="00C8EB"/>
                </a:solidFill>
              </a:rPr>
              <a:t>transfer(address </a:t>
            </a:r>
            <a:r>
              <a:rPr lang="en-US" altLang="ko-KR" dirty="0"/>
              <a:t>to</a:t>
            </a:r>
            <a:r>
              <a:rPr lang="en-US" altLang="ko-KR" dirty="0">
                <a:solidFill>
                  <a:srgbClr val="00C8EB"/>
                </a:solidFill>
              </a:rPr>
              <a:t>, uint256 </a:t>
            </a:r>
            <a:r>
              <a:rPr lang="en-US" altLang="ko-KR" dirty="0"/>
              <a:t>value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transfer("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dirty="0"/>
              <a:t>",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en-US" altLang="ko-KR" dirty="0"/>
              <a:t>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dirty="0">
                <a:latin typeface="Consolas" panose="020B0609020204030204" pitchFamily="49" charset="0"/>
              </a:rPr>
              <a:t>2ab09eb219583f4a59a5d0623ade346d962bcd4e46b11da047c9049b</a:t>
            </a:r>
            <a:r>
              <a:rPr lang="en-US" altLang="ko-KR" dirty="0"/>
              <a:t> </a:t>
            </a:r>
            <a:r>
              <a:rPr lang="ko-KR" altLang="en-US" dirty="0"/>
              <a:t>➡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en-US" altLang="ko-KR" dirty="0"/>
              <a:t>address :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ko-KR" altLang="en-US" dirty="0">
                <a:latin typeface="Consolas" panose="020B0609020204030204" pitchFamily="49" charset="0"/>
              </a:rPr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uint256 :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0x</a:t>
            </a:r>
            <a:r>
              <a:rPr lang="en-US" altLang="ko-KR" dirty="0">
                <a:solidFill>
                  <a:srgbClr val="FFC700"/>
                </a:solidFill>
              </a:rPr>
              <a:t>3e8 </a:t>
            </a:r>
            <a:r>
              <a:rPr lang="ko-KR" altLang="en-US" dirty="0"/>
              <a:t>➡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r>
              <a:rPr lang="en-US" altLang="ko-KR" sz="1330" dirty="0">
                <a:latin typeface="Consolas" panose="020B0609020204030204" pitchFamily="49" charset="0"/>
              </a:rPr>
              <a:t>0x</a:t>
            </a:r>
            <a:r>
              <a:rPr lang="en-US" altLang="ko-KR" sz="133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33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330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D38B1D-DE77-46AB-A1F4-0C0CAF6EB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1 : </a:t>
            </a:r>
            <a:r>
              <a:rPr lang="ko-KR" altLang="en-US" dirty="0"/>
              <a:t>네트워크 구성 및 샘플 </a:t>
            </a:r>
            <a:r>
              <a:rPr lang="en-US" altLang="ko-KR" dirty="0"/>
              <a:t>Solidity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EC5790-707F-41FC-9B0E-0927170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98" y="188640"/>
            <a:ext cx="11709400" cy="315912"/>
          </a:xfrm>
        </p:spPr>
        <p:txBody>
          <a:bodyPr>
            <a:norm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62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2EC943-5754-4AB3-8669-E2CA3350AA0D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1082021"/>
          <a:ext cx="11433608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9633408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부호 없는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uint8, uint16, … , uint256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int&lt;M&gt;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int8, int16, … , 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int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ko-KR" sz="15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uint256, int == int256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주소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address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➡ uint160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5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불린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참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(true)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거짓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(false). bool ➡ uint8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처리하고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값을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0(false)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1(true)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bytes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binary. 0 &lt; M &lt;= 32.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bytes1, bytes2, … , bytes32 [right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T[M]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의 고정길이 배열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M &gt;= 0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95689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fixed&lt;M&gt;x&lt;N&gt;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고정 소수점 숫자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ufixed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없는 고정 소수점 숫자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9483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address(20bytes) + function selector(4bytes) ➡ bytes24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87671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,…,T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k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튜플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(Tuple).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임의 타입의 묶음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모든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가 정적 타입이면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정적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개 이상 타입이 동적 타입이면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동적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transfer(address to, uint256 amount) ➡ (address, uint256)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 타입</a:t>
                      </a:r>
                      <a:endParaRPr lang="en-US" altLang="ko-KR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(string,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uint256) ➡ string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은 동적타입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 Encoding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 </a:t>
            </a:r>
            <a:r>
              <a:rPr lang="ko-KR" altLang="en-US" dirty="0"/>
              <a:t>예제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4B35B1-4B82-491B-A924-10261DE81759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1089476"/>
          <a:ext cx="11435924" cy="30596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899420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Encoding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0x911D6B77014FA58aFD85BE49e5148CBEAA3FeE39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0xabcdef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abcdef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6534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57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2682131"/>
          </a:xfrm>
        </p:spPr>
        <p:txBody>
          <a:bodyPr>
            <a:normAutofit/>
          </a:bodyPr>
          <a:lstStyle/>
          <a:p>
            <a:r>
              <a:rPr lang="ko-KR" altLang="en-US" dirty="0"/>
              <a:t>동적</a:t>
            </a:r>
            <a:r>
              <a:rPr lang="en-US" altLang="ko-KR" dirty="0"/>
              <a:t>(dynamic) Type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동적 크기 바이트 시퀀스</a:t>
            </a:r>
            <a:endParaRPr lang="en-US" altLang="ko-KR" dirty="0"/>
          </a:p>
          <a:p>
            <a:pPr lvl="1"/>
            <a:r>
              <a:rPr lang="en-US" altLang="ko-KR" dirty="0"/>
              <a:t>string : </a:t>
            </a:r>
            <a:r>
              <a:rPr lang="ko-KR" altLang="en-US" dirty="0"/>
              <a:t>동적 크기 </a:t>
            </a:r>
            <a:r>
              <a:rPr lang="en-US" altLang="ko-KR" dirty="0"/>
              <a:t>utf-8 </a:t>
            </a:r>
            <a:r>
              <a:rPr lang="ko-KR" altLang="en-US" dirty="0"/>
              <a:t>캐릭터 시퀀스</a:t>
            </a:r>
            <a:endParaRPr lang="en-US" altLang="ko-KR" dirty="0"/>
          </a:p>
          <a:p>
            <a:pPr lvl="1"/>
            <a:r>
              <a:rPr lang="en-US" altLang="ko-KR" dirty="0"/>
              <a:t>T[ ] for any T : </a:t>
            </a:r>
            <a:r>
              <a:rPr lang="ko-KR" altLang="en-US" dirty="0"/>
              <a:t>동적길이 배열</a:t>
            </a:r>
            <a:endParaRPr lang="en-US" altLang="ko-KR" dirty="0"/>
          </a:p>
          <a:p>
            <a:pPr lvl="1"/>
            <a:r>
              <a:rPr lang="en-US" altLang="ko-KR" dirty="0"/>
              <a:t>T[k] for any dynamic T and k &gt;= 0 : </a:t>
            </a:r>
            <a:r>
              <a:rPr lang="ko-KR" altLang="en-US" dirty="0"/>
              <a:t>동적 타입 </a:t>
            </a:r>
            <a:r>
              <a:rPr lang="en-US" altLang="ko-KR" dirty="0"/>
              <a:t>T</a:t>
            </a:r>
            <a:r>
              <a:rPr lang="ko-KR" altLang="en-US" dirty="0"/>
              <a:t>의 고정길이 배열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string[2]</a:t>
            </a:r>
          </a:p>
          <a:p>
            <a:pPr lvl="1"/>
            <a:r>
              <a:rPr lang="en-US" altLang="ko-KR" dirty="0"/>
              <a:t>(T</a:t>
            </a:r>
            <a:r>
              <a:rPr lang="en-US" altLang="ko-KR" baseline="-25000" dirty="0"/>
              <a:t>1</a:t>
            </a:r>
            <a:r>
              <a:rPr lang="en-US" altLang="ko-KR" dirty="0"/>
              <a:t>,...,T</a:t>
            </a:r>
            <a:r>
              <a:rPr lang="en-US" altLang="ko-KR" baseline="-25000" dirty="0"/>
              <a:t>n</a:t>
            </a:r>
            <a:r>
              <a:rPr lang="en-US" altLang="ko-KR" dirty="0"/>
              <a:t>) if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is dynamic, 1 &lt;= </a:t>
            </a:r>
            <a:r>
              <a:rPr lang="en-US" altLang="ko-KR" dirty="0" err="1"/>
              <a:t>i</a:t>
            </a:r>
            <a:r>
              <a:rPr lang="en-US" altLang="ko-KR" dirty="0"/>
              <a:t> &lt; = k : </a:t>
            </a:r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이상이 동적 타입인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(address, uint256) ➡ </a:t>
            </a:r>
            <a:r>
              <a:rPr lang="ko-KR" altLang="en-US" dirty="0"/>
              <a:t>모두 정적 타입 </a:t>
            </a:r>
            <a:r>
              <a:rPr lang="en-US" altLang="ko-KR" dirty="0"/>
              <a:t>➡ tuple</a:t>
            </a:r>
            <a:r>
              <a:rPr lang="ko-KR" altLang="en-US" dirty="0"/>
              <a:t>은 정적 타입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(string, uint256) ➡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 ➡ </a:t>
            </a:r>
            <a:r>
              <a:rPr lang="en-US" altLang="ko-KR" dirty="0"/>
              <a:t>tuple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</a:t>
            </a:r>
            <a:r>
              <a:rPr lang="en-US" altLang="ko-KR" dirty="0"/>
              <a:t> 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3206261"/>
            <a:ext cx="11950701" cy="197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bytes encoding </a:t>
            </a:r>
            <a:r>
              <a:rPr lang="en-US" altLang="ko-KR" sz="1400" dirty="0"/>
              <a:t>[ enc(X) = enc(k) </a:t>
            </a:r>
            <a:r>
              <a:rPr lang="en-US" altLang="ko-KR" sz="1400" dirty="0" err="1"/>
              <a:t>pad_right</a:t>
            </a:r>
            <a:r>
              <a:rPr lang="en-US" altLang="ko-KR" sz="1400" dirty="0"/>
              <a:t>(X), k = number of bytes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{number of bytes 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{bytes with right padding : multiple of 32bytes}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0x</a:t>
            </a:r>
            <a:r>
              <a:rPr lang="en-US" altLang="ko-KR" dirty="0">
                <a:solidFill>
                  <a:srgbClr val="EF296B"/>
                </a:solidFill>
              </a:rPr>
              <a:t>616263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EF296B"/>
                </a:solidFill>
              </a:rPr>
              <a:t> 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dirty="0">
                <a:solidFill>
                  <a:srgbClr val="00C8EB"/>
                </a:solidFill>
              </a:rPr>
              <a:t>length</a:t>
            </a:r>
            <a:r>
              <a:rPr lang="en-US" altLang="ko-KR" dirty="0"/>
              <a:t>(0x616263)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➡ right padding ➡ 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/>
              <a:t>0000000000000000000000000000000000000000000000000000000000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A659B6-19E7-4A15-BCC7-71BF25C9A407}"/>
              </a:ext>
            </a:extLst>
          </p:cNvPr>
          <p:cNvGraphicFramePr>
            <a:graphicFrameLocks noGrp="1"/>
          </p:cNvGraphicFramePr>
          <p:nvPr/>
        </p:nvGraphicFramePr>
        <p:xfrm>
          <a:off x="7726401" y="986420"/>
          <a:ext cx="4202247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8031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Solidity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ABI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 payable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enum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user defined value types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기반 타입을 따름</a:t>
                      </a:r>
                      <a:endParaRPr lang="en-US" altLang="ko-KR" sz="12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type C is V ➡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509883-8BBA-4A77-A6C6-3C83A4E27CB8}"/>
              </a:ext>
            </a:extLst>
          </p:cNvPr>
          <p:cNvSpPr txBox="1"/>
          <p:nvPr/>
        </p:nvSpPr>
        <p:spPr>
          <a:xfrm>
            <a:off x="7662002" y="659598"/>
            <a:ext cx="21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Solidity to ABI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타입</a:t>
            </a:r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매핑</a:t>
            </a:r>
            <a:endParaRPr lang="ko-KR" altLang="en-US" sz="16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B1D876E-20EE-4107-AE84-B2D742F9F288}"/>
              </a:ext>
            </a:extLst>
          </p:cNvPr>
          <p:cNvSpPr txBox="1">
            <a:spLocks/>
          </p:cNvSpPr>
          <p:nvPr/>
        </p:nvSpPr>
        <p:spPr>
          <a:xfrm>
            <a:off x="241299" y="5157192"/>
            <a:ext cx="11950701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string encoding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enc(enc_utf8(X) ]</a:t>
            </a:r>
            <a:endParaRPr lang="en-US" altLang="ko-KR" sz="1400" dirty="0"/>
          </a:p>
          <a:p>
            <a:pPr lvl="1"/>
            <a:r>
              <a:rPr lang="en-US" altLang="ko-KR" dirty="0"/>
              <a:t>string ➡ convert to utf-8 bytes ➡ bytes encoding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  <a:r>
              <a:rPr lang="en-US" altLang="ko-KR" dirty="0" err="1">
                <a:solidFill>
                  <a:srgbClr val="EF296B"/>
                </a:solidFill>
              </a:rPr>
              <a:t>abc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 ➡ </a:t>
            </a:r>
            <a:r>
              <a:rPr lang="en-US" altLang="ko-KR" dirty="0">
                <a:solidFill>
                  <a:srgbClr val="EF296B"/>
                </a:solidFill>
              </a:rPr>
              <a:t>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  <a:endParaRPr lang="en-US" altLang="ko-KR" sz="134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0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T[ ] for any T </a:t>
            </a:r>
            <a:r>
              <a:rPr lang="en-US" altLang="ko-KR" sz="1400" dirty="0"/>
              <a:t>[ enc(X) = enc(k) enc(X[0], … , X[k-1]) , k = size of array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{size of array: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size of array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2892289"/>
            <a:ext cx="11950701" cy="1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40" dirty="0">
              <a:solidFill>
                <a:srgbClr val="EF296B"/>
              </a:solidFill>
            </a:endParaRP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F2AD373-3132-4E8E-9547-8730EABAF3AE}"/>
              </a:ext>
            </a:extLst>
          </p:cNvPr>
          <p:cNvSpPr txBox="1">
            <a:spLocks/>
          </p:cNvSpPr>
          <p:nvPr/>
        </p:nvSpPr>
        <p:spPr>
          <a:xfrm>
            <a:off x="227013" y="3428999"/>
            <a:ext cx="11950701" cy="275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T[k] for static type T and k &gt;= 0 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enc((X[0], ..., X[k-1]))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uint256[3]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</p:spTree>
    <p:extLst>
      <p:ext uri="{BB962C8B-B14F-4D97-AF65-F5344CB8AC3E}">
        <p14:creationId xmlns:p14="http://schemas.microsoft.com/office/powerpoint/2010/main" val="25845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6067254"/>
          </a:xfrm>
        </p:spPr>
        <p:txBody>
          <a:bodyPr>
            <a:normAutofit/>
          </a:bodyPr>
          <a:lstStyle/>
          <a:p>
            <a:pPr marL="144000"/>
            <a:r>
              <a:rPr lang="en-US" altLang="ko-KR" dirty="0" err="1">
                <a:solidFill>
                  <a:srgbClr val="00C8EB"/>
                </a:solidFill>
              </a:rPr>
              <a:t>len</a:t>
            </a:r>
            <a:r>
              <a:rPr lang="en-US" altLang="ko-KR" dirty="0">
                <a:solidFill>
                  <a:srgbClr val="00C8EB"/>
                </a:solidFill>
              </a:rPr>
              <a:t>(a)</a:t>
            </a:r>
            <a:r>
              <a:rPr lang="en-US" altLang="ko-KR" dirty="0"/>
              <a:t> : binary string 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byte </a:t>
            </a:r>
            <a:r>
              <a:rPr lang="ko-KR" altLang="en-US" dirty="0"/>
              <a:t>수</a:t>
            </a:r>
            <a:r>
              <a:rPr lang="en-US" altLang="ko-KR" dirty="0"/>
              <a:t> (type: uint256)</a:t>
            </a:r>
          </a:p>
          <a:p>
            <a:pPr marL="144000"/>
            <a:r>
              <a:rPr lang="ko-KR" altLang="en-US" dirty="0"/>
              <a:t>임의 </a:t>
            </a:r>
            <a:r>
              <a:rPr lang="en-US" altLang="ko-KR" dirty="0"/>
              <a:t>ABI</a:t>
            </a:r>
            <a:r>
              <a:rPr lang="ko-KR" altLang="en-US" dirty="0"/>
              <a:t> 값 </a:t>
            </a:r>
            <a:r>
              <a:rPr lang="en-US" altLang="ko-KR" dirty="0">
                <a:solidFill>
                  <a:srgbClr val="00C8EB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r>
              <a:rPr lang="en-US" altLang="ko-KR" dirty="0"/>
              <a:t>, X</a:t>
            </a:r>
            <a:r>
              <a:rPr lang="ko-KR" altLang="en-US" dirty="0"/>
              <a:t> 에 대해 </a:t>
            </a:r>
            <a:r>
              <a:rPr lang="en-US" altLang="ko-KR" dirty="0">
                <a:solidFill>
                  <a:srgbClr val="00C8EB"/>
                </a:solidFill>
              </a:rPr>
              <a:t>enc(X)</a:t>
            </a:r>
            <a:r>
              <a:rPr lang="en-US" altLang="ko-KR" dirty="0"/>
              <a:t> </a:t>
            </a:r>
            <a:r>
              <a:rPr lang="ko-KR" altLang="en-US" dirty="0"/>
              <a:t>를 재귀적으로 정의</a:t>
            </a:r>
            <a:endParaRPr lang="en-US" altLang="ko-KR" dirty="0"/>
          </a:p>
          <a:p>
            <a:pPr marL="504000" lvl="1"/>
            <a:r>
              <a:rPr lang="en-US" altLang="ko-KR" sz="1800" dirty="0"/>
              <a:t>k &gt;= 0, T1, … , Tk </a:t>
            </a:r>
            <a:r>
              <a:rPr lang="ko-KR" altLang="en-US" sz="1800" dirty="0"/>
              <a:t>은 임의 타입</a:t>
            </a:r>
            <a:r>
              <a:rPr lang="en-US" altLang="ko-KR" sz="1800" dirty="0"/>
              <a:t> ➡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예</a:t>
            </a:r>
            <a:r>
              <a:rPr lang="en-US" altLang="ko-KR" sz="1800" dirty="0"/>
              <a:t>) transfer(address to, uint256 value) </a:t>
            </a:r>
            <a:r>
              <a:rPr lang="ko-KR" altLang="en-US" sz="1800" dirty="0"/>
              <a:t>➡ </a:t>
            </a:r>
            <a:r>
              <a:rPr lang="en-US" altLang="ko-KR" sz="1800" dirty="0"/>
              <a:t>k = 2,</a:t>
            </a:r>
            <a:r>
              <a:rPr lang="ko-KR" altLang="en-US" sz="1800" dirty="0"/>
              <a:t> </a:t>
            </a:r>
            <a:r>
              <a:rPr lang="en-US" altLang="ko-KR" sz="1800" dirty="0"/>
              <a:t>X = (address, uint256)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가 </a:t>
            </a:r>
            <a:r>
              <a:rPr lang="en-US" altLang="ko-KR" dirty="0" err="1"/>
              <a:t>i</a:t>
            </a:r>
            <a:r>
              <a:rPr lang="ko-KR" altLang="en-US" dirty="0"/>
              <a:t> 번째 값 인 경우</a:t>
            </a:r>
            <a:r>
              <a:rPr lang="en-US" altLang="ko-KR" dirty="0"/>
              <a:t> ( 1 &lt;= </a:t>
            </a:r>
            <a:r>
              <a:rPr lang="en-US" altLang="ko-KR" dirty="0" err="1"/>
              <a:t>i</a:t>
            </a:r>
            <a:r>
              <a:rPr lang="en-US" altLang="ko-KR" dirty="0"/>
              <a:t> &lt;= k ) , end(X(</a:t>
            </a:r>
            <a:r>
              <a:rPr lang="en-US" altLang="ko-KR" dirty="0" err="1"/>
              <a:t>i</a:t>
            </a:r>
            <a:r>
              <a:rPr lang="en-US" altLang="ko-KR" dirty="0"/>
              <a:t>)) </a:t>
            </a:r>
            <a:r>
              <a:rPr lang="ko-KR" altLang="en-US" dirty="0"/>
              <a:t>는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encoding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/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00C8EB"/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5BF8C6-428C-40BA-85FE-C2F2862A0C3F}"/>
              </a:ext>
            </a:extLst>
          </p:cNvPr>
          <p:cNvGraphicFramePr>
            <a:graphicFrameLocks noGrp="1"/>
          </p:cNvGraphicFramePr>
          <p:nvPr/>
        </p:nvGraphicFramePr>
        <p:xfrm>
          <a:off x="540443" y="3501008"/>
          <a:ext cx="11388032" cy="112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403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67703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417629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head(X(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""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(dynamic)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len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head(X(k))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tail(X(i-1))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))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=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전체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Argument Encoding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시작 부터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까지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/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baseline="-250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𝑇𝑘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blipFill>
                <a:blip r:embed="rId4"/>
                <a:stretch>
                  <a:fillRect l="-2335" r="-428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2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baz</a:t>
            </a:r>
            <a:r>
              <a:rPr lang="en-US" altLang="ko-KR" dirty="0"/>
              <a:t>(uint32 x, bool y) ➡ </a:t>
            </a:r>
            <a:r>
              <a:rPr lang="en-US" altLang="ko-KR" dirty="0" err="1"/>
              <a:t>baz</a:t>
            </a:r>
            <a:r>
              <a:rPr lang="en-US" altLang="ko-KR" dirty="0"/>
              <a:t>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baz</a:t>
            </a:r>
            <a:r>
              <a:rPr lang="en-US" altLang="ko-KR" dirty="0">
                <a:solidFill>
                  <a:srgbClr val="00C8EB"/>
                </a:solidFill>
              </a:rPr>
              <a:t>(uint32,bool)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cdcd77c0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(uint32, bool) ➡ 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"000…045"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"000…001"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000…045000…001</a:t>
            </a:r>
            <a:endParaRPr lang="en-US" altLang="ko-KR" dirty="0"/>
          </a:p>
          <a:p>
            <a:pPr marL="144000"/>
            <a:r>
              <a:rPr lang="en-US" altLang="ko-KR" dirty="0"/>
              <a:t>ABI Encoding of </a:t>
            </a:r>
            <a:r>
              <a:rPr lang="en-US" altLang="ko-KR" dirty="0" err="1"/>
              <a:t>baz</a:t>
            </a:r>
            <a:r>
              <a:rPr lang="en-US" altLang="ko-KR" dirty="0"/>
              <a:t>(69, true)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cdcd77c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2896"/>
          <a:ext cx="11445873" cy="868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uint32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69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bar(bytes3[2] memory) ➡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bar(bytes3[2])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fce353f6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(byte3[2]) ➡ 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…000000"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endParaRPr lang="en-US" altLang="ko-KR" dirty="0"/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fce353f6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2896"/>
          <a:ext cx="11445873" cy="777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bytes3[2]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abc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", "def"]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: 0x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616263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def :   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646566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4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sam</a:t>
            </a:r>
            <a:r>
              <a:rPr lang="en-US" altLang="ko-KR" dirty="0"/>
              <a:t>(bytes memory,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 memory) ➡ </a:t>
            </a:r>
            <a:r>
              <a:rPr lang="en-US" altLang="ko-KR" dirty="0" err="1"/>
              <a:t>sam</a:t>
            </a:r>
            <a:r>
              <a:rPr lang="en-US" altLang="ko-KR" dirty="0"/>
              <a:t>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sam</a:t>
            </a:r>
            <a:r>
              <a:rPr lang="en-US" altLang="ko-KR" dirty="0">
                <a:solidFill>
                  <a:srgbClr val="00C8EB"/>
                </a:solidFill>
              </a:rPr>
              <a:t>(</a:t>
            </a:r>
            <a:r>
              <a:rPr lang="en-US" altLang="ko-KR" dirty="0" err="1">
                <a:solidFill>
                  <a:srgbClr val="00C8EB"/>
                </a:solidFill>
              </a:rPr>
              <a:t>bytes,bool,uint</a:t>
            </a:r>
            <a:r>
              <a:rPr lang="en-US" altLang="ko-KR" spc="100" dirty="0">
                <a:solidFill>
                  <a:srgbClr val="00C8EB"/>
                </a:solidFill>
              </a:rPr>
              <a:t>[]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a5643bf2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(bytes,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) ➡ 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sz="1000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➡ </a:t>
            </a:r>
            <a:r>
              <a:rPr lang="en-US" altLang="ko-KR" sz="1600" dirty="0">
                <a:latin typeface="Consolas" panose="020B0609020204030204" pitchFamily="49" charset="0"/>
              </a:rPr>
              <a:t>"0x" + 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latin typeface="Consolas" panose="020B0609020204030204" pitchFamily="49" charset="0"/>
              </a:rPr>
              <a:t>" + "000…00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latin typeface="Consolas" panose="020B0609020204030204" pitchFamily="49" charset="0"/>
              </a:rPr>
              <a:t>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464617665</a:t>
            </a:r>
            <a:r>
              <a:rPr lang="en-US" altLang="ko-KR" sz="1600" dirty="0">
                <a:latin typeface="Consolas" panose="020B0609020204030204" pitchFamily="49" charset="0"/>
              </a:rPr>
              <a:t>…000"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latin typeface="Consolas" panose="020B0609020204030204" pitchFamily="49" charset="0"/>
              </a:rPr>
              <a:t>+ 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a5643bf2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000…060000…001000…0a0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000…004000…003000…001000…002000…3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B7AE22-F682-4212-8070-895919100B26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86392"/>
          <a:ext cx="11432226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514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28888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2674635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58356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dave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b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64617665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[1,2,3]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a0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34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/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𝑒𝑛𝑐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))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blipFill>
                <a:blip r:embed="rId4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31530C-D54F-4368-A5DC-BE72BABE4A77}"/>
              </a:ext>
            </a:extLst>
          </p:cNvPr>
          <p:cNvCxnSpPr/>
          <p:nvPr/>
        </p:nvCxnSpPr>
        <p:spPr>
          <a:xfrm>
            <a:off x="1559496" y="517084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C604D1-04E0-47EC-9CFE-9E4A4FF976C8}"/>
              </a:ext>
            </a:extLst>
          </p:cNvPr>
          <p:cNvCxnSpPr>
            <a:cxnSpLocks/>
          </p:cNvCxnSpPr>
          <p:nvPr/>
        </p:nvCxnSpPr>
        <p:spPr>
          <a:xfrm>
            <a:off x="4727848" y="5229200"/>
            <a:ext cx="0" cy="28803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F830A7-E5AB-491D-9BE0-A1033596FCF0}"/>
              </a:ext>
            </a:extLst>
          </p:cNvPr>
          <p:cNvCxnSpPr/>
          <p:nvPr/>
        </p:nvCxnSpPr>
        <p:spPr>
          <a:xfrm>
            <a:off x="7680176" y="522920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BC9489-8E41-404F-A8F8-76D5C54D53C0}"/>
              </a:ext>
            </a:extLst>
          </p:cNvPr>
          <p:cNvSpPr txBox="1"/>
          <p:nvPr/>
        </p:nvSpPr>
        <p:spPr>
          <a:xfrm>
            <a:off x="1612924" y="5157192"/>
            <a:ext cx="305350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head(1) = 32 + 32 + 32 = 96 = 0x</a:t>
            </a:r>
            <a:r>
              <a:rPr lang="en-US" altLang="ko-KR" sz="1300" dirty="0">
                <a:solidFill>
                  <a:srgbClr val="EF296B"/>
                </a:solidFill>
              </a:rPr>
              <a:t>60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846B-75F8-4E2D-AEA2-B06917E29359}"/>
              </a:ext>
            </a:extLst>
          </p:cNvPr>
          <p:cNvSpPr txBox="1"/>
          <p:nvPr/>
        </p:nvSpPr>
        <p:spPr>
          <a:xfrm>
            <a:off x="2639147" y="5591611"/>
            <a:ext cx="41910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head(3) = 32 + 32 + 32 + 64 + 0 = 160 = 0x</a:t>
            </a:r>
            <a:r>
              <a:rPr lang="en-US" altLang="ko-KR" sz="1300" dirty="0">
                <a:solidFill>
                  <a:srgbClr val="EF296B"/>
                </a:solidFill>
              </a:rPr>
              <a:t>a0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B8DC6-6AD5-416F-B306-9498D7331270}"/>
              </a:ext>
            </a:extLst>
          </p:cNvPr>
          <p:cNvCxnSpPr/>
          <p:nvPr/>
        </p:nvCxnSpPr>
        <p:spPr>
          <a:xfrm>
            <a:off x="1559496" y="5449580"/>
            <a:ext cx="316835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842591-E5B5-4193-9581-FA79D1A9351D}"/>
              </a:ext>
            </a:extLst>
          </p:cNvPr>
          <p:cNvCxnSpPr>
            <a:cxnSpLocks/>
          </p:cNvCxnSpPr>
          <p:nvPr/>
        </p:nvCxnSpPr>
        <p:spPr>
          <a:xfrm>
            <a:off x="1566320" y="5869925"/>
            <a:ext cx="611385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5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transfer(address to, uint256 value) ➡ transfer("0x911D6B77014FA58aFD85BE49e5148CBEAA3FeE39", 1000)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(address, uint256) ➡ ("0x911D6B77014FA58aFD85BE49e5148CBEAA3FeE39", 1000)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dirty="0"/>
          </a:p>
          <a:p>
            <a:pPr marL="144000"/>
            <a:r>
              <a:rPr lang="en-US" altLang="ko-KR" dirty="0"/>
              <a:t>ABI Encoding of transfer("0x911D6B77014FA58aFD85BE49e5148CBEAA3FeE39", 1000)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35CDC0-2686-4791-9CC8-D1EE43907942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7456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289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144000"/>
            <a:r>
              <a:rPr lang="en-US" altLang="ko-KR" dirty="0"/>
              <a:t>function transfer(address to, uint256 value) ➡ transfer("0x911D6B77014FA58aFD85BE49e5148CBEAA3FeE39", 1000) , </a:t>
            </a:r>
            <a:br>
              <a:rPr lang="en-US" altLang="ko-KR" dirty="0"/>
            </a:br>
            <a:r>
              <a:rPr lang="en-US" altLang="ko-KR" dirty="0"/>
              <a:t>function selector : keccak-256("transfer(address,uint256)")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　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"00000000000000000000000000000000000000000000000000000000000003e8"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EF296B"/>
                </a:solidFill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000000000000000000000000911d6b77014fa58afd85be49e5148cbeaa3fee39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1FC6497-4126-41B8-97F3-CD5AB22FA31B}"/>
              </a:ext>
            </a:extLst>
          </p:cNvPr>
          <p:cNvSpPr txBox="1"/>
          <p:nvPr/>
        </p:nvSpPr>
        <p:spPr>
          <a:xfrm>
            <a:off x="56399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8AF37-E09C-4B20-ADBC-41DFFD3E80C4}"/>
              </a:ext>
            </a:extLst>
          </p:cNvPr>
          <p:cNvSpPr txBox="1"/>
          <p:nvPr/>
        </p:nvSpPr>
        <p:spPr>
          <a:xfrm>
            <a:off x="5639937" y="29137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AB8F950-9763-4F57-B8BC-37F340F71D27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1910008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F24BAA93-A901-4B5A-9258-84DB50058290}"/>
              </a:ext>
            </a:extLst>
          </p:cNvPr>
          <p:cNvSpPr txBox="1"/>
          <p:nvPr/>
        </p:nvSpPr>
        <p:spPr>
          <a:xfrm>
            <a:off x="6380843" y="4365104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Solve Puzzle (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PoW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&amp; Generate Block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012DFB-ADE9-4B03-87FD-1AA8AA594A0E}"/>
              </a:ext>
            </a:extLst>
          </p:cNvPr>
          <p:cNvSpPr txBox="1"/>
          <p:nvPr/>
        </p:nvSpPr>
        <p:spPr>
          <a:xfrm>
            <a:off x="6381847" y="3729806"/>
            <a:ext cx="230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Apply Transaction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&amp; Create Receipt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81683F-9D86-4CD5-AC0F-6DE619E66C6A}"/>
              </a:ext>
            </a:extLst>
          </p:cNvPr>
          <p:cNvSpPr txBox="1"/>
          <p:nvPr/>
        </p:nvSpPr>
        <p:spPr>
          <a:xfrm>
            <a:off x="6380843" y="3730553"/>
            <a:ext cx="230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⑥ Apply Transaction</a:t>
            </a:r>
          </a:p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&amp; Create Receipt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3A920E-C220-44A9-A855-988A2AF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Flow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C45686-C68E-42FC-9569-74B23972B73D}"/>
              </a:ext>
            </a:extLst>
          </p:cNvPr>
          <p:cNvCxnSpPr/>
          <p:nvPr/>
        </p:nvCxnSpPr>
        <p:spPr>
          <a:xfrm>
            <a:off x="2007030" y="1437334"/>
            <a:ext cx="0" cy="52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7CF2A9-C493-4D89-B834-F5B27D02F9EA}"/>
              </a:ext>
            </a:extLst>
          </p:cNvPr>
          <p:cNvCxnSpPr/>
          <p:nvPr/>
        </p:nvCxnSpPr>
        <p:spPr>
          <a:xfrm>
            <a:off x="6202187" y="1437334"/>
            <a:ext cx="0" cy="52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8D79BC-C703-42D6-B45A-EFEA4726C71B}"/>
              </a:ext>
            </a:extLst>
          </p:cNvPr>
          <p:cNvSpPr txBox="1"/>
          <p:nvPr/>
        </p:nvSpPr>
        <p:spPr>
          <a:xfrm>
            <a:off x="1062191" y="660732"/>
            <a:ext cx="188968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API Library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(web3js, web3j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F6B3C-34EA-490F-B545-7CE263F5F1D9}"/>
              </a:ext>
            </a:extLst>
          </p:cNvPr>
          <p:cNvSpPr txBox="1"/>
          <p:nvPr/>
        </p:nvSpPr>
        <p:spPr>
          <a:xfrm>
            <a:off x="4948350" y="660733"/>
            <a:ext cx="250767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Ethereum Client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geth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besu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2ADA2-9BA2-4710-A78D-1E447E81F8ED}"/>
              </a:ext>
            </a:extLst>
          </p:cNvPr>
          <p:cNvSpPr/>
          <p:nvPr/>
        </p:nvSpPr>
        <p:spPr>
          <a:xfrm>
            <a:off x="1827370" y="1556792"/>
            <a:ext cx="360033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7DFA5-1A05-4B40-8BB2-4DA0D6E25C89}"/>
              </a:ext>
            </a:extLst>
          </p:cNvPr>
          <p:cNvSpPr/>
          <p:nvPr/>
        </p:nvSpPr>
        <p:spPr>
          <a:xfrm>
            <a:off x="6021814" y="1700808"/>
            <a:ext cx="360033" cy="4714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83780-DAC2-4EE7-8BCE-912C9B0476E4}"/>
              </a:ext>
            </a:extLst>
          </p:cNvPr>
          <p:cNvSpPr txBox="1"/>
          <p:nvPr/>
        </p:nvSpPr>
        <p:spPr>
          <a:xfrm>
            <a:off x="230622" y="1364621"/>
            <a:ext cx="1601598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Create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Transaction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&amp; Sign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2BF788-08C7-4923-B07A-4EFBE475F56D}"/>
              </a:ext>
            </a:extLst>
          </p:cNvPr>
          <p:cNvCxnSpPr>
            <a:cxnSpLocks/>
          </p:cNvCxnSpPr>
          <p:nvPr/>
        </p:nvCxnSpPr>
        <p:spPr>
          <a:xfrm>
            <a:off x="2466409" y="1959138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D256BB-D1ED-4F8F-8901-B3267E88D369}"/>
              </a:ext>
            </a:extLst>
          </p:cNvPr>
          <p:cNvCxnSpPr>
            <a:cxnSpLocks/>
          </p:cNvCxnSpPr>
          <p:nvPr/>
        </p:nvCxnSpPr>
        <p:spPr>
          <a:xfrm flipH="1">
            <a:off x="2466409" y="2175162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3730A8-C894-43FF-BB82-A880351348DD}"/>
              </a:ext>
            </a:extLst>
          </p:cNvPr>
          <p:cNvSpPr txBox="1"/>
          <p:nvPr/>
        </p:nvSpPr>
        <p:spPr>
          <a:xfrm>
            <a:off x="2842735" y="1365070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Transaction Submit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6819-775F-467A-A78F-E6B550FECA37}"/>
              </a:ext>
            </a:extLst>
          </p:cNvPr>
          <p:cNvSpPr txBox="1"/>
          <p:nvPr/>
        </p:nvSpPr>
        <p:spPr>
          <a:xfrm>
            <a:off x="2629664" y="2247170"/>
            <a:ext cx="29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Transaction Hash Value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3000F1-7A48-4F1D-8F90-D608B47D466F}"/>
              </a:ext>
            </a:extLst>
          </p:cNvPr>
          <p:cNvCxnSpPr>
            <a:cxnSpLocks/>
          </p:cNvCxnSpPr>
          <p:nvPr/>
        </p:nvCxnSpPr>
        <p:spPr>
          <a:xfrm>
            <a:off x="2007030" y="1700808"/>
            <a:ext cx="0" cy="686839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2C65AB-9B01-45E7-9F44-A801E4AE255A}"/>
              </a:ext>
            </a:extLst>
          </p:cNvPr>
          <p:cNvCxnSpPr>
            <a:cxnSpLocks/>
          </p:cNvCxnSpPr>
          <p:nvPr/>
        </p:nvCxnSpPr>
        <p:spPr>
          <a:xfrm>
            <a:off x="6202187" y="1836637"/>
            <a:ext cx="0" cy="4471680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E328861-69D9-400C-8453-2F75F22FEC6C}"/>
              </a:ext>
            </a:extLst>
          </p:cNvPr>
          <p:cNvSpPr/>
          <p:nvPr/>
        </p:nvSpPr>
        <p:spPr>
          <a:xfrm>
            <a:off x="6134272" y="5413420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EDD01-7B88-4CF4-9DF6-5E91313A5442}"/>
              </a:ext>
            </a:extLst>
          </p:cNvPr>
          <p:cNvSpPr txBox="1"/>
          <p:nvPr/>
        </p:nvSpPr>
        <p:spPr>
          <a:xfrm>
            <a:off x="6381847" y="530120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Status: Commit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415597-BD3C-4971-A17A-53B3E97659F0}"/>
              </a:ext>
            </a:extLst>
          </p:cNvPr>
          <p:cNvSpPr/>
          <p:nvPr/>
        </p:nvSpPr>
        <p:spPr>
          <a:xfrm>
            <a:off x="6137350" y="2871678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4F67-8008-4022-950C-DD7C15893FDE}"/>
              </a:ext>
            </a:extLst>
          </p:cNvPr>
          <p:cNvSpPr txBox="1"/>
          <p:nvPr/>
        </p:nvSpPr>
        <p:spPr>
          <a:xfrm>
            <a:off x="6385884" y="270892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Status: Pending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61A085-AC53-478E-95B5-EAA9F37646EA}"/>
              </a:ext>
            </a:extLst>
          </p:cNvPr>
          <p:cNvCxnSpPr>
            <a:cxnSpLocks/>
          </p:cNvCxnSpPr>
          <p:nvPr/>
        </p:nvCxnSpPr>
        <p:spPr>
          <a:xfrm>
            <a:off x="2466409" y="3677048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79C432-CBA3-435F-8785-CD04997B2CAD}"/>
              </a:ext>
            </a:extLst>
          </p:cNvPr>
          <p:cNvCxnSpPr>
            <a:cxnSpLocks/>
          </p:cNvCxnSpPr>
          <p:nvPr/>
        </p:nvCxnSpPr>
        <p:spPr>
          <a:xfrm flipH="1">
            <a:off x="2466409" y="3893072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3AC45B-F08D-400B-910F-ABCB85393507}"/>
              </a:ext>
            </a:extLst>
          </p:cNvPr>
          <p:cNvSpPr txBox="1"/>
          <p:nvPr/>
        </p:nvSpPr>
        <p:spPr>
          <a:xfrm>
            <a:off x="2868896" y="3068960"/>
            <a:ext cx="243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F0245-E86A-42E1-B82C-F8949F45B4EE}"/>
              </a:ext>
            </a:extLst>
          </p:cNvPr>
          <p:cNvSpPr txBox="1"/>
          <p:nvPr/>
        </p:nvSpPr>
        <p:spPr>
          <a:xfrm>
            <a:off x="3804922" y="396508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null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CFDE64-CD2E-4B7F-B7DF-728DE89BE862}"/>
              </a:ext>
            </a:extLst>
          </p:cNvPr>
          <p:cNvCxnSpPr>
            <a:cxnSpLocks/>
          </p:cNvCxnSpPr>
          <p:nvPr/>
        </p:nvCxnSpPr>
        <p:spPr>
          <a:xfrm>
            <a:off x="2466409" y="5850266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5C670F-7751-4321-8A74-24D2269CDEC2}"/>
              </a:ext>
            </a:extLst>
          </p:cNvPr>
          <p:cNvCxnSpPr>
            <a:cxnSpLocks/>
          </p:cNvCxnSpPr>
          <p:nvPr/>
        </p:nvCxnSpPr>
        <p:spPr>
          <a:xfrm flipH="1">
            <a:off x="2466409" y="6066290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8D1C1-3B67-4DD9-A3DA-62CD2830DA13}"/>
              </a:ext>
            </a:extLst>
          </p:cNvPr>
          <p:cNvSpPr txBox="1"/>
          <p:nvPr/>
        </p:nvSpPr>
        <p:spPr>
          <a:xfrm>
            <a:off x="3123646" y="6084585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(type, status, logs, …)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D5DFA-97DB-488A-BE37-22A2021810DF}"/>
              </a:ext>
            </a:extLst>
          </p:cNvPr>
          <p:cNvSpPr/>
          <p:nvPr/>
        </p:nvSpPr>
        <p:spPr>
          <a:xfrm>
            <a:off x="6134272" y="1901166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2D4E718-4B84-4CCB-A458-A99D15FA9C18}"/>
              </a:ext>
            </a:extLst>
          </p:cNvPr>
          <p:cNvSpPr/>
          <p:nvPr/>
        </p:nvSpPr>
        <p:spPr>
          <a:xfrm>
            <a:off x="6140176" y="4131790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D0B1D-85E9-4461-A038-089E9B23551D}"/>
              </a:ext>
            </a:extLst>
          </p:cNvPr>
          <p:cNvSpPr txBox="1"/>
          <p:nvPr/>
        </p:nvSpPr>
        <p:spPr>
          <a:xfrm>
            <a:off x="2868896" y="5220489"/>
            <a:ext cx="243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A7888C4-DCA1-4C74-9E47-3026111A094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79303" y="1964453"/>
            <a:ext cx="1597589" cy="556518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2A0C04-D55D-480A-AB84-DEB45D64EFEB}"/>
              </a:ext>
            </a:extLst>
          </p:cNvPr>
          <p:cNvCxnSpPr>
            <a:cxnSpLocks/>
          </p:cNvCxnSpPr>
          <p:nvPr/>
        </p:nvCxnSpPr>
        <p:spPr>
          <a:xfrm>
            <a:off x="8279303" y="1964453"/>
            <a:ext cx="3649345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18E264-2DD3-4C41-A598-9C15CE3C9938}"/>
              </a:ext>
            </a:extLst>
          </p:cNvPr>
          <p:cNvSpPr txBox="1"/>
          <p:nvPr/>
        </p:nvSpPr>
        <p:spPr>
          <a:xfrm>
            <a:off x="9307169" y="1588596"/>
            <a:ext cx="237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Broadcast to Peer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6356F2-9972-4A78-B705-8F78B85D4261}"/>
              </a:ext>
            </a:extLst>
          </p:cNvPr>
          <p:cNvSpPr txBox="1"/>
          <p:nvPr/>
        </p:nvSpPr>
        <p:spPr>
          <a:xfrm>
            <a:off x="8227049" y="1975169"/>
            <a:ext cx="167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Add to Pool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CAD9FB-9B46-43A7-ABCE-D8AF20EA322E}"/>
              </a:ext>
            </a:extLst>
          </p:cNvPr>
          <p:cNvCxnSpPr>
            <a:cxnSpLocks/>
            <a:stCxn id="116" idx="3"/>
            <a:endCxn id="112" idx="1"/>
          </p:cNvCxnSpPr>
          <p:nvPr/>
        </p:nvCxnSpPr>
        <p:spPr>
          <a:xfrm>
            <a:off x="9290011" y="5690157"/>
            <a:ext cx="190889" cy="32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AAB115-CB31-49F5-8976-BF1238DE69F7}"/>
              </a:ext>
            </a:extLst>
          </p:cNvPr>
          <p:cNvCxnSpPr>
            <a:cxnSpLocks/>
          </p:cNvCxnSpPr>
          <p:nvPr/>
        </p:nvCxnSpPr>
        <p:spPr>
          <a:xfrm flipV="1">
            <a:off x="10639010" y="5711953"/>
            <a:ext cx="1432826" cy="108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3FA0C0-3606-4270-97DD-FEAB7DF251DB}"/>
              </a:ext>
            </a:extLst>
          </p:cNvPr>
          <p:cNvGrpSpPr/>
          <p:nvPr/>
        </p:nvGrpSpPr>
        <p:grpSpPr>
          <a:xfrm>
            <a:off x="9408368" y="2514584"/>
            <a:ext cx="937048" cy="770400"/>
            <a:chOff x="8832304" y="2666542"/>
            <a:chExt cx="937048" cy="7704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9FE10E6-75DA-4AE0-BAB8-98250A0A183C}"/>
                </a:ext>
              </a:extLst>
            </p:cNvPr>
            <p:cNvSpPr/>
            <p:nvPr/>
          </p:nvSpPr>
          <p:spPr>
            <a:xfrm>
              <a:off x="8832828" y="2666542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F2DDA3-7842-4D12-AF41-E7660C0C5039}"/>
                </a:ext>
              </a:extLst>
            </p:cNvPr>
            <p:cNvSpPr txBox="1"/>
            <p:nvPr/>
          </p:nvSpPr>
          <p:spPr>
            <a:xfrm>
              <a:off x="8832304" y="2672929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Mempool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57A708-C498-4E8B-8065-2E9BEDEB626D}"/>
                </a:ext>
              </a:extLst>
            </p:cNvPr>
            <p:cNvSpPr txBox="1"/>
            <p:nvPr/>
          </p:nvSpPr>
          <p:spPr>
            <a:xfrm>
              <a:off x="8886828" y="3068960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44B3F3F-A69D-4515-9B89-5F2A9A834F49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8184232" y="5690157"/>
            <a:ext cx="1697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B5ADE3-5B79-48C8-99C8-6EF1602ADDC9}"/>
              </a:ext>
            </a:extLst>
          </p:cNvPr>
          <p:cNvSpPr txBox="1"/>
          <p:nvPr/>
        </p:nvSpPr>
        <p:spPr>
          <a:xfrm>
            <a:off x="9847989" y="4653136"/>
            <a:ext cx="20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⑧ Append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 to Blockchain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41C5B4-1729-46E3-910A-06D10CE91395}"/>
              </a:ext>
            </a:extLst>
          </p:cNvPr>
          <p:cNvSpPr txBox="1"/>
          <p:nvPr/>
        </p:nvSpPr>
        <p:spPr>
          <a:xfrm>
            <a:off x="10470900" y="5301584"/>
            <a:ext cx="16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⑨ Broadcast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5649EA5-B26A-4837-AC47-B986DD05DCD4}"/>
              </a:ext>
            </a:extLst>
          </p:cNvPr>
          <p:cNvGrpSpPr/>
          <p:nvPr/>
        </p:nvGrpSpPr>
        <p:grpSpPr>
          <a:xfrm>
            <a:off x="9374576" y="3805391"/>
            <a:ext cx="937048" cy="770400"/>
            <a:chOff x="10924789" y="2761414"/>
            <a:chExt cx="937048" cy="7704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2295954-07D5-4940-AA86-2C23DFE06826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F38155-1408-4F99-8DBF-80DBBD687A59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78CDB8F-07AE-434A-A27F-1981E46067F6}"/>
                </a:ext>
              </a:extLst>
            </p:cNvPr>
            <p:cNvSpPr txBox="1"/>
            <p:nvPr/>
          </p:nvSpPr>
          <p:spPr>
            <a:xfrm>
              <a:off x="10979313" y="3163832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27CED44-D628-48BD-A713-986609B81957}"/>
              </a:ext>
            </a:extLst>
          </p:cNvPr>
          <p:cNvGrpSpPr/>
          <p:nvPr/>
        </p:nvGrpSpPr>
        <p:grpSpPr>
          <a:xfrm>
            <a:off x="9480376" y="5308253"/>
            <a:ext cx="937048" cy="770400"/>
            <a:chOff x="10924789" y="2761414"/>
            <a:chExt cx="937048" cy="7704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A7EEF2-BE7A-4351-B5A2-63F9C7A8EAD8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3045CCD-ACF2-4254-B1CA-983126ED860B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A004199-E10A-4A04-9AEB-1E9667027633}"/>
                </a:ext>
              </a:extLst>
            </p:cNvPr>
            <p:cNvSpPr txBox="1"/>
            <p:nvPr/>
          </p:nvSpPr>
          <p:spPr>
            <a:xfrm>
              <a:off x="10979313" y="3163832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6B191E4-B396-4ACC-ACFF-701BC0CC80F6}"/>
              </a:ext>
            </a:extLst>
          </p:cNvPr>
          <p:cNvGrpSpPr/>
          <p:nvPr/>
        </p:nvGrpSpPr>
        <p:grpSpPr>
          <a:xfrm>
            <a:off x="8353487" y="5304957"/>
            <a:ext cx="937048" cy="770400"/>
            <a:chOff x="10924789" y="2761414"/>
            <a:chExt cx="937048" cy="7704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35918CB-8884-4E2B-9592-A28C58C883A8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B1D01F7-D9C5-4BAC-81FB-ED47F1F24CDA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n-1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E16ED27-12A6-4CC5-BBE3-3CCC8507D43D}"/>
              </a:ext>
            </a:extLst>
          </p:cNvPr>
          <p:cNvCxnSpPr>
            <a:cxnSpLocks/>
          </p:cNvCxnSpPr>
          <p:nvPr/>
        </p:nvCxnSpPr>
        <p:spPr>
          <a:xfrm>
            <a:off x="9843100" y="4797152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B4FAC78-738E-4A7B-AFA1-88C962785DC5}"/>
              </a:ext>
            </a:extLst>
          </p:cNvPr>
          <p:cNvCxnSpPr>
            <a:cxnSpLocks/>
          </p:cNvCxnSpPr>
          <p:nvPr/>
        </p:nvCxnSpPr>
        <p:spPr>
          <a:xfrm>
            <a:off x="9834830" y="337289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52AA36B-6F37-466B-A9BC-B521B741646B}"/>
              </a:ext>
            </a:extLst>
          </p:cNvPr>
          <p:cNvSpPr txBox="1"/>
          <p:nvPr/>
        </p:nvSpPr>
        <p:spPr>
          <a:xfrm>
            <a:off x="9837180" y="3338702"/>
            <a:ext cx="20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Peek by Miner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ABC440-C718-4629-8BD7-047FF66FDF9E}"/>
              </a:ext>
            </a:extLst>
          </p:cNvPr>
          <p:cNvSpPr txBox="1"/>
          <p:nvPr/>
        </p:nvSpPr>
        <p:spPr>
          <a:xfrm>
            <a:off x="230027" y="1364621"/>
            <a:ext cx="1774818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① Create</a:t>
            </a:r>
            <a:b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    Transaction</a:t>
            </a:r>
          </a:p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    &amp; Sign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31144C-5D57-4736-856E-8550DB919610}"/>
              </a:ext>
            </a:extLst>
          </p:cNvPr>
          <p:cNvSpPr txBox="1"/>
          <p:nvPr/>
        </p:nvSpPr>
        <p:spPr>
          <a:xfrm>
            <a:off x="6384224" y="1779787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Validate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116DF71-1488-41D9-8955-29F4B84F3FA6}"/>
              </a:ext>
            </a:extLst>
          </p:cNvPr>
          <p:cNvSpPr txBox="1"/>
          <p:nvPr/>
        </p:nvSpPr>
        <p:spPr>
          <a:xfrm>
            <a:off x="6384032" y="1778386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③ Validate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6985246-91F1-4CED-99C2-7B88C5D72CE0}"/>
              </a:ext>
            </a:extLst>
          </p:cNvPr>
          <p:cNvSpPr txBox="1"/>
          <p:nvPr/>
        </p:nvSpPr>
        <p:spPr>
          <a:xfrm>
            <a:off x="2841670" y="1364621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② Transaction Submit</a:t>
            </a:r>
            <a:b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DBFD3AF-B8B4-4433-9964-A1BA26C6D7CD}"/>
              </a:ext>
            </a:extLst>
          </p:cNvPr>
          <p:cNvSpPr txBox="1"/>
          <p:nvPr/>
        </p:nvSpPr>
        <p:spPr>
          <a:xfrm>
            <a:off x="6380906" y="436438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Solve Puzzle (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PoW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&amp; </a:t>
            </a:r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Generate Block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40" grpId="0"/>
      <p:bldP spid="40" grpId="1"/>
      <p:bldP spid="146" grpId="0"/>
      <p:bldP spid="12" grpId="0"/>
      <p:bldP spid="12" grpId="1"/>
      <p:bldP spid="19" grpId="0"/>
      <p:bldP spid="19" grpId="1"/>
      <p:bldP spid="20" grpId="0"/>
      <p:bldP spid="25" grpId="0" animBg="1"/>
      <p:bldP spid="26" grpId="0"/>
      <p:bldP spid="27" grpId="0" animBg="1"/>
      <p:bldP spid="28" grpId="0"/>
      <p:bldP spid="31" grpId="0"/>
      <p:bldP spid="32" grpId="0"/>
      <p:bldP spid="36" grpId="0"/>
      <p:bldP spid="36" grpId="1"/>
      <p:bldP spid="37" grpId="0" animBg="1"/>
      <p:bldP spid="39" grpId="0" animBg="1"/>
      <p:bldP spid="45" grpId="0"/>
      <p:bldP spid="43" grpId="0"/>
      <p:bldP spid="46" grpId="0"/>
      <p:bldP spid="100" grpId="0"/>
      <p:bldP spid="101" grpId="0"/>
      <p:bldP spid="131" grpId="0"/>
      <p:bldP spid="136" grpId="0"/>
      <p:bldP spid="143" grpId="0"/>
      <p:bldP spid="143" grpId="1"/>
      <p:bldP spid="150" grpId="0"/>
      <p:bldP spid="151" grpId="0"/>
      <p:bldP spid="1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3BD295-93A0-44F2-8A09-B72382B0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3 : World State, EVM, </a:t>
            </a:r>
            <a:r>
              <a:rPr lang="ko-KR" altLang="en-US" dirty="0"/>
              <a:t>트랜잭션</a:t>
            </a:r>
            <a:r>
              <a:rPr lang="en-US" altLang="ko-KR" dirty="0"/>
              <a:t>(Transaction), </a:t>
            </a:r>
            <a:r>
              <a:rPr lang="ko-KR" altLang="en-US" dirty="0"/>
              <a:t>영수증</a:t>
            </a:r>
            <a:r>
              <a:rPr lang="en-US" altLang="ko-KR" dirty="0"/>
              <a:t>(Receipt)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30E344-B71D-48CF-B5C8-5D1324F5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26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7FFB5A-482C-489F-A9F9-DDD68D29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657226"/>
            <a:ext cx="3600000" cy="2849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(BERLIN VERSION 934279c – 2022-04-07)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0075C-A54B-4CD1-8E11-FA3C85B1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657226"/>
            <a:ext cx="3600000" cy="4394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21D14-3044-47E0-AAB2-EE832C09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648" y="657226"/>
            <a:ext cx="2844000" cy="4580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29F2E-3416-47C1-8859-0B3ACE05D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648" y="5228241"/>
            <a:ext cx="2844000" cy="15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561CD5-5A70-417D-BC7D-4017DDB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Machine &amp; State Transition</a:t>
            </a:r>
            <a:endParaRPr lang="ko-KR" alt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90182688-32A7-7AD8-5761-853251C37D4C}"/>
              </a:ext>
            </a:extLst>
          </p:cNvPr>
          <p:cNvSpPr txBox="1"/>
          <p:nvPr/>
        </p:nvSpPr>
        <p:spPr>
          <a:xfrm>
            <a:off x="3791744" y="661632"/>
            <a:ext cx="460851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APPLY(</a:t>
            </a:r>
            <a:r>
              <a:rPr lang="en-US" altLang="ko-KR" sz="2500" b="1" dirty="0">
                <a:solidFill>
                  <a:srgbClr val="00C8EB"/>
                </a:solidFill>
                <a:ea typeface="맑은 고딕"/>
              </a:rPr>
              <a:t>S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,</a:t>
            </a:r>
            <a:r>
              <a:rPr lang="en-US" altLang="ko-KR" sz="2500" b="1" dirty="0">
                <a:solidFill>
                  <a:srgbClr val="FFC700"/>
                </a:solidFill>
                <a:ea typeface="맑은 고딕"/>
              </a:rPr>
              <a:t>TX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➡ </a:t>
            </a:r>
            <a:r>
              <a:rPr lang="en-US" altLang="ko-KR" sz="2500" b="1" dirty="0">
                <a:solidFill>
                  <a:srgbClr val="0071FF"/>
                </a:solidFill>
                <a:ea typeface="맑은 고딕"/>
              </a:rPr>
              <a:t>S’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or</a:t>
            </a:r>
            <a:r>
              <a:rPr lang="ko-KR" altLang="en-US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80E1A9-124B-4DD1-B111-ECE219A2CA3A}"/>
              </a:ext>
            </a:extLst>
          </p:cNvPr>
          <p:cNvGrpSpPr/>
          <p:nvPr/>
        </p:nvGrpSpPr>
        <p:grpSpPr>
          <a:xfrm>
            <a:off x="1127448" y="1255744"/>
            <a:ext cx="2685586" cy="2520280"/>
            <a:chOff x="1127448" y="1412776"/>
            <a:chExt cx="2685586" cy="25202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995F4F-A14D-C7BC-28A8-6B5A9A07C56B}"/>
                </a:ext>
              </a:extLst>
            </p:cNvPr>
            <p:cNvSpPr/>
            <p:nvPr/>
          </p:nvSpPr>
          <p:spPr>
            <a:xfrm>
              <a:off x="1131094" y="1843664"/>
              <a:ext cx="2681940" cy="2089392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26E1376-1A68-C8D7-F128-FEBCC158B18F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FE437F-011A-791A-003F-EAE583881EF2}"/>
              </a:ext>
            </a:extLst>
          </p:cNvPr>
          <p:cNvCxnSpPr>
            <a:cxnSpLocks/>
          </p:cNvCxnSpPr>
          <p:nvPr/>
        </p:nvCxnSpPr>
        <p:spPr>
          <a:xfrm>
            <a:off x="4028382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BA06E4-B564-4F05-BBCE-F35624F83AC4}"/>
              </a:ext>
            </a:extLst>
          </p:cNvPr>
          <p:cNvGrpSpPr/>
          <p:nvPr/>
        </p:nvGrpSpPr>
        <p:grpSpPr>
          <a:xfrm>
            <a:off x="8540626" y="1255744"/>
            <a:ext cx="2685586" cy="2520279"/>
            <a:chOff x="8540626" y="1412776"/>
            <a:chExt cx="2685586" cy="25202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B31BD-3CDE-4069-8D9A-2C1AA316274E}"/>
                </a:ext>
              </a:extLst>
            </p:cNvPr>
            <p:cNvSpPr/>
            <p:nvPr/>
          </p:nvSpPr>
          <p:spPr>
            <a:xfrm>
              <a:off x="8544272" y="1843664"/>
              <a:ext cx="2681940" cy="2089391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9</a:t>
              </a:r>
              <a:r>
                <a:rPr lang="ko-KR" altLang="en-US" sz="2000" dirty="0">
                  <a:ea typeface="맑은 고딕"/>
                </a:rPr>
                <a:t>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1000</a:t>
              </a:r>
              <a:endParaRPr lang="ko-KR" altLang="en-US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F0EAF03-5F6F-47CF-93AD-993CC881C4A1}"/>
                </a:ext>
              </a:extLst>
            </p:cNvPr>
            <p:cNvSpPr txBox="1"/>
            <p:nvPr/>
          </p:nvSpPr>
          <p:spPr>
            <a:xfrm>
              <a:off x="8540626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71FF"/>
                  </a:solidFill>
                  <a:ea typeface="맑은 고딕"/>
                </a:rPr>
                <a:t>State</a:t>
              </a:r>
              <a:r>
                <a:rPr lang="en-US" altLang="ko-KR" sz="2200" b="1" dirty="0">
                  <a:solidFill>
                    <a:srgbClr val="0071FF"/>
                  </a:solidFill>
                  <a:ea typeface="맑은 고딕"/>
                </a:rPr>
                <a:t>’</a:t>
              </a:r>
              <a:endParaRPr lang="ko-KR" altLang="en-US" sz="2200" b="1" dirty="0">
                <a:solidFill>
                  <a:srgbClr val="0071FF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5ACFFD-2863-4AF1-8FAD-9854373BA7A6}"/>
              </a:ext>
            </a:extLst>
          </p:cNvPr>
          <p:cNvCxnSpPr>
            <a:cxnSpLocks/>
          </p:cNvCxnSpPr>
          <p:nvPr/>
        </p:nvCxnSpPr>
        <p:spPr>
          <a:xfrm>
            <a:off x="7244704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6472C-1F8C-4554-8043-A47A82A0E5A0}"/>
              </a:ext>
            </a:extLst>
          </p:cNvPr>
          <p:cNvGrpSpPr/>
          <p:nvPr/>
        </p:nvGrpSpPr>
        <p:grpSpPr>
          <a:xfrm>
            <a:off x="5324304" y="1660883"/>
            <a:ext cx="1705052" cy="1728192"/>
            <a:chOff x="5249076" y="2210670"/>
            <a:chExt cx="1705052" cy="17281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378C3C-774E-223B-B01D-6232557D7D62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1000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30452bfe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AAFE6-5468-43E9-B0CF-C3469D79F0D4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9D7E0B-E951-4914-B062-31FD90B10E9A}"/>
              </a:ext>
            </a:extLst>
          </p:cNvPr>
          <p:cNvGrpSpPr/>
          <p:nvPr/>
        </p:nvGrpSpPr>
        <p:grpSpPr>
          <a:xfrm>
            <a:off x="1109804" y="3920508"/>
            <a:ext cx="2685586" cy="2584445"/>
            <a:chOff x="1127448" y="1412776"/>
            <a:chExt cx="2685586" cy="25844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AFC9D3E-E50F-485A-B5E1-1805D3187F14}"/>
                </a:ext>
              </a:extLst>
            </p:cNvPr>
            <p:cNvSpPr/>
            <p:nvPr/>
          </p:nvSpPr>
          <p:spPr>
            <a:xfrm>
              <a:off x="1131094" y="1843664"/>
              <a:ext cx="2681940" cy="2153557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58B53D27-3CE5-4E96-A894-99376F4931B8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953EBF-E867-4379-BF02-18DCB5449972}"/>
              </a:ext>
            </a:extLst>
          </p:cNvPr>
          <p:cNvCxnSpPr>
            <a:cxnSpLocks/>
          </p:cNvCxnSpPr>
          <p:nvPr/>
        </p:nvCxnSpPr>
        <p:spPr>
          <a:xfrm>
            <a:off x="4010738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>
            <a:extLst>
              <a:ext uri="{FF2B5EF4-FFF2-40B4-BE49-F238E27FC236}">
                <a16:creationId xmlns:a16="http://schemas.microsoft.com/office/drawing/2014/main" id="{1B4E1258-9B86-4B51-B94E-0420D6DABD02}"/>
              </a:ext>
            </a:extLst>
          </p:cNvPr>
          <p:cNvSpPr txBox="1"/>
          <p:nvPr/>
        </p:nvSpPr>
        <p:spPr>
          <a:xfrm>
            <a:off x="8506273" y="4984841"/>
            <a:ext cx="268194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200" b="1" dirty="0">
              <a:solidFill>
                <a:srgbClr val="EF296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C1457D-86A5-4817-B107-8F4BE746ECDA}"/>
              </a:ext>
            </a:extLst>
          </p:cNvPr>
          <p:cNvCxnSpPr>
            <a:cxnSpLocks/>
          </p:cNvCxnSpPr>
          <p:nvPr/>
        </p:nvCxnSpPr>
        <p:spPr>
          <a:xfrm>
            <a:off x="7227060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99665A-0F50-4275-B6B1-F61613EA638E}"/>
              </a:ext>
            </a:extLst>
          </p:cNvPr>
          <p:cNvGrpSpPr/>
          <p:nvPr/>
        </p:nvGrpSpPr>
        <p:grpSpPr>
          <a:xfrm>
            <a:off x="5306660" y="4333021"/>
            <a:ext cx="1705052" cy="1728192"/>
            <a:chOff x="5249076" y="2210670"/>
            <a:chExt cx="1705052" cy="172819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77786A-83D9-447E-A864-2613FBAD0D90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20000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35a693ea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25192C-6CDE-44A0-9807-F85EE3072C38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BF143C-78E6-4BAC-8B61-DA4FEDA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36176-9904-4426-9ADA-5EC9097734BD}"/>
              </a:ext>
            </a:extLst>
          </p:cNvPr>
          <p:cNvSpPr/>
          <p:nvPr/>
        </p:nvSpPr>
        <p:spPr>
          <a:xfrm>
            <a:off x="3633656" y="2293514"/>
            <a:ext cx="1656000" cy="1207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</a:t>
            </a:r>
            <a:br>
              <a:rPr lang="ko-KR" altLang="en-US" dirty="0">
                <a:ea typeface="맑은 고딕"/>
              </a:rPr>
            </a:b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  <a:ea typeface="Malgun Gothic"/>
              </a:rPr>
              <a:t>From : A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To : B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Value: 1000</a:t>
            </a: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172FBC02-0654-4238-8278-41DAFDDBDE83}"/>
              </a:ext>
            </a:extLst>
          </p:cNvPr>
          <p:cNvSpPr txBox="1"/>
          <p:nvPr/>
        </p:nvSpPr>
        <p:spPr>
          <a:xfrm>
            <a:off x="4563095" y="658576"/>
            <a:ext cx="30607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Blockchain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18102-322D-48D7-A5D5-1230F9E0E4EF}"/>
              </a:ext>
            </a:extLst>
          </p:cNvPr>
          <p:cNvSpPr/>
          <p:nvPr/>
        </p:nvSpPr>
        <p:spPr>
          <a:xfrm>
            <a:off x="6225491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A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9</a:t>
            </a:r>
            <a:r>
              <a:rPr lang="ko-KR" altLang="en-US" sz="2000" dirty="0">
                <a:ea typeface="맑은 고딕"/>
              </a:rPr>
              <a:t>000</a:t>
            </a:r>
            <a:endParaRPr 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B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1000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...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BE30858F-5C4B-434F-9332-1E346508014A}"/>
              </a:ext>
            </a:extLst>
          </p:cNvPr>
          <p:cNvSpPr txBox="1"/>
          <p:nvPr/>
        </p:nvSpPr>
        <p:spPr>
          <a:xfrm>
            <a:off x="6225491" y="4145357"/>
            <a:ext cx="216000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(t+1)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AA797-AB79-47EE-A74A-09E4C40F7C95}"/>
              </a:ext>
            </a:extLst>
          </p:cNvPr>
          <p:cNvSpPr/>
          <p:nvPr/>
        </p:nvSpPr>
        <p:spPr>
          <a:xfrm>
            <a:off x="3519553" y="1717093"/>
            <a:ext cx="1872208" cy="2913527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C3FABD4C-0F03-43A9-89B2-7F5FC2A3D6DF}"/>
              </a:ext>
            </a:extLst>
          </p:cNvPr>
          <p:cNvSpPr txBox="1"/>
          <p:nvPr/>
        </p:nvSpPr>
        <p:spPr>
          <a:xfrm>
            <a:off x="3561195" y="1286206"/>
            <a:ext cx="1803152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ECF7C-9F51-496F-A87F-E4C861DFFE09}"/>
              </a:ext>
            </a:extLst>
          </p:cNvPr>
          <p:cNvSpPr/>
          <p:nvPr/>
        </p:nvSpPr>
        <p:spPr>
          <a:xfrm>
            <a:off x="3633656" y="3574178"/>
            <a:ext cx="1655732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1465A-4A20-43F7-AF1C-F50CD5675898}"/>
              </a:ext>
            </a:extLst>
          </p:cNvPr>
          <p:cNvSpPr/>
          <p:nvPr/>
        </p:nvSpPr>
        <p:spPr>
          <a:xfrm>
            <a:off x="3633655" y="4063691"/>
            <a:ext cx="1655733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C78E5-FAC3-4C0C-A5CA-ECC0896E37E4}"/>
              </a:ext>
            </a:extLst>
          </p:cNvPr>
          <p:cNvSpPr/>
          <p:nvPr/>
        </p:nvSpPr>
        <p:spPr>
          <a:xfrm>
            <a:off x="9177819" y="1717093"/>
            <a:ext cx="1872208" cy="2052649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8412475-353F-4B87-9353-3CD869D32EC2}"/>
              </a:ext>
            </a:extLst>
          </p:cNvPr>
          <p:cNvSpPr txBox="1"/>
          <p:nvPr/>
        </p:nvSpPr>
        <p:spPr>
          <a:xfrm>
            <a:off x="9177819" y="1281122"/>
            <a:ext cx="1872208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n+1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2A61C5-D1B4-4A2B-A723-3D3822429D5E}"/>
              </a:ext>
            </a:extLst>
          </p:cNvPr>
          <p:cNvSpPr/>
          <p:nvPr/>
        </p:nvSpPr>
        <p:spPr>
          <a:xfrm>
            <a:off x="9291005" y="2710082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5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2D85D-F068-4F01-89A7-5DA7D484D44F}"/>
              </a:ext>
            </a:extLst>
          </p:cNvPr>
          <p:cNvSpPr/>
          <p:nvPr/>
        </p:nvSpPr>
        <p:spPr>
          <a:xfrm>
            <a:off x="9291005" y="3202813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6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ADC59-D66B-457B-AC66-162203A8A41B}"/>
              </a:ext>
            </a:extLst>
          </p:cNvPr>
          <p:cNvSpPr/>
          <p:nvPr/>
        </p:nvSpPr>
        <p:spPr>
          <a:xfrm>
            <a:off x="9291005" y="2206026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4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CBB94A0-CEB6-4934-BEC3-F1195CA0AD45}"/>
              </a:ext>
            </a:extLst>
          </p:cNvPr>
          <p:cNvSpPr/>
          <p:nvPr/>
        </p:nvSpPr>
        <p:spPr>
          <a:xfrm>
            <a:off x="2757596" y="4742591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698D898-D404-44BD-B840-8928B2E77C0C}"/>
              </a:ext>
            </a:extLst>
          </p:cNvPr>
          <p:cNvSpPr/>
          <p:nvPr/>
        </p:nvSpPr>
        <p:spPr>
          <a:xfrm>
            <a:off x="8502860" y="4717063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ACBBB74-1ACB-44A1-8E72-EC6D3F6A41B4}"/>
              </a:ext>
            </a:extLst>
          </p:cNvPr>
          <p:cNvGrpSpPr/>
          <p:nvPr/>
        </p:nvGrpSpPr>
        <p:grpSpPr>
          <a:xfrm>
            <a:off x="-3011128" y="4145357"/>
            <a:ext cx="5671863" cy="2235971"/>
            <a:chOff x="-3011128" y="4145357"/>
            <a:chExt cx="5671863" cy="22359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74BFF7-6B7F-4213-ACFB-113340A7EA20}"/>
                </a:ext>
              </a:extLst>
            </p:cNvPr>
            <p:cNvSpPr/>
            <p:nvPr/>
          </p:nvSpPr>
          <p:spPr>
            <a:xfrm>
              <a:off x="468497" y="4581328"/>
              <a:ext cx="2160000" cy="1800000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...</a:t>
              </a:r>
            </a:p>
          </p:txBody>
        </p:sp>
        <p:sp>
          <p:nvSpPr>
            <p:cNvPr id="7" name="TextBox 24">
              <a:extLst>
                <a:ext uri="{FF2B5EF4-FFF2-40B4-BE49-F238E27FC236}">
                  <a16:creationId xmlns:a16="http://schemas.microsoft.com/office/drawing/2014/main" id="{C47C89E8-D2F7-4A20-85F8-ED36C79C1732}"/>
                </a:ext>
              </a:extLst>
            </p:cNvPr>
            <p:cNvSpPr txBox="1"/>
            <p:nvPr/>
          </p:nvSpPr>
          <p:spPr>
            <a:xfrm>
              <a:off x="464851" y="4145357"/>
              <a:ext cx="2195884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State </a:t>
              </a:r>
              <a:r>
                <a:rPr lang="en-US" altLang="ko-KR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5A0A2F-5999-481D-9A3A-AF7FE674DBC6}"/>
                </a:ext>
              </a:extLst>
            </p:cNvPr>
            <p:cNvSpPr/>
            <p:nvPr/>
          </p:nvSpPr>
          <p:spPr>
            <a:xfrm>
              <a:off x="-3011128" y="4797152"/>
              <a:ext cx="3350526" cy="859815"/>
            </a:xfrm>
            <a:custGeom>
              <a:avLst/>
              <a:gdLst>
                <a:gd name="connsiteX0" fmla="*/ 0 w 3350526"/>
                <a:gd name="connsiteY0" fmla="*/ 859815 h 859815"/>
                <a:gd name="connsiteX1" fmla="*/ 1644555 w 3350526"/>
                <a:gd name="connsiteY1" fmla="*/ 6 h 859815"/>
                <a:gd name="connsiteX2" fmla="*/ 3350526 w 3350526"/>
                <a:gd name="connsiteY2" fmla="*/ 846167 h 8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0526" h="859815">
                  <a:moveTo>
                    <a:pt x="0" y="859815"/>
                  </a:moveTo>
                  <a:cubicBezTo>
                    <a:pt x="543067" y="431048"/>
                    <a:pt x="1086134" y="2281"/>
                    <a:pt x="1644555" y="6"/>
                  </a:cubicBezTo>
                  <a:cubicBezTo>
                    <a:pt x="2202976" y="-2269"/>
                    <a:pt x="3152633" y="633489"/>
                    <a:pt x="3350526" y="846167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4F441C-7F6A-4976-92C7-46ABEFC58387}"/>
              </a:ext>
            </a:extLst>
          </p:cNvPr>
          <p:cNvCxnSpPr>
            <a:cxnSpLocks/>
          </p:cNvCxnSpPr>
          <p:nvPr/>
        </p:nvCxnSpPr>
        <p:spPr>
          <a:xfrm flipH="1">
            <a:off x="5591944" y="1906959"/>
            <a:ext cx="3384376" cy="915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4F9676-7D07-495D-B579-644DE2D39639}"/>
              </a:ext>
            </a:extLst>
          </p:cNvPr>
          <p:cNvCxnSpPr>
            <a:cxnSpLocks/>
          </p:cNvCxnSpPr>
          <p:nvPr/>
        </p:nvCxnSpPr>
        <p:spPr>
          <a:xfrm flipH="1">
            <a:off x="0" y="1916490"/>
            <a:ext cx="328768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B47043-18E5-430B-B568-4633051EB9CD}"/>
              </a:ext>
            </a:extLst>
          </p:cNvPr>
          <p:cNvCxnSpPr>
            <a:cxnSpLocks/>
          </p:cNvCxnSpPr>
          <p:nvPr/>
        </p:nvCxnSpPr>
        <p:spPr>
          <a:xfrm flipH="1">
            <a:off x="11208568" y="1916329"/>
            <a:ext cx="390625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F1AFF9-4134-4198-98A8-929E852E2E07}"/>
              </a:ext>
            </a:extLst>
          </p:cNvPr>
          <p:cNvSpPr/>
          <p:nvPr/>
        </p:nvSpPr>
        <p:spPr>
          <a:xfrm>
            <a:off x="11970755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CEB6C8E1-7309-4A9F-80A4-98C7DB2638F2}"/>
              </a:ext>
            </a:extLst>
          </p:cNvPr>
          <p:cNvSpPr txBox="1"/>
          <p:nvPr/>
        </p:nvSpPr>
        <p:spPr>
          <a:xfrm>
            <a:off x="3567704" y="1753071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Hash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t+1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7461875E-62D3-4CFD-876D-7E98BA620D10}"/>
              </a:ext>
            </a:extLst>
          </p:cNvPr>
          <p:cNvSpPr txBox="1"/>
          <p:nvPr/>
        </p:nvSpPr>
        <p:spPr>
          <a:xfrm>
            <a:off x="9192344" y="1700808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+1 Hash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t+2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3" grpId="0" animBg="1"/>
      <p:bldP spid="14" grpId="0"/>
      <p:bldP spid="17" grpId="0" animBg="1"/>
      <p:bldP spid="18" grpId="0" animBg="1"/>
      <p:bldP spid="22" grpId="0" animBg="1"/>
      <p:bldP spid="23" grpId="0"/>
      <p:bldP spid="24" grpId="0" animBg="1"/>
      <p:bldP spid="25" grpId="0" animBg="1"/>
      <p:bldP spid="26" grpId="0" animBg="1"/>
      <p:bldP spid="35" grpId="0" animBg="1"/>
      <p:bldP spid="36" grpId="0" animBg="1"/>
      <p:bldP spid="44" grpId="0" animBg="1"/>
      <p:bldP spid="46" grpId="0"/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44A689-31DB-47EE-8031-76D8287A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&amp; Account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ADC56-54C0-38D0-5B72-7E0D3ECFA008}"/>
              </a:ext>
            </a:extLst>
          </p:cNvPr>
          <p:cNvSpPr txBox="1"/>
          <p:nvPr/>
        </p:nvSpPr>
        <p:spPr>
          <a:xfrm>
            <a:off x="3693454" y="1635631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9B58276-2A33-B1F3-ED88-CC81BC8E0033}"/>
              </a:ext>
            </a:extLst>
          </p:cNvPr>
          <p:cNvSpPr>
            <a:spLocks noChangeAspect="1"/>
          </p:cNvSpPr>
          <p:nvPr/>
        </p:nvSpPr>
        <p:spPr>
          <a:xfrm>
            <a:off x="6324276" y="5133632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87B53B-5711-AE6D-3838-2B34E50A1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3" t="11836" r="36533" b="28302"/>
          <a:stretch/>
        </p:blipFill>
        <p:spPr>
          <a:xfrm>
            <a:off x="6320512" y="4680403"/>
            <a:ext cx="234164" cy="3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A83302-5CC1-5253-9AF5-2FEB0D15EF30}"/>
              </a:ext>
            </a:extLst>
          </p:cNvPr>
          <p:cNvSpPr/>
          <p:nvPr/>
        </p:nvSpPr>
        <p:spPr>
          <a:xfrm>
            <a:off x="314101" y="1154240"/>
            <a:ext cx="11614373" cy="554501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B799C91-9826-161E-D7E4-AF8380ED4ABD}"/>
              </a:ext>
            </a:extLst>
          </p:cNvPr>
          <p:cNvSpPr txBox="1"/>
          <p:nvPr/>
        </p:nvSpPr>
        <p:spPr>
          <a:xfrm>
            <a:off x="314102" y="677186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40CF0-844A-476D-A80D-63B7DB97B6BE}"/>
              </a:ext>
            </a:extLst>
          </p:cNvPr>
          <p:cNvSpPr txBox="1"/>
          <p:nvPr/>
        </p:nvSpPr>
        <p:spPr>
          <a:xfrm>
            <a:off x="3687479" y="2228547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A1F0F-5775-447B-8F51-D96368859AA9}"/>
              </a:ext>
            </a:extLst>
          </p:cNvPr>
          <p:cNvSpPr txBox="1"/>
          <p:nvPr/>
        </p:nvSpPr>
        <p:spPr>
          <a:xfrm>
            <a:off x="3668050" y="3239978"/>
            <a:ext cx="21600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7D775-FDD0-4A90-834A-05B05DA0D168}"/>
              </a:ext>
            </a:extLst>
          </p:cNvPr>
          <p:cNvSpPr txBox="1"/>
          <p:nvPr/>
        </p:nvSpPr>
        <p:spPr>
          <a:xfrm>
            <a:off x="3668050" y="2821463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15AFA-C924-43A2-A670-BAE0344D04B0}"/>
              </a:ext>
            </a:extLst>
          </p:cNvPr>
          <p:cNvSpPr txBox="1"/>
          <p:nvPr/>
        </p:nvSpPr>
        <p:spPr>
          <a:xfrm>
            <a:off x="839465" y="1635631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FF82C-1CE0-4F6F-BB01-A0F7CE83B320}"/>
              </a:ext>
            </a:extLst>
          </p:cNvPr>
          <p:cNvSpPr txBox="1"/>
          <p:nvPr/>
        </p:nvSpPr>
        <p:spPr>
          <a:xfrm>
            <a:off x="839465" y="2228547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81A9A-8DF9-4B15-8E27-FF34BED104A7}"/>
              </a:ext>
            </a:extLst>
          </p:cNvPr>
          <p:cNvSpPr txBox="1"/>
          <p:nvPr/>
        </p:nvSpPr>
        <p:spPr>
          <a:xfrm>
            <a:off x="839465" y="2821463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7A773-F184-4C35-B3E3-90E19F7F2992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2495600" y="1820297"/>
            <a:ext cx="1197854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48EBC1-D338-41ED-83EC-9D16451A6DF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495600" y="2413213"/>
            <a:ext cx="1191879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B7C3C-3D6D-4F43-8FFA-98D03820F2D5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495600" y="3006129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06D95F-D2BE-4BBE-9E94-73DF85BF0AEE}"/>
              </a:ext>
            </a:extLst>
          </p:cNvPr>
          <p:cNvSpPr txBox="1"/>
          <p:nvPr/>
        </p:nvSpPr>
        <p:spPr>
          <a:xfrm>
            <a:off x="3668050" y="3773939"/>
            <a:ext cx="2160000" cy="230832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n</a:t>
            </a: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5A3456-B40A-44B0-9F15-13915A13A554}"/>
              </a:ext>
            </a:extLst>
          </p:cNvPr>
          <p:cNvSpPr txBox="1"/>
          <p:nvPr/>
        </p:nvSpPr>
        <p:spPr>
          <a:xfrm>
            <a:off x="839464" y="3771574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DD3BD3-1D40-4ED1-8994-052B4B9C6D3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95599" y="3956240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C1574F2-22BC-475A-BF36-A337B51B9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7080"/>
              </p:ext>
            </p:extLst>
          </p:nvPr>
        </p:nvGraphicFramePr>
        <p:xfrm>
          <a:off x="3936363" y="4226564"/>
          <a:ext cx="1623374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74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code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35FC66C-036D-4B14-9592-54FE7C0B5801}"/>
              </a:ext>
            </a:extLst>
          </p:cNvPr>
          <p:cNvSpPr txBox="1"/>
          <p:nvPr/>
        </p:nvSpPr>
        <p:spPr>
          <a:xfrm>
            <a:off x="839464" y="3239978"/>
            <a:ext cx="1656135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9921EFC8-43FD-4D7C-B9CB-047FEC66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276" y="5572621"/>
            <a:ext cx="231188" cy="288000"/>
          </a:xfrm>
          <a:prstGeom prst="rect">
            <a:avLst/>
          </a:prstGeom>
        </p:spPr>
      </p:pic>
      <p:graphicFrame>
        <p:nvGraphicFramePr>
          <p:cNvPr id="44" name="표 38">
            <a:extLst>
              <a:ext uri="{FF2B5EF4-FFF2-40B4-BE49-F238E27FC236}">
                <a16:creationId xmlns:a16="http://schemas.microsoft.com/office/drawing/2014/main" id="{C4CA4BD4-7ADA-47F1-8050-61346605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75378"/>
              </p:ext>
            </p:extLst>
          </p:nvPr>
        </p:nvGraphicFramePr>
        <p:xfrm>
          <a:off x="6240015" y="4226564"/>
          <a:ext cx="5637883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88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제출한 트랜잭션 수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중복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건너뛰기 불가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), 0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⋯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ETH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잔액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ether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1×10</a:t>
                      </a:r>
                      <a:r>
                        <a:rPr lang="en-US" altLang="ko-KR" sz="16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 </a:t>
                      </a:r>
                      <a:r>
                        <a:rPr lang="en-US" altLang="ko-KR" sz="16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Account storage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EVM bytecode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467C42-59CD-4A47-ABA1-2E12FE2E39AE}"/>
              </a:ext>
            </a:extLst>
          </p:cNvPr>
          <p:cNvCxnSpPr>
            <a:cxnSpLocks/>
          </p:cNvCxnSpPr>
          <p:nvPr/>
        </p:nvCxnSpPr>
        <p:spPr>
          <a:xfrm>
            <a:off x="5636536" y="4437112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AEE7DC-D045-4347-A5F3-525AD84A7E30}"/>
              </a:ext>
            </a:extLst>
          </p:cNvPr>
          <p:cNvCxnSpPr>
            <a:cxnSpLocks/>
          </p:cNvCxnSpPr>
          <p:nvPr/>
        </p:nvCxnSpPr>
        <p:spPr>
          <a:xfrm>
            <a:off x="5654403" y="4869160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83E18D-2310-44B9-83C1-7B9AF8D54464}"/>
              </a:ext>
            </a:extLst>
          </p:cNvPr>
          <p:cNvCxnSpPr>
            <a:cxnSpLocks/>
          </p:cNvCxnSpPr>
          <p:nvPr/>
        </p:nvCxnSpPr>
        <p:spPr>
          <a:xfrm>
            <a:off x="5654403" y="5301208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C370E2-B53D-4F8A-87C4-0BAAA99F1102}"/>
              </a:ext>
            </a:extLst>
          </p:cNvPr>
          <p:cNvCxnSpPr>
            <a:cxnSpLocks/>
          </p:cNvCxnSpPr>
          <p:nvPr/>
        </p:nvCxnSpPr>
        <p:spPr>
          <a:xfrm>
            <a:off x="5636536" y="5733256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83B092-0E36-4B94-A3CC-E220217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  </a:t>
            </a:r>
            <a:r>
              <a:rPr lang="ko-KR" altLang="en-US" dirty="0"/>
              <a:t>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EOA, CA ]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DB8187A-4772-32FD-75AA-D5C25F21E4B1}"/>
              </a:ext>
            </a:extLst>
          </p:cNvPr>
          <p:cNvSpPr txBox="1"/>
          <p:nvPr/>
        </p:nvSpPr>
        <p:spPr>
          <a:xfrm>
            <a:off x="344718" y="679248"/>
            <a:ext cx="5679274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External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owned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(EOA)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D7DF309-4F15-7EEA-03EC-0B0CBEA9A7A3}"/>
              </a:ext>
            </a:extLst>
          </p:cNvPr>
          <p:cNvSpPr txBox="1"/>
          <p:nvPr/>
        </p:nvSpPr>
        <p:spPr>
          <a:xfrm>
            <a:off x="6989592" y="668528"/>
            <a:ext cx="404739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Contract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(CA)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9DE1C1-3371-E7F7-FDD8-1486B6020E27}"/>
              </a:ext>
            </a:extLst>
          </p:cNvPr>
          <p:cNvSpPr txBox="1"/>
          <p:nvPr/>
        </p:nvSpPr>
        <p:spPr>
          <a:xfrm>
            <a:off x="1169990" y="1269239"/>
            <a:ext cx="160622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외부 사용자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4B7CAD-BD04-C87E-BC1B-66B4B3536A60}"/>
              </a:ext>
            </a:extLst>
          </p:cNvPr>
          <p:cNvSpPr txBox="1"/>
          <p:nvPr/>
        </p:nvSpPr>
        <p:spPr>
          <a:xfrm>
            <a:off x="3072401" y="1268760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Private</a:t>
            </a:r>
            <a:r>
              <a:rPr lang="ko-KR" altLang="en-US" sz="2000" dirty="0">
                <a:solidFill>
                  <a:srgbClr val="00C8EB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Key</a:t>
            </a:r>
            <a:endParaRPr lang="ko-KR" altLang="en-US" sz="2000" dirty="0">
              <a:solidFill>
                <a:srgbClr val="00C8EB"/>
              </a:solidFill>
              <a:ea typeface="맑은 고딕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29DEE7-2BFC-30E9-05A4-25FA4F09F2CE}"/>
              </a:ext>
            </a:extLst>
          </p:cNvPr>
          <p:cNvSpPr txBox="1"/>
          <p:nvPr/>
        </p:nvSpPr>
        <p:spPr>
          <a:xfrm>
            <a:off x="3055263" y="2641086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87D240-1AE3-E471-6DF1-E3892EE3CC2E}"/>
              </a:ext>
            </a:extLst>
          </p:cNvPr>
          <p:cNvSpPr txBox="1"/>
          <p:nvPr/>
        </p:nvSpPr>
        <p:spPr>
          <a:xfrm>
            <a:off x="3064450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81DE473-AD82-B729-2A78-844A8517A6EF}"/>
              </a:ext>
            </a:extLst>
          </p:cNvPr>
          <p:cNvSpPr txBox="1"/>
          <p:nvPr/>
        </p:nvSpPr>
        <p:spPr>
          <a:xfrm>
            <a:off x="3064450" y="469900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C3B0E38-895D-28C4-5497-9BCAEB00BAF0}"/>
              </a:ext>
            </a:extLst>
          </p:cNvPr>
          <p:cNvSpPr txBox="1"/>
          <p:nvPr/>
        </p:nvSpPr>
        <p:spPr>
          <a:xfrm>
            <a:off x="2275788" y="3514595"/>
            <a:ext cx="338816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keccak256(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right 160bits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085031-1156-4BAF-A8F1-5AC54FFA33BE}"/>
              </a:ext>
            </a:extLst>
          </p:cNvPr>
          <p:cNvCxnSpPr>
            <a:cxnSpLocks/>
          </p:cNvCxnSpPr>
          <p:nvPr/>
        </p:nvCxnSpPr>
        <p:spPr>
          <a:xfrm flipV="1">
            <a:off x="2698212" y="1464486"/>
            <a:ext cx="296183" cy="4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>
            <a:extLst>
              <a:ext uri="{FF2B5EF4-FFF2-40B4-BE49-F238E27FC236}">
                <a16:creationId xmlns:a16="http://schemas.microsoft.com/office/drawing/2014/main" id="{C0D26BE1-D439-4B2C-BD8E-34891AD4E1D6}"/>
              </a:ext>
            </a:extLst>
          </p:cNvPr>
          <p:cNvSpPr txBox="1"/>
          <p:nvPr/>
        </p:nvSpPr>
        <p:spPr>
          <a:xfrm>
            <a:off x="2339244" y="1667919"/>
            <a:ext cx="32526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ECDSA (secp256k1)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random 256 bits &lt; 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758AC2AF-936A-4F61-BA83-AE35E53E0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294" y="1318678"/>
            <a:ext cx="288000" cy="288000"/>
          </a:xfrm>
          <a:prstGeom prst="rect">
            <a:avLst/>
          </a:prstGeom>
        </p:spPr>
      </p:pic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6E84B963-DEED-480F-9FAF-77C0916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0378"/>
              </p:ext>
            </p:extLst>
          </p:nvPr>
        </p:nvGraphicFramePr>
        <p:xfrm>
          <a:off x="3055263" y="5088762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0)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storage hash (null)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hash ("")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44" name="TextBox 16">
            <a:extLst>
              <a:ext uri="{FF2B5EF4-FFF2-40B4-BE49-F238E27FC236}">
                <a16:creationId xmlns:a16="http://schemas.microsoft.com/office/drawing/2014/main" id="{508F141A-8C67-4D4C-ACD6-265B2F857ADF}"/>
              </a:ext>
            </a:extLst>
          </p:cNvPr>
          <p:cNvSpPr txBox="1"/>
          <p:nvPr/>
        </p:nvSpPr>
        <p:spPr>
          <a:xfrm>
            <a:off x="6672065" y="2744058"/>
            <a:ext cx="5256583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keccak256(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rlp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([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sender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nonce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]))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CREATE2 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EIP-1014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 keccak256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(0xff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+sender+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salt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+k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eccak256(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init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c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ode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))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2C3C2-6435-4B0E-BF28-D52867920E10}"/>
              </a:ext>
            </a:extLst>
          </p:cNvPr>
          <p:cNvCxnSpPr>
            <a:cxnSpLocks/>
          </p:cNvCxnSpPr>
          <p:nvPr/>
        </p:nvCxnSpPr>
        <p:spPr>
          <a:xfrm>
            <a:off x="3963990" y="4437112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101B29-9B67-48A7-AF1C-7A70C0DE37CC}"/>
              </a:ext>
            </a:extLst>
          </p:cNvPr>
          <p:cNvCxnSpPr>
            <a:cxnSpLocks/>
          </p:cNvCxnSpPr>
          <p:nvPr/>
        </p:nvCxnSpPr>
        <p:spPr>
          <a:xfrm>
            <a:off x="3967097" y="317778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5AE70BA-AA4A-4D96-BBF2-C55CC4ACF5B6}"/>
              </a:ext>
            </a:extLst>
          </p:cNvPr>
          <p:cNvCxnSpPr>
            <a:cxnSpLocks/>
          </p:cNvCxnSpPr>
          <p:nvPr/>
        </p:nvCxnSpPr>
        <p:spPr>
          <a:xfrm>
            <a:off x="3960937" y="2246953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61463C9A-131D-4B08-9C39-478684A5DEC0}"/>
              </a:ext>
            </a:extLst>
          </p:cNvPr>
          <p:cNvSpPr txBox="1"/>
          <p:nvPr/>
        </p:nvSpPr>
        <p:spPr>
          <a:xfrm>
            <a:off x="7736042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6C618FCA-4417-4E4A-8F41-11750BDEE470}"/>
              </a:ext>
            </a:extLst>
          </p:cNvPr>
          <p:cNvSpPr txBox="1"/>
          <p:nvPr/>
        </p:nvSpPr>
        <p:spPr>
          <a:xfrm>
            <a:off x="7744367" y="4678578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8" name="표 38">
            <a:extLst>
              <a:ext uri="{FF2B5EF4-FFF2-40B4-BE49-F238E27FC236}">
                <a16:creationId xmlns:a16="http://schemas.microsoft.com/office/drawing/2014/main" id="{FEEF237A-67B2-45D4-9DF8-4AB3E6036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44652"/>
              </p:ext>
            </p:extLst>
          </p:nvPr>
        </p:nvGraphicFramePr>
        <p:xfrm>
          <a:off x="7735180" y="5068336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1)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storage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code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8DDD6A-A512-43C1-BC5F-11D76786C029}"/>
              </a:ext>
            </a:extLst>
          </p:cNvPr>
          <p:cNvCxnSpPr>
            <a:cxnSpLocks/>
          </p:cNvCxnSpPr>
          <p:nvPr/>
        </p:nvCxnSpPr>
        <p:spPr>
          <a:xfrm>
            <a:off x="8637836" y="443926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원통형 70">
            <a:extLst>
              <a:ext uri="{FF2B5EF4-FFF2-40B4-BE49-F238E27FC236}">
                <a16:creationId xmlns:a16="http://schemas.microsoft.com/office/drawing/2014/main" id="{F00AF3B0-36A3-461D-BBF7-398C6BB4361D}"/>
              </a:ext>
            </a:extLst>
          </p:cNvPr>
          <p:cNvSpPr>
            <a:spLocks noChangeAspect="1"/>
          </p:cNvSpPr>
          <p:nvPr/>
        </p:nvSpPr>
        <p:spPr>
          <a:xfrm>
            <a:off x="10112106" y="5759265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그래픽 72">
            <a:extLst>
              <a:ext uri="{FF2B5EF4-FFF2-40B4-BE49-F238E27FC236}">
                <a16:creationId xmlns:a16="http://schemas.microsoft.com/office/drawing/2014/main" id="{A7D3CF5E-E787-4976-911B-07CCEEA7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106" y="6119305"/>
            <a:ext cx="231188" cy="288000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E7D4A5-22A0-43C6-8E18-A4DE0458123F}"/>
              </a:ext>
            </a:extLst>
          </p:cNvPr>
          <p:cNvCxnSpPr>
            <a:cxnSpLocks/>
          </p:cNvCxnSpPr>
          <p:nvPr/>
        </p:nvCxnSpPr>
        <p:spPr>
          <a:xfrm>
            <a:off x="9690890" y="5903281"/>
            <a:ext cx="26764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E0536E-9A99-4E04-8E1C-C4DF3B26C073}"/>
              </a:ext>
            </a:extLst>
          </p:cNvPr>
          <p:cNvCxnSpPr>
            <a:cxnSpLocks/>
          </p:cNvCxnSpPr>
          <p:nvPr/>
        </p:nvCxnSpPr>
        <p:spPr>
          <a:xfrm flipV="1">
            <a:off x="9709029" y="6263305"/>
            <a:ext cx="249503" cy="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91A9C3-DBAB-4B39-BD24-817AF8F99E79}"/>
              </a:ext>
            </a:extLst>
          </p:cNvPr>
          <p:cNvCxnSpPr>
            <a:cxnSpLocks/>
          </p:cNvCxnSpPr>
          <p:nvPr/>
        </p:nvCxnSpPr>
        <p:spPr>
          <a:xfrm>
            <a:off x="8637836" y="1844824"/>
            <a:ext cx="0" cy="7962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38">
            <a:extLst>
              <a:ext uri="{FF2B5EF4-FFF2-40B4-BE49-F238E27FC236}">
                <a16:creationId xmlns:a16="http://schemas.microsoft.com/office/drawing/2014/main" id="{BF449BFB-F446-4523-96E3-495D45AD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63284"/>
              </p:ext>
            </p:extLst>
          </p:nvPr>
        </p:nvGraphicFramePr>
        <p:xfrm>
          <a:off x="10344472" y="5738896"/>
          <a:ext cx="11521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bytecode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77FC8CA1-26D1-417D-8EAD-5E3ABA6E0D20}"/>
              </a:ext>
            </a:extLst>
          </p:cNvPr>
          <p:cNvGrpSpPr/>
          <p:nvPr/>
        </p:nvGrpSpPr>
        <p:grpSpPr>
          <a:xfrm>
            <a:off x="6823454" y="1275494"/>
            <a:ext cx="4708284" cy="406633"/>
            <a:chOff x="7135916" y="1275494"/>
            <a:chExt cx="4708284" cy="406633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E483E896-F3BD-E9D8-1CA9-9E8067BF925B}"/>
                </a:ext>
              </a:extLst>
            </p:cNvPr>
            <p:cNvSpPr txBox="1"/>
            <p:nvPr/>
          </p:nvSpPr>
          <p:spPr>
            <a:xfrm>
              <a:off x="7135916" y="1282017"/>
              <a:ext cx="198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Sender</a:t>
              </a:r>
              <a:r>
                <a:rPr lang="ko-KR" altLang="en-US" sz="2000" dirty="0">
                  <a:solidFill>
                    <a:srgbClr val="00C8EB"/>
                  </a:solidFill>
                  <a:ea typeface="맑은 고딕"/>
                </a:rPr>
                <a:t> </a:t>
              </a:r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address</a:t>
              </a: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66BEA181-D146-92AC-A3A8-4ECFD847B563}"/>
                </a:ext>
              </a:extLst>
            </p:cNvPr>
            <p:cNvSpPr txBox="1"/>
            <p:nvPr/>
          </p:nvSpPr>
          <p:spPr>
            <a:xfrm>
              <a:off x="9218930" y="1275494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nonce</a:t>
              </a: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65B69AD1-600F-43DE-A54E-3BB1763C532C}"/>
                </a:ext>
              </a:extLst>
            </p:cNvPr>
            <p:cNvSpPr txBox="1"/>
            <p:nvPr/>
          </p:nvSpPr>
          <p:spPr>
            <a:xfrm>
              <a:off x="10584200" y="1277371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init code</a:t>
              </a:r>
              <a:endPara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/>
      <p:bldP spid="12" grpId="0"/>
      <p:bldP spid="34" grpId="0"/>
      <p:bldP spid="44" grpId="0"/>
      <p:bldP spid="66" grpId="0" animBg="1"/>
      <p:bldP spid="67" grpId="0"/>
      <p:bldP spid="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C26C14-FB62-4611-A29F-DF47008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: EOA </a:t>
            </a:r>
            <a:r>
              <a:rPr lang="ko-KR" altLang="en-US" dirty="0"/>
              <a:t>가 보낼 메시지를 가지고 있는 서명된 데이터 패키지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: 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958A5-C292-4E88-AC6C-28F90945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</a:t>
            </a:r>
            <a:r>
              <a:rPr lang="ko-KR" altLang="en-US" dirty="0"/>
              <a:t>과 메시지 </a:t>
            </a:r>
            <a:r>
              <a:rPr lang="en-US" altLang="ko-KR" dirty="0"/>
              <a:t>(Message)</a:t>
            </a:r>
            <a:endParaRPr lang="ko-KR" altLang="en-US" dirty="0"/>
          </a:p>
        </p:txBody>
      </p:sp>
      <p:graphicFrame>
        <p:nvGraphicFramePr>
          <p:cNvPr id="4" name="표 38">
            <a:extLst>
              <a:ext uri="{FF2B5EF4-FFF2-40B4-BE49-F238E27FC236}">
                <a16:creationId xmlns:a16="http://schemas.microsoft.com/office/drawing/2014/main" id="{025AFE5D-7699-4469-9849-1A06BE60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2827"/>
              </p:ext>
            </p:extLst>
          </p:nvPr>
        </p:nvGraphicFramePr>
        <p:xfrm>
          <a:off x="1745467" y="2729726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v, r, s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57082EC0-A295-4D7C-BB10-07A4DD222E03}"/>
              </a:ext>
            </a:extLst>
          </p:cNvPr>
          <p:cNvSpPr txBox="1"/>
          <p:nvPr/>
        </p:nvSpPr>
        <p:spPr>
          <a:xfrm>
            <a:off x="1884398" y="1571058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트랜잭션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B9F531A-0173-41A9-A351-201CFDC21D2D}"/>
              </a:ext>
            </a:extLst>
          </p:cNvPr>
          <p:cNvSpPr txBox="1"/>
          <p:nvPr/>
        </p:nvSpPr>
        <p:spPr>
          <a:xfrm>
            <a:off x="7717046" y="1563447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메시지</a:t>
            </a:r>
          </a:p>
        </p:txBody>
      </p:sp>
      <p:graphicFrame>
        <p:nvGraphicFramePr>
          <p:cNvPr id="8" name="표 38">
            <a:extLst>
              <a:ext uri="{FF2B5EF4-FFF2-40B4-BE49-F238E27FC236}">
                <a16:creationId xmlns:a16="http://schemas.microsoft.com/office/drawing/2014/main" id="{5E3B9833-0DAE-4014-A30A-596023BB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885"/>
              </p:ext>
            </p:extLst>
          </p:nvPr>
        </p:nvGraphicFramePr>
        <p:xfrm>
          <a:off x="7717046" y="2132137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from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502743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350581-2F15-4F4E-A47F-84C5D55155F7}"/>
              </a:ext>
            </a:extLst>
          </p:cNvPr>
          <p:cNvSpPr txBox="1"/>
          <p:nvPr/>
        </p:nvSpPr>
        <p:spPr>
          <a:xfrm>
            <a:off x="7464152" y="6157294"/>
            <a:ext cx="311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공개키 복구 ➡ 발신자 주소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5D0E47-7D15-42AF-93AE-73C6DA42950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582462" y="2419083"/>
            <a:ext cx="119652" cy="3907488"/>
          </a:xfrm>
          <a:prstGeom prst="bentConnector3">
            <a:avLst>
              <a:gd name="adj1" fmla="val 291054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83814-C7D5-48FD-A1CC-DB7144B36059}"/>
              </a:ext>
            </a:extLst>
          </p:cNvPr>
          <p:cNvSpPr txBox="1"/>
          <p:nvPr/>
        </p:nvSpPr>
        <p:spPr>
          <a:xfrm>
            <a:off x="5699956" y="1567186"/>
            <a:ext cx="792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➡</a:t>
            </a:r>
          </a:p>
        </p:txBody>
      </p:sp>
      <p:graphicFrame>
        <p:nvGraphicFramePr>
          <p:cNvPr id="21" name="표 38">
            <a:extLst>
              <a:ext uri="{FF2B5EF4-FFF2-40B4-BE49-F238E27FC236}">
                <a16:creationId xmlns:a16="http://schemas.microsoft.com/office/drawing/2014/main" id="{F1408207-88D0-44B5-B6AB-BEB5E36A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614"/>
              </p:ext>
            </p:extLst>
          </p:nvPr>
        </p:nvGraphicFramePr>
        <p:xfrm>
          <a:off x="4613327" y="2727375"/>
          <a:ext cx="2967792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92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가스당 지불 가격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 최대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수신자 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ko-KR" alt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이더의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선택적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(optional)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데이터 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9365C8-6EAD-46B2-AC70-395EDED31E8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0016" y="6326571"/>
            <a:ext cx="1224136" cy="673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DE4E39-7FCE-4C47-837E-1E4770B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Message call, Contract creation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365BB-84BD-E9E2-F030-16B56C5583DA}"/>
              </a:ext>
            </a:extLst>
          </p:cNvPr>
          <p:cNvSpPr/>
          <p:nvPr/>
        </p:nvSpPr>
        <p:spPr>
          <a:xfrm>
            <a:off x="5120197" y="723066"/>
            <a:ext cx="1983915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맑은 고딕"/>
              </a:rPr>
              <a:t>submit by </a:t>
            </a:r>
            <a:br>
              <a:rPr lang="en-US" altLang="ko-KR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EOA</a:t>
            </a:r>
            <a:endParaRPr 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5AE2E-55A4-A8A4-1DD0-E1DEC39F6CA5}"/>
              </a:ext>
            </a:extLst>
          </p:cNvPr>
          <p:cNvSpPr/>
          <p:nvPr/>
        </p:nvSpPr>
        <p:spPr>
          <a:xfrm>
            <a:off x="7757527" y="663200"/>
            <a:ext cx="279834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Contract</a:t>
            </a:r>
            <a:r>
              <a:rPr lang="ko-KR" altLang="en-US" sz="2500" dirty="0">
                <a:ea typeface="맑은 고딕"/>
              </a:rPr>
              <a:t> </a:t>
            </a:r>
            <a:r>
              <a:rPr lang="ko-KR" altLang="en-US" sz="2500" dirty="0" err="1">
                <a:ea typeface="맑은 고딕"/>
              </a:rPr>
              <a:t>creation</a:t>
            </a:r>
            <a:endParaRPr lang="ko-KR" sz="25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91026-46CC-F98C-4192-BDBD3D2AB103}"/>
              </a:ext>
            </a:extLst>
          </p:cNvPr>
          <p:cNvSpPr/>
          <p:nvPr/>
        </p:nvSpPr>
        <p:spPr>
          <a:xfrm>
            <a:off x="1993486" y="663568"/>
            <a:ext cx="209693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Message</a:t>
            </a:r>
            <a:r>
              <a:rPr lang="ko-KR" altLang="en-US" sz="2500" dirty="0">
                <a:ea typeface="맑은 고딕"/>
              </a:rPr>
              <a:t> </a:t>
            </a:r>
            <a:r>
              <a:rPr lang="ko-KR" altLang="en-US" sz="2500" dirty="0" err="1">
                <a:ea typeface="맑은 고딕"/>
              </a:rPr>
              <a:t>call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2B2962-DB22-47CD-8627-A04F6FAEAEEC}"/>
              </a:ext>
            </a:extLst>
          </p:cNvPr>
          <p:cNvGrpSpPr/>
          <p:nvPr/>
        </p:nvGrpSpPr>
        <p:grpSpPr>
          <a:xfrm>
            <a:off x="1415480" y="1870991"/>
            <a:ext cx="3240000" cy="1396364"/>
            <a:chOff x="1322376" y="1833648"/>
            <a:chExt cx="3240000" cy="13963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94EED6-854C-044D-5C9B-815676D9872B}"/>
                </a:ext>
              </a:extLst>
            </p:cNvPr>
            <p:cNvSpPr/>
            <p:nvPr/>
          </p:nvSpPr>
          <p:spPr>
            <a:xfrm>
              <a:off x="1322376" y="1833648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ea typeface="맑은 고딕"/>
                </a:rPr>
                <a:t>EOA </a:t>
              </a:r>
              <a:r>
                <a:rPr lang="ko-KR" altLang="en-US" sz="1600" dirty="0">
                  <a:ea typeface="+mn-lt"/>
                  <a:cs typeface="+mn-lt"/>
                </a:rPr>
                <a:t>                  </a:t>
              </a:r>
              <a:r>
                <a:rPr lang="ko-KR" altLang="en-US" sz="1600" dirty="0">
                  <a:ea typeface="맑은 고딕"/>
                </a:rPr>
                <a:t> EOA </a:t>
              </a:r>
              <a:r>
                <a:rPr lang="ko-KR" altLang="en-US" sz="1600" dirty="0" err="1">
                  <a:ea typeface="맑은 고딕"/>
                </a:rPr>
                <a:t>or</a:t>
              </a:r>
              <a:r>
                <a:rPr lang="ko-KR" altLang="en-US" sz="1600" dirty="0">
                  <a:ea typeface="맑은 고딕"/>
                </a:rPr>
                <a:t> CA</a:t>
              </a:r>
              <a:endParaRPr 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715E5A-3A7E-6A1F-A78F-5801500AE4C5}"/>
                </a:ext>
              </a:extLst>
            </p:cNvPr>
            <p:cNvSpPr/>
            <p:nvPr/>
          </p:nvSpPr>
          <p:spPr>
            <a:xfrm>
              <a:off x="2171450" y="2910215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F3F6C-5B03-7C3C-A815-1243CDFD8453}"/>
                </a:ext>
              </a:extLst>
            </p:cNvPr>
            <p:cNvSpPr/>
            <p:nvPr/>
          </p:nvSpPr>
          <p:spPr>
            <a:xfrm>
              <a:off x="1867430" y="204055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00C8EB"/>
                  </a:solidFill>
                  <a:latin typeface="Malgun Gothic"/>
                  <a:ea typeface="Malgun Gothic"/>
                </a:rPr>
                <a:t>Message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AA5FAA-E30E-487B-9A05-AE10EDF4BFDA}"/>
                </a:ext>
              </a:extLst>
            </p:cNvPr>
            <p:cNvCxnSpPr>
              <a:cxnSpLocks/>
            </p:cNvCxnSpPr>
            <p:nvPr/>
          </p:nvCxnSpPr>
          <p:spPr>
            <a:xfrm>
              <a:off x="2041222" y="2362204"/>
              <a:ext cx="1191359" cy="0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9">
            <a:extLst>
              <a:ext uri="{FF2B5EF4-FFF2-40B4-BE49-F238E27FC236}">
                <a16:creationId xmlns:a16="http://schemas.microsoft.com/office/drawing/2014/main" id="{092A0054-C117-4DFE-A7AD-1BDE6621C228}"/>
              </a:ext>
            </a:extLst>
          </p:cNvPr>
          <p:cNvSpPr txBox="1"/>
          <p:nvPr/>
        </p:nvSpPr>
        <p:spPr>
          <a:xfrm>
            <a:off x="2290355" y="1149312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C93766-056C-4F5E-8AFD-47BA821874A5}"/>
              </a:ext>
            </a:extLst>
          </p:cNvPr>
          <p:cNvCxnSpPr>
            <a:cxnSpLocks/>
          </p:cNvCxnSpPr>
          <p:nvPr/>
        </p:nvCxnSpPr>
        <p:spPr>
          <a:xfrm>
            <a:off x="3035300" y="1534670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">
            <a:extLst>
              <a:ext uri="{FF2B5EF4-FFF2-40B4-BE49-F238E27FC236}">
                <a16:creationId xmlns:a16="http://schemas.microsoft.com/office/drawing/2014/main" id="{E8B21BB9-B93A-4CB7-8BAC-3BB8D2C5D752}"/>
              </a:ext>
            </a:extLst>
          </p:cNvPr>
          <p:cNvSpPr txBox="1"/>
          <p:nvPr/>
        </p:nvSpPr>
        <p:spPr>
          <a:xfrm>
            <a:off x="8378070" y="1149433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4176A19-1AC4-4AAC-BF41-6FCF3D2470ED}"/>
              </a:ext>
            </a:extLst>
          </p:cNvPr>
          <p:cNvGrpSpPr/>
          <p:nvPr/>
        </p:nvGrpSpPr>
        <p:grpSpPr>
          <a:xfrm>
            <a:off x="335360" y="4365104"/>
            <a:ext cx="2382209" cy="2371002"/>
            <a:chOff x="3200056" y="1117210"/>
            <a:chExt cx="2382209" cy="2371002"/>
          </a:xfrm>
        </p:grpSpPr>
        <p:sp>
          <p:nvSpPr>
            <p:cNvPr id="150" name="TextBox 42">
              <a:extLst>
                <a:ext uri="{FF2B5EF4-FFF2-40B4-BE49-F238E27FC236}">
                  <a16:creationId xmlns:a16="http://schemas.microsoft.com/office/drawing/2014/main" id="{0E22AF40-57A4-42B8-948F-6B0B18382A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51" name="TextBox 36">
              <a:extLst>
                <a:ext uri="{FF2B5EF4-FFF2-40B4-BE49-F238E27FC236}">
                  <a16:creationId xmlns:a16="http://schemas.microsoft.com/office/drawing/2014/main" id="{23D44AE3-07E2-497E-86F5-A97955CA6225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Box 36">
              <a:extLst>
                <a:ext uri="{FF2B5EF4-FFF2-40B4-BE49-F238E27FC236}">
                  <a16:creationId xmlns:a16="http://schemas.microsoft.com/office/drawing/2014/main" id="{BE3A1E39-098F-483B-A780-0A5547B3B4BC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0660ED-0CF2-4510-A1BD-2E934A599600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4" name="TextBox 36">
              <a:extLst>
                <a:ext uri="{FF2B5EF4-FFF2-40B4-BE49-F238E27FC236}">
                  <a16:creationId xmlns:a16="http://schemas.microsoft.com/office/drawing/2014/main" id="{1879C6FE-464B-4949-8C27-51CA65C51947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36">
              <a:extLst>
                <a:ext uri="{FF2B5EF4-FFF2-40B4-BE49-F238E27FC236}">
                  <a16:creationId xmlns:a16="http://schemas.microsoft.com/office/drawing/2014/main" id="{985E3D6F-8ECF-4436-82B5-065899D71EB7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Box 36">
              <a:extLst>
                <a:ext uri="{FF2B5EF4-FFF2-40B4-BE49-F238E27FC236}">
                  <a16:creationId xmlns:a16="http://schemas.microsoft.com/office/drawing/2014/main" id="{7AEA5D16-C20D-488A-BA07-E93C219A1B6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5F791C-2E61-408A-BBA2-2304EA8E1A58}"/>
                </a:ext>
              </a:extLst>
            </p:cNvPr>
            <p:cNvSpPr txBox="1"/>
            <p:nvPr/>
          </p:nvSpPr>
          <p:spPr>
            <a:xfrm>
              <a:off x="4712224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8" name="TextBox 36">
              <a:extLst>
                <a:ext uri="{FF2B5EF4-FFF2-40B4-BE49-F238E27FC236}">
                  <a16:creationId xmlns:a16="http://schemas.microsoft.com/office/drawing/2014/main" id="{49499A43-23BE-44F4-A48D-98107B5BB3FD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2597DFDC-BC08-42BD-8C9C-89C4D02B3F08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FF19D0-C0AE-483F-974B-CB437FDEC8F0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60819D01-A466-4776-8974-258904F94604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B20BA26-096A-4432-A576-3496A3891E7A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49CB0D81-83AC-4D71-8A0C-76B29EF85691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70" name="TextBox 45">
                  <a:extLst>
                    <a:ext uri="{FF2B5EF4-FFF2-40B4-BE49-F238E27FC236}">
                      <a16:creationId xmlns:a16="http://schemas.microsoft.com/office/drawing/2014/main" id="{18959E0D-08A3-4C75-B50F-2174968ACC62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71" name="그래픽 170">
                  <a:extLst>
                    <a:ext uri="{FF2B5EF4-FFF2-40B4-BE49-F238E27FC236}">
                      <a16:creationId xmlns:a16="http://schemas.microsoft.com/office/drawing/2014/main" id="{18263FC7-82BB-4816-9229-5D1D93FD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6C9CF6FA-2071-40C3-8144-6386D5834D72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68" name="원통형 167">
                  <a:extLst>
                    <a:ext uri="{FF2B5EF4-FFF2-40B4-BE49-F238E27FC236}">
                      <a16:creationId xmlns:a16="http://schemas.microsoft.com/office/drawing/2014/main" id="{241CE7C0-0395-4E3F-AFD7-5E6ED833C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69" name="TextBox 45">
                  <a:extLst>
                    <a:ext uri="{FF2B5EF4-FFF2-40B4-BE49-F238E27FC236}">
                      <a16:creationId xmlns:a16="http://schemas.microsoft.com/office/drawing/2014/main" id="{31DF7840-DF61-43AB-BEDD-1452AD78B4B9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24F6C342-F2A4-40C8-969A-0BB4696FB1A8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3DD68D87-B299-44B2-A9E8-026C194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170ECEF-E6AA-49D3-9D0F-FD33F3D373E8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C870C8-D4CA-4C4A-B85D-B8DA480C32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04112" y="849060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257B513-4F3A-48DC-AAE9-C1BAAC23AE33}"/>
              </a:ext>
            </a:extLst>
          </p:cNvPr>
          <p:cNvCxnSpPr>
            <a:cxnSpLocks/>
          </p:cNvCxnSpPr>
          <p:nvPr/>
        </p:nvCxnSpPr>
        <p:spPr>
          <a:xfrm>
            <a:off x="263525" y="3370008"/>
            <a:ext cx="56164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8FD875B-B8AF-4E74-8DB5-EBE136F70317}"/>
              </a:ext>
            </a:extLst>
          </p:cNvPr>
          <p:cNvGrpSpPr/>
          <p:nvPr/>
        </p:nvGrpSpPr>
        <p:grpSpPr>
          <a:xfrm>
            <a:off x="7671947" y="1869248"/>
            <a:ext cx="3240000" cy="1396364"/>
            <a:chOff x="7671947" y="1928240"/>
            <a:chExt cx="3240000" cy="1396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5A95F4-5934-0506-832B-30B6BD0EB288}"/>
                </a:ext>
              </a:extLst>
            </p:cNvPr>
            <p:cNvSpPr/>
            <p:nvPr/>
          </p:nvSpPr>
          <p:spPr>
            <a:xfrm>
              <a:off x="8384959" y="203308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latin typeface="Malgun Gothic"/>
                  <a:ea typeface="Malgun Gothic"/>
                </a:rPr>
                <a:t>Create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2D1D722-9BAC-4990-853B-A0243CAD31E3}"/>
                </a:ext>
              </a:extLst>
            </p:cNvPr>
            <p:cNvSpPr/>
            <p:nvPr/>
          </p:nvSpPr>
          <p:spPr>
            <a:xfrm>
              <a:off x="7671947" y="1928240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31619E0-BDEE-4F88-BE71-6A58B9B27F32}"/>
                </a:ext>
              </a:extLst>
            </p:cNvPr>
            <p:cNvSpPr/>
            <p:nvPr/>
          </p:nvSpPr>
          <p:spPr>
            <a:xfrm>
              <a:off x="8521021" y="3004807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0AD0A36-AE43-470C-BD5B-EB55E281BBCF}"/>
                </a:ext>
              </a:extLst>
            </p:cNvPr>
            <p:cNvSpPr/>
            <p:nvPr/>
          </p:nvSpPr>
          <p:spPr>
            <a:xfrm>
              <a:off x="8241964" y="2363051"/>
              <a:ext cx="1861324" cy="442751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Contract account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42087A9-B0CC-42A1-8D4C-DAEEFC7EFFAA}"/>
              </a:ext>
            </a:extLst>
          </p:cNvPr>
          <p:cNvGrpSpPr/>
          <p:nvPr/>
        </p:nvGrpSpPr>
        <p:grpSpPr>
          <a:xfrm>
            <a:off x="6408731" y="4329132"/>
            <a:ext cx="2382209" cy="2371002"/>
            <a:chOff x="3200056" y="1117210"/>
            <a:chExt cx="2382209" cy="2371002"/>
          </a:xfrm>
        </p:grpSpPr>
        <p:sp>
          <p:nvSpPr>
            <p:cNvPr id="262" name="TextBox 42">
              <a:extLst>
                <a:ext uri="{FF2B5EF4-FFF2-40B4-BE49-F238E27FC236}">
                  <a16:creationId xmlns:a16="http://schemas.microsoft.com/office/drawing/2014/main" id="{18B4BD78-EA67-44A7-B32C-DB9358906799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263" name="TextBox 36">
              <a:extLst>
                <a:ext uri="{FF2B5EF4-FFF2-40B4-BE49-F238E27FC236}">
                  <a16:creationId xmlns:a16="http://schemas.microsoft.com/office/drawing/2014/main" id="{E8C7969C-0D97-47BF-8612-AA4330F40972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4" name="TextBox 36">
              <a:extLst>
                <a:ext uri="{FF2B5EF4-FFF2-40B4-BE49-F238E27FC236}">
                  <a16:creationId xmlns:a16="http://schemas.microsoft.com/office/drawing/2014/main" id="{471E3B8D-E3C2-4F54-89D4-84766D6357C7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35DEDE1-004F-4FB7-8A61-883F7CD262AA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7" name="TextBox 36">
              <a:extLst>
                <a:ext uri="{FF2B5EF4-FFF2-40B4-BE49-F238E27FC236}">
                  <a16:creationId xmlns:a16="http://schemas.microsoft.com/office/drawing/2014/main" id="{A1672A89-97D0-4FA5-8DD4-103562B6B50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TextBox 36">
              <a:extLst>
                <a:ext uri="{FF2B5EF4-FFF2-40B4-BE49-F238E27FC236}">
                  <a16:creationId xmlns:a16="http://schemas.microsoft.com/office/drawing/2014/main" id="{EA4D4943-C703-443A-8A60-C33A67760C4D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2C55AF8-F5F6-4869-A9D9-763A3C0DCC9F}"/>
                </a:ext>
              </a:extLst>
            </p:cNvPr>
            <p:cNvSpPr txBox="1"/>
            <p:nvPr/>
          </p:nvSpPr>
          <p:spPr>
            <a:xfrm>
              <a:off x="4759533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9FF0DA69-83B3-4E36-9D39-81598E3C3BD9}"/>
                </a:ext>
              </a:extLst>
            </p:cNvPr>
            <p:cNvCxnSpPr>
              <a:cxnSpLocks/>
              <a:stCxn id="263" idx="3"/>
              <a:endCxn id="267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F3A27931-218E-4C2D-942B-F2CB28E321AC}"/>
                </a:ext>
              </a:extLst>
            </p:cNvPr>
            <p:cNvCxnSpPr>
              <a:cxnSpLocks/>
              <a:stCxn id="264" idx="3"/>
              <a:endCxn id="268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D24C356-77CE-4256-A750-0810EA15B92F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FAC2C31-71FD-4A6C-9BEF-B7070DB18C22}"/>
              </a:ext>
            </a:extLst>
          </p:cNvPr>
          <p:cNvGrpSpPr/>
          <p:nvPr/>
        </p:nvGrpSpPr>
        <p:grpSpPr>
          <a:xfrm>
            <a:off x="8358735" y="3501412"/>
            <a:ext cx="1538941" cy="614659"/>
            <a:chOff x="8358735" y="3501412"/>
            <a:chExt cx="1538941" cy="614659"/>
          </a:xfrm>
        </p:grpSpPr>
        <p:sp>
          <p:nvSpPr>
            <p:cNvPr id="289" name="TextBox 9">
              <a:extLst>
                <a:ext uri="{FF2B5EF4-FFF2-40B4-BE49-F238E27FC236}">
                  <a16:creationId xmlns:a16="http://schemas.microsoft.com/office/drawing/2014/main" id="{780D1240-D1E7-4B3B-B013-E798C371DC20}"/>
                </a:ext>
              </a:extLst>
            </p:cNvPr>
            <p:cNvSpPr txBox="1"/>
            <p:nvPr/>
          </p:nvSpPr>
          <p:spPr>
            <a:xfrm>
              <a:off x="8381383" y="3828071"/>
              <a:ext cx="1500270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0DBC4EB-3A36-404A-A66F-FA75E8C8B8D1}"/>
                </a:ext>
              </a:extLst>
            </p:cNvPr>
            <p:cNvSpPr/>
            <p:nvPr/>
          </p:nvSpPr>
          <p:spPr>
            <a:xfrm>
              <a:off x="8358735" y="3501412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91" name="TextBox 36">
              <a:extLst>
                <a:ext uri="{FF2B5EF4-FFF2-40B4-BE49-F238E27FC236}">
                  <a16:creationId xmlns:a16="http://schemas.microsoft.com/office/drawing/2014/main" id="{64CE05E9-2791-44C9-A3AE-71FF98BD3B21}"/>
                </a:ext>
              </a:extLst>
            </p:cNvPr>
            <p:cNvSpPr txBox="1"/>
            <p:nvPr/>
          </p:nvSpPr>
          <p:spPr>
            <a:xfrm>
              <a:off x="8948546" y="3870528"/>
              <a:ext cx="818739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init code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27A89CB-758A-4A38-B931-E14E76B7B297}"/>
              </a:ext>
            </a:extLst>
          </p:cNvPr>
          <p:cNvCxnSpPr>
            <a:cxnSpLocks/>
          </p:cNvCxnSpPr>
          <p:nvPr/>
        </p:nvCxnSpPr>
        <p:spPr>
          <a:xfrm>
            <a:off x="6312025" y="3370008"/>
            <a:ext cx="5616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F61A3949-760B-4B26-945F-68A63A174659}"/>
              </a:ext>
            </a:extLst>
          </p:cNvPr>
          <p:cNvCxnSpPr>
            <a:cxnSpLocks/>
          </p:cNvCxnSpPr>
          <p:nvPr/>
        </p:nvCxnSpPr>
        <p:spPr>
          <a:xfrm flipV="1">
            <a:off x="6096000" y="1268760"/>
            <a:ext cx="0" cy="53971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894D65A7-CC08-4099-A61A-71D5603C95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90422" y="849060"/>
            <a:ext cx="655200" cy="7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7EF800C5-F163-4F14-8247-89A7F74F3F29}"/>
              </a:ext>
            </a:extLst>
          </p:cNvPr>
          <p:cNvCxnSpPr>
            <a:cxnSpLocks/>
          </p:cNvCxnSpPr>
          <p:nvPr/>
        </p:nvCxnSpPr>
        <p:spPr>
          <a:xfrm>
            <a:off x="9120188" y="1527296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66BDC867-C28B-4022-865F-78A916AC2A99}"/>
              </a:ext>
            </a:extLst>
          </p:cNvPr>
          <p:cNvGrpSpPr/>
          <p:nvPr/>
        </p:nvGrpSpPr>
        <p:grpSpPr>
          <a:xfrm>
            <a:off x="3342379" y="4365104"/>
            <a:ext cx="2382209" cy="2371002"/>
            <a:chOff x="3342379" y="4365104"/>
            <a:chExt cx="2382209" cy="237100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DC0CFB8-3ED8-42F4-832C-AC30D4FBE9E5}"/>
                </a:ext>
              </a:extLst>
            </p:cNvPr>
            <p:cNvGrpSpPr/>
            <p:nvPr/>
          </p:nvGrpSpPr>
          <p:grpSpPr>
            <a:xfrm>
              <a:off x="3342379" y="4365104"/>
              <a:ext cx="2382209" cy="2371002"/>
              <a:chOff x="3200056" y="1117210"/>
              <a:chExt cx="2382209" cy="2371002"/>
            </a:xfrm>
          </p:grpSpPr>
          <p:sp>
            <p:nvSpPr>
              <p:cNvPr id="127" name="TextBox 42">
                <a:extLst>
                  <a:ext uri="{FF2B5EF4-FFF2-40B4-BE49-F238E27FC236}">
                    <a16:creationId xmlns:a16="http://schemas.microsoft.com/office/drawing/2014/main" id="{C7C48BF4-5C1C-4BC0-BBEF-3C6043506191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28" name="TextBox 36">
                <a:extLst>
                  <a:ext uri="{FF2B5EF4-FFF2-40B4-BE49-F238E27FC236}">
                    <a16:creationId xmlns:a16="http://schemas.microsoft.com/office/drawing/2014/main" id="{F23793F6-5D75-4895-945C-D882CFA898DC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Box 36">
                <a:extLst>
                  <a:ext uri="{FF2B5EF4-FFF2-40B4-BE49-F238E27FC236}">
                    <a16:creationId xmlns:a16="http://schemas.microsoft.com/office/drawing/2014/main" id="{098F9351-BAE6-4961-B939-59694CA62AD2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8DFFF4-0ACE-42AC-892E-EEBB3EDF2050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1" name="TextBox 36">
                <a:extLst>
                  <a:ext uri="{FF2B5EF4-FFF2-40B4-BE49-F238E27FC236}">
                    <a16:creationId xmlns:a16="http://schemas.microsoft.com/office/drawing/2014/main" id="{A0E88361-524D-4F13-92A5-A73B0A1E1714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2" name="TextBox 36">
                <a:extLst>
                  <a:ext uri="{FF2B5EF4-FFF2-40B4-BE49-F238E27FC236}">
                    <a16:creationId xmlns:a16="http://schemas.microsoft.com/office/drawing/2014/main" id="{B913CECC-E340-4815-AC77-18C75C8ACD6F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36">
                <a:extLst>
                  <a:ext uri="{FF2B5EF4-FFF2-40B4-BE49-F238E27FC236}">
                    <a16:creationId xmlns:a16="http://schemas.microsoft.com/office/drawing/2014/main" id="{C4E6E7E9-36C0-4CA3-BF3E-31B9DF4BAB3C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D8CD31-0F29-4534-A6FA-45D6F9050D55}"/>
                  </a:ext>
                </a:extLst>
              </p:cNvPr>
              <p:cNvSpPr txBox="1"/>
              <p:nvPr/>
            </p:nvSpPr>
            <p:spPr>
              <a:xfrm>
                <a:off x="4729541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5" name="TextBox 36">
                <a:extLst>
                  <a:ext uri="{FF2B5EF4-FFF2-40B4-BE49-F238E27FC236}">
                    <a16:creationId xmlns:a16="http://schemas.microsoft.com/office/drawing/2014/main" id="{D023C78F-E2DA-40B3-A909-6C9B4927B477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7C3ACB2F-0206-4F6B-8897-0DB423404633}"/>
                  </a:ext>
                </a:extLst>
              </p:cNvPr>
              <p:cNvCxnSpPr>
                <a:cxnSpLocks/>
                <a:stCxn id="128" idx="3"/>
                <a:endCxn id="132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AA3A491-D2FB-47EA-A7D4-2A340D673F1C}"/>
                  </a:ext>
                </a:extLst>
              </p:cNvPr>
              <p:cNvCxnSpPr>
                <a:cxnSpLocks/>
                <a:stCxn id="129" idx="3"/>
                <a:endCxn id="133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77EA3767-8F25-4D08-B253-5E68942C3059}"/>
                  </a:ext>
                </a:extLst>
              </p:cNvPr>
              <p:cNvCxnSpPr>
                <a:cxnSpLocks/>
                <a:stCxn id="131" idx="3"/>
                <a:endCxn id="135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B6DBBA3F-A321-4F0B-B8E7-EB2C6E5ADDE3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E297B08C-F4BA-472E-A238-4DD98B4BB4F5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147" name="TextBox 45">
                    <a:extLst>
                      <a:ext uri="{FF2B5EF4-FFF2-40B4-BE49-F238E27FC236}">
                        <a16:creationId xmlns:a16="http://schemas.microsoft.com/office/drawing/2014/main" id="{621C020F-69C1-455C-A3C3-B55D889779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48" name="그래픽 147">
                    <a:extLst>
                      <a:ext uri="{FF2B5EF4-FFF2-40B4-BE49-F238E27FC236}">
                        <a16:creationId xmlns:a16="http://schemas.microsoft.com/office/drawing/2014/main" id="{68333F0C-BBED-4A10-9561-64A47ED58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98B984B5-30B6-4D47-AEC9-FFC2B9420181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145" name="원통형 144">
                    <a:extLst>
                      <a:ext uri="{FF2B5EF4-FFF2-40B4-BE49-F238E27FC236}">
                        <a16:creationId xmlns:a16="http://schemas.microsoft.com/office/drawing/2014/main" id="{DF71BB8E-5471-4ED6-ADEE-8225F1A3C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TextBox 45">
                    <a:extLst>
                      <a:ext uri="{FF2B5EF4-FFF2-40B4-BE49-F238E27FC236}">
                        <a16:creationId xmlns:a16="http://schemas.microsoft.com/office/drawing/2014/main" id="{CC3526DB-FA3E-4560-A1E1-DB17571988C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2A5956E2-7D3A-40BF-A041-A0C3CE06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0E80006-49A6-437F-8425-F2338D7E2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2F05DDC-5CE6-43D0-8E4C-40D95320AD6B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36">
              <a:extLst>
                <a:ext uri="{FF2B5EF4-FFF2-40B4-BE49-F238E27FC236}">
                  <a16:creationId xmlns:a16="http://schemas.microsoft.com/office/drawing/2014/main" id="{2EF3BF04-86F6-4481-8D34-64AD8543EAC8}"/>
                </a:ext>
              </a:extLst>
            </p:cNvPr>
            <p:cNvSpPr txBox="1"/>
            <p:nvPr/>
          </p:nvSpPr>
          <p:spPr>
            <a:xfrm>
              <a:off x="3519765" y="5625142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update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B668C3BC-8813-4034-A189-062B0A8D10C3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4219868" y="5555772"/>
              <a:ext cx="240487" cy="179879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C0E33243-6B80-404F-A4E6-4965D74DB57B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>
              <a:off x="4219868" y="5735651"/>
              <a:ext cx="944591" cy="154516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FA766B49-6E52-413A-9BE3-4ED4C7453451}"/>
              </a:ext>
            </a:extLst>
          </p:cNvPr>
          <p:cNvGrpSpPr/>
          <p:nvPr/>
        </p:nvGrpSpPr>
        <p:grpSpPr>
          <a:xfrm>
            <a:off x="9314047" y="4341132"/>
            <a:ext cx="2484609" cy="2371002"/>
            <a:chOff x="9314047" y="4341132"/>
            <a:chExt cx="2484609" cy="237100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C85254F-CFE8-45BB-8A1D-1E18BA0F6BB1}"/>
                </a:ext>
              </a:extLst>
            </p:cNvPr>
            <p:cNvGrpSpPr/>
            <p:nvPr/>
          </p:nvGrpSpPr>
          <p:grpSpPr>
            <a:xfrm>
              <a:off x="9416447" y="4341132"/>
              <a:ext cx="2382209" cy="2371002"/>
              <a:chOff x="3200056" y="1117210"/>
              <a:chExt cx="2382209" cy="2371002"/>
            </a:xfrm>
          </p:grpSpPr>
          <p:sp>
            <p:nvSpPr>
              <p:cNvPr id="239" name="TextBox 42">
                <a:extLst>
                  <a:ext uri="{FF2B5EF4-FFF2-40B4-BE49-F238E27FC236}">
                    <a16:creationId xmlns:a16="http://schemas.microsoft.com/office/drawing/2014/main" id="{7CECFC86-A4F0-4C9E-9182-AAB9F8E4F13B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240" name="TextBox 36">
                <a:extLst>
                  <a:ext uri="{FF2B5EF4-FFF2-40B4-BE49-F238E27FC236}">
                    <a16:creationId xmlns:a16="http://schemas.microsoft.com/office/drawing/2014/main" id="{13AF2D80-7A78-4AFC-861B-95E323A2A57A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TextBox 36">
                <a:extLst>
                  <a:ext uri="{FF2B5EF4-FFF2-40B4-BE49-F238E27FC236}">
                    <a16:creationId xmlns:a16="http://schemas.microsoft.com/office/drawing/2014/main" id="{AC0F7216-E8AA-4768-AF1F-DAD97ED0FB59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5B738A9-1B17-4423-A4C8-C585763AA98D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3" name="TextBox 36">
                <a:extLst>
                  <a:ext uri="{FF2B5EF4-FFF2-40B4-BE49-F238E27FC236}">
                    <a16:creationId xmlns:a16="http://schemas.microsoft.com/office/drawing/2014/main" id="{10339417-D53A-419E-9CEE-2EA57E4FD08D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rgbClr val="00C8EB"/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sp>
            <p:nvSpPr>
              <p:cNvPr id="244" name="TextBox 36">
                <a:extLst>
                  <a:ext uri="{FF2B5EF4-FFF2-40B4-BE49-F238E27FC236}">
                    <a16:creationId xmlns:a16="http://schemas.microsoft.com/office/drawing/2014/main" id="{34C9955D-9497-4FE5-9425-05604EE82C3A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TextBox 36">
                <a:extLst>
                  <a:ext uri="{FF2B5EF4-FFF2-40B4-BE49-F238E27FC236}">
                    <a16:creationId xmlns:a16="http://schemas.microsoft.com/office/drawing/2014/main" id="{A7B6DBAF-B7D5-4207-AD6B-E96760F67C78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E7169DB-1F26-4AF1-9AD9-97FC6AAE0336}"/>
                  </a:ext>
                </a:extLst>
              </p:cNvPr>
              <p:cNvSpPr txBox="1"/>
              <p:nvPr/>
            </p:nvSpPr>
            <p:spPr>
              <a:xfrm>
                <a:off x="4704145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36">
                <a:extLst>
                  <a:ext uri="{FF2B5EF4-FFF2-40B4-BE49-F238E27FC236}">
                    <a16:creationId xmlns:a16="http://schemas.microsoft.com/office/drawing/2014/main" id="{B62839EC-0DF2-4641-A96A-550FD069AE64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7B9656-90C6-4A32-BDFA-6C47B338D358}"/>
                  </a:ext>
                </a:extLst>
              </p:cNvPr>
              <p:cNvCxnSpPr>
                <a:cxnSpLocks/>
                <a:stCxn id="240" idx="3"/>
                <a:endCxn id="244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4A5079D7-ABBF-47B1-89B1-D991749F5A2A}"/>
                  </a:ext>
                </a:extLst>
              </p:cNvPr>
              <p:cNvCxnSpPr>
                <a:cxnSpLocks/>
                <a:stCxn id="241" idx="3"/>
                <a:endCxn id="245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22A3C566-79CD-42A1-8FDC-C8CC934A48D2}"/>
                  </a:ext>
                </a:extLst>
              </p:cNvPr>
              <p:cNvCxnSpPr>
                <a:cxnSpLocks/>
                <a:stCxn id="243" idx="3"/>
                <a:endCxn id="247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9F56383D-C415-43D5-BD41-81BB385B8DB2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87A0D78C-0C03-41FD-8191-C54CBE2064A6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259" name="TextBox 45">
                    <a:extLst>
                      <a:ext uri="{FF2B5EF4-FFF2-40B4-BE49-F238E27FC236}">
                        <a16:creationId xmlns:a16="http://schemas.microsoft.com/office/drawing/2014/main" id="{B92E5FE3-7C2D-47BD-8829-99D80573D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260" name="그래픽 259">
                    <a:extLst>
                      <a:ext uri="{FF2B5EF4-FFF2-40B4-BE49-F238E27FC236}">
                        <a16:creationId xmlns:a16="http://schemas.microsoft.com/office/drawing/2014/main" id="{DD00E61B-81EA-4DF2-BCFC-D1E2C097C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29B16EA9-828F-4291-80A7-0E8444295D1B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257" name="원통형 256">
                    <a:extLst>
                      <a:ext uri="{FF2B5EF4-FFF2-40B4-BE49-F238E27FC236}">
                        <a16:creationId xmlns:a16="http://schemas.microsoft.com/office/drawing/2014/main" id="{06CA3FF9-E19D-4EF6-AE73-195AFA41F3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8" name="TextBox 45">
                    <a:extLst>
                      <a:ext uri="{FF2B5EF4-FFF2-40B4-BE49-F238E27FC236}">
                        <a16:creationId xmlns:a16="http://schemas.microsoft.com/office/drawing/2014/main" id="{66B33137-60C8-46BB-B817-34969784F9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2343EE01-4290-4966-97EF-092343A1D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DE6C3173-4F34-4EE2-97F6-D7BEDA87D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CFCDAC8-3A9D-4654-920B-95648351E3FD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TextBox 36">
              <a:extLst>
                <a:ext uri="{FF2B5EF4-FFF2-40B4-BE49-F238E27FC236}">
                  <a16:creationId xmlns:a16="http://schemas.microsoft.com/office/drawing/2014/main" id="{FB56B760-C1B0-40D9-85BF-7A68221CF363}"/>
                </a:ext>
              </a:extLst>
            </p:cNvPr>
            <p:cNvSpPr txBox="1"/>
            <p:nvPr/>
          </p:nvSpPr>
          <p:spPr>
            <a:xfrm>
              <a:off x="9314047" y="4995811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create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9772DB17-43CA-4CC9-B2DD-03281C8CC662}"/>
                </a:ext>
              </a:extLst>
            </p:cNvPr>
            <p:cNvSpPr/>
            <p:nvPr/>
          </p:nvSpPr>
          <p:spPr>
            <a:xfrm>
              <a:off x="9464491" y="5231958"/>
              <a:ext cx="2295488" cy="1160891"/>
            </a:xfrm>
            <a:prstGeom prst="rect">
              <a:avLst/>
            </a:prstGeom>
            <a:noFill/>
            <a:ln>
              <a:solidFill>
                <a:srgbClr val="EF29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095C7F12-B391-4CF0-BC75-A2BBC85B9ABB}"/>
              </a:ext>
            </a:extLst>
          </p:cNvPr>
          <p:cNvSpPr/>
          <p:nvPr/>
        </p:nvSpPr>
        <p:spPr>
          <a:xfrm>
            <a:off x="2732567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자유형: 도형 315">
            <a:extLst>
              <a:ext uri="{FF2B5EF4-FFF2-40B4-BE49-F238E27FC236}">
                <a16:creationId xmlns:a16="http://schemas.microsoft.com/office/drawing/2014/main" id="{AEF2C6A5-5DAF-4F90-B30E-70E77FC990D0}"/>
              </a:ext>
            </a:extLst>
          </p:cNvPr>
          <p:cNvSpPr/>
          <p:nvPr/>
        </p:nvSpPr>
        <p:spPr>
          <a:xfrm>
            <a:off x="8807019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4851E91A-1EDF-42CD-96B7-C33EA5C524F7}"/>
              </a:ext>
            </a:extLst>
          </p:cNvPr>
          <p:cNvGrpSpPr/>
          <p:nvPr/>
        </p:nvGrpSpPr>
        <p:grpSpPr>
          <a:xfrm>
            <a:off x="2008578" y="3504259"/>
            <a:ext cx="2060068" cy="614659"/>
            <a:chOff x="2008578" y="3504259"/>
            <a:chExt cx="2060068" cy="614659"/>
          </a:xfrm>
        </p:grpSpPr>
        <p:sp>
          <p:nvSpPr>
            <p:cNvPr id="174" name="TextBox 9">
              <a:extLst>
                <a:ext uri="{FF2B5EF4-FFF2-40B4-BE49-F238E27FC236}">
                  <a16:creationId xmlns:a16="http://schemas.microsoft.com/office/drawing/2014/main" id="{20BE9ACF-0BF5-4BFE-910E-19A6849E8C31}"/>
                </a:ext>
              </a:extLst>
            </p:cNvPr>
            <p:cNvSpPr txBox="1"/>
            <p:nvPr/>
          </p:nvSpPr>
          <p:spPr>
            <a:xfrm>
              <a:off x="2008578" y="3830918"/>
              <a:ext cx="2060068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1D5D635-03AF-4EF6-A02B-59E2A6DC43E9}"/>
                </a:ext>
              </a:extLst>
            </p:cNvPr>
            <p:cNvSpPr/>
            <p:nvPr/>
          </p:nvSpPr>
          <p:spPr>
            <a:xfrm>
              <a:off x="2265829" y="3504259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88" name="TextBox 36">
              <a:extLst>
                <a:ext uri="{FF2B5EF4-FFF2-40B4-BE49-F238E27FC236}">
                  <a16:creationId xmlns:a16="http://schemas.microsoft.com/office/drawing/2014/main" id="{C26C3855-D6E2-4F91-9E63-DF55328214FB}"/>
                </a:ext>
              </a:extLst>
            </p:cNvPr>
            <p:cNvSpPr txBox="1"/>
            <p:nvPr/>
          </p:nvSpPr>
          <p:spPr>
            <a:xfrm>
              <a:off x="3170004" y="3877924"/>
              <a:ext cx="837764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</a:rPr>
                <a:t>input data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  <p:sp>
          <p:nvSpPr>
            <p:cNvPr id="317" name="TextBox 36">
              <a:extLst>
                <a:ext uri="{FF2B5EF4-FFF2-40B4-BE49-F238E27FC236}">
                  <a16:creationId xmlns:a16="http://schemas.microsoft.com/office/drawing/2014/main" id="{E4CE1E30-2A49-424C-A741-F1C418AB27D1}"/>
                </a:ext>
              </a:extLst>
            </p:cNvPr>
            <p:cNvSpPr txBox="1"/>
            <p:nvPr/>
          </p:nvSpPr>
          <p:spPr>
            <a:xfrm>
              <a:off x="2596176" y="3875800"/>
              <a:ext cx="547496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value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5" grpId="0" animBg="1"/>
      <p:bldP spid="3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4EFFBF-010B-4D04-A18F-300B520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E911-C98E-4158-AB58-EFCD4DAF015C}"/>
              </a:ext>
            </a:extLst>
          </p:cNvPr>
          <p:cNvGrpSpPr/>
          <p:nvPr/>
        </p:nvGrpSpPr>
        <p:grpSpPr>
          <a:xfrm>
            <a:off x="10680532" y="620309"/>
            <a:ext cx="618393" cy="530156"/>
            <a:chOff x="7021855" y="4669484"/>
            <a:chExt cx="618393" cy="530156"/>
          </a:xfrm>
        </p:grpSpPr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18F6C892-DD94-47A7-8902-D0BB6D5EC129}"/>
                </a:ext>
              </a:extLst>
            </p:cNvPr>
            <p:cNvSpPr txBox="1"/>
            <p:nvPr/>
          </p:nvSpPr>
          <p:spPr>
            <a:xfrm>
              <a:off x="7021855" y="4993163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1A6B8F46-9FDF-44A8-96CD-331B19B5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458" y="4669484"/>
              <a:ext cx="231188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362E7A-92DB-45F7-BB2F-12F0E141437C}"/>
              </a:ext>
            </a:extLst>
          </p:cNvPr>
          <p:cNvGrpSpPr/>
          <p:nvPr/>
        </p:nvGrpSpPr>
        <p:grpSpPr>
          <a:xfrm>
            <a:off x="11298925" y="620309"/>
            <a:ext cx="618393" cy="530155"/>
            <a:chOff x="7640248" y="4669484"/>
            <a:chExt cx="618393" cy="530155"/>
          </a:xfrm>
        </p:grpSpPr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A323A02E-481E-406A-9656-4B04D1D71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2110" y="4669484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CCDD3CBE-8287-4652-9DAD-3F1CDEAFE8D9}"/>
                </a:ext>
              </a:extLst>
            </p:cNvPr>
            <p:cNvSpPr txBox="1"/>
            <p:nvPr/>
          </p:nvSpPr>
          <p:spPr>
            <a:xfrm>
              <a:off x="7640248" y="4993162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2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A52F82-C5D9-4EF1-9B29-5C1CF162E050}"/>
              </a:ext>
            </a:extLst>
          </p:cNvPr>
          <p:cNvGrpSpPr/>
          <p:nvPr/>
        </p:nvGrpSpPr>
        <p:grpSpPr>
          <a:xfrm>
            <a:off x="10726380" y="1363697"/>
            <a:ext cx="1236786" cy="530156"/>
            <a:chOff x="7163938" y="4363267"/>
            <a:chExt cx="1236786" cy="5301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4CC2FB-B675-487A-9A61-2CD4AE4B19B6}"/>
                </a:ext>
              </a:extLst>
            </p:cNvPr>
            <p:cNvGrpSpPr/>
            <p:nvPr/>
          </p:nvGrpSpPr>
          <p:grpSpPr>
            <a:xfrm>
              <a:off x="7163938" y="4363267"/>
              <a:ext cx="618393" cy="530156"/>
              <a:chOff x="7021855" y="4669484"/>
              <a:chExt cx="618393" cy="530156"/>
            </a:xfrm>
          </p:grpSpPr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401D01EC-B1FB-4CA6-8F4F-B1A8ECC98152}"/>
                  </a:ext>
                </a:extLst>
              </p:cNvPr>
              <p:cNvSpPr txBox="1"/>
              <p:nvPr/>
            </p:nvSpPr>
            <p:spPr>
              <a:xfrm>
                <a:off x="7021855" y="4993163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code</a:t>
                </a:r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BADCC31D-8D8C-48B4-B1EE-2ED6D6047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15458" y="4669484"/>
                <a:ext cx="231188" cy="288000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732D71A-EEB3-4384-95D2-20E6F8FB1924}"/>
                </a:ext>
              </a:extLst>
            </p:cNvPr>
            <p:cNvGrpSpPr/>
            <p:nvPr/>
          </p:nvGrpSpPr>
          <p:grpSpPr>
            <a:xfrm>
              <a:off x="7782331" y="4363267"/>
              <a:ext cx="618393" cy="530155"/>
              <a:chOff x="7640248" y="4669484"/>
              <a:chExt cx="618393" cy="530155"/>
            </a:xfrm>
          </p:grpSpPr>
          <p:sp>
            <p:nvSpPr>
              <p:cNvPr id="44" name="원통형 43">
                <a:extLst>
                  <a:ext uri="{FF2B5EF4-FFF2-40B4-BE49-F238E27FC236}">
                    <a16:creationId xmlns:a16="http://schemas.microsoft.com/office/drawing/2014/main" id="{07C8236C-83F5-4339-9CCC-C7BE27B9C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2110" y="4669484"/>
                <a:ext cx="230400" cy="288000"/>
              </a:xfrm>
              <a:prstGeom prst="can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TextBox 45">
                <a:extLst>
                  <a:ext uri="{FF2B5EF4-FFF2-40B4-BE49-F238E27FC236}">
                    <a16:creationId xmlns:a16="http://schemas.microsoft.com/office/drawing/2014/main" id="{4CBD094D-8B6D-4020-9514-0C447F70CA4E}"/>
                  </a:ext>
                </a:extLst>
              </p:cNvPr>
              <p:cNvSpPr txBox="1"/>
              <p:nvPr/>
            </p:nvSpPr>
            <p:spPr>
              <a:xfrm>
                <a:off x="7640248" y="4993162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storage</a:t>
                </a:r>
                <a:endPara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43F13C-DDD1-4083-BA17-212C529B73C7}"/>
              </a:ext>
            </a:extLst>
          </p:cNvPr>
          <p:cNvGrpSpPr/>
          <p:nvPr/>
        </p:nvGrpSpPr>
        <p:grpSpPr>
          <a:xfrm>
            <a:off x="9294934" y="2186037"/>
            <a:ext cx="2622384" cy="1942841"/>
            <a:chOff x="1136143" y="4407327"/>
            <a:chExt cx="2622384" cy="1942841"/>
          </a:xfrm>
        </p:grpSpPr>
        <p:sp>
          <p:nvSpPr>
            <p:cNvPr id="62" name="TextBox 36">
              <a:extLst>
                <a:ext uri="{FF2B5EF4-FFF2-40B4-BE49-F238E27FC236}">
                  <a16:creationId xmlns:a16="http://schemas.microsoft.com/office/drawing/2014/main" id="{CC0AE847-6145-4BE5-B42B-66F6C91A9596}"/>
                </a:ext>
              </a:extLst>
            </p:cNvPr>
            <p:cNvSpPr txBox="1"/>
            <p:nvPr/>
          </p:nvSpPr>
          <p:spPr>
            <a:xfrm>
              <a:off x="1139956" y="440732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36">
              <a:extLst>
                <a:ext uri="{FF2B5EF4-FFF2-40B4-BE49-F238E27FC236}">
                  <a16:creationId xmlns:a16="http://schemas.microsoft.com/office/drawing/2014/main" id="{276A2CA8-96E7-42B7-A957-E0999A4445CD}"/>
                </a:ext>
              </a:extLst>
            </p:cNvPr>
            <p:cNvSpPr txBox="1"/>
            <p:nvPr/>
          </p:nvSpPr>
          <p:spPr>
            <a:xfrm>
              <a:off x="1136143" y="4669484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772754-491F-4742-AECD-2DA764B71A3E}"/>
                </a:ext>
              </a:extLst>
            </p:cNvPr>
            <p:cNvSpPr txBox="1"/>
            <p:nvPr/>
          </p:nvSpPr>
          <p:spPr>
            <a:xfrm>
              <a:off x="1416702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TextBox 36">
              <a:extLst>
                <a:ext uri="{FF2B5EF4-FFF2-40B4-BE49-F238E27FC236}">
                  <a16:creationId xmlns:a16="http://schemas.microsoft.com/office/drawing/2014/main" id="{451E25DA-5994-4AD6-AD0F-704F915C742E}"/>
                </a:ext>
              </a:extLst>
            </p:cNvPr>
            <p:cNvSpPr txBox="1"/>
            <p:nvPr/>
          </p:nvSpPr>
          <p:spPr>
            <a:xfrm>
              <a:off x="1136143" y="522160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DEF4A2EE-B1B5-441A-8A08-2C785A66F528}"/>
                </a:ext>
              </a:extLst>
            </p:cNvPr>
            <p:cNvSpPr txBox="1"/>
            <p:nvPr/>
          </p:nvSpPr>
          <p:spPr>
            <a:xfrm>
              <a:off x="2318527" y="440732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36">
              <a:extLst>
                <a:ext uri="{FF2B5EF4-FFF2-40B4-BE49-F238E27FC236}">
                  <a16:creationId xmlns:a16="http://schemas.microsoft.com/office/drawing/2014/main" id="{A8A3F5C0-54D0-4F3B-BB7D-C6470F070299}"/>
                </a:ext>
              </a:extLst>
            </p:cNvPr>
            <p:cNvSpPr txBox="1"/>
            <p:nvPr/>
          </p:nvSpPr>
          <p:spPr>
            <a:xfrm>
              <a:off x="2314714" y="4669484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7B6623-20C2-43DF-B387-DA262FEA9C95}"/>
                </a:ext>
              </a:extLst>
            </p:cNvPr>
            <p:cNvSpPr txBox="1"/>
            <p:nvPr/>
          </p:nvSpPr>
          <p:spPr>
            <a:xfrm>
              <a:off x="2850674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TextBox 36">
              <a:extLst>
                <a:ext uri="{FF2B5EF4-FFF2-40B4-BE49-F238E27FC236}">
                  <a16:creationId xmlns:a16="http://schemas.microsoft.com/office/drawing/2014/main" id="{3A50AB24-7E29-4B45-952B-FFD862BDAD65}"/>
                </a:ext>
              </a:extLst>
            </p:cNvPr>
            <p:cNvSpPr txBox="1"/>
            <p:nvPr/>
          </p:nvSpPr>
          <p:spPr>
            <a:xfrm>
              <a:off x="2314714" y="522160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119A73-A8C9-4E60-BC13-F3BE08F07F37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2066080" y="451783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8FA185-F670-4FDA-8611-8A1B90578A9C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2062267" y="4779993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91C7581-120D-43BB-BCB1-04A1F182D914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2062267" y="533211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55FF-D9F3-4789-A496-327622FCC99A}"/>
                </a:ext>
              </a:extLst>
            </p:cNvPr>
            <p:cNvGrpSpPr/>
            <p:nvPr/>
          </p:nvGrpSpPr>
          <p:grpSpPr>
            <a:xfrm>
              <a:off x="2425690" y="5820012"/>
              <a:ext cx="1236786" cy="530156"/>
              <a:chOff x="7163938" y="4363267"/>
              <a:chExt cx="1236786" cy="53015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0186A-CD81-4088-B1FF-64EEC012CA6E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30156"/>
                <a:chOff x="7021855" y="4669484"/>
                <a:chExt cx="618393" cy="530156"/>
              </a:xfrm>
            </p:grpSpPr>
            <p:sp>
              <p:nvSpPr>
                <p:cNvPr id="80" name="TextBox 45">
                  <a:extLst>
                    <a:ext uri="{FF2B5EF4-FFF2-40B4-BE49-F238E27FC236}">
                      <a16:creationId xmlns:a16="http://schemas.microsoft.com/office/drawing/2014/main" id="{2DD359C2-B49A-47E8-882F-FAA8A392F0E5}"/>
                    </a:ext>
                  </a:extLst>
                </p:cNvPr>
                <p:cNvSpPr txBox="1"/>
                <p:nvPr/>
              </p:nvSpPr>
              <p:spPr>
                <a:xfrm>
                  <a:off x="7021855" y="4993163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id="{99393F6E-5B96-4A57-9104-D1E28CBB6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528D12C-BA1A-4647-B934-4DE16CE44718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30155"/>
                <a:chOff x="7640248" y="4669484"/>
                <a:chExt cx="618393" cy="530155"/>
              </a:xfrm>
            </p:grpSpPr>
            <p:sp>
              <p:nvSpPr>
                <p:cNvPr id="78" name="원통형 77">
                  <a:extLst>
                    <a:ext uri="{FF2B5EF4-FFF2-40B4-BE49-F238E27FC236}">
                      <a16:creationId xmlns:a16="http://schemas.microsoft.com/office/drawing/2014/main" id="{CB52F256-608A-4676-9E5C-16469688F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45">
                  <a:extLst>
                    <a:ext uri="{FF2B5EF4-FFF2-40B4-BE49-F238E27FC236}">
                      <a16:creationId xmlns:a16="http://schemas.microsoft.com/office/drawing/2014/main" id="{4A5E7C30-997E-4F18-964B-FF3B37D343C3}"/>
                    </a:ext>
                  </a:extLst>
                </p:cNvPr>
                <p:cNvSpPr txBox="1"/>
                <p:nvPr/>
              </p:nvSpPr>
              <p:spPr>
                <a:xfrm>
                  <a:off x="7640248" y="4993162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9C72CCD-2A69-4DF6-9D9B-7370F65C1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4886" y="5459972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A39ADF6-479F-45E9-BACC-25354D6CF114}"/>
                </a:ext>
              </a:extLst>
            </p:cNvPr>
            <p:cNvCxnSpPr>
              <a:cxnSpLocks/>
            </p:cNvCxnSpPr>
            <p:nvPr/>
          </p:nvCxnSpPr>
          <p:spPr>
            <a:xfrm>
              <a:off x="3360394" y="5454625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19CAD9-3810-4AE0-9473-FF9E0831F8DC}"/>
              </a:ext>
            </a:extLst>
          </p:cNvPr>
          <p:cNvGrpSpPr/>
          <p:nvPr/>
        </p:nvGrpSpPr>
        <p:grpSpPr>
          <a:xfrm>
            <a:off x="9020232" y="4347249"/>
            <a:ext cx="2903431" cy="2437239"/>
            <a:chOff x="1055440" y="4293096"/>
            <a:chExt cx="2903431" cy="2437239"/>
          </a:xfrm>
        </p:grpSpPr>
        <p:sp>
          <p:nvSpPr>
            <p:cNvPr id="85" name="TextBox 42">
              <a:extLst>
                <a:ext uri="{FF2B5EF4-FFF2-40B4-BE49-F238E27FC236}">
                  <a16:creationId xmlns:a16="http://schemas.microsoft.com/office/drawing/2014/main" id="{A1DD886D-6484-4849-8B3E-CE5EC3AEAD24}"/>
                </a:ext>
              </a:extLst>
            </p:cNvPr>
            <p:cNvSpPr txBox="1"/>
            <p:nvPr/>
          </p:nvSpPr>
          <p:spPr>
            <a:xfrm>
              <a:off x="1842777" y="645333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7C18EF-3632-400E-B3F4-133BE5E736BA}"/>
                </a:ext>
              </a:extLst>
            </p:cNvPr>
            <p:cNvGrpSpPr/>
            <p:nvPr/>
          </p:nvGrpSpPr>
          <p:grpSpPr>
            <a:xfrm>
              <a:off x="1136143" y="4407327"/>
              <a:ext cx="2622384" cy="1942841"/>
              <a:chOff x="1136143" y="4407327"/>
              <a:chExt cx="2622384" cy="1942841"/>
            </a:xfrm>
          </p:grpSpPr>
          <p:sp>
            <p:nvSpPr>
              <p:cNvPr id="88" name="TextBox 36">
                <a:extLst>
                  <a:ext uri="{FF2B5EF4-FFF2-40B4-BE49-F238E27FC236}">
                    <a16:creationId xmlns:a16="http://schemas.microsoft.com/office/drawing/2014/main" id="{8A61478E-7C91-47F8-97DD-519CBAE0556F}"/>
                  </a:ext>
                </a:extLst>
              </p:cNvPr>
              <p:cNvSpPr txBox="1"/>
              <p:nvPr/>
            </p:nvSpPr>
            <p:spPr>
              <a:xfrm>
                <a:off x="1139956" y="440732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9" name="TextBox 36">
                <a:extLst>
                  <a:ext uri="{FF2B5EF4-FFF2-40B4-BE49-F238E27FC236}">
                    <a16:creationId xmlns:a16="http://schemas.microsoft.com/office/drawing/2014/main" id="{8437DE49-16F3-4153-BBEE-82A10747951A}"/>
                  </a:ext>
                </a:extLst>
              </p:cNvPr>
              <p:cNvSpPr txBox="1"/>
              <p:nvPr/>
            </p:nvSpPr>
            <p:spPr>
              <a:xfrm>
                <a:off x="1136143" y="4669484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6FC8F3-0928-4C48-AA52-DEA1B419C3E2}"/>
                  </a:ext>
                </a:extLst>
              </p:cNvPr>
              <p:cNvSpPr txBox="1"/>
              <p:nvPr/>
            </p:nvSpPr>
            <p:spPr>
              <a:xfrm>
                <a:off x="1416702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1" name="TextBox 36">
                <a:extLst>
                  <a:ext uri="{FF2B5EF4-FFF2-40B4-BE49-F238E27FC236}">
                    <a16:creationId xmlns:a16="http://schemas.microsoft.com/office/drawing/2014/main" id="{D09AE89F-1D10-47B3-96FC-E20DDD41F03C}"/>
                  </a:ext>
                </a:extLst>
              </p:cNvPr>
              <p:cNvSpPr txBox="1"/>
              <p:nvPr/>
            </p:nvSpPr>
            <p:spPr>
              <a:xfrm>
                <a:off x="1136143" y="522160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2" name="TextBox 36">
                <a:extLst>
                  <a:ext uri="{FF2B5EF4-FFF2-40B4-BE49-F238E27FC236}">
                    <a16:creationId xmlns:a16="http://schemas.microsoft.com/office/drawing/2014/main" id="{F7CC57BD-E95C-4C53-BC78-E7DEA246F403}"/>
                  </a:ext>
                </a:extLst>
              </p:cNvPr>
              <p:cNvSpPr txBox="1"/>
              <p:nvPr/>
            </p:nvSpPr>
            <p:spPr>
              <a:xfrm>
                <a:off x="2318527" y="440732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3" name="TextBox 36">
                <a:extLst>
                  <a:ext uri="{FF2B5EF4-FFF2-40B4-BE49-F238E27FC236}">
                    <a16:creationId xmlns:a16="http://schemas.microsoft.com/office/drawing/2014/main" id="{4A065931-A2FC-498F-954B-68030A1F065E}"/>
                  </a:ext>
                </a:extLst>
              </p:cNvPr>
              <p:cNvSpPr txBox="1"/>
              <p:nvPr/>
            </p:nvSpPr>
            <p:spPr>
              <a:xfrm>
                <a:off x="2314714" y="4669484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2E53D84-282D-475E-814D-11B7010791A3}"/>
                  </a:ext>
                </a:extLst>
              </p:cNvPr>
              <p:cNvSpPr txBox="1"/>
              <p:nvPr/>
            </p:nvSpPr>
            <p:spPr>
              <a:xfrm>
                <a:off x="2850674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5" name="TextBox 36">
                <a:extLst>
                  <a:ext uri="{FF2B5EF4-FFF2-40B4-BE49-F238E27FC236}">
                    <a16:creationId xmlns:a16="http://schemas.microsoft.com/office/drawing/2014/main" id="{75274771-488C-4EAF-82F7-D140DF2A8DB5}"/>
                  </a:ext>
                </a:extLst>
              </p:cNvPr>
              <p:cNvSpPr txBox="1"/>
              <p:nvPr/>
            </p:nvSpPr>
            <p:spPr>
              <a:xfrm>
                <a:off x="2314714" y="522160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65422517-B04F-49FB-926E-ED33F24F474E}"/>
                  </a:ext>
                </a:extLst>
              </p:cNvPr>
              <p:cNvCxnSpPr>
                <a:cxnSpLocks/>
                <a:stCxn id="88" idx="3"/>
                <a:endCxn id="92" idx="1"/>
              </p:cNvCxnSpPr>
              <p:nvPr/>
            </p:nvCxnSpPr>
            <p:spPr>
              <a:xfrm>
                <a:off x="2066080" y="451783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BC3383D-516B-40C6-B121-994C94BF8D96}"/>
                  </a:ext>
                </a:extLst>
              </p:cNvPr>
              <p:cNvCxnSpPr>
                <a:cxnSpLocks/>
                <a:stCxn id="89" idx="3"/>
                <a:endCxn id="93" idx="1"/>
              </p:cNvCxnSpPr>
              <p:nvPr/>
            </p:nvCxnSpPr>
            <p:spPr>
              <a:xfrm>
                <a:off x="2062267" y="4779993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5D80E945-2BC0-44BD-BFA8-6EBE67C358F7}"/>
                  </a:ext>
                </a:extLst>
              </p:cNvPr>
              <p:cNvCxnSpPr>
                <a:cxnSpLocks/>
                <a:stCxn id="91" idx="3"/>
                <a:endCxn id="95" idx="1"/>
              </p:cNvCxnSpPr>
              <p:nvPr/>
            </p:nvCxnSpPr>
            <p:spPr>
              <a:xfrm>
                <a:off x="2062267" y="533211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C5F3E47-A9E3-4872-A298-03CAD430DF65}"/>
                  </a:ext>
                </a:extLst>
              </p:cNvPr>
              <p:cNvGrpSpPr/>
              <p:nvPr/>
            </p:nvGrpSpPr>
            <p:grpSpPr>
              <a:xfrm>
                <a:off x="2425690" y="5820012"/>
                <a:ext cx="1236786" cy="530156"/>
                <a:chOff x="7163938" y="4363267"/>
                <a:chExt cx="1236786" cy="530156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A09A6EDE-5213-47A4-85E9-E01F275B2CE1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30156"/>
                  <a:chOff x="7021855" y="4669484"/>
                  <a:chExt cx="618393" cy="530156"/>
                </a:xfrm>
              </p:grpSpPr>
              <p:sp>
                <p:nvSpPr>
                  <p:cNvPr id="106" name="TextBox 45">
                    <a:extLst>
                      <a:ext uri="{FF2B5EF4-FFF2-40B4-BE49-F238E27FC236}">
                        <a16:creationId xmlns:a16="http://schemas.microsoft.com/office/drawing/2014/main" id="{49D0C84D-D06E-405B-A10E-32C096114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93163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07" name="그래픽 106">
                    <a:extLst>
                      <a:ext uri="{FF2B5EF4-FFF2-40B4-BE49-F238E27FC236}">
                        <a16:creationId xmlns:a16="http://schemas.microsoft.com/office/drawing/2014/main" id="{B2E4B06E-263A-4D76-B099-F9BC1B8BF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BC2E49A-0D61-4A8B-8194-5723968B783F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30155"/>
                  <a:chOff x="7640248" y="4669484"/>
                  <a:chExt cx="618393" cy="530155"/>
                </a:xfrm>
              </p:grpSpPr>
              <p:sp>
                <p:nvSpPr>
                  <p:cNvPr id="104" name="원통형 103">
                    <a:extLst>
                      <a:ext uri="{FF2B5EF4-FFF2-40B4-BE49-F238E27FC236}">
                        <a16:creationId xmlns:a16="http://schemas.microsoft.com/office/drawing/2014/main" id="{7A76E3AF-1B2F-4E7F-B4A4-2AFBB13A9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45">
                    <a:extLst>
                      <a:ext uri="{FF2B5EF4-FFF2-40B4-BE49-F238E27FC236}">
                        <a16:creationId xmlns:a16="http://schemas.microsoft.com/office/drawing/2014/main" id="{55E935E3-CB75-4D64-BF57-C2EFC0CD8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93162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718E7E5A-DAFA-4829-BBFB-187C38A6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4886" y="5459972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E53236F8-9C82-4E48-B736-6B8C47129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394" y="5454625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A9A2F1B-E71D-4E69-8CED-4B09294F868B}"/>
                </a:ext>
              </a:extLst>
            </p:cNvPr>
            <p:cNvSpPr/>
            <p:nvPr/>
          </p:nvSpPr>
          <p:spPr>
            <a:xfrm>
              <a:off x="1055440" y="4293096"/>
              <a:ext cx="2903431" cy="21602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D5FB7D9-2D86-4998-AEBF-278CD08491F8}"/>
              </a:ext>
            </a:extLst>
          </p:cNvPr>
          <p:cNvGrpSpPr/>
          <p:nvPr/>
        </p:nvGrpSpPr>
        <p:grpSpPr>
          <a:xfrm>
            <a:off x="6269168" y="1431505"/>
            <a:ext cx="2382209" cy="2371002"/>
            <a:chOff x="3200056" y="1117210"/>
            <a:chExt cx="2382209" cy="2371002"/>
          </a:xfrm>
        </p:grpSpPr>
        <p:sp>
          <p:nvSpPr>
            <p:cNvPr id="133" name="TextBox 42">
              <a:extLst>
                <a:ext uri="{FF2B5EF4-FFF2-40B4-BE49-F238E27FC236}">
                  <a16:creationId xmlns:a16="http://schemas.microsoft.com/office/drawing/2014/main" id="{C952E097-D9B6-461D-9FEB-B16BF4EB6F8B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36" name="TextBox 36">
              <a:extLst>
                <a:ext uri="{FF2B5EF4-FFF2-40B4-BE49-F238E27FC236}">
                  <a16:creationId xmlns:a16="http://schemas.microsoft.com/office/drawing/2014/main" id="{C8AFB717-3EE2-4C4A-92D2-2DED89247A09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7" name="TextBox 36">
              <a:extLst>
                <a:ext uri="{FF2B5EF4-FFF2-40B4-BE49-F238E27FC236}">
                  <a16:creationId xmlns:a16="http://schemas.microsoft.com/office/drawing/2014/main" id="{28906720-9BB1-4FA2-953C-5C2A94451FEF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4FED67C-D23D-4CE8-8FF0-F03052B5D282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36">
              <a:extLst>
                <a:ext uri="{FF2B5EF4-FFF2-40B4-BE49-F238E27FC236}">
                  <a16:creationId xmlns:a16="http://schemas.microsoft.com/office/drawing/2014/main" id="{D909061C-AE04-4BC6-BACF-9E3484EC3BE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TextBox 36">
              <a:extLst>
                <a:ext uri="{FF2B5EF4-FFF2-40B4-BE49-F238E27FC236}">
                  <a16:creationId xmlns:a16="http://schemas.microsoft.com/office/drawing/2014/main" id="{710D4103-F859-4AF2-B9D9-9DC6E08C9799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1" name="TextBox 36">
              <a:extLst>
                <a:ext uri="{FF2B5EF4-FFF2-40B4-BE49-F238E27FC236}">
                  <a16:creationId xmlns:a16="http://schemas.microsoft.com/office/drawing/2014/main" id="{D4F481F1-1543-43DE-96F1-2160CC8BDF2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5DFB11-58C7-4EDC-87DA-054B52687B66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id="{201E947B-AC5F-4B7A-B50C-6F0F6F2654E8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622D768-D6E1-44E7-806F-75AC43B0D7A4}"/>
                </a:ext>
              </a:extLst>
            </p:cNvPr>
            <p:cNvCxnSpPr>
              <a:cxnSpLocks/>
              <a:stCxn id="136" idx="3"/>
              <a:endCxn id="140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614A82EF-B2BB-455F-B308-37E6F19B2CC3}"/>
                </a:ext>
              </a:extLst>
            </p:cNvPr>
            <p:cNvCxnSpPr>
              <a:cxnSpLocks/>
              <a:stCxn id="137" idx="3"/>
              <a:endCxn id="141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24E35D1-6831-4961-977B-4206A2CBA4CB}"/>
                </a:ext>
              </a:extLst>
            </p:cNvPr>
            <p:cNvCxnSpPr>
              <a:cxnSpLocks/>
              <a:stCxn id="139" idx="3"/>
              <a:endCxn id="143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F5B1384-DD33-455C-88E1-363B298E6AE2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7BBA16A-51FE-412B-B48D-80AE7A1FC0DD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54" name="TextBox 45">
                  <a:extLst>
                    <a:ext uri="{FF2B5EF4-FFF2-40B4-BE49-F238E27FC236}">
                      <a16:creationId xmlns:a16="http://schemas.microsoft.com/office/drawing/2014/main" id="{358C38F8-D6DE-43A1-B6DF-CD01368FB4D5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55" name="그래픽 154">
                  <a:extLst>
                    <a:ext uri="{FF2B5EF4-FFF2-40B4-BE49-F238E27FC236}">
                      <a16:creationId xmlns:a16="http://schemas.microsoft.com/office/drawing/2014/main" id="{76FEFA20-7164-4A8D-930E-1656FF359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A932EFB-EBF6-4D31-8BFE-92C429D48691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52" name="원통형 151">
                  <a:extLst>
                    <a:ext uri="{FF2B5EF4-FFF2-40B4-BE49-F238E27FC236}">
                      <a16:creationId xmlns:a16="http://schemas.microsoft.com/office/drawing/2014/main" id="{E5EA3A92-1280-4B8B-A111-9E32FD96F6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45">
                  <a:extLst>
                    <a:ext uri="{FF2B5EF4-FFF2-40B4-BE49-F238E27FC236}">
                      <a16:creationId xmlns:a16="http://schemas.microsoft.com/office/drawing/2014/main" id="{52D2C5C0-34E1-4B77-8EE2-EEA4B3B14400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D6CB3965-97DB-4251-8321-B297E72A3A8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10A877E-F333-4419-8C56-D134DA22F618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B8946D4-E7F0-49D7-8E56-010AEBC35E6A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3DDA9DB-31D5-4849-938C-A83293750723}"/>
              </a:ext>
            </a:extLst>
          </p:cNvPr>
          <p:cNvGrpSpPr/>
          <p:nvPr/>
        </p:nvGrpSpPr>
        <p:grpSpPr>
          <a:xfrm>
            <a:off x="6201376" y="4308113"/>
            <a:ext cx="2382209" cy="2371002"/>
            <a:chOff x="3200056" y="1117210"/>
            <a:chExt cx="2382209" cy="2371002"/>
          </a:xfrm>
        </p:grpSpPr>
        <p:sp>
          <p:nvSpPr>
            <p:cNvPr id="167" name="TextBox 42">
              <a:extLst>
                <a:ext uri="{FF2B5EF4-FFF2-40B4-BE49-F238E27FC236}">
                  <a16:creationId xmlns:a16="http://schemas.microsoft.com/office/drawing/2014/main" id="{F46C887B-AF00-470C-9404-E5B016E611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68" name="TextBox 36">
              <a:extLst>
                <a:ext uri="{FF2B5EF4-FFF2-40B4-BE49-F238E27FC236}">
                  <a16:creationId xmlns:a16="http://schemas.microsoft.com/office/drawing/2014/main" id="{379911E0-3C38-4D2D-BE3A-26A88916FF0F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9" name="TextBox 36">
              <a:extLst>
                <a:ext uri="{FF2B5EF4-FFF2-40B4-BE49-F238E27FC236}">
                  <a16:creationId xmlns:a16="http://schemas.microsoft.com/office/drawing/2014/main" id="{7F8862F6-D3DC-4E2B-95E9-25620AE77EB0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3821E5A-4B3E-4ED2-9B74-3A9278CBE5C5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1" name="TextBox 36">
              <a:extLst>
                <a:ext uri="{FF2B5EF4-FFF2-40B4-BE49-F238E27FC236}">
                  <a16:creationId xmlns:a16="http://schemas.microsoft.com/office/drawing/2014/main" id="{4211559B-D963-4033-BA97-E1F7AC7789C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2" name="TextBox 36">
              <a:extLst>
                <a:ext uri="{FF2B5EF4-FFF2-40B4-BE49-F238E27FC236}">
                  <a16:creationId xmlns:a16="http://schemas.microsoft.com/office/drawing/2014/main" id="{B95EB503-81DD-4362-AC40-55FE41D2A8C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3" name="TextBox 36">
              <a:extLst>
                <a:ext uri="{FF2B5EF4-FFF2-40B4-BE49-F238E27FC236}">
                  <a16:creationId xmlns:a16="http://schemas.microsoft.com/office/drawing/2014/main" id="{E4C87A55-03A6-4592-BFFC-CEE7073C02FA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25F02A7-941F-437A-B889-2982CADA2A92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5" name="TextBox 36">
              <a:extLst>
                <a:ext uri="{FF2B5EF4-FFF2-40B4-BE49-F238E27FC236}">
                  <a16:creationId xmlns:a16="http://schemas.microsoft.com/office/drawing/2014/main" id="{A1996542-A4A7-45F0-B104-BBB32ACC4F90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B222D47-7E62-4FDA-844D-AD71CA12544D}"/>
                </a:ext>
              </a:extLst>
            </p:cNvPr>
            <p:cNvCxnSpPr>
              <a:cxnSpLocks/>
              <a:stCxn id="168" idx="3"/>
              <a:endCxn id="172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C8D8254B-76FF-4C11-8DF0-130AC3BE8FA9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11202C9C-A48A-4EE1-9AAE-24466114259C}"/>
                </a:ext>
              </a:extLst>
            </p:cNvPr>
            <p:cNvCxnSpPr>
              <a:cxnSpLocks/>
              <a:stCxn id="171" idx="3"/>
              <a:endCxn id="175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FE25D3A-F29E-4CF6-8EAF-881B6E6ABA29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3F359D36-5CFD-4F19-A862-9F8D598E91A0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87" name="TextBox 45">
                  <a:extLst>
                    <a:ext uri="{FF2B5EF4-FFF2-40B4-BE49-F238E27FC236}">
                      <a16:creationId xmlns:a16="http://schemas.microsoft.com/office/drawing/2014/main" id="{3936B6C4-62A1-4804-9876-B343651DE7F3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88" name="그래픽 187">
                  <a:extLst>
                    <a:ext uri="{FF2B5EF4-FFF2-40B4-BE49-F238E27FC236}">
                      <a16:creationId xmlns:a16="http://schemas.microsoft.com/office/drawing/2014/main" id="{C4D7571E-35D8-485E-ABD5-A5C2ECBD0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8861DC40-A3F4-490C-BECC-11CAFCE790ED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85" name="원통형 184">
                  <a:extLst>
                    <a:ext uri="{FF2B5EF4-FFF2-40B4-BE49-F238E27FC236}">
                      <a16:creationId xmlns:a16="http://schemas.microsoft.com/office/drawing/2014/main" id="{521C0838-AD34-4FA2-B2BD-169A9CAFD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86" name="TextBox 45">
                  <a:extLst>
                    <a:ext uri="{FF2B5EF4-FFF2-40B4-BE49-F238E27FC236}">
                      <a16:creationId xmlns:a16="http://schemas.microsoft.com/office/drawing/2014/main" id="{136ADB60-DD1A-4B39-A800-A1432944FF23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7C50622-2179-459B-A60D-14A9A73CF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4A7BFCE6-CA20-4DAE-A3F9-ABCA886284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AE718D8-6DC6-4441-8964-CD27A2DED0AC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5B42232-BC89-47B8-A24F-062EB70A22EC}"/>
              </a:ext>
            </a:extLst>
          </p:cNvPr>
          <p:cNvGrpSpPr/>
          <p:nvPr/>
        </p:nvGrpSpPr>
        <p:grpSpPr>
          <a:xfrm>
            <a:off x="446769" y="1048844"/>
            <a:ext cx="2782957" cy="596348"/>
            <a:chOff x="446769" y="1048844"/>
            <a:chExt cx="2782957" cy="596348"/>
          </a:xfrm>
        </p:grpSpPr>
        <p:sp>
          <p:nvSpPr>
            <p:cNvPr id="189" name="TextBox 24">
              <a:extLst>
                <a:ext uri="{FF2B5EF4-FFF2-40B4-BE49-F238E27FC236}">
                  <a16:creationId xmlns:a16="http://schemas.microsoft.com/office/drawing/2014/main" id="{DBC893A3-E241-4B7A-882B-D2CB60AE2C53}"/>
                </a:ext>
              </a:extLst>
            </p:cNvPr>
            <p:cNvSpPr txBox="1"/>
            <p:nvPr/>
          </p:nvSpPr>
          <p:spPr>
            <a:xfrm>
              <a:off x="567242" y="1203207"/>
              <a:ext cx="71545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FA1D0C45-65B9-4EEA-8E7A-650A729A4B04}"/>
                </a:ext>
              </a:extLst>
            </p:cNvPr>
            <p:cNvCxnSpPr>
              <a:cxnSpLocks/>
              <a:stCxn id="189" idx="3"/>
              <a:endCxn id="194" idx="1"/>
            </p:cNvCxnSpPr>
            <p:nvPr/>
          </p:nvCxnSpPr>
          <p:spPr>
            <a:xfrm flipV="1">
              <a:off x="1282699" y="1313672"/>
              <a:ext cx="944347" cy="892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60128C2-3366-4C1F-9933-09BA91805EFA}"/>
                </a:ext>
              </a:extLst>
            </p:cNvPr>
            <p:cNvSpPr/>
            <p:nvPr/>
          </p:nvSpPr>
          <p:spPr>
            <a:xfrm>
              <a:off x="1269207" y="1060352"/>
              <a:ext cx="968900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D7CD12A-1E0F-455A-9694-AC5E7C0DF956}"/>
                </a:ext>
              </a:extLst>
            </p:cNvPr>
            <p:cNvSpPr/>
            <p:nvPr/>
          </p:nvSpPr>
          <p:spPr>
            <a:xfrm>
              <a:off x="446769" y="1048844"/>
              <a:ext cx="2782957" cy="59634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3D199FC-CFD0-4C74-83F0-A7ADB70DBACE}"/>
                </a:ext>
              </a:extLst>
            </p:cNvPr>
            <p:cNvSpPr/>
            <p:nvPr/>
          </p:nvSpPr>
          <p:spPr>
            <a:xfrm>
              <a:off x="1047054" y="1381546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1D6FBB35-6818-45F5-B2FA-70509926A809}"/>
                </a:ext>
              </a:extLst>
            </p:cNvPr>
            <p:cNvSpPr txBox="1"/>
            <p:nvPr/>
          </p:nvSpPr>
          <p:spPr>
            <a:xfrm>
              <a:off x="2227046" y="1202315"/>
              <a:ext cx="90606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56C0FA9-0E93-4B03-8095-C1DE4809FE4A}"/>
              </a:ext>
            </a:extLst>
          </p:cNvPr>
          <p:cNvGrpSpPr/>
          <p:nvPr/>
        </p:nvGrpSpPr>
        <p:grpSpPr>
          <a:xfrm>
            <a:off x="446769" y="1982961"/>
            <a:ext cx="2782957" cy="1146152"/>
            <a:chOff x="4705099" y="4155056"/>
            <a:chExt cx="2782957" cy="114615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34D3AC86-09AE-4B25-9DB6-040302076BD1}"/>
                </a:ext>
              </a:extLst>
            </p:cNvPr>
            <p:cNvGrpSpPr/>
            <p:nvPr/>
          </p:nvGrpSpPr>
          <p:grpSpPr>
            <a:xfrm>
              <a:off x="4705099" y="4704860"/>
              <a:ext cx="2782957" cy="596348"/>
              <a:chOff x="4705099" y="4704860"/>
              <a:chExt cx="2782957" cy="596348"/>
            </a:xfrm>
          </p:grpSpPr>
          <p:sp>
            <p:nvSpPr>
              <p:cNvPr id="199" name="TextBox 24">
                <a:extLst>
                  <a:ext uri="{FF2B5EF4-FFF2-40B4-BE49-F238E27FC236}">
                    <a16:creationId xmlns:a16="http://schemas.microsoft.com/office/drawing/2014/main" id="{2253393C-B012-453E-9B3C-45CD94FBB8C6}"/>
                  </a:ext>
                </a:extLst>
              </p:cNvPr>
              <p:cNvSpPr txBox="1"/>
              <p:nvPr/>
            </p:nvSpPr>
            <p:spPr>
              <a:xfrm>
                <a:off x="4825572" y="4859223"/>
                <a:ext cx="71545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36D2A757-C5E5-43E4-86E6-8753371574FF}"/>
                  </a:ext>
                </a:extLst>
              </p:cNvPr>
              <p:cNvCxnSpPr>
                <a:cxnSpLocks/>
                <a:stCxn id="199" idx="3"/>
                <a:endCxn id="203" idx="1"/>
              </p:cNvCxnSpPr>
              <p:nvPr/>
            </p:nvCxnSpPr>
            <p:spPr>
              <a:xfrm flipV="1">
                <a:off x="5541029" y="4969688"/>
                <a:ext cx="944347" cy="892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5D14FAF5-0D08-41EA-89E9-71BF45A053E9}"/>
                  </a:ext>
                </a:extLst>
              </p:cNvPr>
              <p:cNvSpPr/>
              <p:nvPr/>
            </p:nvSpPr>
            <p:spPr>
              <a:xfrm>
                <a:off x="5527537" y="4716368"/>
                <a:ext cx="968900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5DB7AE6-7FE9-4B74-8A35-8DC39A6CEC76}"/>
                  </a:ext>
                </a:extLst>
              </p:cNvPr>
              <p:cNvSpPr/>
              <p:nvPr/>
            </p:nvSpPr>
            <p:spPr>
              <a:xfrm>
                <a:off x="4705099" y="4704860"/>
                <a:ext cx="2782957" cy="59634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D2F199D-FE53-4604-A569-3683EC912AF7}"/>
                  </a:ext>
                </a:extLst>
              </p:cNvPr>
              <p:cNvSpPr txBox="1"/>
              <p:nvPr/>
            </p:nvSpPr>
            <p:spPr>
              <a:xfrm>
                <a:off x="6485376" y="4858331"/>
                <a:ext cx="90606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97" name="TextBox 24">
              <a:extLst>
                <a:ext uri="{FF2B5EF4-FFF2-40B4-BE49-F238E27FC236}">
                  <a16:creationId xmlns:a16="http://schemas.microsoft.com/office/drawing/2014/main" id="{CEF5EC0E-82CE-4F6E-B1BF-54A446F3FEAA}"/>
                </a:ext>
              </a:extLst>
            </p:cNvPr>
            <p:cNvSpPr txBox="1"/>
            <p:nvPr/>
          </p:nvSpPr>
          <p:spPr>
            <a:xfrm>
              <a:off x="5501594" y="4155056"/>
              <a:ext cx="1200350" cy="222714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Transaction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BEDF755-44FD-445F-964C-FCD4948D0E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85216"/>
              <a:ext cx="0" cy="14443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60C6AE8-745C-4CC8-878B-67ABABA4FD3B}"/>
              </a:ext>
            </a:extLst>
          </p:cNvPr>
          <p:cNvGrpSpPr/>
          <p:nvPr/>
        </p:nvGrpSpPr>
        <p:grpSpPr>
          <a:xfrm>
            <a:off x="460465" y="3636870"/>
            <a:ext cx="2880320" cy="1790499"/>
            <a:chOff x="1063868" y="3555209"/>
            <a:chExt cx="2880320" cy="179049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3287ED0-E965-4269-934A-0A33EC7E27D3}"/>
                </a:ext>
              </a:extLst>
            </p:cNvPr>
            <p:cNvSpPr/>
            <p:nvPr/>
          </p:nvSpPr>
          <p:spPr>
            <a:xfrm>
              <a:off x="1667579" y="3555209"/>
              <a:ext cx="1538941" cy="319797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D4DE617-40BF-4819-A9AE-21ECE55854BE}"/>
                </a:ext>
              </a:extLst>
            </p:cNvPr>
            <p:cNvSpPr/>
            <p:nvPr/>
          </p:nvSpPr>
          <p:spPr>
            <a:xfrm>
              <a:off x="1063868" y="3591701"/>
              <a:ext cx="603711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600" dirty="0">
                  <a:ea typeface="맑은 고딕"/>
                </a:rPr>
                <a:t>EOA</a:t>
              </a:r>
            </a:p>
          </p:txBody>
        </p:sp>
        <p:sp>
          <p:nvSpPr>
            <p:cNvPr id="208" name="TextBox 37">
              <a:extLst>
                <a:ext uri="{FF2B5EF4-FFF2-40B4-BE49-F238E27FC236}">
                  <a16:creationId xmlns:a16="http://schemas.microsoft.com/office/drawing/2014/main" id="{180C1541-47EB-4324-ABD4-DE9344EC58D4}"/>
                </a:ext>
              </a:extLst>
            </p:cNvPr>
            <p:cNvSpPr txBox="1"/>
            <p:nvPr/>
          </p:nvSpPr>
          <p:spPr>
            <a:xfrm>
              <a:off x="1366507" y="4718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EOA</a:t>
              </a:r>
            </a:p>
          </p:txBody>
        </p:sp>
        <p:sp>
          <p:nvSpPr>
            <p:cNvPr id="209" name="TextBox 38">
              <a:extLst>
                <a:ext uri="{FF2B5EF4-FFF2-40B4-BE49-F238E27FC236}">
                  <a16:creationId xmlns:a16="http://schemas.microsoft.com/office/drawing/2014/main" id="{610D567A-AC21-4B3F-807B-06D5066A791D}"/>
                </a:ext>
              </a:extLst>
            </p:cNvPr>
            <p:cNvSpPr txBox="1"/>
            <p:nvPr/>
          </p:nvSpPr>
          <p:spPr>
            <a:xfrm>
              <a:off x="3006726" y="4718776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765EB2D-7C20-4722-BDF6-09068E2CA191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>
              <a:off x="2102130" y="4887525"/>
              <a:ext cx="904596" cy="528"/>
            </a:xfrm>
            <a:prstGeom prst="straightConnector1">
              <a:avLst/>
            </a:prstGeom>
            <a:ln w="12700"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1F24CBC-C941-4D45-AB1A-38CC7F3C4A22}"/>
                </a:ext>
              </a:extLst>
            </p:cNvPr>
            <p:cNvSpPr/>
            <p:nvPr/>
          </p:nvSpPr>
          <p:spPr>
            <a:xfrm>
              <a:off x="2055063" y="4632839"/>
              <a:ext cx="1020266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C30A050-8253-4B34-887D-665B600A525A}"/>
                </a:ext>
              </a:extLst>
            </p:cNvPr>
            <p:cNvSpPr/>
            <p:nvPr/>
          </p:nvSpPr>
          <p:spPr>
            <a:xfrm>
              <a:off x="1143868" y="4434297"/>
              <a:ext cx="2800320" cy="9114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FEEAC19C-9B75-453F-BCE2-B23338CE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626" y="4009325"/>
              <a:ext cx="113" cy="26289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E889EA9-D66D-458E-A96D-EB90F91EF1A9}"/>
                </a:ext>
              </a:extLst>
            </p:cNvPr>
            <p:cNvSpPr/>
            <p:nvPr/>
          </p:nvSpPr>
          <p:spPr>
            <a:xfrm>
              <a:off x="1864645" y="5001891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165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DBFEA8-ACC8-46C1-9C2E-AFC73BB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158B94-0B58-2695-F8AA-06759176BEA5}"/>
              </a:ext>
            </a:extLst>
          </p:cNvPr>
          <p:cNvSpPr/>
          <p:nvPr/>
        </p:nvSpPr>
        <p:spPr>
          <a:xfrm>
            <a:off x="270726" y="3559779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0CB17-5873-456B-44BB-CEDEF5A2B6DF}"/>
              </a:ext>
            </a:extLst>
          </p:cNvPr>
          <p:cNvSpPr/>
          <p:nvPr/>
        </p:nvSpPr>
        <p:spPr>
          <a:xfrm>
            <a:off x="241299" y="5727621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CA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21D40-7FB3-44C7-B20B-2623D4DA907D}"/>
              </a:ext>
            </a:extLst>
          </p:cNvPr>
          <p:cNvSpPr/>
          <p:nvPr/>
        </p:nvSpPr>
        <p:spPr>
          <a:xfrm>
            <a:off x="3770020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B61B4-BCE0-52B8-D75A-4312BA8E4AD9}"/>
              </a:ext>
            </a:extLst>
          </p:cNvPr>
          <p:cNvSpPr/>
          <p:nvPr/>
        </p:nvSpPr>
        <p:spPr>
          <a:xfrm>
            <a:off x="8471149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 CA</a:t>
            </a:r>
          </a:p>
        </p:txBody>
      </p:sp>
      <p:sp>
        <p:nvSpPr>
          <p:cNvPr id="45" name="내용 개체 틀 1">
            <a:extLst>
              <a:ext uri="{FF2B5EF4-FFF2-40B4-BE49-F238E27FC236}">
                <a16:creationId xmlns:a16="http://schemas.microsoft.com/office/drawing/2014/main" id="{CD753239-0801-4B8A-BFEA-CAAFC7B1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10427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메시지는 </a:t>
            </a:r>
            <a:r>
              <a:rPr lang="en-US" altLang="ko-KR" dirty="0"/>
              <a:t>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  <a:p>
            <a:r>
              <a:rPr lang="en-US" altLang="ko-KR" dirty="0"/>
              <a:t>Data(</a:t>
            </a:r>
            <a:r>
              <a:rPr lang="ko-KR" altLang="en-US" dirty="0" err="1"/>
              <a:t>컨트랙트</a:t>
            </a:r>
            <a:r>
              <a:rPr lang="ko-KR" altLang="en-US" dirty="0"/>
              <a:t> 실행 </a:t>
            </a:r>
            <a:r>
              <a:rPr lang="en-US" altLang="ko-KR" dirty="0"/>
              <a:t>bytes)</a:t>
            </a:r>
            <a:r>
              <a:rPr lang="ko-KR" altLang="en-US" dirty="0"/>
              <a:t>와 </a:t>
            </a:r>
            <a:r>
              <a:rPr lang="en-US" altLang="ko-KR" dirty="0"/>
              <a:t>Value(Ether)</a:t>
            </a:r>
          </a:p>
          <a:p>
            <a:r>
              <a:rPr lang="en-US" altLang="ko-KR" dirty="0"/>
              <a:t>CA</a:t>
            </a:r>
            <a:r>
              <a:rPr lang="ko-KR" altLang="en-US" dirty="0"/>
              <a:t>도 </a:t>
            </a:r>
            <a:r>
              <a:rPr lang="en-US" altLang="ko-KR" dirty="0"/>
              <a:t>code</a:t>
            </a:r>
            <a:r>
              <a:rPr lang="ko-KR" altLang="en-US" dirty="0"/>
              <a:t>에서 메시지를 생성해서 다른 </a:t>
            </a:r>
            <a:r>
              <a:rPr lang="en-US" altLang="ko-KR" dirty="0"/>
              <a:t>CA </a:t>
            </a:r>
            <a:r>
              <a:rPr lang="ko-KR" altLang="en-US" dirty="0"/>
              <a:t>또는 </a:t>
            </a:r>
            <a:r>
              <a:rPr lang="en-US" altLang="ko-KR" dirty="0"/>
              <a:t>EOA </a:t>
            </a:r>
            <a:r>
              <a:rPr lang="ko-KR" altLang="en-US" dirty="0"/>
              <a:t>호출</a:t>
            </a:r>
            <a:r>
              <a:rPr lang="en-US" altLang="ko-KR" dirty="0"/>
              <a:t>(call)</a:t>
            </a:r>
            <a:r>
              <a:rPr lang="ko-KR" altLang="en-US" dirty="0"/>
              <a:t> 가능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B9EC53-1F49-4D2E-ABB0-15F72AAD5E1F}"/>
              </a:ext>
            </a:extLst>
          </p:cNvPr>
          <p:cNvCxnSpPr>
            <a:cxnSpLocks/>
          </p:cNvCxnSpPr>
          <p:nvPr/>
        </p:nvCxnSpPr>
        <p:spPr>
          <a:xfrm flipH="1" flipV="1">
            <a:off x="6939116" y="1939413"/>
            <a:ext cx="14749" cy="471948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C73DD6-A48C-410B-803B-2B6953CB2688}"/>
              </a:ext>
            </a:extLst>
          </p:cNvPr>
          <p:cNvCxnSpPr>
            <a:cxnSpLocks/>
          </p:cNvCxnSpPr>
          <p:nvPr/>
        </p:nvCxnSpPr>
        <p:spPr>
          <a:xfrm flipH="1" flipV="1">
            <a:off x="2256029" y="1916832"/>
            <a:ext cx="15223" cy="470519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C9DA65-21E0-43E2-A6F7-1E038B7542E1}"/>
              </a:ext>
            </a:extLst>
          </p:cNvPr>
          <p:cNvCxnSpPr>
            <a:cxnSpLocks/>
          </p:cNvCxnSpPr>
          <p:nvPr/>
        </p:nvCxnSpPr>
        <p:spPr>
          <a:xfrm flipH="1">
            <a:off x="298206" y="2564904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C8B426-2324-4159-88D5-D0EEDD5756E2}"/>
              </a:ext>
            </a:extLst>
          </p:cNvPr>
          <p:cNvCxnSpPr>
            <a:cxnSpLocks/>
          </p:cNvCxnSpPr>
          <p:nvPr/>
        </p:nvCxnSpPr>
        <p:spPr>
          <a:xfrm flipH="1">
            <a:off x="298206" y="4941168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DE6D51-35A7-4EC4-9ECC-EEE05D6C8A04}"/>
              </a:ext>
            </a:extLst>
          </p:cNvPr>
          <p:cNvGrpSpPr/>
          <p:nvPr/>
        </p:nvGrpSpPr>
        <p:grpSpPr>
          <a:xfrm>
            <a:off x="3229475" y="2790629"/>
            <a:ext cx="2986720" cy="2060669"/>
            <a:chOff x="3229475" y="2790629"/>
            <a:chExt cx="2986720" cy="20606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45CA084-F48C-4365-846E-2905EF2B76AC}"/>
                </a:ext>
              </a:extLst>
            </p:cNvPr>
            <p:cNvGrpSpPr/>
            <p:nvPr/>
          </p:nvGrpSpPr>
          <p:grpSpPr>
            <a:xfrm>
              <a:off x="3229475" y="2790629"/>
              <a:ext cx="2986720" cy="1790499"/>
              <a:chOff x="4143920" y="1990296"/>
              <a:chExt cx="2986720" cy="179049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B0B5E99-60E3-41AB-9A14-584D7167EAFF}"/>
                  </a:ext>
                </a:extLst>
              </p:cNvPr>
              <p:cNvSpPr/>
              <p:nvPr/>
            </p:nvSpPr>
            <p:spPr>
              <a:xfrm>
                <a:off x="4667631" y="1990296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FB1105-14B6-46A7-9829-2645D2FA249A}"/>
                  </a:ext>
                </a:extLst>
              </p:cNvPr>
              <p:cNvSpPr/>
              <p:nvPr/>
            </p:nvSpPr>
            <p:spPr>
              <a:xfrm>
                <a:off x="6213458" y="2045896"/>
                <a:ext cx="917182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82" name="TextBox 37">
                <a:extLst>
                  <a:ext uri="{FF2B5EF4-FFF2-40B4-BE49-F238E27FC236}">
                    <a16:creationId xmlns:a16="http://schemas.microsoft.com/office/drawing/2014/main" id="{2529D60B-1515-404D-9CFB-B6B3B71A0850}"/>
                  </a:ext>
                </a:extLst>
              </p:cNvPr>
              <p:cNvSpPr txBox="1"/>
              <p:nvPr/>
            </p:nvSpPr>
            <p:spPr>
              <a:xfrm>
                <a:off x="4366559" y="3153335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83" name="TextBox 38">
                <a:extLst>
                  <a:ext uri="{FF2B5EF4-FFF2-40B4-BE49-F238E27FC236}">
                    <a16:creationId xmlns:a16="http://schemas.microsoft.com/office/drawing/2014/main" id="{A4A14D8D-43A1-4579-8EA2-88EDA6765A0D}"/>
                  </a:ext>
                </a:extLst>
              </p:cNvPr>
              <p:cNvSpPr txBox="1"/>
              <p:nvPr/>
            </p:nvSpPr>
            <p:spPr>
              <a:xfrm>
                <a:off x="6006778" y="3153863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9409A33-5714-46C9-97B3-7C2BD19A7088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5102182" y="3322612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5CB12F5-AA5E-4F3E-ABD1-984D70300DB0}"/>
                  </a:ext>
                </a:extLst>
              </p:cNvPr>
              <p:cNvSpPr/>
              <p:nvPr/>
            </p:nvSpPr>
            <p:spPr>
              <a:xfrm>
                <a:off x="5055115" y="3067926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68CAFDD-D8F6-4F2E-A336-2B4ADAE8A324}"/>
                  </a:ext>
                </a:extLst>
              </p:cNvPr>
              <p:cNvSpPr/>
              <p:nvPr/>
            </p:nvSpPr>
            <p:spPr>
              <a:xfrm>
                <a:off x="4143920" y="2869384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6BF0E60-BD09-49A7-8EA0-3619EA1B8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2678" y="2444412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42">
              <a:extLst>
                <a:ext uri="{FF2B5EF4-FFF2-40B4-BE49-F238E27FC236}">
                  <a16:creationId xmlns:a16="http://schemas.microsoft.com/office/drawing/2014/main" id="{B6272E22-8875-4024-A8A1-859FE1905533}"/>
                </a:ext>
              </a:extLst>
            </p:cNvPr>
            <p:cNvSpPr txBox="1"/>
            <p:nvPr/>
          </p:nvSpPr>
          <p:spPr>
            <a:xfrm>
              <a:off x="3853855" y="4574299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1C17505-CD10-431C-8E1E-BE7062789655}"/>
              </a:ext>
            </a:extLst>
          </p:cNvPr>
          <p:cNvGrpSpPr/>
          <p:nvPr/>
        </p:nvGrpSpPr>
        <p:grpSpPr>
          <a:xfrm>
            <a:off x="7958219" y="2788487"/>
            <a:ext cx="2991813" cy="2075330"/>
            <a:chOff x="7958219" y="2788487"/>
            <a:chExt cx="2991813" cy="207533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E1BF611-59B9-4AB1-A2F7-F72A3BAB5CA2}"/>
                </a:ext>
              </a:extLst>
            </p:cNvPr>
            <p:cNvGrpSpPr/>
            <p:nvPr/>
          </p:nvGrpSpPr>
          <p:grpSpPr>
            <a:xfrm>
              <a:off x="7958219" y="2788487"/>
              <a:ext cx="2991813" cy="1790499"/>
              <a:chOff x="1143868" y="3555209"/>
              <a:chExt cx="2991813" cy="1790499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A6DAC21-443F-44BA-95CD-A746DE7B2182}"/>
                  </a:ext>
                </a:extLst>
              </p:cNvPr>
              <p:cNvSpPr/>
              <p:nvPr/>
            </p:nvSpPr>
            <p:spPr>
              <a:xfrm>
                <a:off x="1667579" y="3555209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F5BF056-32E4-414F-B078-441F0E3AE2C9}"/>
                  </a:ext>
                </a:extLst>
              </p:cNvPr>
              <p:cNvSpPr/>
              <p:nvPr/>
            </p:nvSpPr>
            <p:spPr>
              <a:xfrm>
                <a:off x="3211037" y="3598859"/>
                <a:ext cx="924644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E853E69E-7EBE-4069-98C0-E3B4DA6B2D24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92" name="TextBox 38">
                <a:extLst>
                  <a:ext uri="{FF2B5EF4-FFF2-40B4-BE49-F238E27FC236}">
                    <a16:creationId xmlns:a16="http://schemas.microsoft.com/office/drawing/2014/main" id="{1FAC3AA3-6260-439C-8219-74464656AB11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A247A9A-B5A6-4FFA-9C80-97222CC6206A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12924C5-7F36-4532-9F0C-D3C4E3E92CD9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E231D5F-1E43-47A2-98FE-4FD69F6D2FD8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AF48CE0C-2E3D-4D6D-B626-3A38947B8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2626" y="4009325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42">
              <a:extLst>
                <a:ext uri="{FF2B5EF4-FFF2-40B4-BE49-F238E27FC236}">
                  <a16:creationId xmlns:a16="http://schemas.microsoft.com/office/drawing/2014/main" id="{E217CBFC-C451-4F13-9C2E-993FC14660C0}"/>
                </a:ext>
              </a:extLst>
            </p:cNvPr>
            <p:cNvSpPr txBox="1"/>
            <p:nvPr/>
          </p:nvSpPr>
          <p:spPr>
            <a:xfrm>
              <a:off x="8582599" y="4586818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7F970D8-4FD8-4EB1-A875-DE5B7C56DAA3}"/>
              </a:ext>
            </a:extLst>
          </p:cNvPr>
          <p:cNvGrpSpPr/>
          <p:nvPr/>
        </p:nvGrpSpPr>
        <p:grpSpPr>
          <a:xfrm>
            <a:off x="3194857" y="5397909"/>
            <a:ext cx="2800320" cy="1195054"/>
            <a:chOff x="3194857" y="5397909"/>
            <a:chExt cx="2800320" cy="1195054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64855B1-065A-4FCC-8993-BCD2F8AC6E3C}"/>
                </a:ext>
              </a:extLst>
            </p:cNvPr>
            <p:cNvGrpSpPr/>
            <p:nvPr/>
          </p:nvGrpSpPr>
          <p:grpSpPr>
            <a:xfrm>
              <a:off x="3194857" y="5397909"/>
              <a:ext cx="2800320" cy="911411"/>
              <a:chOff x="1143868" y="4434297"/>
              <a:chExt cx="2800320" cy="911411"/>
            </a:xfrm>
          </p:grpSpPr>
          <p:sp>
            <p:nvSpPr>
              <p:cNvPr id="98" name="TextBox 37">
                <a:extLst>
                  <a:ext uri="{FF2B5EF4-FFF2-40B4-BE49-F238E27FC236}">
                    <a16:creationId xmlns:a16="http://schemas.microsoft.com/office/drawing/2014/main" id="{43894714-9A4D-427C-A965-D6E446B663EB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B37FA41-E5C3-4AE3-A36D-F9EB0BC8AE3A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33235D2B-F337-42C6-8387-F9804F44E9DE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FC5E1EE-F909-4449-9C14-613883A3F7CD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C99F9F4-E493-476F-8530-6504915AF76D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707D2B-0088-467A-8502-A305BDB88EE9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0" name="TextBox 42">
              <a:extLst>
                <a:ext uri="{FF2B5EF4-FFF2-40B4-BE49-F238E27FC236}">
                  <a16:creationId xmlns:a16="http://schemas.microsoft.com/office/drawing/2014/main" id="{ABCAD0F6-088C-4299-B20E-DFECD7290C81}"/>
                </a:ext>
              </a:extLst>
            </p:cNvPr>
            <p:cNvSpPr txBox="1"/>
            <p:nvPr/>
          </p:nvSpPr>
          <p:spPr>
            <a:xfrm>
              <a:off x="3853855" y="6315964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23BEC47-6483-40DE-8C76-58F5F95EDA01}"/>
              </a:ext>
            </a:extLst>
          </p:cNvPr>
          <p:cNvGrpSpPr/>
          <p:nvPr/>
        </p:nvGrpSpPr>
        <p:grpSpPr>
          <a:xfrm>
            <a:off x="7968619" y="5397909"/>
            <a:ext cx="2800320" cy="1198546"/>
            <a:chOff x="7968619" y="5397909"/>
            <a:chExt cx="2800320" cy="119854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6507234-CD10-4BE6-BD3B-4CC497360DB5}"/>
                </a:ext>
              </a:extLst>
            </p:cNvPr>
            <p:cNvGrpSpPr/>
            <p:nvPr/>
          </p:nvGrpSpPr>
          <p:grpSpPr>
            <a:xfrm>
              <a:off x="7968619" y="5397909"/>
              <a:ext cx="2800320" cy="911411"/>
              <a:chOff x="1143868" y="4434297"/>
              <a:chExt cx="2800320" cy="911411"/>
            </a:xfrm>
          </p:grpSpPr>
          <p:sp>
            <p:nvSpPr>
              <p:cNvPr id="105" name="TextBox 37">
                <a:extLst>
                  <a:ext uri="{FF2B5EF4-FFF2-40B4-BE49-F238E27FC236}">
                    <a16:creationId xmlns:a16="http://schemas.microsoft.com/office/drawing/2014/main" id="{3C8289C1-30C8-48AD-9971-5DECAD2F579A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06" name="TextBox 38">
                <a:extLst>
                  <a:ext uri="{FF2B5EF4-FFF2-40B4-BE49-F238E27FC236}">
                    <a16:creationId xmlns:a16="http://schemas.microsoft.com/office/drawing/2014/main" id="{4647B74E-72E1-423A-968E-C3B1BC1DBF38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AED17D7C-0B94-47DA-84F8-069B46606BDF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D9CD471-86E7-445D-BEC4-FE5EB9CE1C74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9D94C6-5A36-44EF-A0B8-52D3581B401A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E2FCAC-FCDE-4A2A-B784-626D6508A5D6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34C53274-5A61-4540-A696-9E75BEC9F53C}"/>
                </a:ext>
              </a:extLst>
            </p:cNvPr>
            <p:cNvSpPr txBox="1"/>
            <p:nvPr/>
          </p:nvSpPr>
          <p:spPr>
            <a:xfrm>
              <a:off x="8591723" y="631945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80415A-58F4-4112-9145-EE1BBCB6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en-US" altLang="ko-KR" dirty="0"/>
              <a:t>OS :</a:t>
            </a:r>
            <a:r>
              <a:rPr lang="ko-KR" altLang="en-US" dirty="0"/>
              <a:t> </a:t>
            </a:r>
            <a:r>
              <a:rPr lang="en-US" altLang="ko-KR" dirty="0"/>
              <a:t>Ubuntu 20.04</a:t>
            </a:r>
          </a:p>
          <a:p>
            <a:r>
              <a:rPr lang="en-US" altLang="ko-KR" dirty="0" err="1"/>
              <a:t>geth</a:t>
            </a:r>
            <a:r>
              <a:rPr lang="en-US" altLang="ko-KR" dirty="0"/>
              <a:t> (go-</a:t>
            </a:r>
            <a:r>
              <a:rPr lang="en-US" altLang="ko-KR" dirty="0" err="1"/>
              <a:t>ethereum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Official Go implementation of the Ethereum protocol</a:t>
            </a:r>
          </a:p>
          <a:p>
            <a:pPr lvl="1"/>
            <a:r>
              <a:rPr lang="en-US" altLang="ko-KR" dirty="0" err="1"/>
              <a:t>Ehtereum</a:t>
            </a:r>
            <a:r>
              <a:rPr lang="en-US" altLang="ko-KR" dirty="0"/>
              <a:t> co-founder Jeffrey</a:t>
            </a:r>
            <a:r>
              <a:rPr lang="ko-KR" altLang="en-US" dirty="0"/>
              <a:t> </a:t>
            </a:r>
            <a:r>
              <a:rPr lang="en-US" altLang="ko-KR" dirty="0" err="1"/>
              <a:t>Wilcke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/>
              <a:t>필요 프로그램 설치</a:t>
            </a:r>
            <a:r>
              <a:rPr lang="en-US" altLang="ko-KR" dirty="0"/>
              <a:t>, </a:t>
            </a:r>
            <a:r>
              <a:rPr lang="ko-KR" altLang="en-US" dirty="0"/>
              <a:t>소스코드 다운로드 및 </a:t>
            </a:r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070A1E-D65B-4314-B7C2-4C1EF88E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D0D79-9BAC-474B-BEC7-F0DD74D3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564904"/>
            <a:ext cx="11445873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update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upgrade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golang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gcc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-b "release/1.10" --single-branch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hlinkClick r:id="rId2"/>
              </a:rPr>
              <a:t>https://github.com/ethereum/go-ethereum.git</a:t>
            </a:r>
            <a:endParaRPr kumimoji="0" lang="en-US" altLang="ko-KR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https://github.com/ethereum/go-ethereum.git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go-ethereum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en-US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m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ake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endParaRPr kumimoji="0" lang="ko-KR" altLang="ko-KR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5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4603C8-ADBC-4469-864A-4970EF26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(CA  ➡ CA)</a:t>
            </a:r>
            <a:endParaRPr lang="ko-KR" alt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DA10AFF-91AB-FAD7-ABF6-C66E1D2DC1EB}"/>
              </a:ext>
            </a:extLst>
          </p:cNvPr>
          <p:cNvSpPr txBox="1"/>
          <p:nvPr/>
        </p:nvSpPr>
        <p:spPr>
          <a:xfrm>
            <a:off x="585368" y="1687928"/>
            <a:ext cx="73562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EOA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5C630C-DB6F-18E8-EBAE-25307E36829D}"/>
              </a:ext>
            </a:extLst>
          </p:cNvPr>
          <p:cNvSpPr/>
          <p:nvPr/>
        </p:nvSpPr>
        <p:spPr>
          <a:xfrm>
            <a:off x="284806" y="1482409"/>
            <a:ext cx="11643670" cy="7224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EE475-48DA-602D-425B-D24447B5092B}"/>
              </a:ext>
            </a:extLst>
          </p:cNvPr>
          <p:cNvCxnSpPr>
            <a:cxnSpLocks/>
          </p:cNvCxnSpPr>
          <p:nvPr/>
        </p:nvCxnSpPr>
        <p:spPr>
          <a:xfrm flipH="1">
            <a:off x="951714" y="1120782"/>
            <a:ext cx="1465" cy="31359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A8556A-563F-4F7A-81B5-0E44507C23EC}"/>
              </a:ext>
            </a:extLst>
          </p:cNvPr>
          <p:cNvSpPr/>
          <p:nvPr/>
        </p:nvSpPr>
        <p:spPr>
          <a:xfrm>
            <a:off x="263525" y="743987"/>
            <a:ext cx="1538941" cy="319797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Transaction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C051DF-6A44-455F-8699-78B98BAC9295}"/>
              </a:ext>
            </a:extLst>
          </p:cNvPr>
          <p:cNvSpPr/>
          <p:nvPr/>
        </p:nvSpPr>
        <p:spPr>
          <a:xfrm>
            <a:off x="1809352" y="799587"/>
            <a:ext cx="917182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맑은 고딕"/>
              </a:rPr>
              <a:t>by </a:t>
            </a:r>
            <a:r>
              <a:rPr lang="ko-KR" altLang="en-US" sz="1600" dirty="0">
                <a:ea typeface="맑은 고딕"/>
              </a:rPr>
              <a:t>EOA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F9B27C-0036-480C-973F-3B8F1D5CF478}"/>
              </a:ext>
            </a:extLst>
          </p:cNvPr>
          <p:cNvGrpSpPr/>
          <p:nvPr/>
        </p:nvGrpSpPr>
        <p:grpSpPr>
          <a:xfrm>
            <a:off x="1143350" y="1596892"/>
            <a:ext cx="1828759" cy="427667"/>
            <a:chOff x="6659048" y="5845135"/>
            <a:chExt cx="1828759" cy="427667"/>
          </a:xfrm>
        </p:grpSpPr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30500F1-6E0E-48F0-ABA4-010DB7757921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0E0CFDA-3B44-4437-94CC-74BA14BD68B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D76338-C362-49E9-9312-9975287EBA30}"/>
              </a:ext>
            </a:extLst>
          </p:cNvPr>
          <p:cNvGrpSpPr/>
          <p:nvPr/>
        </p:nvGrpSpPr>
        <p:grpSpPr>
          <a:xfrm>
            <a:off x="2789371" y="1592976"/>
            <a:ext cx="1828759" cy="427667"/>
            <a:chOff x="6659048" y="5845135"/>
            <a:chExt cx="1828759" cy="427667"/>
          </a:xfrm>
        </p:grpSpPr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9FA8F532-2F44-4871-A120-90C2E0CF5120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96400FB-9626-46A0-8C70-BC2B2DC364B0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FF45DDD-396B-4AD2-A3BF-E7C6A295C918}"/>
              </a:ext>
            </a:extLst>
          </p:cNvPr>
          <p:cNvGrpSpPr/>
          <p:nvPr/>
        </p:nvGrpSpPr>
        <p:grpSpPr>
          <a:xfrm>
            <a:off x="4435392" y="1590339"/>
            <a:ext cx="1828759" cy="427667"/>
            <a:chOff x="6659048" y="5845135"/>
            <a:chExt cx="1828759" cy="427667"/>
          </a:xfrm>
        </p:grpSpPr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AA2379CA-201A-41BC-A438-7DA1558F206D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B54598-2FD1-443B-A8CC-C9B8BA3E61D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83B81BC-222A-429A-B166-EC9267D33B03}"/>
              </a:ext>
            </a:extLst>
          </p:cNvPr>
          <p:cNvGrpSpPr/>
          <p:nvPr/>
        </p:nvGrpSpPr>
        <p:grpSpPr>
          <a:xfrm>
            <a:off x="6086155" y="1590339"/>
            <a:ext cx="1828759" cy="427667"/>
            <a:chOff x="6659048" y="5845135"/>
            <a:chExt cx="1828759" cy="427667"/>
          </a:xfrm>
        </p:grpSpPr>
        <p:sp>
          <p:nvSpPr>
            <p:cNvPr id="60" name="TextBox 7">
              <a:extLst>
                <a:ext uri="{FF2B5EF4-FFF2-40B4-BE49-F238E27FC236}">
                  <a16:creationId xmlns:a16="http://schemas.microsoft.com/office/drawing/2014/main" id="{C633670E-F867-4FEE-8264-66B52665F0CC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ADB5E7-59A0-4BC0-8366-EEB974530629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E81B1D-FFDA-4583-A28E-1463A7D5D1C8}"/>
              </a:ext>
            </a:extLst>
          </p:cNvPr>
          <p:cNvGrpSpPr/>
          <p:nvPr/>
        </p:nvGrpSpPr>
        <p:grpSpPr>
          <a:xfrm>
            <a:off x="7736282" y="1590339"/>
            <a:ext cx="1828759" cy="427667"/>
            <a:chOff x="6659048" y="5845135"/>
            <a:chExt cx="1828759" cy="427667"/>
          </a:xfrm>
        </p:grpSpPr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006B0E1F-EF3A-420A-B8C1-D42AC65670E6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F941603-B8E0-4F35-A013-6908A6F1A981}"/>
                </a:ext>
              </a:extLst>
            </p:cNvPr>
            <p:cNvCxnSpPr>
              <a:cxnSpLocks/>
              <a:stCxn id="60" idx="3"/>
              <a:endCxn id="64" idx="1"/>
            </p:cNvCxnSpPr>
            <p:nvPr/>
          </p:nvCxnSpPr>
          <p:spPr>
            <a:xfrm>
              <a:off x="6837680" y="6103525"/>
              <a:ext cx="914504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33AE38-587B-47D2-8D65-52DE93CFC637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156053E9-5EEF-4BEE-9156-AFA89003CE43}"/>
              </a:ext>
            </a:extLst>
          </p:cNvPr>
          <p:cNvSpPr txBox="1"/>
          <p:nvPr/>
        </p:nvSpPr>
        <p:spPr>
          <a:xfrm>
            <a:off x="9565041" y="1692438"/>
            <a:ext cx="39047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⋯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CB48AD-3B75-4FFA-BD0B-7BEE001EC218}"/>
              </a:ext>
            </a:extLst>
          </p:cNvPr>
          <p:cNvSpPr/>
          <p:nvPr/>
        </p:nvSpPr>
        <p:spPr>
          <a:xfrm>
            <a:off x="2817650" y="1950782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7C2D9B-FE26-4E15-9B72-A3D367246CA0}"/>
              </a:ext>
            </a:extLst>
          </p:cNvPr>
          <p:cNvSpPr/>
          <p:nvPr/>
        </p:nvSpPr>
        <p:spPr>
          <a:xfrm>
            <a:off x="4465739" y="1951359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63A0067-EE68-465D-A32D-E136F81A1C06}"/>
              </a:ext>
            </a:extLst>
          </p:cNvPr>
          <p:cNvSpPr/>
          <p:nvPr/>
        </p:nvSpPr>
        <p:spPr>
          <a:xfrm>
            <a:off x="6103560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E7650F-08CA-48EC-9345-45769EC1D268}"/>
              </a:ext>
            </a:extLst>
          </p:cNvPr>
          <p:cNvSpPr/>
          <p:nvPr/>
        </p:nvSpPr>
        <p:spPr>
          <a:xfrm>
            <a:off x="7752184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17F237-8B24-4730-B983-BA4B70E073A2}"/>
              </a:ext>
            </a:extLst>
          </p:cNvPr>
          <p:cNvSpPr/>
          <p:nvPr/>
        </p:nvSpPr>
        <p:spPr>
          <a:xfrm>
            <a:off x="9400808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046C90-3AEE-4E86-8728-4F5C0E63A06F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1320991" y="1855282"/>
            <a:ext cx="915495" cy="192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15A766-35FA-4B6B-9A3E-8E0B77789D28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972109" y="1851366"/>
            <a:ext cx="910398" cy="39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FA48F5-132C-4CED-9FAE-9C407F7DAEB7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618130" y="1848729"/>
            <a:ext cx="910398" cy="26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554CB6-B945-42FD-9C8B-A1920EB775AA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264151" y="1848729"/>
            <a:ext cx="91514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">
            <a:extLst>
              <a:ext uri="{FF2B5EF4-FFF2-40B4-BE49-F238E27FC236}">
                <a16:creationId xmlns:a16="http://schemas.microsoft.com/office/drawing/2014/main" id="{702747DC-D7CF-4874-8915-EE910C6E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09" y="2796311"/>
            <a:ext cx="532023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.sol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C3E96B7C-2D53-47C0-BD0E-7DCD9985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06" y="4884256"/>
            <a:ext cx="5307137" cy="17851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897CA9FE-6B59-4657-ACB3-7453E735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60" y="2796311"/>
            <a:ext cx="5526933" cy="33085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Calculator.sol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c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c)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왼쪽 대괄호 99">
            <a:extLst>
              <a:ext uri="{FF2B5EF4-FFF2-40B4-BE49-F238E27FC236}">
                <a16:creationId xmlns:a16="http://schemas.microsoft.com/office/drawing/2014/main" id="{69C6F7F2-33E8-435C-ACCC-6DC20702DC81}"/>
              </a:ext>
            </a:extLst>
          </p:cNvPr>
          <p:cNvSpPr/>
          <p:nvPr/>
        </p:nvSpPr>
        <p:spPr>
          <a:xfrm>
            <a:off x="6384032" y="4452208"/>
            <a:ext cx="72008" cy="432048"/>
          </a:xfrm>
          <a:prstGeom prst="leftBracket">
            <a:avLst/>
          </a:prstGeom>
          <a:ln w="25400">
            <a:solidFill>
              <a:srgbClr val="00C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465A893-E322-4CDA-9374-0F6715C9777E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5591943" y="3765807"/>
            <a:ext cx="792089" cy="902425"/>
          </a:xfrm>
          <a:prstGeom prst="bentConnector3">
            <a:avLst>
              <a:gd name="adj1" fmla="val 34896"/>
            </a:avLst>
          </a:prstGeom>
          <a:ln w="254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왼쪽 대괄호 104">
            <a:extLst>
              <a:ext uri="{FF2B5EF4-FFF2-40B4-BE49-F238E27FC236}">
                <a16:creationId xmlns:a16="http://schemas.microsoft.com/office/drawing/2014/main" id="{6FE46C07-4871-4EB7-8878-A519DE425C1F}"/>
              </a:ext>
            </a:extLst>
          </p:cNvPr>
          <p:cNvSpPr/>
          <p:nvPr/>
        </p:nvSpPr>
        <p:spPr>
          <a:xfrm>
            <a:off x="6418935" y="5036656"/>
            <a:ext cx="72008" cy="432048"/>
          </a:xfrm>
          <a:prstGeom prst="leftBracket">
            <a:avLst/>
          </a:prstGeom>
          <a:ln w="25400">
            <a:solidFill>
              <a:srgbClr val="EF2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01C1E58-50B0-47C7-B7EA-FA094A6C9C3E}"/>
              </a:ext>
            </a:extLst>
          </p:cNvPr>
          <p:cNvCxnSpPr>
            <a:cxnSpLocks/>
            <a:stCxn id="94" idx="3"/>
            <a:endCxn id="105" idx="1"/>
          </p:cNvCxnSpPr>
          <p:nvPr/>
        </p:nvCxnSpPr>
        <p:spPr>
          <a:xfrm flipV="1">
            <a:off x="5591943" y="5252680"/>
            <a:ext cx="826992" cy="524128"/>
          </a:xfrm>
          <a:prstGeom prst="bentConnector3">
            <a:avLst>
              <a:gd name="adj1" fmla="val 33466"/>
            </a:avLst>
          </a:prstGeom>
          <a:ln w="254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내용 개체 틀 1">
            <a:extLst>
              <a:ext uri="{FF2B5EF4-FFF2-40B4-BE49-F238E27FC236}">
                <a16:creationId xmlns:a16="http://schemas.microsoft.com/office/drawing/2014/main" id="{7A7CCB2B-116A-484B-9C2C-C1ED3B8F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6" y="2348796"/>
            <a:ext cx="11683999" cy="46941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Add(+) Contract , Subtract(-)</a:t>
            </a:r>
            <a:r>
              <a:rPr lang="ko-KR" altLang="en-US" dirty="0"/>
              <a:t> </a:t>
            </a:r>
            <a:r>
              <a:rPr lang="en-US" altLang="ko-KR" dirty="0"/>
              <a:t>Contract</a:t>
            </a:r>
            <a:r>
              <a:rPr lang="ko-KR" altLang="en-US" dirty="0"/>
              <a:t> ➡ </a:t>
            </a:r>
            <a:r>
              <a:rPr lang="en-US" altLang="ko-KR" dirty="0"/>
              <a:t>' a + b – c '  Contract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/>
      <p:bldP spid="100" grpId="0" animBg="1"/>
      <p:bldP spid="105" grpId="0" animBg="1"/>
      <p:bldP spid="1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213080-A6F7-4A7E-8814-A0929965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Ehtereum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B2EF16-CDBD-4705-BE7B-CC3137737B2D}"/>
              </a:ext>
            </a:extLst>
          </p:cNvPr>
          <p:cNvGrpSpPr/>
          <p:nvPr/>
        </p:nvGrpSpPr>
        <p:grpSpPr>
          <a:xfrm>
            <a:off x="1044144" y="2583507"/>
            <a:ext cx="3927209" cy="2573685"/>
            <a:chOff x="911424" y="3573016"/>
            <a:chExt cx="2448272" cy="160446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2EA94EE3-E549-4700-9B84-790A1D5D759E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4D6D9578-6F4E-45AC-9E16-DB4EF2360F75}"/>
                </a:ext>
              </a:extLst>
            </p:cNvPr>
            <p:cNvSpPr txBox="1"/>
            <p:nvPr/>
          </p:nvSpPr>
          <p:spPr>
            <a:xfrm>
              <a:off x="2063552" y="3731572"/>
              <a:ext cx="1184884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3345CCE-E6FB-4B99-B304-30D7BEDC5F4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811104" y="3843787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45">
              <a:extLst>
                <a:ext uri="{FF2B5EF4-FFF2-40B4-BE49-F238E27FC236}">
                  <a16:creationId xmlns:a16="http://schemas.microsoft.com/office/drawing/2014/main" id="{BC7C1C74-1DFD-4A0F-88AC-8682289BE7E6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D7ABFB3C-B1FC-4873-8EB2-F8CE9890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735E13DB-EC42-460D-8289-D3B228B8C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45">
              <a:extLst>
                <a:ext uri="{FF2B5EF4-FFF2-40B4-BE49-F238E27FC236}">
                  <a16:creationId xmlns:a16="http://schemas.microsoft.com/office/drawing/2014/main" id="{AA7A396E-E95F-42C9-A38A-48E309D850E2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B1E740-ED9F-4B8B-89AC-3CF4771A9B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FAE4B0A-AB10-4C7C-A6DF-F84734AC77B2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8710CF-C6B1-40B2-891C-F7476895C843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300CF289-3417-4CA1-8032-C0D8A49DA5B1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7B6FCF-B824-49C1-A55C-EBF8FF0BC112}"/>
              </a:ext>
            </a:extLst>
          </p:cNvPr>
          <p:cNvGrpSpPr/>
          <p:nvPr/>
        </p:nvGrpSpPr>
        <p:grpSpPr>
          <a:xfrm>
            <a:off x="7161655" y="2570686"/>
            <a:ext cx="3927209" cy="2573685"/>
            <a:chOff x="911424" y="3573016"/>
            <a:chExt cx="2448272" cy="1604468"/>
          </a:xfrm>
        </p:grpSpPr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129AAAB2-8DE0-4ED4-97DE-F7F7002DA050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3BC9A4-89D5-495B-85EA-E9337A64C505}"/>
                </a:ext>
              </a:extLst>
            </p:cNvPr>
            <p:cNvSpPr txBox="1"/>
            <p:nvPr/>
          </p:nvSpPr>
          <p:spPr>
            <a:xfrm>
              <a:off x="2063552" y="3746113"/>
              <a:ext cx="1184884" cy="1953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06CB85E-8450-41F0-A426-CD7B3DD2D5ED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1811104" y="3843786"/>
              <a:ext cx="252448" cy="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5">
              <a:extLst>
                <a:ext uri="{FF2B5EF4-FFF2-40B4-BE49-F238E27FC236}">
                  <a16:creationId xmlns:a16="http://schemas.microsoft.com/office/drawing/2014/main" id="{8BDFD069-1FAA-49A3-A16F-2640AA930AC5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30E0DE7-371A-49FD-A600-82F464E6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A7957C0D-1DF3-4F02-A625-9510C737D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52E08DED-29F2-40A2-8F6A-D1A59F68DE8A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02B0109-9B48-44B4-8F13-D5A7EFF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FD8FA2-CE62-4715-81EF-BDC54C934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BA73AD-653C-49D3-A433-79BE8C46E3B5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6070FD56-32BD-461C-A93E-DA96D83E994E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(t+1)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sp>
        <p:nvSpPr>
          <p:cNvPr id="46" name="TextBox 36">
            <a:extLst>
              <a:ext uri="{FF2B5EF4-FFF2-40B4-BE49-F238E27FC236}">
                <a16:creationId xmlns:a16="http://schemas.microsoft.com/office/drawing/2014/main" id="{1C7ED40B-A453-4EDC-9CDE-B0FB5D8FAA18}"/>
              </a:ext>
            </a:extLst>
          </p:cNvPr>
          <p:cNvSpPr txBox="1"/>
          <p:nvPr/>
        </p:nvSpPr>
        <p:spPr>
          <a:xfrm>
            <a:off x="7442030" y="4329333"/>
            <a:ext cx="934774" cy="306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36000" tIns="18000" rIns="36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⑤ Update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EA44E2-4281-4B62-8BA2-1C11E50286A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3326224"/>
            <a:ext cx="702792" cy="1156271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2DA90C-5240-44AB-8062-634AB263E5B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4190738"/>
            <a:ext cx="1713926" cy="291757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007638-54E9-4117-8704-DF7F51AA1705}"/>
              </a:ext>
            </a:extLst>
          </p:cNvPr>
          <p:cNvSpPr/>
          <p:nvPr/>
        </p:nvSpPr>
        <p:spPr>
          <a:xfrm>
            <a:off x="4792883" y="6024211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(Ethereum Virtual Machine)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8B681-FAF6-4659-813A-1F84ADC076E1}"/>
              </a:ext>
            </a:extLst>
          </p:cNvPr>
          <p:cNvSpPr/>
          <p:nvPr/>
        </p:nvSpPr>
        <p:spPr>
          <a:xfrm>
            <a:off x="4792883" y="5543222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 Code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C34562A-8D8D-479D-BA44-79EEF47E8E35}"/>
              </a:ext>
            </a:extLst>
          </p:cNvPr>
          <p:cNvCxnSpPr>
            <a:cxnSpLocks/>
          </p:cNvCxnSpPr>
          <p:nvPr/>
        </p:nvCxnSpPr>
        <p:spPr>
          <a:xfrm>
            <a:off x="3575720" y="4616076"/>
            <a:ext cx="1083811" cy="1090895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1AD77A-2859-4894-90C6-936E6D7E8CDE}"/>
              </a:ext>
            </a:extLst>
          </p:cNvPr>
          <p:cNvSpPr/>
          <p:nvPr/>
        </p:nvSpPr>
        <p:spPr>
          <a:xfrm>
            <a:off x="3120500" y="6104807"/>
            <a:ext cx="1672383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② Create EVM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02FB54-06A1-40A4-9ABE-185F3BEE4A7F}"/>
              </a:ext>
            </a:extLst>
          </p:cNvPr>
          <p:cNvSpPr/>
          <p:nvPr/>
        </p:nvSpPr>
        <p:spPr>
          <a:xfrm>
            <a:off x="4022516" y="4911364"/>
            <a:ext cx="866016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 Load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872272-E3CD-4516-B375-BA908E1D9B59}"/>
              </a:ext>
            </a:extLst>
          </p:cNvPr>
          <p:cNvCxnSpPr>
            <a:cxnSpLocks/>
          </p:cNvCxnSpPr>
          <p:nvPr/>
        </p:nvCxnSpPr>
        <p:spPr>
          <a:xfrm>
            <a:off x="4619934" y="4615226"/>
            <a:ext cx="448946" cy="824740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BB2D1FC-FF91-4BF2-BBC9-5FA88E1157E6}"/>
              </a:ext>
            </a:extLst>
          </p:cNvPr>
          <p:cNvCxnSpPr>
            <a:cxnSpLocks/>
          </p:cNvCxnSpPr>
          <p:nvPr/>
        </p:nvCxnSpPr>
        <p:spPr>
          <a:xfrm>
            <a:off x="6093603" y="1817279"/>
            <a:ext cx="14670" cy="3592049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1A22DC-E3F0-405F-BFB1-C2762B5B5DF4}"/>
              </a:ext>
            </a:extLst>
          </p:cNvPr>
          <p:cNvSpPr/>
          <p:nvPr/>
        </p:nvSpPr>
        <p:spPr>
          <a:xfrm>
            <a:off x="4930540" y="4906010"/>
            <a:ext cx="28417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5F57FC-7DD3-43A3-B0D4-E46A43E5B1FB}"/>
              </a:ext>
            </a:extLst>
          </p:cNvPr>
          <p:cNvSpPr/>
          <p:nvPr/>
        </p:nvSpPr>
        <p:spPr>
          <a:xfrm>
            <a:off x="6109579" y="4907983"/>
            <a:ext cx="47260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7C764A-3FD6-4F06-BBB6-C39C8362A2CE}"/>
              </a:ext>
            </a:extLst>
          </p:cNvPr>
          <p:cNvSpPr/>
          <p:nvPr/>
        </p:nvSpPr>
        <p:spPr>
          <a:xfrm>
            <a:off x="7505619" y="5547072"/>
            <a:ext cx="81526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④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 Run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D3396C-A23B-47D9-B71B-C0733828DFF1}"/>
              </a:ext>
            </a:extLst>
          </p:cNvPr>
          <p:cNvCxnSpPr>
            <a:cxnSpLocks/>
            <a:stCxn id="79" idx="0"/>
            <a:endCxn id="46" idx="2"/>
          </p:cNvCxnSpPr>
          <p:nvPr/>
        </p:nvCxnSpPr>
        <p:spPr>
          <a:xfrm flipH="1" flipV="1">
            <a:off x="7909417" y="4635656"/>
            <a:ext cx="3836" cy="911416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27435EA-6136-461D-A70F-473854FBDD7F}"/>
              </a:ext>
            </a:extLst>
          </p:cNvPr>
          <p:cNvSpPr/>
          <p:nvPr/>
        </p:nvSpPr>
        <p:spPr>
          <a:xfrm>
            <a:off x="4166419" y="1991012"/>
            <a:ext cx="3642852" cy="457220"/>
          </a:xfrm>
          <a:custGeom>
            <a:avLst/>
            <a:gdLst>
              <a:gd name="connsiteX0" fmla="*/ 0 w 3642852"/>
              <a:gd name="connsiteY0" fmla="*/ 442472 h 457220"/>
              <a:gd name="connsiteX1" fmla="*/ 1924665 w 3642852"/>
              <a:gd name="connsiteY1" fmla="*/ 20 h 457220"/>
              <a:gd name="connsiteX2" fmla="*/ 3642852 w 3642852"/>
              <a:gd name="connsiteY2" fmla="*/ 457220 h 45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852" h="457220">
                <a:moveTo>
                  <a:pt x="0" y="442472"/>
                </a:moveTo>
                <a:cubicBezTo>
                  <a:pt x="658761" y="220017"/>
                  <a:pt x="1317523" y="-2438"/>
                  <a:pt x="1924665" y="20"/>
                </a:cubicBezTo>
                <a:cubicBezTo>
                  <a:pt x="2531807" y="2478"/>
                  <a:pt x="3331907" y="341691"/>
                  <a:pt x="3642852" y="45722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668DFD-9C44-4766-8DF4-FB7D5407961F}"/>
              </a:ext>
            </a:extLst>
          </p:cNvPr>
          <p:cNvGrpSpPr/>
          <p:nvPr/>
        </p:nvGrpSpPr>
        <p:grpSpPr>
          <a:xfrm>
            <a:off x="4575635" y="827281"/>
            <a:ext cx="2773012" cy="827379"/>
            <a:chOff x="4575635" y="827281"/>
            <a:chExt cx="2773012" cy="82737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542CC5B-59EE-489D-8C4F-5877EAEF5274}"/>
                </a:ext>
              </a:extLst>
            </p:cNvPr>
            <p:cNvGrpSpPr/>
            <p:nvPr/>
          </p:nvGrpSpPr>
          <p:grpSpPr>
            <a:xfrm>
              <a:off x="4575635" y="827281"/>
              <a:ext cx="2773012" cy="827379"/>
              <a:chOff x="2008578" y="3504259"/>
              <a:chExt cx="2060068" cy="614659"/>
            </a:xfrm>
          </p:grpSpPr>
          <p:sp>
            <p:nvSpPr>
              <p:cNvPr id="56" name="TextBox 9">
                <a:extLst>
                  <a:ext uri="{FF2B5EF4-FFF2-40B4-BE49-F238E27FC236}">
                    <a16:creationId xmlns:a16="http://schemas.microsoft.com/office/drawing/2014/main" id="{B075CFDA-C47F-4F71-8942-5501E80DDBBE}"/>
                  </a:ext>
                </a:extLst>
              </p:cNvPr>
              <p:cNvSpPr txBox="1"/>
              <p:nvPr/>
            </p:nvSpPr>
            <p:spPr>
              <a:xfrm>
                <a:off x="2008578" y="3830918"/>
                <a:ext cx="2060068" cy="288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 dirty="0" err="1">
                  <a:solidFill>
                    <a:srgbClr val="00C8EB"/>
                  </a:solidFill>
                  <a:ea typeface="맑은 고딕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ED3F9F-11D1-4DCC-9433-8D6274F5E64D}"/>
                  </a:ext>
                </a:extLst>
              </p:cNvPr>
              <p:cNvSpPr/>
              <p:nvPr/>
            </p:nvSpPr>
            <p:spPr>
              <a:xfrm>
                <a:off x="2265829" y="3504259"/>
                <a:ext cx="1538941" cy="3197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58" name="TextBox 36">
                <a:extLst>
                  <a:ext uri="{FF2B5EF4-FFF2-40B4-BE49-F238E27FC236}">
                    <a16:creationId xmlns:a16="http://schemas.microsoft.com/office/drawing/2014/main" id="{1782D5F0-5170-4151-9F4A-D895A53DA529}"/>
                  </a:ext>
                </a:extLst>
              </p:cNvPr>
              <p:cNvSpPr txBox="1"/>
              <p:nvPr/>
            </p:nvSpPr>
            <p:spPr>
              <a:xfrm>
                <a:off x="3156206" y="3877924"/>
                <a:ext cx="837764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input 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TextBox 36">
                <a:extLst>
                  <a:ext uri="{FF2B5EF4-FFF2-40B4-BE49-F238E27FC236}">
                    <a16:creationId xmlns:a16="http://schemas.microsoft.com/office/drawing/2014/main" id="{C9D344CA-BA12-4F49-988A-54D39CC792F7}"/>
                  </a:ext>
                </a:extLst>
              </p:cNvPr>
              <p:cNvSpPr txBox="1"/>
              <p:nvPr/>
            </p:nvSpPr>
            <p:spPr>
              <a:xfrm>
                <a:off x="2590560" y="3875800"/>
                <a:ext cx="547496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value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2" name="TextBox 36">
              <a:extLst>
                <a:ext uri="{FF2B5EF4-FFF2-40B4-BE49-F238E27FC236}">
                  <a16:creationId xmlns:a16="http://schemas.microsoft.com/office/drawing/2014/main" id="{C2247B4A-16CE-4719-AEC5-8C056CCD5B34}"/>
                </a:ext>
              </a:extLst>
            </p:cNvPr>
            <p:cNvSpPr txBox="1"/>
            <p:nvPr/>
          </p:nvSpPr>
          <p:spPr>
            <a:xfrm>
              <a:off x="4659531" y="1330733"/>
              <a:ext cx="650216" cy="26076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ea typeface="맑은 고딕"/>
                </a:rPr>
                <a:t>to: n</a:t>
              </a:r>
              <a:endParaRPr lang="ko-KR" altLang="en-US" sz="1600" dirty="0">
                <a:solidFill>
                  <a:srgbClr val="00C8EB"/>
                </a:solidFill>
              </a:endParaRPr>
            </a:p>
          </p:txBody>
        </p:sp>
      </p:grp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413EFAF5-918F-4D15-BADB-AE682CDB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228846"/>
          </a:xfrm>
        </p:spPr>
        <p:txBody>
          <a:bodyPr/>
          <a:lstStyle/>
          <a:p>
            <a:r>
              <a:rPr lang="en-US" altLang="ko-KR" dirty="0"/>
              <a:t>Smart Contract Runtime Environment (like JVM)</a:t>
            </a:r>
          </a:p>
          <a:p>
            <a:r>
              <a:rPr lang="en-US" altLang="ko-KR" dirty="0"/>
              <a:t>EVM code </a:t>
            </a:r>
            <a:r>
              <a:rPr lang="ko-KR" altLang="en-US" dirty="0"/>
              <a:t>를 </a:t>
            </a:r>
            <a:r>
              <a:rPr lang="en-US" altLang="ko-KR" dirty="0"/>
              <a:t>EVM </a:t>
            </a:r>
            <a:r>
              <a:rPr lang="ko-KR" altLang="en-US" dirty="0"/>
              <a:t>에서 실행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7C9B2C-BFE7-4962-9FF9-AA47012D2F6E}"/>
              </a:ext>
            </a:extLst>
          </p:cNvPr>
          <p:cNvSpPr/>
          <p:nvPr/>
        </p:nvSpPr>
        <p:spPr>
          <a:xfrm>
            <a:off x="6108273" y="1663897"/>
            <a:ext cx="214057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① Convert to Message</a:t>
            </a:r>
          </a:p>
        </p:txBody>
      </p:sp>
    </p:spTree>
    <p:extLst>
      <p:ext uri="{BB962C8B-B14F-4D97-AF65-F5344CB8AC3E}">
        <p14:creationId xmlns:p14="http://schemas.microsoft.com/office/powerpoint/2010/main" val="15455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 animBg="1"/>
      <p:bldP spid="54" grpId="0" animBg="1"/>
      <p:bldP spid="67" grpId="0"/>
      <p:bldP spid="68" grpId="0"/>
      <p:bldP spid="77" grpId="0"/>
      <p:bldP spid="78" grpId="0"/>
      <p:bldP spid="79" grpId="0"/>
      <p:bldP spid="84" grpId="0" animBg="1"/>
      <p:bldP spid="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4CE79-0ED7-54EA-84A5-34C40EF6B87A}"/>
              </a:ext>
            </a:extLst>
          </p:cNvPr>
          <p:cNvSpPr/>
          <p:nvPr/>
        </p:nvSpPr>
        <p:spPr>
          <a:xfrm>
            <a:off x="651081" y="221792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Program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Counter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PC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B2967-4E67-989F-B8C4-F5D001280013}"/>
              </a:ext>
            </a:extLst>
          </p:cNvPr>
          <p:cNvSpPr/>
          <p:nvPr/>
        </p:nvSpPr>
        <p:spPr>
          <a:xfrm>
            <a:off x="651081" y="365048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ea typeface="맑은 고딕"/>
              </a:rPr>
              <a:t>Gas</a:t>
            </a:r>
            <a:endParaRPr lang="en-US" altLang="ko-KR" b="1" dirty="0">
              <a:ea typeface="맑은 고딕"/>
            </a:endParaRPr>
          </a:p>
          <a:p>
            <a:pPr algn="ctr"/>
            <a:r>
              <a:rPr lang="en-US" altLang="ko-KR" b="1" dirty="0">
                <a:ea typeface="맑은 고딕"/>
              </a:rPr>
              <a:t>available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282215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BB7BF2-11E8-90F1-CDF2-50CB7D025C4D}"/>
              </a:ext>
            </a:extLst>
          </p:cNvPr>
          <p:cNvSpPr/>
          <p:nvPr/>
        </p:nvSpPr>
        <p:spPr>
          <a:xfrm>
            <a:off x="3746635" y="2219613"/>
            <a:ext cx="1800000" cy="25055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52A94FC-3CA3-C548-AA1A-7D6A69854211}"/>
              </a:ext>
            </a:extLst>
          </p:cNvPr>
          <p:cNvSpPr txBox="1"/>
          <p:nvPr/>
        </p:nvSpPr>
        <p:spPr>
          <a:xfrm>
            <a:off x="3737933" y="184482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3C335BA3-483D-CBBE-904C-5C37A38B594E}"/>
              </a:ext>
            </a:extLst>
          </p:cNvPr>
          <p:cNvSpPr txBox="1"/>
          <p:nvPr/>
        </p:nvSpPr>
        <p:spPr>
          <a:xfrm>
            <a:off x="7120288" y="4871247"/>
            <a:ext cx="144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8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4C304-B929-6F15-AD7B-A3A7DA0F1808}"/>
              </a:ext>
            </a:extLst>
          </p:cNvPr>
          <p:cNvSpPr/>
          <p:nvPr/>
        </p:nvSpPr>
        <p:spPr>
          <a:xfrm>
            <a:off x="7122075" y="2221476"/>
            <a:ext cx="1440000" cy="25036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1AF197-9505-E6F2-5BC5-D08939B93CB3}"/>
              </a:ext>
            </a:extLst>
          </p:cNvPr>
          <p:cNvSpPr txBox="1"/>
          <p:nvPr/>
        </p:nvSpPr>
        <p:spPr>
          <a:xfrm>
            <a:off x="7122075" y="1844824"/>
            <a:ext cx="144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Memory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EE148BD3-AF1D-ACDA-4649-A5B25CD0E0EB}"/>
              </a:ext>
            </a:extLst>
          </p:cNvPr>
          <p:cNvSpPr txBox="1"/>
          <p:nvPr/>
        </p:nvSpPr>
        <p:spPr>
          <a:xfrm>
            <a:off x="7081407" y="5124564"/>
            <a:ext cx="152944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volatile memory</a:t>
            </a:r>
          </a:p>
          <a:p>
            <a:pPr algn="ctr"/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MSTORE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, M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STORE8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MLOAD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273021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3894454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45824DEC-03BD-B9D9-39DB-4A19F0C112FD}"/>
              </a:ext>
            </a:extLst>
          </p:cNvPr>
          <p:cNvSpPr txBox="1"/>
          <p:nvPr/>
        </p:nvSpPr>
        <p:spPr>
          <a:xfrm>
            <a:off x="9171377" y="5700296"/>
            <a:ext cx="2655276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memory</a:t>
            </a:r>
            <a:br>
              <a:rPr lang="en-US" altLang="ko-KR" sz="1400" dirty="0">
                <a:solidFill>
                  <a:srgbClr val="D8D8D8"/>
                </a:solidFill>
                <a:ea typeface="맑은 고딕"/>
              </a:rPr>
            </a:br>
            <a:br>
              <a:rPr lang="ko-KR" altLang="en-US" sz="5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SLOAD</a:t>
            </a:r>
            <a:r>
              <a:rPr lang="en-US" altLang="ko-KR" sz="1400" dirty="0">
                <a:solidFill>
                  <a:srgbClr val="D8D8D8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SSTORE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1700214"/>
            <a:ext cx="8244959" cy="4263817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526014"/>
            <a:ext cx="11671286" cy="513989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ko-KR" altLang="en-US" sz="2500" dirty="0" err="1">
                <a:solidFill>
                  <a:srgbClr val="D8D8D8"/>
                </a:solidFill>
                <a:ea typeface="맑은 고딕"/>
              </a:rPr>
              <a:t>architecture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  <a:p>
            <a:pPr algn="ctr"/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sz="2000" dirty="0">
                <a:solidFill>
                  <a:srgbClr val="D8D8D8"/>
                </a:solidFill>
                <a:ea typeface="맑은 고딕"/>
              </a:rPr>
              <a:t>Simple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1603214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DCC9BB17-6ED7-4080-8EB8-7408735D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5927"/>
              </p:ext>
            </p:extLst>
          </p:nvPr>
        </p:nvGraphicFramePr>
        <p:xfrm>
          <a:off x="3742808" y="2217921"/>
          <a:ext cx="1800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894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AC405BEF-B21A-4B68-9A9F-92ADBDD3094C}"/>
              </a:ext>
            </a:extLst>
          </p:cNvPr>
          <p:cNvSpPr/>
          <p:nvPr/>
        </p:nvSpPr>
        <p:spPr>
          <a:xfrm>
            <a:off x="5628773" y="2229432"/>
            <a:ext cx="88562" cy="247948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3ED3408F-83B4-4235-8E20-B5229A33E1D6}"/>
              </a:ext>
            </a:extLst>
          </p:cNvPr>
          <p:cNvSpPr/>
          <p:nvPr/>
        </p:nvSpPr>
        <p:spPr>
          <a:xfrm rot="5400000">
            <a:off x="4575230" y="3921137"/>
            <a:ext cx="108000" cy="180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BC820332-B4DE-48D6-853C-00545FDF33C0}"/>
              </a:ext>
            </a:extLst>
          </p:cNvPr>
          <p:cNvSpPr/>
          <p:nvPr/>
        </p:nvSpPr>
        <p:spPr>
          <a:xfrm rot="5400000">
            <a:off x="7791317" y="4111537"/>
            <a:ext cx="108000" cy="144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34">
            <a:extLst>
              <a:ext uri="{FF2B5EF4-FFF2-40B4-BE49-F238E27FC236}">
                <a16:creationId xmlns:a16="http://schemas.microsoft.com/office/drawing/2014/main" id="{F546C7FA-63D4-4413-A0FD-61F493E8FF20}"/>
              </a:ext>
            </a:extLst>
          </p:cNvPr>
          <p:cNvSpPr txBox="1"/>
          <p:nvPr/>
        </p:nvSpPr>
        <p:spPr>
          <a:xfrm>
            <a:off x="3746635" y="4876397"/>
            <a:ext cx="180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graphicFrame>
        <p:nvGraphicFramePr>
          <p:cNvPr id="54" name="표 48">
            <a:extLst>
              <a:ext uri="{FF2B5EF4-FFF2-40B4-BE49-F238E27FC236}">
                <a16:creationId xmlns:a16="http://schemas.microsoft.com/office/drawing/2014/main" id="{12B0CEF0-FC12-4218-9037-45FD3C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0374"/>
              </p:ext>
            </p:extLst>
          </p:nvPr>
        </p:nvGraphicFramePr>
        <p:xfrm>
          <a:off x="7128346" y="2223004"/>
          <a:ext cx="143532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0x00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3F15F515-8425-4263-B588-ABEEF6D3E91D}"/>
              </a:ext>
            </a:extLst>
          </p:cNvPr>
          <p:cNvSpPr/>
          <p:nvPr/>
        </p:nvSpPr>
        <p:spPr>
          <a:xfrm rot="10800000">
            <a:off x="3525738" y="2245660"/>
            <a:ext cx="108000" cy="103932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id="{8949F93D-CB77-468D-B955-2AAB5B9AC52D}"/>
              </a:ext>
            </a:extLst>
          </p:cNvPr>
          <p:cNvSpPr txBox="1"/>
          <p:nvPr/>
        </p:nvSpPr>
        <p:spPr>
          <a:xfrm>
            <a:off x="3051606" y="2611433"/>
            <a:ext cx="47872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0B873D61-CF73-4DEB-9011-FC4AA4AD7224}"/>
              </a:ext>
            </a:extLst>
          </p:cNvPr>
          <p:cNvSpPr txBox="1"/>
          <p:nvPr/>
        </p:nvSpPr>
        <p:spPr>
          <a:xfrm>
            <a:off x="3386635" y="5103971"/>
            <a:ext cx="25200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btis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 × 1024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PUSH2, ~ PUSH16, POP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DUP1, SWAP1, ADD, JUMPI, ⋯</a:t>
            </a:r>
            <a:endParaRPr lang="ko-KR" altLang="en-US" sz="1200" dirty="0">
              <a:solidFill>
                <a:srgbClr val="D8D8D8"/>
              </a:solidFill>
              <a:ea typeface="맑은 고딕"/>
            </a:endParaRPr>
          </a:p>
        </p:txBody>
      </p:sp>
      <p:graphicFrame>
        <p:nvGraphicFramePr>
          <p:cNvPr id="60" name="표 48">
            <a:extLst>
              <a:ext uri="{FF2B5EF4-FFF2-40B4-BE49-F238E27FC236}">
                <a16:creationId xmlns:a16="http://schemas.microsoft.com/office/drawing/2014/main" id="{054D165E-E8C5-41B1-ABC5-E0EEC2393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1384"/>
              </p:ext>
            </p:extLst>
          </p:nvPr>
        </p:nvGraphicFramePr>
        <p:xfrm>
          <a:off x="9148517" y="4268327"/>
          <a:ext cx="25157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5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854">
                  <a:extLst>
                    <a:ext uri="{9D8B030D-6E8A-4147-A177-3AD203B41FA5}">
                      <a16:colId xmlns:a16="http://schemas.microsoft.com/office/drawing/2014/main" val="551635205"/>
                    </a:ext>
                  </a:extLst>
                </a:gridCol>
              </a:tblGrid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6DC5C881-5FF3-4FA5-9C92-290603F54D21}"/>
              </a:ext>
            </a:extLst>
          </p:cNvPr>
          <p:cNvSpPr/>
          <p:nvPr/>
        </p:nvSpPr>
        <p:spPr>
          <a:xfrm rot="5400000">
            <a:off x="9720000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08CA0065-1A99-437F-A742-BA54EFDE2F2C}"/>
              </a:ext>
            </a:extLst>
          </p:cNvPr>
          <p:cNvSpPr/>
          <p:nvPr/>
        </p:nvSpPr>
        <p:spPr>
          <a:xfrm rot="5400000">
            <a:off x="10993284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34">
            <a:extLst>
              <a:ext uri="{FF2B5EF4-FFF2-40B4-BE49-F238E27FC236}">
                <a16:creationId xmlns:a16="http://schemas.microsoft.com/office/drawing/2014/main" id="{F29ED8F3-BFC9-403E-93D2-F8823359B64F}"/>
              </a:ext>
            </a:extLst>
          </p:cNvPr>
          <p:cNvSpPr txBox="1"/>
          <p:nvPr/>
        </p:nvSpPr>
        <p:spPr>
          <a:xfrm>
            <a:off x="913571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F64FA229-A3BB-4D56-8763-D646B5A8A3C8}"/>
              </a:ext>
            </a:extLst>
          </p:cNvPr>
          <p:cNvSpPr txBox="1"/>
          <p:nvPr/>
        </p:nvSpPr>
        <p:spPr>
          <a:xfrm>
            <a:off x="1035956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1D576043-5E0B-4D78-9F8C-6A9CFE7A513E}"/>
              </a:ext>
            </a:extLst>
          </p:cNvPr>
          <p:cNvSpPr txBox="1"/>
          <p:nvPr/>
        </p:nvSpPr>
        <p:spPr>
          <a:xfrm>
            <a:off x="5665844" y="3337399"/>
            <a:ext cx="64618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1204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247661-34EF-4A43-B0CF-F5A94753B025}"/>
              </a:ext>
            </a:extLst>
          </p:cNvPr>
          <p:cNvCxnSpPr>
            <a:cxnSpLocks/>
          </p:cNvCxnSpPr>
          <p:nvPr/>
        </p:nvCxnSpPr>
        <p:spPr>
          <a:xfrm>
            <a:off x="6427992" y="2422161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BE50547-0567-484A-87CC-FD78C2699DB7}"/>
              </a:ext>
            </a:extLst>
          </p:cNvPr>
          <p:cNvCxnSpPr>
            <a:cxnSpLocks/>
          </p:cNvCxnSpPr>
          <p:nvPr/>
        </p:nvCxnSpPr>
        <p:spPr>
          <a:xfrm flipH="1">
            <a:off x="6426229" y="2322569"/>
            <a:ext cx="60440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464FBCD8-F340-4524-BCD2-6FEE3D08194D}"/>
              </a:ext>
            </a:extLst>
          </p:cNvPr>
          <p:cNvSpPr txBox="1"/>
          <p:nvPr/>
        </p:nvSpPr>
        <p:spPr>
          <a:xfrm>
            <a:off x="6180287" y="2068222"/>
            <a:ext cx="938534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load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47F2D6B4-D3FD-48A3-A9F1-0B4A500A1A7E}"/>
              </a:ext>
            </a:extLst>
          </p:cNvPr>
          <p:cNvSpPr txBox="1"/>
          <p:nvPr/>
        </p:nvSpPr>
        <p:spPr>
          <a:xfrm>
            <a:off x="5848027" y="2466497"/>
            <a:ext cx="1271485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/ 8 bits store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4565867-E53A-4D75-8C37-3E9A5ADC36A2}"/>
              </a:ext>
            </a:extLst>
          </p:cNvPr>
          <p:cNvCxnSpPr>
            <a:cxnSpLocks/>
          </p:cNvCxnSpPr>
          <p:nvPr/>
        </p:nvCxnSpPr>
        <p:spPr>
          <a:xfrm>
            <a:off x="2891650" y="2295347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4">
            <a:extLst>
              <a:ext uri="{FF2B5EF4-FFF2-40B4-BE49-F238E27FC236}">
                <a16:creationId xmlns:a16="http://schemas.microsoft.com/office/drawing/2014/main" id="{06E26C8A-B861-4EAA-AE57-660C44144FD5}"/>
              </a:ext>
            </a:extLst>
          </p:cNvPr>
          <p:cNvSpPr txBox="1"/>
          <p:nvPr/>
        </p:nvSpPr>
        <p:spPr>
          <a:xfrm>
            <a:off x="2196215" y="2016478"/>
            <a:ext cx="1329522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read/write</a:t>
            </a:r>
          </a:p>
        </p:txBody>
      </p:sp>
      <p:graphicFrame>
        <p:nvGraphicFramePr>
          <p:cNvPr id="77" name="표 48">
            <a:extLst>
              <a:ext uri="{FF2B5EF4-FFF2-40B4-BE49-F238E27FC236}">
                <a16:creationId xmlns:a16="http://schemas.microsoft.com/office/drawing/2014/main" id="{AA2B757F-2320-44FC-B5AB-D7F08F45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63234"/>
              </p:ext>
            </p:extLst>
          </p:nvPr>
        </p:nvGraphicFramePr>
        <p:xfrm>
          <a:off x="9119083" y="2444508"/>
          <a:ext cx="25158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922">
                  <a:extLst>
                    <a:ext uri="{9D8B030D-6E8A-4147-A177-3AD203B41FA5}">
                      <a16:colId xmlns:a16="http://schemas.microsoft.com/office/drawing/2014/main" val="1787766220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/>
                        <a:t>Bytecoe</a:t>
                      </a:r>
                      <a:r>
                        <a:rPr lang="en-US" altLang="ko-KR" sz="1200" b="0" dirty="0"/>
                        <a:t> view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Assembly view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0x608060405234…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0x80 PUSH1 0x40 MSTORE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</a:tbl>
          </a:graphicData>
        </a:graphic>
      </p:graphicFrame>
      <p:sp>
        <p:nvSpPr>
          <p:cNvPr id="78" name="TextBox 34">
            <a:extLst>
              <a:ext uri="{FF2B5EF4-FFF2-40B4-BE49-F238E27FC236}">
                <a16:creationId xmlns:a16="http://schemas.microsoft.com/office/drawing/2014/main" id="{49C0956A-3991-44B0-AFDA-2723E318F761}"/>
              </a:ext>
            </a:extLst>
          </p:cNvPr>
          <p:cNvSpPr txBox="1"/>
          <p:nvPr/>
        </p:nvSpPr>
        <p:spPr>
          <a:xfrm>
            <a:off x="2139908" y="2363497"/>
            <a:ext cx="1101505" cy="553998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operation with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6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9" grpId="0" animBg="1"/>
      <p:bldP spid="50" grpId="0" animBg="1"/>
      <p:bldP spid="52" grpId="0" animBg="1"/>
      <p:bldP spid="53" grpId="0"/>
      <p:bldP spid="55" grpId="0" animBg="1"/>
      <p:bldP spid="58" grpId="0"/>
      <p:bldP spid="59" grpId="0"/>
      <p:bldP spid="61" grpId="0" animBg="1"/>
      <p:bldP spid="62" grpId="0" animBg="1"/>
      <p:bldP spid="63" grpId="0"/>
      <p:bldP spid="64" grpId="0"/>
      <p:bldP spid="65" grpId="0"/>
      <p:bldP spid="73" grpId="0"/>
      <p:bldP spid="74" grpId="0"/>
      <p:bldP spid="76" grpId="0"/>
      <p:bldP spid="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2C7D0D-B2D0-432D-852B-36232A4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</a:t>
            </a:r>
            <a:r>
              <a:rPr lang="ko-KR" altLang="en-US" dirty="0"/>
              <a:t>실행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B3D68-7E78-4DAD-9B7B-D6252F89F3E6}"/>
              </a:ext>
            </a:extLst>
          </p:cNvPr>
          <p:cNvSpPr/>
          <p:nvPr/>
        </p:nvSpPr>
        <p:spPr>
          <a:xfrm>
            <a:off x="666340" y="2924944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4A9E4-70A3-4767-BD5F-C2F79BA418C3}"/>
              </a:ext>
            </a:extLst>
          </p:cNvPr>
          <p:cNvSpPr/>
          <p:nvPr/>
        </p:nvSpPr>
        <p:spPr>
          <a:xfrm>
            <a:off x="702088" y="4077072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Gas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available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028FD-3BC4-4796-842E-454D079E8A41}"/>
              </a:ext>
            </a:extLst>
          </p:cNvPr>
          <p:cNvSpPr/>
          <p:nvPr/>
        </p:nvSpPr>
        <p:spPr>
          <a:xfrm>
            <a:off x="6710397" y="2917685"/>
            <a:ext cx="1080000" cy="14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1C5B5475-3D3C-4E4A-A564-CC7FB5094A95}"/>
              </a:ext>
            </a:extLst>
          </p:cNvPr>
          <p:cNvSpPr txBox="1"/>
          <p:nvPr/>
        </p:nvSpPr>
        <p:spPr>
          <a:xfrm>
            <a:off x="6701695" y="2542896"/>
            <a:ext cx="108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307AB0-5343-4D85-BCFB-2A3D5EC18943}"/>
              </a:ext>
            </a:extLst>
          </p:cNvPr>
          <p:cNvGrpSpPr/>
          <p:nvPr/>
        </p:nvGrpSpPr>
        <p:grpSpPr>
          <a:xfrm>
            <a:off x="9814746" y="2548452"/>
            <a:ext cx="1141514" cy="1816652"/>
            <a:chOff x="7091318" y="1844824"/>
            <a:chExt cx="1141514" cy="18166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F8B8D9-842F-453A-81BA-806426694BE7}"/>
                </a:ext>
              </a:extLst>
            </p:cNvPr>
            <p:cNvSpPr/>
            <p:nvPr/>
          </p:nvSpPr>
          <p:spPr>
            <a:xfrm>
              <a:off x="7122075" y="2221476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D6BB7E7-D40B-4A44-BE49-6CE5D02038E2}"/>
                </a:ext>
              </a:extLst>
            </p:cNvPr>
            <p:cNvSpPr txBox="1"/>
            <p:nvPr/>
          </p:nvSpPr>
          <p:spPr>
            <a:xfrm>
              <a:off x="7091318" y="1844824"/>
              <a:ext cx="114151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A469B-D41F-42B8-9608-7BE64B7A673D}"/>
              </a:ext>
            </a:extLst>
          </p:cNvPr>
          <p:cNvGrpSpPr/>
          <p:nvPr/>
        </p:nvGrpSpPr>
        <p:grpSpPr>
          <a:xfrm>
            <a:off x="9120616" y="4571996"/>
            <a:ext cx="2520000" cy="1809332"/>
            <a:chOff x="8400256" y="4221088"/>
            <a:chExt cx="2520000" cy="180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EA9848-5BEF-4646-AB66-354EF3D58D40}"/>
                </a:ext>
              </a:extLst>
            </p:cNvPr>
            <p:cNvSpPr/>
            <p:nvPr/>
          </p:nvSpPr>
          <p:spPr>
            <a:xfrm>
              <a:off x="9126784" y="4590420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919899C4-42D3-46FD-9D09-F58587CE5EC0}"/>
                </a:ext>
              </a:extLst>
            </p:cNvPr>
            <p:cNvSpPr txBox="1"/>
            <p:nvPr/>
          </p:nvSpPr>
          <p:spPr>
            <a:xfrm>
              <a:off x="8400256" y="4221088"/>
              <a:ext cx="2520000" cy="369332"/>
            </a:xfrm>
            <a:prstGeom prst="rect">
              <a:avLst/>
            </a:prstGeom>
            <a:noFill/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en-US" altLang="ko-KR" b="1" dirty="0">
                  <a:solidFill>
                    <a:srgbClr val="D8D8D8"/>
                  </a:solidFill>
                  <a:ea typeface="맑은 고딕"/>
                </a:rPr>
                <a:t>A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ccount</a:t>
              </a:r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) 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storage</a:t>
              </a:r>
              <a:endParaRPr lang="ko-KR" altLang="en-US" b="1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F931C-8339-4FFF-89A2-64988E02C0AB}"/>
              </a:ext>
            </a:extLst>
          </p:cNvPr>
          <p:cNvSpPr/>
          <p:nvPr/>
        </p:nvSpPr>
        <p:spPr>
          <a:xfrm>
            <a:off x="263526" y="1155002"/>
            <a:ext cx="11671286" cy="551091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9D1C3255-235C-4732-8AB4-FB18EF0B4B5B}"/>
              </a:ext>
            </a:extLst>
          </p:cNvPr>
          <p:cNvSpPr txBox="1"/>
          <p:nvPr/>
        </p:nvSpPr>
        <p:spPr>
          <a:xfrm>
            <a:off x="2716998" y="677948"/>
            <a:ext cx="675524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Execution Model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0808C4-567E-4FEE-BBE4-A75A854B3E45}"/>
              </a:ext>
            </a:extLst>
          </p:cNvPr>
          <p:cNvGrpSpPr/>
          <p:nvPr/>
        </p:nvGrpSpPr>
        <p:grpSpPr>
          <a:xfrm>
            <a:off x="3125760" y="1430213"/>
            <a:ext cx="1620000" cy="540000"/>
            <a:chOff x="9112590" y="1966850"/>
            <a:chExt cx="1620000" cy="540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509BE0-56EB-4F85-ACB4-36A52AFF52F6}"/>
                </a:ext>
              </a:extLst>
            </p:cNvPr>
            <p:cNvSpPr/>
            <p:nvPr/>
          </p:nvSpPr>
          <p:spPr>
            <a:xfrm>
              <a:off x="9112590" y="1966850"/>
              <a:ext cx="1620000" cy="5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F8ED9CF4-E66D-4C2F-BBAA-3367965B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4352" y="2053195"/>
              <a:ext cx="231188" cy="310326"/>
            </a:xfrm>
            <a:prstGeom prst="rect">
              <a:avLst/>
            </a:prstGeom>
          </p:spPr>
        </p:pic>
      </p:grpSp>
      <p:graphicFrame>
        <p:nvGraphicFramePr>
          <p:cNvPr id="25" name="표 48">
            <a:extLst>
              <a:ext uri="{FF2B5EF4-FFF2-40B4-BE49-F238E27FC236}">
                <a16:creationId xmlns:a16="http://schemas.microsoft.com/office/drawing/2014/main" id="{8987EE95-327A-4B0C-B75D-D13FEBB6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829"/>
              </p:ext>
            </p:extLst>
          </p:nvPr>
        </p:nvGraphicFramePr>
        <p:xfrm>
          <a:off x="6706570" y="2915993"/>
          <a:ext cx="108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BFEA0848-AE7A-442E-9A89-C65F4B7F4DC5}"/>
              </a:ext>
            </a:extLst>
          </p:cNvPr>
          <p:cNvSpPr/>
          <p:nvPr/>
        </p:nvSpPr>
        <p:spPr>
          <a:xfrm>
            <a:off x="2999656" y="2925104"/>
            <a:ext cx="1872209" cy="54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operations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7E67EF-052D-4764-B92D-0317F8ED3E68}"/>
              </a:ext>
            </a:extLst>
          </p:cNvPr>
          <p:cNvCxnSpPr>
            <a:cxnSpLocks/>
          </p:cNvCxnSpPr>
          <p:nvPr/>
        </p:nvCxnSpPr>
        <p:spPr>
          <a:xfrm flipH="1">
            <a:off x="2432850" y="3168371"/>
            <a:ext cx="476864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0C6ED1-9EB1-419A-BD3F-FD7AFF8B1A98}"/>
              </a:ext>
            </a:extLst>
          </p:cNvPr>
          <p:cNvCxnSpPr>
            <a:cxnSpLocks/>
          </p:cNvCxnSpPr>
          <p:nvPr/>
        </p:nvCxnSpPr>
        <p:spPr>
          <a:xfrm flipH="1">
            <a:off x="2495600" y="3689629"/>
            <a:ext cx="504775" cy="60346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DC75BB7-3EAF-4813-8E07-73C4F5E64D7C}"/>
              </a:ext>
            </a:extLst>
          </p:cNvPr>
          <p:cNvCxnSpPr>
            <a:cxnSpLocks/>
          </p:cNvCxnSpPr>
          <p:nvPr/>
        </p:nvCxnSpPr>
        <p:spPr>
          <a:xfrm flipH="1">
            <a:off x="5022470" y="3168371"/>
            <a:ext cx="136156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8FD92BFA-DC9E-4618-8135-2255981F46F4}"/>
              </a:ext>
            </a:extLst>
          </p:cNvPr>
          <p:cNvSpPr/>
          <p:nvPr/>
        </p:nvSpPr>
        <p:spPr>
          <a:xfrm rot="10800000">
            <a:off x="6542133" y="2942599"/>
            <a:ext cx="108000" cy="468000"/>
          </a:xfrm>
          <a:prstGeom prst="rightBrace">
            <a:avLst>
              <a:gd name="adj1" fmla="val 69106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1CFFDD32-995E-40DA-9613-ECE62A90E189}"/>
              </a:ext>
            </a:extLst>
          </p:cNvPr>
          <p:cNvSpPr/>
          <p:nvPr/>
        </p:nvSpPr>
        <p:spPr>
          <a:xfrm>
            <a:off x="7844519" y="2940729"/>
            <a:ext cx="88562" cy="468000"/>
          </a:xfrm>
          <a:prstGeom prst="rightBrace">
            <a:avLst>
              <a:gd name="adj1" fmla="val 88259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D3B7D5BC-408A-4410-9115-ACF60A7DB046}"/>
              </a:ext>
            </a:extLst>
          </p:cNvPr>
          <p:cNvSpPr txBox="1"/>
          <p:nvPr/>
        </p:nvSpPr>
        <p:spPr>
          <a:xfrm>
            <a:off x="5265857" y="3244334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POP, ⋯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3D80FA-5B61-452D-AD39-C6486E8A0597}"/>
              </a:ext>
            </a:extLst>
          </p:cNvPr>
          <p:cNvCxnSpPr>
            <a:cxnSpLocks/>
          </p:cNvCxnSpPr>
          <p:nvPr/>
        </p:nvCxnSpPr>
        <p:spPr>
          <a:xfrm>
            <a:off x="3935760" y="2060848"/>
            <a:ext cx="0" cy="66671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BEDA17AE-BF42-41C2-BF87-97513AE33340}"/>
              </a:ext>
            </a:extLst>
          </p:cNvPr>
          <p:cNvSpPr txBox="1"/>
          <p:nvPr/>
        </p:nvSpPr>
        <p:spPr>
          <a:xfrm>
            <a:off x="2644078" y="2278102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instructions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BBA4962-9E5D-425F-B1FA-C5890C5D3DD4}"/>
              </a:ext>
            </a:extLst>
          </p:cNvPr>
          <p:cNvCxnSpPr>
            <a:cxnSpLocks/>
          </p:cNvCxnSpPr>
          <p:nvPr/>
        </p:nvCxnSpPr>
        <p:spPr>
          <a:xfrm flipV="1">
            <a:off x="1445345" y="1707101"/>
            <a:ext cx="1464369" cy="1036099"/>
          </a:xfrm>
          <a:prstGeom prst="bentConnector3">
            <a:avLst>
              <a:gd name="adj1" fmla="val -357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F9E643-C80F-4C9F-86E4-B7760CE34FFA}"/>
              </a:ext>
            </a:extLst>
          </p:cNvPr>
          <p:cNvCxnSpPr>
            <a:cxnSpLocks/>
          </p:cNvCxnSpPr>
          <p:nvPr/>
        </p:nvCxnSpPr>
        <p:spPr>
          <a:xfrm flipH="1">
            <a:off x="8074722" y="3053153"/>
            <a:ext cx="154967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23F8E00-C0FF-4BF3-A0FA-A0809010A01E}"/>
              </a:ext>
            </a:extLst>
          </p:cNvPr>
          <p:cNvCxnSpPr>
            <a:cxnSpLocks/>
          </p:cNvCxnSpPr>
          <p:nvPr/>
        </p:nvCxnSpPr>
        <p:spPr>
          <a:xfrm>
            <a:off x="8078486" y="3246695"/>
            <a:ext cx="1536882" cy="19723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57F4870F-2B1F-44A5-BF5C-90C59CF049C4}"/>
              </a:ext>
            </a:extLst>
          </p:cNvPr>
          <p:cNvSpPr txBox="1"/>
          <p:nvPr/>
        </p:nvSpPr>
        <p:spPr>
          <a:xfrm rot="16200000">
            <a:off x="9083282" y="384621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113" name="TextBox 34">
            <a:extLst>
              <a:ext uri="{FF2B5EF4-FFF2-40B4-BE49-F238E27FC236}">
                <a16:creationId xmlns:a16="http://schemas.microsoft.com/office/drawing/2014/main" id="{DB8D7907-DFB8-4257-B678-5399A0139827}"/>
              </a:ext>
            </a:extLst>
          </p:cNvPr>
          <p:cNvSpPr txBox="1"/>
          <p:nvPr/>
        </p:nvSpPr>
        <p:spPr>
          <a:xfrm rot="16200000">
            <a:off x="9097812" y="584282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650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EVM 에서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bytecode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실행을 위한 연료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OpCdoe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마다 정해진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Gas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소모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실행을 위해서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Gas 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구매 필요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>
                <a:latin typeface="Arial"/>
                <a:ea typeface="맑은 고딕"/>
                <a:cs typeface="Arial"/>
              </a:rPr>
              <a:t>Fee =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gasUsed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최대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연산량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Transaction.gasLimit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블록 크기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Block.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최소 가스 가격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: for miner</a:t>
            </a:r>
          </a:p>
          <a:p>
            <a:pPr indent="-143510"/>
            <a:r>
              <a:rPr lang="en-US" altLang="ko-KR" dirty="0">
                <a:latin typeface="Arial"/>
                <a:ea typeface="맑은 고딕"/>
                <a:cs typeface="Arial"/>
              </a:rPr>
              <a:t>DoS 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저항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가스 </a:t>
            </a:r>
            <a:r>
              <a:rPr lang="en-US" altLang="ko-KR"/>
              <a:t>(Gas)</a:t>
            </a:r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E16735-FE91-4893-80FA-C7182AC2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4293096"/>
            <a:ext cx="6120680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ManyLoop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1000000000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47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9849E5-4DEE-4891-AC21-A614348D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21D66-7C55-4D44-BD5B-17304072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</a:t>
            </a:r>
            <a:r>
              <a:rPr lang="ko-KR" altLang="en-US" dirty="0"/>
              <a:t>실행 모델 </a:t>
            </a:r>
            <a:r>
              <a:rPr lang="en-US" altLang="ko-KR" dirty="0"/>
              <a:t>with Gas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738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46FF7-F38A-454A-A695-21E18811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Example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5F5B340-49CD-87D6-A3C7-DC56A490FEA0}"/>
              </a:ext>
            </a:extLst>
          </p:cNvPr>
          <p:cNvSpPr>
            <a:spLocks noGrp="1"/>
          </p:cNvSpPr>
          <p:nvPr/>
        </p:nvSpPr>
        <p:spPr>
          <a:xfrm>
            <a:off x="480088" y="2973821"/>
            <a:ext cx="2598949" cy="1720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122400" rIns="91440" bIns="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0000 PUSH1 2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0002 PUSH1 3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0004 ADD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0005 PUSH1 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1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0007 SSTORE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0008 RETURN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9B836A0-00D7-E25B-81A1-3BE5A0F53CB3}"/>
              </a:ext>
            </a:extLst>
          </p:cNvPr>
          <p:cNvSpPr txBox="1"/>
          <p:nvPr/>
        </p:nvSpPr>
        <p:spPr>
          <a:xfrm>
            <a:off x="4148943" y="5464257"/>
            <a:ext cx="56879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* 메시지 콜 트랜잭션 기본 비용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21000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51000 – 21000 = 30000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23E5E63-A56C-A9A0-AF62-C4170B1E0DBC}"/>
              </a:ext>
            </a:extLst>
          </p:cNvPr>
          <p:cNvSpPr txBox="1"/>
          <p:nvPr/>
        </p:nvSpPr>
        <p:spPr>
          <a:xfrm>
            <a:off x="4148944" y="5783142"/>
            <a:ext cx="777953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GasUsed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21000 + </a:t>
            </a:r>
            <a:r>
              <a:rPr lang="en-US" altLang="ko-KR" sz="1400" dirty="0">
                <a:solidFill>
                  <a:srgbClr val="FF0000"/>
                </a:solidFill>
                <a:ea typeface="+mn-lt"/>
                <a:cs typeface="+mn-lt"/>
              </a:rPr>
              <a:t>16*9bytes(</a:t>
            </a:r>
            <a:r>
              <a:rPr lang="ko-KR" altLang="en-US" sz="1400" dirty="0">
                <a:solidFill>
                  <a:srgbClr val="FF0000"/>
                </a:solidFill>
                <a:ea typeface="+mn-lt"/>
                <a:cs typeface="+mn-lt"/>
              </a:rPr>
              <a:t>계산 추가 필요</a:t>
            </a:r>
            <a:r>
              <a:rPr lang="en-US" altLang="ko-KR" sz="1400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+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22112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=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112 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Refund Gas = 51000 - 43112 = </a:t>
            </a:r>
            <a:r>
              <a:rPr 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17876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Fee =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+mn-lt"/>
              </a:rPr>
              <a:t>112 gas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* 30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1293360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g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wei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 ETH = 10**9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3,563,000 원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=&gt;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4608.24168원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(21000 =&gt;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2245.32 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F5D42-0F1B-4551-AB6C-AF146F0B5C2A}"/>
              </a:ext>
            </a:extLst>
          </p:cNvPr>
          <p:cNvSpPr txBox="1"/>
          <p:nvPr/>
        </p:nvSpPr>
        <p:spPr>
          <a:xfrm>
            <a:off x="486924" y="2609162"/>
            <a:ext cx="115993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EVM code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DCEC7A3-5D05-496B-B321-9AB945EBD35C}"/>
              </a:ext>
            </a:extLst>
          </p:cNvPr>
          <p:cNvSpPr>
            <a:spLocks noGrp="1"/>
          </p:cNvSpPr>
          <p:nvPr/>
        </p:nvSpPr>
        <p:spPr>
          <a:xfrm>
            <a:off x="481715" y="1709352"/>
            <a:ext cx="2597322" cy="742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86400" rIns="91440" bIns="4572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GasPrice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: 30 * 10</a:t>
            </a:r>
            <a:r>
              <a:rPr lang="en-US" altLang="ko-KR" sz="1400" baseline="30000" dirty="0">
                <a:latin typeface="Arial"/>
                <a:ea typeface="맑은 고딕"/>
                <a:cs typeface="Arial"/>
              </a:rPr>
              <a:t>9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(30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gwei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)</a:t>
            </a:r>
          </a:p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: 51000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287AF-1F2E-4FCF-9EE3-3C6588B83671}"/>
              </a:ext>
            </a:extLst>
          </p:cNvPr>
          <p:cNvSpPr txBox="1"/>
          <p:nvPr/>
        </p:nvSpPr>
        <p:spPr>
          <a:xfrm>
            <a:off x="488550" y="1344692"/>
            <a:ext cx="1264898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D76B021-F15A-4FDB-B4EC-A3110E54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22224"/>
              </p:ext>
            </p:extLst>
          </p:nvPr>
        </p:nvGraphicFramePr>
        <p:xfrm>
          <a:off x="486924" y="5145360"/>
          <a:ext cx="259211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3">
                  <a:extLst>
                    <a:ext uri="{9D8B030D-6E8A-4147-A177-3AD203B41FA5}">
                      <a16:colId xmlns:a16="http://schemas.microsoft.com/office/drawing/2014/main" val="1032602362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42162812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72342012"/>
                    </a:ext>
                  </a:extLst>
                </a:gridCol>
              </a:tblGrid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00215"/>
                  </a:ext>
                </a:extLst>
              </a:tr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40210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STORE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71816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0x60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PUSH1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55435"/>
                  </a:ext>
                </a:extLst>
              </a:tr>
              <a:tr h="2062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0xf3</a:t>
                      </a:r>
                      <a:endParaRPr lang="ko-KR" sz="14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83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EFB2E0-CE61-4F4D-A0C3-FF936DE279E1}"/>
              </a:ext>
            </a:extLst>
          </p:cNvPr>
          <p:cNvSpPr txBox="1"/>
          <p:nvPr/>
        </p:nvSpPr>
        <p:spPr>
          <a:xfrm>
            <a:off x="494195" y="4772866"/>
            <a:ext cx="1017266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Opcodes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4C1FA-DD29-42CB-8610-5A5DEA905B42}"/>
              </a:ext>
            </a:extLst>
          </p:cNvPr>
          <p:cNvSpPr txBox="1"/>
          <p:nvPr/>
        </p:nvSpPr>
        <p:spPr>
          <a:xfrm>
            <a:off x="270796" y="687994"/>
            <a:ext cx="36710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예제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'2 + 3’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결과를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 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 저장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Postfix =&gt; 2,3,+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D61765-8C90-4050-882A-2AFBEEBF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04345"/>
              </p:ext>
            </p:extLst>
          </p:nvPr>
        </p:nvGraphicFramePr>
        <p:xfrm>
          <a:off x="4148943" y="687994"/>
          <a:ext cx="7779532" cy="47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84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40144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3168179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*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01, 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E586E1F-16C4-46FA-B514-44F9A6CB1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46604"/>
              </p:ext>
            </p:extLst>
          </p:nvPr>
        </p:nvGraphicFramePr>
        <p:xfrm>
          <a:off x="5508910" y="107485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B291F32-A166-408B-AFB7-5E2268BB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7941"/>
              </p:ext>
            </p:extLst>
          </p:nvPr>
        </p:nvGraphicFramePr>
        <p:xfrm>
          <a:off x="5505156" y="1812075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69242D-1AE6-4E44-A555-A40B0E3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9072"/>
              </p:ext>
            </p:extLst>
          </p:nvPr>
        </p:nvGraphicFramePr>
        <p:xfrm>
          <a:off x="5508910" y="254174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84F841E-6E13-489E-9C30-BC13F6FC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6199"/>
              </p:ext>
            </p:extLst>
          </p:nvPr>
        </p:nvGraphicFramePr>
        <p:xfrm>
          <a:off x="5511402" y="328897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18D66F-5C5B-487E-8534-280CAA02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14771"/>
              </p:ext>
            </p:extLst>
          </p:nvPr>
        </p:nvGraphicFramePr>
        <p:xfrm>
          <a:off x="5505156" y="402795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3EE5315-DD1F-4992-943B-6B26B398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79628"/>
              </p:ext>
            </p:extLst>
          </p:nvPr>
        </p:nvGraphicFramePr>
        <p:xfrm>
          <a:off x="5505156" y="4765881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20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외부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Application이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이더리움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Node과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상호작용</a:t>
            </a:r>
            <a:endParaRPr lang="ko-KR" dirty="0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JSON-RPC 2.0 </a:t>
            </a:r>
            <a:r>
              <a:rPr lang="ko-KR" altLang="en-US" sz="1200" dirty="0">
                <a:latin typeface="Arial"/>
                <a:ea typeface="맑은 고딕"/>
                <a:cs typeface="Arial"/>
                <a:hlinkClick r:id="rId3"/>
              </a:rPr>
              <a:t>Specification</a:t>
            </a:r>
            <a:endParaRPr lang="ko-KR" sz="1200" dirty="0">
              <a:cs typeface="Arial"/>
            </a:endParaRPr>
          </a:p>
          <a:p>
            <a:pPr marL="359410" lvl="1"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Protocol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Http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WebSocket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IPC</a:t>
            </a: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API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Library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web3js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javascript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Ethereum JSON-RPC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F598-4E84-DF46-1DC4-B8BA65877988}"/>
              </a:ext>
            </a:extLst>
          </p:cNvPr>
          <p:cNvSpPr txBox="1"/>
          <p:nvPr/>
        </p:nvSpPr>
        <p:spPr>
          <a:xfrm>
            <a:off x="7660341" y="675341"/>
            <a:ext cx="20260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주요 API 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4B5C9D-50CB-4B77-A953-54042752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1259"/>
              </p:ext>
            </p:extLst>
          </p:nvPr>
        </p:nvGraphicFramePr>
        <p:xfrm>
          <a:off x="7660341" y="1125538"/>
          <a:ext cx="2790659" cy="490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898689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9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29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5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42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955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1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20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6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1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1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55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58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8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46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25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531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8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21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51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64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6206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44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53610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1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862A5-8877-43D1-B590-83184140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 err="1"/>
              <a:t>genesis.json</a:t>
            </a:r>
            <a:r>
              <a:rPr lang="en-US" altLang="ko-KR" dirty="0"/>
              <a:t> – </a:t>
            </a:r>
            <a:r>
              <a:rPr lang="en-US" altLang="ko-KR" dirty="0" err="1"/>
              <a:t>Ethash</a:t>
            </a:r>
            <a:r>
              <a:rPr lang="en-US" altLang="ko-KR" dirty="0"/>
              <a:t> (</a:t>
            </a:r>
            <a:r>
              <a:rPr lang="en-US" altLang="ko-KR" dirty="0" err="1"/>
              <a:t>PoW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836F9-D100-441A-8F51-00601BB5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EC6DA-2C59-4DD6-9494-F0B18DC1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59" y="1125538"/>
            <a:ext cx="11589937" cy="54938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4693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homesteadBlock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"eip150Block"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"eip155Block"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"eip158Block"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byzantiumBlock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constantinopleBlock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petersburgBlock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istanbulBlock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muirGlacierBlock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berlinBlock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londonBlock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arrowGlacierBlock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ethash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difficulty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"131072"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extraData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"29970705"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"942F397B7f4391B43115395F469c63072aEd6E41"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"911D6B77014FA58aFD85BE49e5148CBEAA3FeE39"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"CCFABb539c00b027C4aDa322D6BAcb6A1DAf99f0"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1B37FAAC-4F00-42FC-984C-020E20A5B3C3}"/>
              </a:ext>
            </a:extLst>
          </p:cNvPr>
          <p:cNvSpPr/>
          <p:nvPr/>
        </p:nvSpPr>
        <p:spPr>
          <a:xfrm>
            <a:off x="8400257" y="1916113"/>
            <a:ext cx="216023" cy="2160959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C0935-9C5E-4DCA-B777-4B8D8B8DC40D}"/>
              </a:ext>
            </a:extLst>
          </p:cNvPr>
          <p:cNvSpPr txBox="1"/>
          <p:nvPr/>
        </p:nvSpPr>
        <p:spPr>
          <a:xfrm>
            <a:off x="8844946" y="2852936"/>
            <a:ext cx="19648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Hardfork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 적용 블록번호</a:t>
            </a: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C614F17-55E7-4CC9-A1CB-11F2BE3199F9}"/>
              </a:ext>
            </a:extLst>
          </p:cNvPr>
          <p:cNvSpPr/>
          <p:nvPr/>
        </p:nvSpPr>
        <p:spPr>
          <a:xfrm>
            <a:off x="8401049" y="5257800"/>
            <a:ext cx="215231" cy="76348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D025-F541-45EE-AD3A-3A68C3BEA1F2}"/>
              </a:ext>
            </a:extLst>
          </p:cNvPr>
          <p:cNvSpPr txBox="1"/>
          <p:nvPr/>
        </p:nvSpPr>
        <p:spPr>
          <a:xfrm>
            <a:off x="8844946" y="5508180"/>
            <a:ext cx="2712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Account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초기 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Balance (1000 ETH)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81F54BB0-B143-40A1-B4C5-E373CC672E59}"/>
              </a:ext>
            </a:extLst>
          </p:cNvPr>
          <p:cNvSpPr/>
          <p:nvPr/>
        </p:nvSpPr>
        <p:spPr>
          <a:xfrm>
            <a:off x="8400256" y="4653136"/>
            <a:ext cx="216024" cy="422524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D1589-E530-4836-816C-77B145272810}"/>
              </a:ext>
            </a:extLst>
          </p:cNvPr>
          <p:cNvSpPr txBox="1"/>
          <p:nvPr/>
        </p:nvSpPr>
        <p:spPr>
          <a:xfrm>
            <a:off x="8820650" y="4527178"/>
            <a:ext cx="22124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채굴 난이도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Extra Data</a:t>
            </a: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Block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GasLimit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 (Block Size)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C534A-D922-4F88-947B-719D36E46C98}"/>
              </a:ext>
            </a:extLst>
          </p:cNvPr>
          <p:cNvSpPr txBox="1"/>
          <p:nvPr/>
        </p:nvSpPr>
        <p:spPr>
          <a:xfrm>
            <a:off x="8820650" y="1573849"/>
            <a:ext cx="1487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ChainId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 (EIP-155)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202BD8-47FB-4BAE-89E2-817A6C84A9C6}"/>
              </a:ext>
            </a:extLst>
          </p:cNvPr>
          <p:cNvCxnSpPr/>
          <p:nvPr/>
        </p:nvCxnSpPr>
        <p:spPr>
          <a:xfrm>
            <a:off x="8400256" y="1700213"/>
            <a:ext cx="21602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97E4D0-7518-4963-906A-7BB806C898AF}"/>
              </a:ext>
            </a:extLst>
          </p:cNvPr>
          <p:cNvSpPr txBox="1"/>
          <p:nvPr/>
        </p:nvSpPr>
        <p:spPr>
          <a:xfrm>
            <a:off x="8820650" y="4150057"/>
            <a:ext cx="22875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합의 알고리즘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ethash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PoW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3797A9-C744-4DFE-A8A5-5A4482A14317}"/>
              </a:ext>
            </a:extLst>
          </p:cNvPr>
          <p:cNvCxnSpPr/>
          <p:nvPr/>
        </p:nvCxnSpPr>
        <p:spPr>
          <a:xfrm>
            <a:off x="8400256" y="4285946"/>
            <a:ext cx="21602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77B39A-126C-4569-9F88-43DD30F5537D}"/>
              </a:ext>
            </a:extLst>
          </p:cNvPr>
          <p:cNvCxnSpPr>
            <a:cxnSpLocks/>
          </p:cNvCxnSpPr>
          <p:nvPr/>
        </p:nvCxnSpPr>
        <p:spPr>
          <a:xfrm>
            <a:off x="3178175" y="170497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8DDE5E-C130-4098-83E0-BA90CCF9AB94}"/>
              </a:ext>
            </a:extLst>
          </p:cNvPr>
          <p:cNvCxnSpPr>
            <a:cxnSpLocks/>
          </p:cNvCxnSpPr>
          <p:nvPr/>
        </p:nvCxnSpPr>
        <p:spPr>
          <a:xfrm>
            <a:off x="3178175" y="1916113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77C4D7-8856-4C62-9AFA-504A0D891E1A}"/>
              </a:ext>
            </a:extLst>
          </p:cNvPr>
          <p:cNvCxnSpPr>
            <a:cxnSpLocks/>
          </p:cNvCxnSpPr>
          <p:nvPr/>
        </p:nvCxnSpPr>
        <p:spPr>
          <a:xfrm>
            <a:off x="3178175" y="4077072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7870CA-EF57-42BF-BD00-403861FDE52C}"/>
              </a:ext>
            </a:extLst>
          </p:cNvPr>
          <p:cNvCxnSpPr>
            <a:cxnSpLocks/>
          </p:cNvCxnSpPr>
          <p:nvPr/>
        </p:nvCxnSpPr>
        <p:spPr>
          <a:xfrm>
            <a:off x="3178175" y="428594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9DFA56-9ED2-44C0-B488-5A8FE771501E}"/>
              </a:ext>
            </a:extLst>
          </p:cNvPr>
          <p:cNvCxnSpPr>
            <a:cxnSpLocks/>
          </p:cNvCxnSpPr>
          <p:nvPr/>
        </p:nvCxnSpPr>
        <p:spPr>
          <a:xfrm>
            <a:off x="3178175" y="465313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FDDDD6-DD3F-4CC3-904C-3AB03E8CD3B2}"/>
              </a:ext>
            </a:extLst>
          </p:cNvPr>
          <p:cNvCxnSpPr>
            <a:cxnSpLocks/>
          </p:cNvCxnSpPr>
          <p:nvPr/>
        </p:nvCxnSpPr>
        <p:spPr>
          <a:xfrm>
            <a:off x="3178175" y="5075659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3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CE1F12-AB42-4285-8079-F87A788B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Code(Solidity) -&gt; (Compile) -&gt; Ethereum Bytecodes -&gt; (Deploy) -&gt; Blockchain -&gt; Executed by EVM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8B9B32-E3F3-493E-BC9F-C6D0DC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[How to work]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761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1D43F6F-BD16-402C-A27A-70DD2FC8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" b="1555"/>
          <a:stretch/>
        </p:blipFill>
        <p:spPr>
          <a:xfrm>
            <a:off x="4296000" y="660772"/>
            <a:ext cx="3600000" cy="222253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2D4CC8-5E85-42CE-9702-F650AAD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[ </a:t>
            </a:r>
            <a:r>
              <a:rPr lang="ko-KR" altLang="en-US" dirty="0"/>
              <a:t>황서</a:t>
            </a:r>
            <a:r>
              <a:rPr lang="en-US" altLang="ko-KR" dirty="0"/>
              <a:t>(Yellow Paper), BERLIN VERSION 934279c – 2022-04-07 ]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4FAE7-E9E4-446C-A8FB-EA4D5584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" y="657226"/>
            <a:ext cx="3600000" cy="5862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84DC1-A25A-4688-86C3-412262D2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2879420"/>
            <a:ext cx="3600000" cy="34418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AB51CE-4364-47B2-8B45-793F5C24D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248" y="663754"/>
            <a:ext cx="3600000" cy="5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0B6BAE-EA50-412A-B0EF-C2D6DFC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A6FA4-9EC4-4F3A-BEF6-742EE049571A}"/>
              </a:ext>
            </a:extLst>
          </p:cNvPr>
          <p:cNvSpPr txBox="1"/>
          <p:nvPr/>
        </p:nvSpPr>
        <p:spPr>
          <a:xfrm>
            <a:off x="1708634" y="662548"/>
            <a:ext cx="29626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0C8EB"/>
                </a:solidFill>
                <a:latin typeface="Arials"/>
              </a:rPr>
              <a:t>Legacy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Transaction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D1E24-9B74-46A0-A3C1-378077605FD1}"/>
              </a:ext>
            </a:extLst>
          </p:cNvPr>
          <p:cNvSpPr txBox="1"/>
          <p:nvPr/>
        </p:nvSpPr>
        <p:spPr>
          <a:xfrm>
            <a:off x="7608168" y="658187"/>
            <a:ext cx="28022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EF296B"/>
                </a:solidFill>
                <a:latin typeface="Arials"/>
              </a:rPr>
              <a:t>Typed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Transaction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49A478-39ED-467E-A0D2-049673EF98CA}"/>
              </a:ext>
            </a:extLst>
          </p:cNvPr>
          <p:cNvSpPr txBox="1"/>
          <p:nvPr/>
        </p:nvSpPr>
        <p:spPr>
          <a:xfrm>
            <a:off x="9433644" y="1164056"/>
            <a:ext cx="2289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2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(Fee Change)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B3D6EB8-E900-4CA6-9F77-7117D7580BA3}"/>
              </a:ext>
            </a:extLst>
          </p:cNvPr>
          <p:cNvGrpSpPr/>
          <p:nvPr/>
        </p:nvGrpSpPr>
        <p:grpSpPr>
          <a:xfrm>
            <a:off x="9246475" y="1637787"/>
            <a:ext cx="2664000" cy="5028126"/>
            <a:chOff x="9246475" y="1637787"/>
            <a:chExt cx="2664000" cy="50281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EC6497-4C4F-4873-AFFD-979550298E7C}"/>
                </a:ext>
              </a:extLst>
            </p:cNvPr>
            <p:cNvSpPr/>
            <p:nvPr/>
          </p:nvSpPr>
          <p:spPr>
            <a:xfrm>
              <a:off x="9246475" y="1637787"/>
              <a:ext cx="2664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80B1"/>
                  </a:solidFill>
                  <a:latin typeface="Arials"/>
                </a:rPr>
                <a:t>type(0x02)</a:t>
              </a:r>
              <a:endParaRPr lang="ko-KR" altLang="en-US" sz="1600" dirty="0">
                <a:solidFill>
                  <a:srgbClr val="FF80B1"/>
                </a:solidFill>
                <a:latin typeface="Arial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43D64BA-442E-4ACB-AB3C-29A87FB92C2A}"/>
                </a:ext>
              </a:extLst>
            </p:cNvPr>
            <p:cNvSpPr/>
            <p:nvPr/>
          </p:nvSpPr>
          <p:spPr>
            <a:xfrm>
              <a:off x="9408475" y="217684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chainId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ED5A0E-F510-4F39-A166-E40F4918910C}"/>
                </a:ext>
              </a:extLst>
            </p:cNvPr>
            <p:cNvSpPr/>
            <p:nvPr/>
          </p:nvSpPr>
          <p:spPr>
            <a:xfrm>
              <a:off x="9408475" y="254270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nonce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09E1DA-F133-4B0A-A328-09D955A6C201}"/>
                </a:ext>
              </a:extLst>
            </p:cNvPr>
            <p:cNvSpPr/>
            <p:nvPr/>
          </p:nvSpPr>
          <p:spPr>
            <a:xfrm>
              <a:off x="9408475" y="290856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C700"/>
                  </a:solidFill>
                </a:rPr>
                <a:t>maxPriorityFeePerGas</a:t>
              </a:r>
              <a:endParaRPr lang="ko-KR" altLang="en-US" sz="1600" dirty="0">
                <a:solidFill>
                  <a:srgbClr val="FFC7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9275662-9910-44B2-939A-63DD52E8F38C}"/>
                </a:ext>
              </a:extLst>
            </p:cNvPr>
            <p:cNvSpPr/>
            <p:nvPr/>
          </p:nvSpPr>
          <p:spPr>
            <a:xfrm>
              <a:off x="9408475" y="327443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FFC700"/>
                  </a:solidFill>
                  <a:latin typeface="Arials"/>
                </a:rPr>
                <a:t>maxFeePerGas</a:t>
              </a:r>
              <a:endParaRPr lang="ko-KR" altLang="en-US" sz="1600" dirty="0">
                <a:solidFill>
                  <a:srgbClr val="FFC700"/>
                </a:solidFill>
                <a:latin typeface="Arial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EEA904F-F75A-4D26-9C4C-E15C0B20F158}"/>
                </a:ext>
              </a:extLst>
            </p:cNvPr>
            <p:cNvSpPr/>
            <p:nvPr/>
          </p:nvSpPr>
          <p:spPr>
            <a:xfrm>
              <a:off x="9408475" y="364029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gasLimit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0BC6309-4CCC-42B9-B0AC-FB462772925F}"/>
                </a:ext>
              </a:extLst>
            </p:cNvPr>
            <p:cNvSpPr/>
            <p:nvPr/>
          </p:nvSpPr>
          <p:spPr>
            <a:xfrm>
              <a:off x="9408475" y="400616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destination (= to)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BD55F7-187B-426E-8A63-26E8BF3B4677}"/>
                </a:ext>
              </a:extLst>
            </p:cNvPr>
            <p:cNvSpPr/>
            <p:nvPr/>
          </p:nvSpPr>
          <p:spPr>
            <a:xfrm>
              <a:off x="9408475" y="437202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amount (= value)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DF6208D-D360-4CE6-8FB3-7846C619DF88}"/>
                </a:ext>
              </a:extLst>
            </p:cNvPr>
            <p:cNvSpPr/>
            <p:nvPr/>
          </p:nvSpPr>
          <p:spPr>
            <a:xfrm>
              <a:off x="9408475" y="473788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2D0F552-DA47-40D2-BB35-6141E47E1D9F}"/>
                </a:ext>
              </a:extLst>
            </p:cNvPr>
            <p:cNvSpPr/>
            <p:nvPr/>
          </p:nvSpPr>
          <p:spPr>
            <a:xfrm>
              <a:off x="9408475" y="510375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accessList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C14C30A-5D18-4592-AF32-4086E5F8532A}"/>
                </a:ext>
              </a:extLst>
            </p:cNvPr>
            <p:cNvSpPr/>
            <p:nvPr/>
          </p:nvSpPr>
          <p:spPr>
            <a:xfrm>
              <a:off x="9408475" y="546961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signatureYParity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2871F25-0B5F-4EEB-BD59-C3CA7D068260}"/>
                </a:ext>
              </a:extLst>
            </p:cNvPr>
            <p:cNvSpPr/>
            <p:nvPr/>
          </p:nvSpPr>
          <p:spPr>
            <a:xfrm>
              <a:off x="9408475" y="583548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signatureR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A4A10C-9A5A-4865-A916-7E30A5EEF0D1}"/>
                </a:ext>
              </a:extLst>
            </p:cNvPr>
            <p:cNvSpPr/>
            <p:nvPr/>
          </p:nvSpPr>
          <p:spPr>
            <a:xfrm>
              <a:off x="9408475" y="620134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signatureS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C842B86-A97A-45A8-9AFB-781B693591A1}"/>
                </a:ext>
              </a:extLst>
            </p:cNvPr>
            <p:cNvSpPr/>
            <p:nvPr/>
          </p:nvSpPr>
          <p:spPr>
            <a:xfrm>
              <a:off x="9246475" y="2060847"/>
              <a:ext cx="2664000" cy="460506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85C1D80-4CEE-4971-822C-F086D8CD8B56}"/>
              </a:ext>
            </a:extLst>
          </p:cNvPr>
          <p:cNvSpPr txBox="1"/>
          <p:nvPr/>
        </p:nvSpPr>
        <p:spPr>
          <a:xfrm>
            <a:off x="6588382" y="1173033"/>
            <a:ext cx="216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1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(Optional Access List)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95FDC9A-D618-494F-B02C-4DA4BCEAB2CF}"/>
              </a:ext>
            </a:extLst>
          </p:cNvPr>
          <p:cNvGrpSpPr/>
          <p:nvPr/>
        </p:nvGrpSpPr>
        <p:grpSpPr>
          <a:xfrm>
            <a:off x="6340906" y="1995287"/>
            <a:ext cx="2664000" cy="4670625"/>
            <a:chOff x="6340906" y="1995287"/>
            <a:chExt cx="2664000" cy="467062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25E1BC-2F1C-4134-AA00-C5432A8B142A}"/>
                </a:ext>
              </a:extLst>
            </p:cNvPr>
            <p:cNvSpPr/>
            <p:nvPr/>
          </p:nvSpPr>
          <p:spPr>
            <a:xfrm>
              <a:off x="6502906" y="289929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nonce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ED14400-3F4F-4E25-BF93-D1D15DF3FD8C}"/>
                </a:ext>
              </a:extLst>
            </p:cNvPr>
            <p:cNvSpPr/>
            <p:nvPr/>
          </p:nvSpPr>
          <p:spPr>
            <a:xfrm>
              <a:off x="6502906" y="326516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gasPrice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57D802D-EDAF-45EB-AC8A-0FEDC1049474}"/>
                </a:ext>
              </a:extLst>
            </p:cNvPr>
            <p:cNvSpPr/>
            <p:nvPr/>
          </p:nvSpPr>
          <p:spPr>
            <a:xfrm>
              <a:off x="6502906" y="363102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gasLimit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D66B419-73D2-4B37-9EE6-98B3F05D0CD1}"/>
                </a:ext>
              </a:extLst>
            </p:cNvPr>
            <p:cNvSpPr/>
            <p:nvPr/>
          </p:nvSpPr>
          <p:spPr>
            <a:xfrm>
              <a:off x="6502906" y="399688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to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0B723DD-671A-427F-AFD9-378C59185206}"/>
                </a:ext>
              </a:extLst>
            </p:cNvPr>
            <p:cNvSpPr/>
            <p:nvPr/>
          </p:nvSpPr>
          <p:spPr>
            <a:xfrm>
              <a:off x="6502906" y="436275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value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3532131-5BD3-4A8F-B1D5-B3866D924E5B}"/>
                </a:ext>
              </a:extLst>
            </p:cNvPr>
            <p:cNvSpPr/>
            <p:nvPr/>
          </p:nvSpPr>
          <p:spPr>
            <a:xfrm>
              <a:off x="6502906" y="472861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098E5C6-B14F-436B-9524-F4BE98015A0D}"/>
                </a:ext>
              </a:extLst>
            </p:cNvPr>
            <p:cNvSpPr/>
            <p:nvPr/>
          </p:nvSpPr>
          <p:spPr>
            <a:xfrm>
              <a:off x="6502906" y="509448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FFC700"/>
                  </a:solidFill>
                  <a:latin typeface="Arials"/>
                </a:rPr>
                <a:t>accessList</a:t>
              </a:r>
              <a:endParaRPr lang="ko-KR" altLang="en-US" sz="1600" dirty="0">
                <a:solidFill>
                  <a:srgbClr val="FFC700"/>
                </a:solidFill>
                <a:latin typeface="Arial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04A0FC-2FB5-40CE-BB7E-7352CA4F8DA9}"/>
                </a:ext>
              </a:extLst>
            </p:cNvPr>
            <p:cNvSpPr/>
            <p:nvPr/>
          </p:nvSpPr>
          <p:spPr>
            <a:xfrm>
              <a:off x="6502906" y="546034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FFC700"/>
                  </a:solidFill>
                  <a:latin typeface="Arials"/>
                </a:rPr>
                <a:t>signatureYParity</a:t>
              </a:r>
              <a:endParaRPr lang="ko-KR" altLang="en-US" sz="1600" dirty="0">
                <a:solidFill>
                  <a:srgbClr val="FFC700"/>
                </a:solidFill>
                <a:latin typeface="Arial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892575D-6718-46C8-9F20-ECD1F59550B1}"/>
                </a:ext>
              </a:extLst>
            </p:cNvPr>
            <p:cNvSpPr/>
            <p:nvPr/>
          </p:nvSpPr>
          <p:spPr>
            <a:xfrm>
              <a:off x="6502906" y="582620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signatureR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E441EF4-FDFB-450A-B307-FDFD9BD76DA5}"/>
                </a:ext>
              </a:extLst>
            </p:cNvPr>
            <p:cNvSpPr/>
            <p:nvPr/>
          </p:nvSpPr>
          <p:spPr>
            <a:xfrm>
              <a:off x="6502906" y="253343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FFC700"/>
                  </a:solidFill>
                  <a:latin typeface="Arials"/>
                </a:rPr>
                <a:t>chainId</a:t>
              </a:r>
              <a:endParaRPr lang="ko-KR" altLang="en-US" sz="1600" dirty="0">
                <a:solidFill>
                  <a:srgbClr val="FFC700"/>
                </a:solidFill>
                <a:latin typeface="Arial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5BA5BF-F22D-4B07-AEE8-1B39ACC0FEB0}"/>
                </a:ext>
              </a:extLst>
            </p:cNvPr>
            <p:cNvSpPr/>
            <p:nvPr/>
          </p:nvSpPr>
          <p:spPr>
            <a:xfrm>
              <a:off x="6340906" y="1995287"/>
              <a:ext cx="2664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80B1"/>
                  </a:solidFill>
                  <a:latin typeface="Arials"/>
                </a:rPr>
                <a:t>type(0x01)</a:t>
              </a:r>
              <a:endParaRPr lang="ko-KR" altLang="en-US" sz="1600" dirty="0">
                <a:solidFill>
                  <a:srgbClr val="FF80B1"/>
                </a:solidFill>
                <a:latin typeface="Arial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46B2B9A-52F7-4769-A51E-17195F03F267}"/>
                </a:ext>
              </a:extLst>
            </p:cNvPr>
            <p:cNvSpPr/>
            <p:nvPr/>
          </p:nvSpPr>
          <p:spPr>
            <a:xfrm>
              <a:off x="6502906" y="619207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signatureS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E90C3F8-DAC6-4DA9-B4C5-8A96805AF1A4}"/>
                </a:ext>
              </a:extLst>
            </p:cNvPr>
            <p:cNvSpPr/>
            <p:nvPr/>
          </p:nvSpPr>
          <p:spPr>
            <a:xfrm>
              <a:off x="6340906" y="2417439"/>
              <a:ext cx="2664000" cy="4248473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0CCD96-9D4B-4712-AA32-43033D4686DD}"/>
              </a:ext>
            </a:extLst>
          </p:cNvPr>
          <p:cNvSpPr txBox="1"/>
          <p:nvPr/>
        </p:nvSpPr>
        <p:spPr>
          <a:xfrm>
            <a:off x="3136667" y="1173033"/>
            <a:ext cx="2962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Replay attack Protection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9F45D5E-20D4-4F01-B11D-3B53E20BDB5F}"/>
              </a:ext>
            </a:extLst>
          </p:cNvPr>
          <p:cNvGrpSpPr/>
          <p:nvPr/>
        </p:nvGrpSpPr>
        <p:grpSpPr>
          <a:xfrm>
            <a:off x="3286003" y="2721823"/>
            <a:ext cx="2664000" cy="3600400"/>
            <a:chOff x="3286003" y="2721823"/>
            <a:chExt cx="2664000" cy="3600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45C15A-8FEB-438A-AA5D-EAFA5862EF78}"/>
                </a:ext>
              </a:extLst>
            </p:cNvPr>
            <p:cNvSpPr/>
            <p:nvPr/>
          </p:nvSpPr>
          <p:spPr>
            <a:xfrm>
              <a:off x="3448003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nonce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3FD1C7-DB66-4270-908D-569977486354}"/>
                </a:ext>
              </a:extLst>
            </p:cNvPr>
            <p:cNvSpPr/>
            <p:nvPr/>
          </p:nvSpPr>
          <p:spPr>
            <a:xfrm>
              <a:off x="3448003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gasPrice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19810-B5D3-4B46-A01E-76F0160E917A}"/>
                </a:ext>
              </a:extLst>
            </p:cNvPr>
            <p:cNvSpPr/>
            <p:nvPr/>
          </p:nvSpPr>
          <p:spPr>
            <a:xfrm>
              <a:off x="3448003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gasLimit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B682C07-2F6D-47BC-9148-C3AF94C0F6AF}"/>
                </a:ext>
              </a:extLst>
            </p:cNvPr>
            <p:cNvSpPr/>
            <p:nvPr/>
          </p:nvSpPr>
          <p:spPr>
            <a:xfrm>
              <a:off x="3448003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to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7639C54-F857-4AB0-95BA-0D6B203DAEDF}"/>
                </a:ext>
              </a:extLst>
            </p:cNvPr>
            <p:cNvSpPr/>
            <p:nvPr/>
          </p:nvSpPr>
          <p:spPr>
            <a:xfrm>
              <a:off x="3448003" y="436745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value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D0F5747-2239-4210-B60A-9A3B53BFD314}"/>
                </a:ext>
              </a:extLst>
            </p:cNvPr>
            <p:cNvSpPr/>
            <p:nvPr/>
          </p:nvSpPr>
          <p:spPr>
            <a:xfrm>
              <a:off x="3448003" y="473331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916C7BF-C85D-43D8-8DCC-9DE8A7E729DD}"/>
                </a:ext>
              </a:extLst>
            </p:cNvPr>
            <p:cNvSpPr/>
            <p:nvPr/>
          </p:nvSpPr>
          <p:spPr>
            <a:xfrm>
              <a:off x="3448003" y="509918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C700"/>
                  </a:solidFill>
                  <a:latin typeface="Arials"/>
                </a:rPr>
                <a:t>v </a:t>
              </a:r>
              <a:r>
                <a:rPr lang="en-US" altLang="ko-KR" sz="1400" dirty="0">
                  <a:solidFill>
                    <a:srgbClr val="FFC700"/>
                  </a:solidFill>
                  <a:latin typeface="Arials"/>
                </a:rPr>
                <a:t>(</a:t>
              </a:r>
              <a:r>
                <a:rPr lang="en-US" altLang="ko-KR" sz="1400" dirty="0" err="1">
                  <a:solidFill>
                    <a:srgbClr val="FFC700"/>
                  </a:solidFill>
                  <a:latin typeface="Arials"/>
                </a:rPr>
                <a:t>chainId</a:t>
              </a:r>
              <a:r>
                <a:rPr lang="en-US" altLang="ko-KR" sz="1400" dirty="0">
                  <a:solidFill>
                    <a:srgbClr val="FFC700"/>
                  </a:solidFill>
                  <a:latin typeface="Arials"/>
                </a:rPr>
                <a:t>*2 + 35 + </a:t>
              </a:r>
              <a:r>
                <a:rPr lang="en-US" altLang="ko-KR" sz="1400" dirty="0" err="1">
                  <a:solidFill>
                    <a:srgbClr val="FFC700"/>
                  </a:solidFill>
                  <a:latin typeface="Arials"/>
                </a:rPr>
                <a:t>yParity</a:t>
              </a:r>
              <a:r>
                <a:rPr lang="en-US" altLang="ko-KR" sz="1400" dirty="0">
                  <a:solidFill>
                    <a:srgbClr val="FFC700"/>
                  </a:solidFill>
                  <a:latin typeface="Arials"/>
                </a:rPr>
                <a:t>)</a:t>
              </a:r>
              <a:endParaRPr lang="ko-KR" altLang="en-US" sz="1400" dirty="0">
                <a:solidFill>
                  <a:srgbClr val="FFC700"/>
                </a:solidFill>
                <a:latin typeface="Arial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3CEC136-53E4-4B8E-BFA9-F8BBCB7D6036}"/>
                </a:ext>
              </a:extLst>
            </p:cNvPr>
            <p:cNvSpPr/>
            <p:nvPr/>
          </p:nvSpPr>
          <p:spPr>
            <a:xfrm>
              <a:off x="3448003" y="546504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3B2E29-5E89-43B6-8D95-56F57DC66DE1}"/>
                </a:ext>
              </a:extLst>
            </p:cNvPr>
            <p:cNvSpPr/>
            <p:nvPr/>
          </p:nvSpPr>
          <p:spPr>
            <a:xfrm>
              <a:off x="3448003" y="583091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0136C3-B5F2-4C63-9F6A-7816DD776282}"/>
                </a:ext>
              </a:extLst>
            </p:cNvPr>
            <p:cNvSpPr/>
            <p:nvPr/>
          </p:nvSpPr>
          <p:spPr>
            <a:xfrm>
              <a:off x="3286003" y="2721823"/>
              <a:ext cx="2664000" cy="36004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937121-1B9B-48E9-815C-FF44E33C1AE1}"/>
              </a:ext>
            </a:extLst>
          </p:cNvPr>
          <p:cNvSpPr txBox="1"/>
          <p:nvPr/>
        </p:nvSpPr>
        <p:spPr>
          <a:xfrm>
            <a:off x="700523" y="1176311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Frontier</a:t>
            </a:r>
            <a:b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Arials"/>
              </a:rPr>
              <a:t>Error over RPC)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Arials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289971E-1093-4556-9DC2-85CE5A5A8116}"/>
              </a:ext>
            </a:extLst>
          </p:cNvPr>
          <p:cNvGrpSpPr/>
          <p:nvPr/>
        </p:nvGrpSpPr>
        <p:grpSpPr>
          <a:xfrm>
            <a:off x="231099" y="2721823"/>
            <a:ext cx="2664000" cy="3600400"/>
            <a:chOff x="231099" y="2721823"/>
            <a:chExt cx="2664000" cy="36004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74DA2E-4659-4D70-9230-155B6B8D10AE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nonce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1586B3-788A-4843-9616-8193E3814E3A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gasPrice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3717CD0-CF39-4567-A029-5CE9B0240ECA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gasLimit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31C555-E618-46C5-9ADB-C880C9EEC969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to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01780F-9809-4C4B-B0C2-06594A5F426C}"/>
                </a:ext>
              </a:extLst>
            </p:cNvPr>
            <p:cNvSpPr/>
            <p:nvPr/>
          </p:nvSpPr>
          <p:spPr>
            <a:xfrm>
              <a:off x="393099" y="4367454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value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4BE6D4-4B5D-4CBA-94C3-4C6E990FD946}"/>
                </a:ext>
              </a:extLst>
            </p:cNvPr>
            <p:cNvSpPr/>
            <p:nvPr/>
          </p:nvSpPr>
          <p:spPr>
            <a:xfrm>
              <a:off x="393099" y="473331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A9E637C-843E-4247-92C1-BD685C48BE99}"/>
                </a:ext>
              </a:extLst>
            </p:cNvPr>
            <p:cNvSpPr/>
            <p:nvPr/>
          </p:nvSpPr>
          <p:spPr>
            <a:xfrm>
              <a:off x="393099" y="509918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v (27 + </a:t>
              </a:r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yParity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7B17092-3BBF-46C9-A9C2-1CE27C324CD3}"/>
                </a:ext>
              </a:extLst>
            </p:cNvPr>
            <p:cNvSpPr/>
            <p:nvPr/>
          </p:nvSpPr>
          <p:spPr>
            <a:xfrm>
              <a:off x="393099" y="546504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FCFE66B-2E71-46BF-8FEF-467D6D5623A1}"/>
                </a:ext>
              </a:extLst>
            </p:cNvPr>
            <p:cNvSpPr/>
            <p:nvPr/>
          </p:nvSpPr>
          <p:spPr>
            <a:xfrm>
              <a:off x="393099" y="583091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C7F8A2B-7620-49C1-93B6-85DC5424092E}"/>
                </a:ext>
              </a:extLst>
            </p:cNvPr>
            <p:cNvSpPr/>
            <p:nvPr/>
          </p:nvSpPr>
          <p:spPr>
            <a:xfrm>
              <a:off x="231099" y="2721823"/>
              <a:ext cx="2664000" cy="36004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15A9616-F8CC-4253-9CE3-B73FF10E223A}"/>
              </a:ext>
            </a:extLst>
          </p:cNvPr>
          <p:cNvCxnSpPr>
            <a:stCxn id="46" idx="3"/>
            <a:endCxn id="90" idx="1"/>
          </p:cNvCxnSpPr>
          <p:nvPr/>
        </p:nvCxnSpPr>
        <p:spPr>
          <a:xfrm flipV="1">
            <a:off x="5788003" y="2695432"/>
            <a:ext cx="714903" cy="2565750"/>
          </a:xfrm>
          <a:prstGeom prst="straightConnector1">
            <a:avLst/>
          </a:prstGeom>
          <a:ln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27B3106-4EED-4D1B-9C86-B40BABC1C6A8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>
            <a:off x="5788003" y="5261182"/>
            <a:ext cx="714903" cy="361162"/>
          </a:xfrm>
          <a:prstGeom prst="straightConnector1">
            <a:avLst/>
          </a:prstGeom>
          <a:ln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73C8650-9245-4570-B071-05A71825BB65}"/>
              </a:ext>
            </a:extLst>
          </p:cNvPr>
          <p:cNvCxnSpPr>
            <a:cxnSpLocks/>
            <a:stCxn id="79" idx="3"/>
            <a:endCxn id="64" idx="1"/>
          </p:cNvCxnSpPr>
          <p:nvPr/>
        </p:nvCxnSpPr>
        <p:spPr>
          <a:xfrm flipV="1">
            <a:off x="8842906" y="3070568"/>
            <a:ext cx="565569" cy="356592"/>
          </a:xfrm>
          <a:prstGeom prst="straightConnector1">
            <a:avLst/>
          </a:prstGeom>
          <a:ln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C15F6D3-964F-4EB4-9FFF-4CF59E365299}"/>
              </a:ext>
            </a:extLst>
          </p:cNvPr>
          <p:cNvCxnSpPr>
            <a:cxnSpLocks/>
            <a:stCxn id="79" idx="3"/>
            <a:endCxn id="65" idx="1"/>
          </p:cNvCxnSpPr>
          <p:nvPr/>
        </p:nvCxnSpPr>
        <p:spPr>
          <a:xfrm>
            <a:off x="8842906" y="3427160"/>
            <a:ext cx="565569" cy="9272"/>
          </a:xfrm>
          <a:prstGeom prst="straightConnector1">
            <a:avLst/>
          </a:prstGeom>
          <a:ln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8140EE-2CF8-4B86-93FB-C88F50A834AA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2733099" y="5261182"/>
            <a:ext cx="714904" cy="0"/>
          </a:xfrm>
          <a:prstGeom prst="straightConnector1">
            <a:avLst/>
          </a:prstGeom>
          <a:ln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0B6BAE-EA50-412A-B0EF-C2D6DFC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영수증 </a:t>
            </a:r>
            <a:r>
              <a:rPr lang="en-US" altLang="ko-KR" dirty="0"/>
              <a:t>(Transaction Receipt)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A6FA4-9EC4-4F3A-BEF6-742EE049571A}"/>
              </a:ext>
            </a:extLst>
          </p:cNvPr>
          <p:cNvSpPr txBox="1"/>
          <p:nvPr/>
        </p:nvSpPr>
        <p:spPr>
          <a:xfrm>
            <a:off x="1993937" y="662548"/>
            <a:ext cx="2392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0C8EB"/>
                </a:solidFill>
                <a:latin typeface="Arials"/>
              </a:rPr>
              <a:t>Legacy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</a:t>
            </a:r>
            <a:r>
              <a:rPr lang="en-US" altLang="ko-KR" sz="2500" dirty="0" err="1">
                <a:solidFill>
                  <a:schemeClr val="bg1">
                    <a:lumMod val="85000"/>
                  </a:schemeClr>
                </a:solidFill>
                <a:latin typeface="Arials"/>
              </a:rPr>
              <a:t>Recipet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D1E24-9B74-46A0-A3C1-378077605FD1}"/>
              </a:ext>
            </a:extLst>
          </p:cNvPr>
          <p:cNvSpPr txBox="1"/>
          <p:nvPr/>
        </p:nvSpPr>
        <p:spPr>
          <a:xfrm>
            <a:off x="7896811" y="658187"/>
            <a:ext cx="22316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EF296B"/>
                </a:solidFill>
                <a:latin typeface="Arials"/>
              </a:rPr>
              <a:t>Typed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 Receipt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49A478-39ED-467E-A0D2-049673EF98CA}"/>
              </a:ext>
            </a:extLst>
          </p:cNvPr>
          <p:cNvSpPr txBox="1"/>
          <p:nvPr/>
        </p:nvSpPr>
        <p:spPr>
          <a:xfrm>
            <a:off x="9433644" y="1164056"/>
            <a:ext cx="2289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2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(Fee Change)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EC6497-4C4F-4873-AFFD-979550298E7C}"/>
              </a:ext>
            </a:extLst>
          </p:cNvPr>
          <p:cNvSpPr/>
          <p:nvPr/>
        </p:nvSpPr>
        <p:spPr>
          <a:xfrm>
            <a:off x="9246475" y="1995287"/>
            <a:ext cx="2664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80B1"/>
                </a:solidFill>
                <a:latin typeface="Arials"/>
              </a:rPr>
              <a:t>type(0x02)</a:t>
            </a:r>
            <a:endParaRPr lang="ko-KR" altLang="en-US" sz="1600" dirty="0">
              <a:solidFill>
                <a:srgbClr val="FF80B1"/>
              </a:solidFill>
              <a:latin typeface="Arial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5C1D80-4CEE-4971-822C-F086D8CD8B56}"/>
              </a:ext>
            </a:extLst>
          </p:cNvPr>
          <p:cNvSpPr txBox="1"/>
          <p:nvPr/>
        </p:nvSpPr>
        <p:spPr>
          <a:xfrm>
            <a:off x="6588382" y="1173033"/>
            <a:ext cx="216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Type 1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s"/>
              </a:rPr>
              <a:t>(Optional Access List)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5BA5BF-F22D-4B07-AEE8-1B39ACC0FEB0}"/>
              </a:ext>
            </a:extLst>
          </p:cNvPr>
          <p:cNvSpPr/>
          <p:nvPr/>
        </p:nvSpPr>
        <p:spPr>
          <a:xfrm>
            <a:off x="6340906" y="1995287"/>
            <a:ext cx="2664000" cy="3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80B1"/>
                </a:solidFill>
                <a:latin typeface="Arials"/>
              </a:rPr>
              <a:t>type(0x01)</a:t>
            </a:r>
            <a:endParaRPr lang="ko-KR" altLang="en-US" sz="1600" dirty="0">
              <a:solidFill>
                <a:srgbClr val="FF80B1"/>
              </a:solidFill>
              <a:latin typeface="Arial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D79FD8-E959-44F8-91B1-6B2EE9539BBC}"/>
              </a:ext>
            </a:extLst>
          </p:cNvPr>
          <p:cNvGrpSpPr/>
          <p:nvPr/>
        </p:nvGrpSpPr>
        <p:grpSpPr>
          <a:xfrm>
            <a:off x="1847824" y="4970798"/>
            <a:ext cx="2664000" cy="1410530"/>
            <a:chOff x="231099" y="2721823"/>
            <a:chExt cx="2664000" cy="14105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74DA2E-4659-4D70-9230-155B6B8D10AE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logger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1586B3-788A-4843-9616-8193E3814E3A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topics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3717CD0-CF39-4567-A029-5CE9B0240ECA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data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C7F8A2B-7620-49C1-93B6-85DC5424092E}"/>
                </a:ext>
              </a:extLst>
            </p:cNvPr>
            <p:cNvSpPr/>
            <p:nvPr/>
          </p:nvSpPr>
          <p:spPr>
            <a:xfrm>
              <a:off x="231099" y="2721823"/>
              <a:ext cx="2664000" cy="141053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3C15798-1846-4732-B798-9447FFDFB96D}"/>
              </a:ext>
            </a:extLst>
          </p:cNvPr>
          <p:cNvGrpSpPr/>
          <p:nvPr/>
        </p:nvGrpSpPr>
        <p:grpSpPr>
          <a:xfrm>
            <a:off x="6336015" y="2421337"/>
            <a:ext cx="2664000" cy="1808136"/>
            <a:chOff x="231099" y="2721823"/>
            <a:chExt cx="2664000" cy="180813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363BA5-7941-4176-AEDF-E119E675E177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F46D84B-6CE2-4D20-80E3-06FD8206F78C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E0F2068-6CFD-4325-A6CA-05734AC126AB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257904-BA2C-4FA7-B4B6-61C78C6493BE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AD7E8BD-401D-4CC9-A2C4-D6AB7A25765A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50273F1-D2D5-4C17-BF05-2A81CADC5F38}"/>
              </a:ext>
            </a:extLst>
          </p:cNvPr>
          <p:cNvGrpSpPr/>
          <p:nvPr/>
        </p:nvGrpSpPr>
        <p:grpSpPr>
          <a:xfrm>
            <a:off x="9252541" y="2421337"/>
            <a:ext cx="2664000" cy="1808136"/>
            <a:chOff x="231099" y="2721823"/>
            <a:chExt cx="2664000" cy="180813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F956F41-B284-4239-AFD0-2350033D9C54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AD5C677-7CCD-4F7D-86FF-2793BDE5F099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2C15924-C03F-47BB-999C-DDD92A204351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C361C35-55C3-47F5-B6C6-8D915A67A8F5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15C151B-008A-4DFE-ACAD-42595011CEE9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7AFF586-74D0-435D-B923-31694490A045}"/>
              </a:ext>
            </a:extLst>
          </p:cNvPr>
          <p:cNvGrpSpPr/>
          <p:nvPr/>
        </p:nvGrpSpPr>
        <p:grpSpPr>
          <a:xfrm>
            <a:off x="1847528" y="2510228"/>
            <a:ext cx="2664000" cy="1808136"/>
            <a:chOff x="231099" y="2721823"/>
            <a:chExt cx="2664000" cy="180813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3219DA-3D66-44C7-9012-1096630FCFB1}"/>
                </a:ext>
              </a:extLst>
            </p:cNvPr>
            <p:cNvSpPr/>
            <p:nvPr/>
          </p:nvSpPr>
          <p:spPr>
            <a:xfrm>
              <a:off x="393099" y="2903998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status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3E4DC5D-C1C0-4312-BD38-947744D5035B}"/>
                </a:ext>
              </a:extLst>
            </p:cNvPr>
            <p:cNvSpPr/>
            <p:nvPr/>
          </p:nvSpPr>
          <p:spPr>
            <a:xfrm>
              <a:off x="393099" y="3269862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cumulativeGasUsed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C1EEE8E-7F21-4387-9911-1477B425FE28}"/>
                </a:ext>
              </a:extLst>
            </p:cNvPr>
            <p:cNvSpPr/>
            <p:nvPr/>
          </p:nvSpPr>
          <p:spPr>
            <a:xfrm>
              <a:off x="393099" y="3635726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logsBloom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EE73E1F-031C-4B93-A231-F26529A53942}"/>
                </a:ext>
              </a:extLst>
            </p:cNvPr>
            <p:cNvSpPr/>
            <p:nvPr/>
          </p:nvSpPr>
          <p:spPr>
            <a:xfrm>
              <a:off x="393099" y="4001590"/>
              <a:ext cx="2340000" cy="324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rPr>
                <a:t>logs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Arial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A1815FF-0563-4D4F-A67D-B136EB5F218D}"/>
                </a:ext>
              </a:extLst>
            </p:cNvPr>
            <p:cNvSpPr/>
            <p:nvPr/>
          </p:nvSpPr>
          <p:spPr>
            <a:xfrm>
              <a:off x="231099" y="2721823"/>
              <a:ext cx="2664000" cy="180813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8E81A4-445C-49F8-A20E-17FC0751A864}"/>
              </a:ext>
            </a:extLst>
          </p:cNvPr>
          <p:cNvSpPr txBox="1"/>
          <p:nvPr/>
        </p:nvSpPr>
        <p:spPr>
          <a:xfrm>
            <a:off x="2891878" y="461350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Log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EB61EE-AFC1-473F-8FEB-DE8765D8E638}"/>
              </a:ext>
            </a:extLst>
          </p:cNvPr>
          <p:cNvCxnSpPr>
            <a:stCxn id="126" idx="2"/>
            <a:endCxn id="4" idx="0"/>
          </p:cNvCxnSpPr>
          <p:nvPr/>
        </p:nvCxnSpPr>
        <p:spPr>
          <a:xfrm flipH="1">
            <a:off x="3178175" y="4113995"/>
            <a:ext cx="1353" cy="499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E63AF-3601-4D32-A101-520CDF0A5F4B}"/>
              </a:ext>
            </a:extLst>
          </p:cNvPr>
          <p:cNvSpPr txBox="1"/>
          <p:nvPr/>
        </p:nvSpPr>
        <p:spPr>
          <a:xfrm>
            <a:off x="5237662" y="3086878"/>
            <a:ext cx="372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=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CCCBE7-725D-4AB4-88AA-1EFD799B3858}"/>
              </a:ext>
            </a:extLst>
          </p:cNvPr>
          <p:cNvGrpSpPr/>
          <p:nvPr/>
        </p:nvGrpSpPr>
        <p:grpSpPr>
          <a:xfrm>
            <a:off x="6336015" y="4113995"/>
            <a:ext cx="2664000" cy="2267333"/>
            <a:chOff x="6384328" y="4113995"/>
            <a:chExt cx="2664000" cy="226733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2D81F90-CA7D-4D64-A104-80A24F5A44E9}"/>
                </a:ext>
              </a:extLst>
            </p:cNvPr>
            <p:cNvGrpSpPr/>
            <p:nvPr/>
          </p:nvGrpSpPr>
          <p:grpSpPr>
            <a:xfrm>
              <a:off x="6384328" y="4970798"/>
              <a:ext cx="2664000" cy="1410530"/>
              <a:chOff x="231099" y="2721823"/>
              <a:chExt cx="2664000" cy="141053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BB0BF00-6559-4148-B135-FBC4E8456494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logger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FE853B3-05DF-4101-85A7-A0E38774EFAF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topics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5B1170FD-BF9C-4549-BAA3-9BFBEC5C4D0A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38E4338B-9F78-43FF-A5AF-EB4A7A7AE248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4105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A3C297-6F55-4EFA-8333-67B0DED4629A}"/>
                </a:ext>
              </a:extLst>
            </p:cNvPr>
            <p:cNvSpPr txBox="1"/>
            <p:nvPr/>
          </p:nvSpPr>
          <p:spPr>
            <a:xfrm>
              <a:off x="7428382" y="461350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Log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B686BDC-D6D2-480C-AEDB-978D6AFD9F7E}"/>
                </a:ext>
              </a:extLst>
            </p:cNvPr>
            <p:cNvCxnSpPr>
              <a:endCxn id="139" idx="0"/>
            </p:cNvCxnSpPr>
            <p:nvPr/>
          </p:nvCxnSpPr>
          <p:spPr>
            <a:xfrm flipH="1">
              <a:off x="7714679" y="4113995"/>
              <a:ext cx="1353" cy="4995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BBEADA9-F19F-4995-B948-0F37F9DC3A66}"/>
              </a:ext>
            </a:extLst>
          </p:cNvPr>
          <p:cNvGrpSpPr/>
          <p:nvPr/>
        </p:nvGrpSpPr>
        <p:grpSpPr>
          <a:xfrm>
            <a:off x="9246475" y="4113995"/>
            <a:ext cx="2664000" cy="2267333"/>
            <a:chOff x="6384328" y="4113995"/>
            <a:chExt cx="2664000" cy="2267333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1DF39259-A02F-4B1D-B69A-9BF1787DB4BA}"/>
                </a:ext>
              </a:extLst>
            </p:cNvPr>
            <p:cNvGrpSpPr/>
            <p:nvPr/>
          </p:nvGrpSpPr>
          <p:grpSpPr>
            <a:xfrm>
              <a:off x="6384328" y="4970798"/>
              <a:ext cx="2664000" cy="1410530"/>
              <a:chOff x="231099" y="2721823"/>
              <a:chExt cx="2664000" cy="1410530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5723DC05-172E-40FB-B075-B87A256C577E}"/>
                  </a:ext>
                </a:extLst>
              </p:cNvPr>
              <p:cNvSpPr/>
              <p:nvPr/>
            </p:nvSpPr>
            <p:spPr>
              <a:xfrm>
                <a:off x="393099" y="2903998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logger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6DDB0CD-7ADA-469E-B42A-ED3F606B0DF0}"/>
                  </a:ext>
                </a:extLst>
              </p:cNvPr>
              <p:cNvSpPr/>
              <p:nvPr/>
            </p:nvSpPr>
            <p:spPr>
              <a:xfrm>
                <a:off x="393099" y="3269862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topics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FFD8B80B-3365-4705-9210-99B1990B0D6D}"/>
                  </a:ext>
                </a:extLst>
              </p:cNvPr>
              <p:cNvSpPr/>
              <p:nvPr/>
            </p:nvSpPr>
            <p:spPr>
              <a:xfrm>
                <a:off x="393099" y="3635726"/>
                <a:ext cx="2340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s"/>
                  </a:rPr>
                  <a:t>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s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98DA4D64-CF63-4666-BA62-41F7C1B1D61B}"/>
                  </a:ext>
                </a:extLst>
              </p:cNvPr>
              <p:cNvSpPr/>
              <p:nvPr/>
            </p:nvSpPr>
            <p:spPr>
              <a:xfrm>
                <a:off x="231099" y="2721823"/>
                <a:ext cx="2664000" cy="14105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D3D2386-9F51-4156-980D-27935D146E9A}"/>
                </a:ext>
              </a:extLst>
            </p:cNvPr>
            <p:cNvSpPr txBox="1"/>
            <p:nvPr/>
          </p:nvSpPr>
          <p:spPr>
            <a:xfrm>
              <a:off x="7428382" y="461350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Log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B526D5F-5F2C-4CDB-8D47-DC28DAAF8B52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7714679" y="4113995"/>
              <a:ext cx="1353" cy="4995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9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1" grpId="0" animBg="1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599105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트랜잭션 유형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EIP-2718</a:t>
            </a:r>
            <a:r>
              <a:rPr lang="en-US" altLang="ko-KR" sz="1400" dirty="0"/>
              <a:t>: Typed Transaction Envelope, Berlin </a:t>
            </a:r>
            <a:r>
              <a:rPr lang="en-US" altLang="ko-KR" sz="1400" dirty="0" err="1"/>
              <a:t>Hardfork</a:t>
            </a:r>
            <a:r>
              <a:rPr lang="en-US" altLang="ko-KR" sz="1400" dirty="0"/>
              <a:t>, #12,244,000, 2021-04-15)</a:t>
            </a:r>
          </a:p>
          <a:p>
            <a:pPr lvl="1"/>
            <a:r>
              <a:rPr lang="ko-KR" altLang="en-US" dirty="0"/>
              <a:t>트랜잭션 유형 추가 시</a:t>
            </a:r>
            <a:r>
              <a:rPr lang="en-US" altLang="ko-KR" dirty="0"/>
              <a:t>, </a:t>
            </a:r>
            <a:r>
              <a:rPr lang="ko-KR" altLang="en-US" dirty="0"/>
              <a:t>하위 호환성 보장 어려움 해결</a:t>
            </a:r>
            <a:endParaRPr lang="en-US" altLang="ko-KR" dirty="0"/>
          </a:p>
          <a:p>
            <a:pPr lvl="1"/>
            <a:r>
              <a:rPr lang="en-US" altLang="ko-KR" dirty="0"/>
              <a:t>RLP </a:t>
            </a:r>
            <a:r>
              <a:rPr lang="ko-KR" altLang="en-US" dirty="0"/>
              <a:t>외 </a:t>
            </a:r>
            <a:r>
              <a:rPr lang="en-US" altLang="ko-KR" dirty="0"/>
              <a:t>Serialize </a:t>
            </a:r>
            <a:r>
              <a:rPr lang="ko-KR" altLang="en-US" dirty="0"/>
              <a:t>지원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SSZ, LEB128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Transaction , Receipt</a:t>
            </a:r>
          </a:p>
          <a:p>
            <a:pPr lvl="1"/>
            <a:r>
              <a:rPr lang="en-US" altLang="ko-KR" dirty="0"/>
              <a:t>Transaction : </a:t>
            </a:r>
            <a:r>
              <a:rPr lang="en-US" altLang="ko-KR" dirty="0">
                <a:solidFill>
                  <a:srgbClr val="00C8EB"/>
                </a:solidFill>
              </a:rPr>
              <a:t>Legacy </a:t>
            </a:r>
            <a:r>
              <a:rPr lang="en-US" altLang="ko-KR" dirty="0"/>
              <a:t>Transaction</a:t>
            </a:r>
            <a:r>
              <a:rPr lang="en-US" altLang="ko-KR" dirty="0">
                <a:solidFill>
                  <a:srgbClr val="00C8EB"/>
                </a:solidFill>
              </a:rPr>
              <a:t> 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EF296B"/>
                </a:solidFill>
              </a:rPr>
              <a:t>Typed </a:t>
            </a:r>
            <a:r>
              <a:rPr lang="en-US" altLang="ko-KR" dirty="0"/>
              <a:t>Transaction</a:t>
            </a:r>
          </a:p>
          <a:p>
            <a:pPr lvl="1"/>
            <a:r>
              <a:rPr lang="en-US" altLang="ko-KR" dirty="0"/>
              <a:t>Receipt :</a:t>
            </a:r>
            <a:r>
              <a:rPr lang="en-US" altLang="ko-KR" dirty="0">
                <a:solidFill>
                  <a:srgbClr val="00C8EB"/>
                </a:solidFill>
              </a:rPr>
              <a:t> Legacy </a:t>
            </a:r>
            <a:r>
              <a:rPr lang="en-US" altLang="ko-KR" dirty="0"/>
              <a:t>Receipt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EF296B"/>
                </a:solidFill>
              </a:rPr>
              <a:t>Typed </a:t>
            </a:r>
            <a:r>
              <a:rPr lang="en-US" altLang="ko-KR" dirty="0"/>
              <a:t>Receipt</a:t>
            </a:r>
          </a:p>
          <a:p>
            <a:r>
              <a:rPr lang="en-US" altLang="ko-KR" dirty="0"/>
              <a:t>Legacy</a:t>
            </a:r>
            <a:r>
              <a:rPr lang="ko-KR" altLang="en-US" dirty="0"/>
              <a:t>와 </a:t>
            </a:r>
            <a:r>
              <a:rPr lang="en-US" altLang="ko-KR" dirty="0"/>
              <a:t>Typed </a:t>
            </a:r>
            <a:r>
              <a:rPr lang="ko-KR" altLang="en-US" dirty="0"/>
              <a:t>구분 </a:t>
            </a:r>
            <a:r>
              <a:rPr lang="en-US" altLang="ko-KR" dirty="0"/>
              <a:t>(</a:t>
            </a:r>
            <a:r>
              <a:rPr lang="ko-KR" altLang="en-US" dirty="0"/>
              <a:t>첫번째 바이트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[0x00, 0x7f]</a:t>
            </a:r>
            <a:r>
              <a:rPr lang="en-US" altLang="ko-KR" dirty="0">
                <a:solidFill>
                  <a:srgbClr val="EF296B"/>
                </a:solidFill>
              </a:rPr>
              <a:t> Typed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[0xc0, 0xfe]</a:t>
            </a:r>
            <a:r>
              <a:rPr lang="en-US" altLang="ko-KR" dirty="0">
                <a:solidFill>
                  <a:srgbClr val="00C8EB"/>
                </a:solidFill>
              </a:rPr>
              <a:t> Legacy 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[0xff]</a:t>
            </a:r>
            <a:r>
              <a:rPr lang="en-US" altLang="ko-KR" dirty="0"/>
              <a:t> is reserved for future use.</a:t>
            </a:r>
          </a:p>
          <a:p>
            <a:r>
              <a:rPr lang="en-US" altLang="ko-KR" dirty="0"/>
              <a:t>Typed Transaction : </a:t>
            </a:r>
            <a:r>
              <a:rPr lang="en-US" altLang="ko-KR" dirty="0" err="1">
                <a:solidFill>
                  <a:srgbClr val="FF80B1"/>
                </a:solidFill>
              </a:rPr>
              <a:t>TransactionType</a:t>
            </a:r>
            <a:r>
              <a:rPr lang="en-US" altLang="ko-KR" dirty="0"/>
              <a:t> || </a:t>
            </a:r>
            <a:r>
              <a:rPr lang="en-US" altLang="ko-KR" dirty="0" err="1">
                <a:solidFill>
                  <a:srgbClr val="DBAC7D"/>
                </a:solidFill>
              </a:rPr>
              <a:t>TransactionPayload</a:t>
            </a:r>
            <a:r>
              <a:rPr lang="en-US" altLang="ko-KR" dirty="0">
                <a:solidFill>
                  <a:srgbClr val="DBAC7D"/>
                </a:solidFill>
              </a:rPr>
              <a:t> </a:t>
            </a:r>
            <a:r>
              <a:rPr lang="en-US" altLang="ko-KR" dirty="0"/>
              <a:t>➡ ex) Type2 :</a:t>
            </a:r>
            <a:r>
              <a:rPr lang="en-US" altLang="ko-KR" dirty="0">
                <a:solidFill>
                  <a:srgbClr val="DBAC7D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FF80B1"/>
                </a:solidFill>
                <a:latin typeface="Consolas" panose="020B0609020204030204" pitchFamily="49" charset="0"/>
              </a:rPr>
              <a:t>02</a:t>
            </a:r>
            <a:r>
              <a:rPr lang="en-US" altLang="ko-KR" dirty="0">
                <a:solidFill>
                  <a:srgbClr val="DBAC7D"/>
                </a:solidFill>
                <a:latin typeface="Consolas" panose="020B0609020204030204" pitchFamily="49" charset="0"/>
              </a:rPr>
              <a:t>f9…</a:t>
            </a:r>
            <a:endParaRPr lang="en-US" altLang="ko-KR" dirty="0">
              <a:solidFill>
                <a:srgbClr val="DBAC7D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 : 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>
                <a:latin typeface="Consolas" panose="020B0609020204030204" pitchFamily="49" charset="0"/>
              </a:rPr>
              <a:t>[0x00, 0x7f] 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정의한 </a:t>
            </a:r>
            <a:r>
              <a:rPr lang="en-US" altLang="ko-KR" dirty="0"/>
              <a:t>byte array</a:t>
            </a:r>
          </a:p>
          <a:p>
            <a:r>
              <a:rPr lang="en-US" altLang="ko-KR" dirty="0"/>
              <a:t>Typed Receipt : </a:t>
            </a:r>
            <a:r>
              <a:rPr lang="en-US" altLang="ko-KR" dirty="0" err="1">
                <a:solidFill>
                  <a:srgbClr val="FF80B1"/>
                </a:solidFill>
              </a:rPr>
              <a:t>TransactionType</a:t>
            </a:r>
            <a:r>
              <a:rPr lang="en-US" altLang="ko-KR" dirty="0"/>
              <a:t> || </a:t>
            </a:r>
            <a:r>
              <a:rPr lang="en-US" altLang="ko-KR" dirty="0" err="1">
                <a:solidFill>
                  <a:srgbClr val="DBAC7D"/>
                </a:solidFill>
              </a:rPr>
              <a:t>ReceiptPayload</a:t>
            </a:r>
            <a:endParaRPr lang="en-US" altLang="ko-KR" dirty="0">
              <a:solidFill>
                <a:srgbClr val="DBAC7D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: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>
                <a:latin typeface="Consolas" panose="020B0609020204030204" pitchFamily="49" charset="0"/>
              </a:rPr>
              <a:t>[0x00, 0x7f] 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정의한 </a:t>
            </a:r>
            <a:r>
              <a:rPr lang="en-US" altLang="ko-KR" dirty="0"/>
              <a:t>byte array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[ Typed Transaction Envelope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B0581F-2C15-433C-9F26-DFC73E2F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11218"/>
              </p:ext>
            </p:extLst>
          </p:nvPr>
        </p:nvGraphicFramePr>
        <p:xfrm>
          <a:off x="9685479" y="2380164"/>
          <a:ext cx="2239819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871365988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3317812742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2478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[0x00, 0x7f]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95969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[0x80, 0xb7]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1898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[0xb8, 0xbf]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34680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[0xc0, 0xf7]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32076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[0xf8, 0xff]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016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728466-DB04-4A2A-873E-A3259C607C9A}"/>
              </a:ext>
            </a:extLst>
          </p:cNvPr>
          <p:cNvSpPr txBox="1"/>
          <p:nvPr/>
        </p:nvSpPr>
        <p:spPr>
          <a:xfrm>
            <a:off x="9678867" y="2046782"/>
            <a:ext cx="1294072" cy="328739"/>
          </a:xfrm>
          <a:prstGeom prst="rect">
            <a:avLst/>
          </a:prstGeom>
          <a:noFill/>
        </p:spPr>
        <p:txBody>
          <a:bodyPr wrap="none" lIns="0" bIns="36000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RLP serialize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699CC0A-92B4-44DD-BE9B-6A4D0995C885}"/>
              </a:ext>
            </a:extLst>
          </p:cNvPr>
          <p:cNvCxnSpPr>
            <a:cxnSpLocks/>
          </p:cNvCxnSpPr>
          <p:nvPr/>
        </p:nvCxnSpPr>
        <p:spPr>
          <a:xfrm flipV="1">
            <a:off x="2567608" y="2818579"/>
            <a:ext cx="6986295" cy="472965"/>
          </a:xfrm>
          <a:prstGeom prst="bentConnector3">
            <a:avLst>
              <a:gd name="adj1" fmla="val 92425"/>
            </a:avLst>
          </a:prstGeom>
          <a:ln>
            <a:solidFill>
              <a:srgbClr val="EF296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519AEA1-E8C6-4256-AD13-065EF4E94223}"/>
              </a:ext>
            </a:extLst>
          </p:cNvPr>
          <p:cNvCxnSpPr>
            <a:cxnSpLocks/>
          </p:cNvCxnSpPr>
          <p:nvPr/>
        </p:nvCxnSpPr>
        <p:spPr>
          <a:xfrm>
            <a:off x="5519936" y="3630238"/>
            <a:ext cx="4032448" cy="313328"/>
          </a:xfrm>
          <a:prstGeom prst="bentConnector3">
            <a:avLst>
              <a:gd name="adj1" fmla="val 87011"/>
            </a:avLst>
          </a:prstGeom>
          <a:ln>
            <a:solidFill>
              <a:srgbClr val="00C8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A6CC43-CC51-4B3C-A319-F94583640512}"/>
              </a:ext>
            </a:extLst>
          </p:cNvPr>
          <p:cNvCxnSpPr>
            <a:cxnSpLocks/>
          </p:cNvCxnSpPr>
          <p:nvPr/>
        </p:nvCxnSpPr>
        <p:spPr>
          <a:xfrm>
            <a:off x="5519936" y="3630238"/>
            <a:ext cx="4032448" cy="0"/>
          </a:xfrm>
          <a:prstGeom prst="straightConnector1">
            <a:avLst/>
          </a:prstGeom>
          <a:ln>
            <a:solidFill>
              <a:srgbClr val="00C8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28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C8EB"/>
                </a:solidFill>
              </a:rPr>
              <a:t>Legacy</a:t>
            </a:r>
            <a:r>
              <a:rPr lang="en-US" altLang="ko-KR" sz="2000" dirty="0"/>
              <a:t> </a:t>
            </a:r>
            <a:r>
              <a:rPr lang="en-US" altLang="ko-KR" sz="1400" dirty="0"/>
              <a:t>(Frontier, #0, 2015-07-30) , (</a:t>
            </a:r>
            <a:r>
              <a:rPr lang="en-US" altLang="ko-KR" sz="1400" dirty="0">
                <a:hlinkClick r:id="rId2"/>
              </a:rPr>
              <a:t>EIP-155</a:t>
            </a:r>
            <a:r>
              <a:rPr lang="en-US" altLang="ko-KR" sz="1400" dirty="0"/>
              <a:t> : Simple replay attack protection, Spurious Dragon, #2,675,000, 2016-11-22)</a:t>
            </a:r>
          </a:p>
          <a:p>
            <a:pPr lvl="1"/>
            <a:r>
              <a:rPr lang="en-US" altLang="ko-KR" sz="1800" dirty="0"/>
              <a:t>Legacy Transaction</a:t>
            </a:r>
            <a:br>
              <a:rPr lang="en-US" altLang="ko-KR" dirty="0"/>
            </a:br>
            <a:r>
              <a:rPr lang="en-US" altLang="ko-KR" spc="0" dirty="0">
                <a:solidFill>
                  <a:srgbClr val="DBAC7D"/>
                </a:solidFill>
              </a:rPr>
              <a:t>RLP([nonce, </a:t>
            </a:r>
            <a:r>
              <a:rPr lang="en-US" altLang="ko-KR" spc="0" dirty="0" err="1">
                <a:solidFill>
                  <a:srgbClr val="DBAC7D"/>
                </a:solidFill>
              </a:rPr>
              <a:t>gasPrice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gasLimit</a:t>
            </a:r>
            <a:r>
              <a:rPr lang="en-US" altLang="ko-KR" spc="0" dirty="0">
                <a:solidFill>
                  <a:srgbClr val="DBAC7D"/>
                </a:solidFill>
              </a:rPr>
              <a:t>, to, value, data, v, r, s])</a:t>
            </a:r>
          </a:p>
          <a:p>
            <a:pPr lvl="1"/>
            <a:r>
              <a:rPr lang="en-US" altLang="ko-KR" sz="1800" dirty="0"/>
              <a:t>Legacy Receipt</a:t>
            </a:r>
            <a:br>
              <a:rPr lang="en-US" altLang="ko-KR" dirty="0"/>
            </a:br>
            <a:r>
              <a:rPr lang="en-US" altLang="ko-KR" spc="0" dirty="0">
                <a:solidFill>
                  <a:srgbClr val="DBAC7D"/>
                </a:solidFill>
              </a:rPr>
              <a:t>RLP([status, </a:t>
            </a:r>
            <a:r>
              <a:rPr lang="en-US" altLang="ko-KR" spc="0" dirty="0" err="1">
                <a:solidFill>
                  <a:srgbClr val="DBAC7D"/>
                </a:solidFill>
              </a:rPr>
              <a:t>cumulativeGasUsed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logsBloom</a:t>
            </a:r>
            <a:r>
              <a:rPr lang="en-US" altLang="ko-KR" spc="0" dirty="0">
                <a:solidFill>
                  <a:srgbClr val="DBAC7D"/>
                </a:solidFill>
              </a:rPr>
              <a:t>, logs])</a:t>
            </a:r>
          </a:p>
          <a:p>
            <a:pPr lvl="1"/>
            <a:endParaRPr lang="en-US" altLang="ko-KR" spc="0" dirty="0">
              <a:solidFill>
                <a:srgbClr val="DBAC7D"/>
              </a:solidFill>
            </a:endParaRPr>
          </a:p>
          <a:p>
            <a:r>
              <a:rPr lang="en-US" altLang="ko-KR" sz="2000" dirty="0">
                <a:solidFill>
                  <a:srgbClr val="EF296B"/>
                </a:solidFill>
              </a:rPr>
              <a:t>Type 1</a:t>
            </a:r>
            <a:r>
              <a:rPr lang="en-US" altLang="ko-KR" sz="20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EIP-2930</a:t>
            </a:r>
            <a:r>
              <a:rPr lang="en-US" altLang="ko-KR" sz="1400" dirty="0"/>
              <a:t> : Optional access lists, </a:t>
            </a:r>
            <a:r>
              <a:rPr lang="nb-NO" altLang="ko-KR" sz="1400" dirty="0"/>
              <a:t>Berlin, #12,244,000, 2021-04-15)</a:t>
            </a:r>
            <a:endParaRPr lang="en-US" altLang="ko-KR" sz="1400" dirty="0"/>
          </a:p>
          <a:p>
            <a:pPr lvl="1"/>
            <a:r>
              <a:rPr lang="en-US" altLang="ko-KR" sz="1800" dirty="0"/>
              <a:t>Transaction = 0x01 || Type 1 Transaction Payload</a:t>
            </a:r>
            <a:br>
              <a:rPr lang="en-US" altLang="ko-KR" dirty="0"/>
            </a:br>
            <a:r>
              <a:rPr lang="en-US" altLang="ko-KR" spc="0" dirty="0"/>
              <a:t>0x</a:t>
            </a:r>
            <a:r>
              <a:rPr lang="en-US" altLang="ko-KR" spc="0" dirty="0">
                <a:solidFill>
                  <a:srgbClr val="FF80B1"/>
                </a:solidFill>
              </a:rPr>
              <a:t>01 </a:t>
            </a:r>
            <a:r>
              <a:rPr lang="en-US" altLang="ko-KR" spc="0" dirty="0"/>
              <a:t>|| </a:t>
            </a:r>
            <a:r>
              <a:rPr lang="en-US" altLang="ko-KR" spc="0" dirty="0">
                <a:solidFill>
                  <a:srgbClr val="DBAC7D"/>
                </a:solidFill>
              </a:rPr>
              <a:t>RLP([</a:t>
            </a:r>
            <a:r>
              <a:rPr lang="en-US" altLang="ko-KR" spc="0" dirty="0" err="1">
                <a:solidFill>
                  <a:srgbClr val="DBAC7D"/>
                </a:solidFill>
              </a:rPr>
              <a:t>chainId</a:t>
            </a:r>
            <a:r>
              <a:rPr lang="en-US" altLang="ko-KR" spc="0" dirty="0">
                <a:solidFill>
                  <a:srgbClr val="DBAC7D"/>
                </a:solidFill>
              </a:rPr>
              <a:t>, nonce, </a:t>
            </a:r>
            <a:r>
              <a:rPr lang="en-US" altLang="ko-KR" spc="0" dirty="0" err="1">
                <a:solidFill>
                  <a:srgbClr val="DBAC7D"/>
                </a:solidFill>
              </a:rPr>
              <a:t>gasPrice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gasLimit</a:t>
            </a:r>
            <a:r>
              <a:rPr lang="en-US" altLang="ko-KR" spc="0" dirty="0">
                <a:solidFill>
                  <a:srgbClr val="DBAC7D"/>
                </a:solidFill>
              </a:rPr>
              <a:t>, to, value, data, </a:t>
            </a:r>
            <a:r>
              <a:rPr lang="en-US" altLang="ko-KR" spc="0" dirty="0" err="1">
                <a:solidFill>
                  <a:srgbClr val="DBAC7D"/>
                </a:solidFill>
              </a:rPr>
              <a:t>accessList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signatureYParity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signatureR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signatureS</a:t>
            </a:r>
            <a:r>
              <a:rPr lang="en-US" altLang="ko-KR" spc="0" dirty="0">
                <a:solidFill>
                  <a:srgbClr val="DBAC7D"/>
                </a:solidFill>
              </a:rPr>
              <a:t>])</a:t>
            </a:r>
          </a:p>
          <a:p>
            <a:pPr lvl="1"/>
            <a:r>
              <a:rPr lang="en-US" altLang="ko-KR" sz="1900" dirty="0"/>
              <a:t>Receipt = 0x01 | Type 1 Receipt Payload</a:t>
            </a:r>
            <a:br>
              <a:rPr lang="en-US" altLang="ko-KR" dirty="0"/>
            </a:br>
            <a:r>
              <a:rPr lang="en-US" altLang="ko-KR" spc="0" dirty="0"/>
              <a:t>0x</a:t>
            </a:r>
            <a:r>
              <a:rPr lang="en-US" altLang="ko-KR" spc="0" dirty="0">
                <a:solidFill>
                  <a:srgbClr val="FF80B1"/>
                </a:solidFill>
              </a:rPr>
              <a:t>01</a:t>
            </a:r>
            <a:r>
              <a:rPr lang="en-US" altLang="ko-KR" spc="0" dirty="0"/>
              <a:t> || </a:t>
            </a:r>
            <a:r>
              <a:rPr lang="en-US" altLang="ko-KR" spc="0" dirty="0">
                <a:solidFill>
                  <a:srgbClr val="DBAC7D"/>
                </a:solidFill>
              </a:rPr>
              <a:t>RLP([status, </a:t>
            </a:r>
            <a:r>
              <a:rPr lang="en-US" altLang="ko-KR" spc="0" dirty="0" err="1">
                <a:solidFill>
                  <a:srgbClr val="DBAC7D"/>
                </a:solidFill>
              </a:rPr>
              <a:t>cumulativeGasUsed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logsBloom</a:t>
            </a:r>
            <a:r>
              <a:rPr lang="en-US" altLang="ko-KR" spc="0" dirty="0">
                <a:solidFill>
                  <a:srgbClr val="DBAC7D"/>
                </a:solidFill>
              </a:rPr>
              <a:t>, logs])</a:t>
            </a:r>
          </a:p>
          <a:p>
            <a:pPr lvl="1"/>
            <a:endParaRPr lang="en-US" altLang="ko-KR" spc="0" dirty="0">
              <a:solidFill>
                <a:srgbClr val="DBAC7D"/>
              </a:solidFill>
            </a:endParaRPr>
          </a:p>
          <a:p>
            <a:r>
              <a:rPr lang="en-US" altLang="ko-KR" sz="2000" dirty="0">
                <a:solidFill>
                  <a:srgbClr val="EF296B"/>
                </a:solidFill>
              </a:rPr>
              <a:t>Type 2</a:t>
            </a:r>
            <a:r>
              <a:rPr lang="en-US" altLang="ko-KR" sz="20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EIP-1599</a:t>
            </a:r>
            <a:r>
              <a:rPr lang="en-US" altLang="ko-KR" sz="1400" dirty="0"/>
              <a:t> : Fee market change for ETH 1.0 chain (London, #12,965,000, 2021-08-05)</a:t>
            </a:r>
          </a:p>
          <a:p>
            <a:pPr lvl="1"/>
            <a:r>
              <a:rPr lang="en-US" altLang="ko-KR" sz="1800" dirty="0"/>
              <a:t>Type 2 Transaction = 0x02 || Type2 Transaction Payload</a:t>
            </a:r>
            <a:br>
              <a:rPr lang="en-US" altLang="ko-KR" dirty="0"/>
            </a:br>
            <a:r>
              <a:rPr lang="en-US" altLang="ko-KR" spc="0" dirty="0"/>
              <a:t>0x</a:t>
            </a:r>
            <a:r>
              <a:rPr lang="en-US" altLang="ko-KR" spc="0" dirty="0">
                <a:solidFill>
                  <a:srgbClr val="FF80B1"/>
                </a:solidFill>
              </a:rPr>
              <a:t>02</a:t>
            </a:r>
            <a:r>
              <a:rPr lang="en-US" altLang="ko-KR" spc="0" dirty="0"/>
              <a:t> || </a:t>
            </a:r>
            <a:r>
              <a:rPr lang="en-US" altLang="ko-KR" spc="0" dirty="0">
                <a:solidFill>
                  <a:srgbClr val="DBAC7D"/>
                </a:solidFill>
              </a:rPr>
              <a:t>RLP([</a:t>
            </a:r>
            <a:r>
              <a:rPr lang="en-US" altLang="ko-KR" spc="0" dirty="0" err="1">
                <a:solidFill>
                  <a:srgbClr val="DBAC7D"/>
                </a:solidFill>
              </a:rPr>
              <a:t>chainId</a:t>
            </a:r>
            <a:r>
              <a:rPr lang="en-US" altLang="ko-KR" spc="0" dirty="0">
                <a:solidFill>
                  <a:srgbClr val="DBAC7D"/>
                </a:solidFill>
              </a:rPr>
              <a:t>, nonce, maxPriorityFeePerGas, </a:t>
            </a:r>
            <a:r>
              <a:rPr lang="en-US" altLang="ko-KR" spc="0" dirty="0" err="1">
                <a:solidFill>
                  <a:srgbClr val="DBAC7D"/>
                </a:solidFill>
              </a:rPr>
              <a:t>maxFeePerGas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gasLimit</a:t>
            </a:r>
            <a:r>
              <a:rPr lang="en-US" altLang="ko-KR" spc="0" dirty="0">
                <a:solidFill>
                  <a:srgbClr val="DBAC7D"/>
                </a:solidFill>
              </a:rPr>
              <a:t>, destination, amount, data, </a:t>
            </a:r>
            <a:r>
              <a:rPr lang="en-US" altLang="ko-KR" spc="0" dirty="0" err="1">
                <a:solidFill>
                  <a:srgbClr val="DBAC7D"/>
                </a:solidFill>
              </a:rPr>
              <a:t>accessList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signatureYParity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signatureR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signatureS</a:t>
            </a:r>
            <a:r>
              <a:rPr lang="en-US" altLang="ko-KR" spc="0" dirty="0">
                <a:solidFill>
                  <a:srgbClr val="DBAC7D"/>
                </a:solidFill>
              </a:rPr>
              <a:t>])</a:t>
            </a:r>
          </a:p>
          <a:p>
            <a:pPr lvl="1"/>
            <a:r>
              <a:rPr lang="en-US" altLang="ko-KR" sz="1800" dirty="0"/>
              <a:t>Type 2 Receipt = 0x02 || Type2 Receipt Payload</a:t>
            </a:r>
            <a:br>
              <a:rPr lang="en-US" altLang="ko-KR" dirty="0"/>
            </a:br>
            <a:r>
              <a:rPr lang="en-US" altLang="ko-KR" spc="0" dirty="0"/>
              <a:t>0x</a:t>
            </a:r>
            <a:r>
              <a:rPr lang="en-US" altLang="ko-KR" spc="0" dirty="0">
                <a:solidFill>
                  <a:srgbClr val="FF80B1"/>
                </a:solidFill>
              </a:rPr>
              <a:t>02</a:t>
            </a:r>
            <a:r>
              <a:rPr lang="en-US" altLang="ko-KR" spc="0" dirty="0"/>
              <a:t> || </a:t>
            </a:r>
            <a:r>
              <a:rPr lang="en-US" altLang="ko-KR" spc="0" dirty="0">
                <a:solidFill>
                  <a:srgbClr val="DBAC7D"/>
                </a:solidFill>
              </a:rPr>
              <a:t>RLP([status, </a:t>
            </a:r>
            <a:r>
              <a:rPr lang="en-US" altLang="ko-KR" spc="0" dirty="0" err="1">
                <a:solidFill>
                  <a:srgbClr val="DBAC7D"/>
                </a:solidFill>
              </a:rPr>
              <a:t>cumulativeGasUsed</a:t>
            </a:r>
            <a:r>
              <a:rPr lang="en-US" altLang="ko-KR" spc="0" dirty="0">
                <a:solidFill>
                  <a:srgbClr val="DBAC7D"/>
                </a:solidFill>
              </a:rPr>
              <a:t>, </a:t>
            </a:r>
            <a:r>
              <a:rPr lang="en-US" altLang="ko-KR" spc="0" dirty="0" err="1">
                <a:solidFill>
                  <a:srgbClr val="DBAC7D"/>
                </a:solidFill>
              </a:rPr>
              <a:t>logsBloom</a:t>
            </a:r>
            <a:r>
              <a:rPr lang="en-US" altLang="ko-KR" spc="0" dirty="0">
                <a:solidFill>
                  <a:srgbClr val="DBAC7D"/>
                </a:solidFill>
              </a:rPr>
              <a:t>, logs])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B61B05A-0802-4F9F-91E9-4EF99163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47079"/>
              </p:ext>
            </p:extLst>
          </p:nvPr>
        </p:nvGraphicFramePr>
        <p:xfrm>
          <a:off x="7577329" y="2782490"/>
          <a:ext cx="4347969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7163">
                  <a:extLst>
                    <a:ext uri="{9D8B030D-6E8A-4147-A177-3AD203B41FA5}">
                      <a16:colId xmlns:a16="http://schemas.microsoft.com/office/drawing/2014/main" val="2619699995"/>
                    </a:ext>
                  </a:extLst>
                </a:gridCol>
                <a:gridCol w="2910806">
                  <a:extLst>
                    <a:ext uri="{9D8B030D-6E8A-4147-A177-3AD203B41FA5}">
                      <a16:colId xmlns:a16="http://schemas.microsoft.com/office/drawing/2014/main" val="1530634161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Typed Transaction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altLang="ko-KR" sz="12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TransactionType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|| </a:t>
                      </a:r>
                      <a:r>
                        <a:rPr lang="en-US" altLang="ko-KR" sz="12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TransactionPayload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817736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Typed Receipt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altLang="ko-KR" sz="12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TransactionType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|| </a:t>
                      </a:r>
                      <a:r>
                        <a:rPr lang="en-US" altLang="ko-KR" sz="12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ReceiptPayload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7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17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Legacy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74564"/>
              </p:ext>
            </p:extLst>
          </p:nvPr>
        </p:nvGraphicFramePr>
        <p:xfrm>
          <a:off x="241300" y="657224"/>
          <a:ext cx="11687174" cy="58109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2630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992714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이중사용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0x00: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 != 0x00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data, to == 0x00: EVM bytecode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58112"/>
                  </a:ext>
                </a:extLst>
              </a:tr>
              <a:tr h="121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[Frontier] or 2*(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+ 35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[EIP-155]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chainlist.org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ECDSA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public key y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 값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53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0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60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3DCB93-ECE2-4960-BA9E-76967D30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Account </a:t>
            </a:r>
            <a:r>
              <a:rPr lang="ko-KR" altLang="en-US" dirty="0"/>
              <a:t>가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 전송한 트랜잭션 수</a:t>
            </a:r>
            <a:endParaRPr lang="en-US" altLang="ko-KR" sz="1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</a:rPr>
              <a:t>0 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부터 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씩 증가</a:t>
            </a:r>
            <a:endParaRPr lang="en-US" altLang="ko-KR" sz="1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/>
              <a:t>순서대로 트랜잭션 적용  </a:t>
            </a:r>
            <a:r>
              <a:rPr lang="en-US" altLang="ko-KR" dirty="0"/>
              <a:t>+ </a:t>
            </a:r>
            <a:r>
              <a:rPr lang="ko-KR" altLang="en-US" dirty="0"/>
              <a:t>중복 불가</a:t>
            </a:r>
            <a:r>
              <a:rPr lang="en-US" altLang="ko-KR" dirty="0"/>
              <a:t> 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➡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트랜잭션 순서 보장 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➡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이중 사용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</a:rPr>
              <a:t>(Double Spending)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</a:rPr>
              <a:t> 방지</a:t>
            </a:r>
            <a:endParaRPr lang="en-US" altLang="ko-KR" dirty="0"/>
          </a:p>
          <a:p>
            <a:r>
              <a:rPr lang="en-US" altLang="ko-KR" dirty="0"/>
              <a:t>Account</a:t>
            </a:r>
            <a:r>
              <a:rPr lang="ko-KR" altLang="en-US" dirty="0"/>
              <a:t> </a:t>
            </a:r>
            <a:r>
              <a:rPr lang="en-US" altLang="ko-KR" dirty="0"/>
              <a:t>Nonce (include</a:t>
            </a:r>
            <a:r>
              <a:rPr lang="ko-KR" altLang="en-US" dirty="0"/>
              <a:t> </a:t>
            </a:r>
            <a:r>
              <a:rPr lang="en-US" altLang="ko-KR" dirty="0"/>
              <a:t>Pending) </a:t>
            </a:r>
            <a:r>
              <a:rPr lang="ko-KR" altLang="en-US" dirty="0"/>
              <a:t>이상 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➡</a:t>
            </a:r>
            <a:r>
              <a:rPr lang="ko-KR" altLang="en-US" dirty="0"/>
              <a:t> 유효한 트랜잭션</a:t>
            </a:r>
            <a:r>
              <a:rPr lang="en-US" altLang="ko-KR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7A2405-B123-4518-A273-1E00B35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[ nonce ]</a:t>
            </a:r>
            <a:endParaRPr lang="ko-KR" altLang="en-US" dirty="0"/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FC339CA7-D906-4DE4-9F61-C368D1629C9A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11683999" cy="618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Pool</a:t>
            </a:r>
            <a:r>
              <a:rPr lang="ko-KR" altLang="en-US" dirty="0"/>
              <a:t>에 </a:t>
            </a:r>
            <a:r>
              <a:rPr lang="en-US" altLang="ko-KR" dirty="0"/>
              <a:t>Pending </a:t>
            </a:r>
            <a:r>
              <a:rPr lang="ko-KR" altLang="en-US" dirty="0"/>
              <a:t>상태의 동일 </a:t>
            </a:r>
            <a:r>
              <a:rPr lang="en-US" altLang="ko-KR" dirty="0"/>
              <a:t>Nonce </a:t>
            </a:r>
            <a:r>
              <a:rPr lang="ko-KR" altLang="en-US" dirty="0"/>
              <a:t>트랜잭션 존재하는 경우 </a:t>
            </a:r>
            <a:r>
              <a:rPr lang="en-US" altLang="ko-KR" dirty="0">
                <a:ea typeface="맑은 고딕"/>
              </a:rPr>
              <a:t>➡</a:t>
            </a:r>
            <a:r>
              <a:rPr lang="ko-KR" altLang="en-US" dirty="0"/>
              <a:t> </a:t>
            </a:r>
            <a:r>
              <a:rPr lang="en-US" altLang="ko-KR" dirty="0"/>
              <a:t>Gas Price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Compare Gas Price = Old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 × (100% + Price Bump Percentage (default: 10%))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Compare</a:t>
            </a:r>
            <a:r>
              <a:rPr lang="ko-KR" altLang="en-US" dirty="0"/>
              <a:t> </a:t>
            </a:r>
            <a:r>
              <a:rPr lang="en-US" altLang="ko-KR" dirty="0"/>
              <a:t>Price 	</a:t>
            </a:r>
            <a:r>
              <a:rPr lang="en-US" altLang="ko-KR" dirty="0">
                <a:ea typeface="맑은 고딕"/>
              </a:rPr>
              <a:t>➡ </a:t>
            </a:r>
            <a:r>
              <a:rPr lang="ko-KR" altLang="en-US" dirty="0">
                <a:ea typeface="맑은 고딕"/>
              </a:rPr>
              <a:t>교체</a:t>
            </a:r>
            <a:r>
              <a:rPr lang="en-US" altLang="ko-KR" dirty="0">
                <a:ea typeface="맑은 고딕"/>
              </a:rPr>
              <a:t>(Replace)</a:t>
            </a:r>
            <a:endParaRPr lang="en-US" altLang="ko-KR" dirty="0"/>
          </a:p>
          <a:p>
            <a:pPr lvl="1"/>
            <a:r>
              <a:rPr lang="en-US" altLang="ko-KR" dirty="0"/>
              <a:t>Compare Price &gt; New Gas Price 	</a:t>
            </a:r>
            <a:r>
              <a:rPr lang="en-US" altLang="ko-KR" dirty="0">
                <a:ea typeface="맑은 고딕"/>
              </a:rPr>
              <a:t>➡ </a:t>
            </a:r>
            <a:r>
              <a:rPr lang="ko-KR" altLang="en-US" dirty="0">
                <a:ea typeface="맑은 고딕"/>
              </a:rPr>
              <a:t>에러</a:t>
            </a:r>
            <a:r>
              <a:rPr lang="en-US" altLang="ko-KR" dirty="0">
                <a:ea typeface="맑은 고딕"/>
              </a:rPr>
              <a:t>(ERROR)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7A931CA7-99AA-4812-BDAD-D91D4B0F2BD7}"/>
              </a:ext>
            </a:extLst>
          </p:cNvPr>
          <p:cNvSpPr txBox="1">
            <a:spLocks/>
          </p:cNvSpPr>
          <p:nvPr/>
        </p:nvSpPr>
        <p:spPr>
          <a:xfrm>
            <a:off x="240698" y="3692739"/>
            <a:ext cx="11683999" cy="136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교체 </a:t>
            </a:r>
            <a:r>
              <a:rPr lang="en-US" altLang="ko-KR" sz="1600" dirty="0">
                <a:ea typeface="맑은 고딕"/>
              </a:rPr>
              <a:t>(Price Bump Percentage: 10%)</a:t>
            </a:r>
          </a:p>
          <a:p>
            <a:pPr lvl="1"/>
            <a:r>
              <a:rPr lang="en-US" altLang="ko-KR" dirty="0">
                <a:ea typeface="맑은 고딕"/>
              </a:rPr>
              <a:t>Old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Gas Price : 30 </a:t>
            </a:r>
            <a:r>
              <a:rPr lang="en-US" altLang="ko-KR" dirty="0" err="1">
                <a:ea typeface="맑은 고딕"/>
              </a:rPr>
              <a:t>Gwei</a:t>
            </a:r>
            <a:r>
              <a:rPr lang="en-US" altLang="ko-KR" dirty="0">
                <a:ea typeface="맑은 고딕"/>
              </a:rPr>
              <a:t> ➡ Compare Gas Price  = Old Gas Price </a:t>
            </a:r>
            <a:r>
              <a:rPr lang="en-US" altLang="ko-KR" dirty="0"/>
              <a:t>× </a:t>
            </a:r>
            <a:r>
              <a:rPr lang="en-US" altLang="ko-KR" dirty="0">
                <a:ea typeface="맑은 고딕"/>
              </a:rPr>
              <a:t>1.1 = 33 </a:t>
            </a:r>
            <a:r>
              <a:rPr lang="en-US" altLang="ko-KR" dirty="0" err="1">
                <a:ea typeface="맑은 고딕"/>
              </a:rPr>
              <a:t>Gwei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New Gas Price : 33 </a:t>
            </a:r>
            <a:r>
              <a:rPr lang="en-US" altLang="ko-KR" dirty="0" err="1">
                <a:ea typeface="맑은 고딕"/>
              </a:rPr>
              <a:t>Gwei</a:t>
            </a:r>
            <a:r>
              <a:rPr lang="en-US" altLang="ko-KR" dirty="0">
                <a:ea typeface="맑은 고딕"/>
              </a:rPr>
              <a:t> ➡ </a:t>
            </a:r>
            <a:r>
              <a:rPr lang="ko-KR" altLang="en-US" dirty="0">
                <a:ea typeface="맑은 고딕"/>
              </a:rPr>
              <a:t>교체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New Gas Price : 31 </a:t>
            </a:r>
            <a:r>
              <a:rPr lang="en-US" altLang="ko-KR" dirty="0" err="1">
                <a:ea typeface="맑은 고딕"/>
              </a:rPr>
              <a:t>Gwei</a:t>
            </a:r>
            <a:r>
              <a:rPr lang="en-US" altLang="ko-KR" dirty="0">
                <a:ea typeface="맑은 고딕"/>
              </a:rPr>
              <a:t> ➡ </a:t>
            </a:r>
            <a:r>
              <a:rPr lang="ko-KR" altLang="en-US" dirty="0">
                <a:ea typeface="맑은 고딕"/>
              </a:rPr>
              <a:t>에러</a:t>
            </a:r>
            <a:endParaRPr lang="en-US" altLang="ko-KR" dirty="0">
              <a:ea typeface="맑은 고딕"/>
            </a:endParaRP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32265F98-5A92-4E63-997F-BCF071CC0809}"/>
              </a:ext>
            </a:extLst>
          </p:cNvPr>
          <p:cNvSpPr txBox="1">
            <a:spLocks/>
          </p:cNvSpPr>
          <p:nvPr/>
        </p:nvSpPr>
        <p:spPr>
          <a:xfrm>
            <a:off x="242332" y="5058642"/>
            <a:ext cx="11683999" cy="179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수정 또는 가속화</a:t>
            </a:r>
            <a:endParaRPr lang="en-US" altLang="ko-KR" sz="1600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동일 </a:t>
            </a:r>
            <a:r>
              <a:rPr lang="en-US" altLang="ko-KR" dirty="0">
                <a:ea typeface="맑은 고딕"/>
              </a:rPr>
              <a:t>Nonce, New Gas Price &gt;= Old Gas Price </a:t>
            </a:r>
            <a:r>
              <a:rPr lang="en-US" altLang="ko-KR" dirty="0"/>
              <a:t>× (100% + Price Bump Percentage)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취소</a:t>
            </a:r>
            <a:r>
              <a:rPr lang="en-US" altLang="ko-KR" dirty="0">
                <a:ea typeface="맑은 고딕"/>
              </a:rPr>
              <a:t> (Cancel)  : 0 ETH</a:t>
            </a:r>
            <a:r>
              <a:rPr lang="ko-KR" altLang="en-US" dirty="0">
                <a:ea typeface="맑은 고딕"/>
              </a:rPr>
              <a:t>를 본인에게 전송하는 수정 트랜잭션 제출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기본 트랜잭션 </a:t>
            </a:r>
            <a:r>
              <a:rPr lang="en-US" altLang="ko-KR" dirty="0">
                <a:ea typeface="맑은 고딕"/>
              </a:rPr>
              <a:t>Fee</a:t>
            </a:r>
            <a:r>
              <a:rPr lang="ko-KR" altLang="en-US" dirty="0">
                <a:ea typeface="맑은 고딕"/>
              </a:rPr>
              <a:t> 소모 </a:t>
            </a:r>
            <a:r>
              <a:rPr lang="en-US" altLang="ko-KR" dirty="0">
                <a:ea typeface="맑은 고딕"/>
              </a:rPr>
              <a:t>➡  21000 gas </a:t>
            </a:r>
            <a:r>
              <a:rPr lang="en-US" altLang="ko-KR" dirty="0"/>
              <a:t>× New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67EBF419-95EC-422D-A7DA-838D08893698}"/>
              </a:ext>
            </a:extLst>
          </p:cNvPr>
          <p:cNvSpPr txBox="1"/>
          <p:nvPr/>
        </p:nvSpPr>
        <p:spPr>
          <a:xfrm>
            <a:off x="979847" y="4705399"/>
            <a:ext cx="3506052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</a:t>
            </a:r>
            <a:r>
              <a:rPr lang="en-US" altLang="ko-KR" sz="1500" dirty="0">
                <a:solidFill>
                  <a:srgbClr val="00C8EB"/>
                </a:solidFill>
                <a:latin typeface="Arial" panose="020B0604020202020204" pitchFamily="34" charset="0"/>
              </a:rPr>
              <a:t>Success</a:t>
            </a:r>
          </a:p>
          <a:p>
            <a:pPr algn="ctr"/>
            <a:r>
              <a:rPr lang="fr-FR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Tx Nonce(3)  &gt; Current State Nonce(2)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7A2405-B123-4518-A273-1E00B35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[ Nonce ]</a:t>
            </a:r>
            <a:endParaRPr lang="ko-KR" altLang="en-US" dirty="0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192851D-5377-43F3-A333-4723BFF6D499}"/>
              </a:ext>
            </a:extLst>
          </p:cNvPr>
          <p:cNvSpPr txBox="1"/>
          <p:nvPr/>
        </p:nvSpPr>
        <p:spPr>
          <a:xfrm>
            <a:off x="8654774" y="1565703"/>
            <a:ext cx="25773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Current 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B06F1444-922A-4915-8FC4-12B4D85AFB96}"/>
              </a:ext>
            </a:extLst>
          </p:cNvPr>
          <p:cNvSpPr txBox="1"/>
          <p:nvPr/>
        </p:nvSpPr>
        <p:spPr>
          <a:xfrm>
            <a:off x="4933907" y="1142413"/>
            <a:ext cx="2249574" cy="430887"/>
          </a:xfrm>
          <a:prstGeom prst="rect">
            <a:avLst/>
          </a:prstGeom>
          <a:noFill/>
        </p:spPr>
        <p:txBody>
          <a:bodyPr rot="0" spcFirstLastPara="0" vert="horz" wrap="square" lIns="9000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Ethereum Client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E6014278-E4A9-42F6-8D74-375D343C2975}"/>
              </a:ext>
            </a:extLst>
          </p:cNvPr>
          <p:cNvSpPr txBox="1"/>
          <p:nvPr/>
        </p:nvSpPr>
        <p:spPr>
          <a:xfrm>
            <a:off x="1001780" y="671676"/>
            <a:ext cx="10207558" cy="477054"/>
          </a:xfrm>
          <a:prstGeom prst="rect">
            <a:avLst/>
          </a:prstGeom>
          <a:noFill/>
        </p:spPr>
        <p:txBody>
          <a:bodyPr rot="0" spcFirstLastPara="0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Tx Nonce  &gt;= Current State Nonce (include Pending)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B695D31-886C-424F-8ECC-0F4D0D906654}"/>
              </a:ext>
            </a:extLst>
          </p:cNvPr>
          <p:cNvSpPr txBox="1"/>
          <p:nvPr/>
        </p:nvSpPr>
        <p:spPr>
          <a:xfrm>
            <a:off x="275882" y="2234451"/>
            <a:ext cx="74869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Tx 1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9EFB30-F58F-4177-9022-935A9E9E8C40}"/>
              </a:ext>
            </a:extLst>
          </p:cNvPr>
          <p:cNvCxnSpPr>
            <a:cxnSpLocks/>
          </p:cNvCxnSpPr>
          <p:nvPr/>
        </p:nvCxnSpPr>
        <p:spPr>
          <a:xfrm>
            <a:off x="984549" y="2356459"/>
            <a:ext cx="35272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1DA5BB-AB76-48E9-8C7F-2E10103ED78E}"/>
              </a:ext>
            </a:extLst>
          </p:cNvPr>
          <p:cNvCxnSpPr>
            <a:cxnSpLocks/>
          </p:cNvCxnSpPr>
          <p:nvPr/>
        </p:nvCxnSpPr>
        <p:spPr>
          <a:xfrm flipH="1">
            <a:off x="974942" y="2457459"/>
            <a:ext cx="35158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4">
            <a:extLst>
              <a:ext uri="{FF2B5EF4-FFF2-40B4-BE49-F238E27FC236}">
                <a16:creationId xmlns:a16="http://schemas.microsoft.com/office/drawing/2014/main" id="{240DE605-62C8-4627-97DE-21DFAC8D7508}"/>
              </a:ext>
            </a:extLst>
          </p:cNvPr>
          <p:cNvSpPr txBox="1"/>
          <p:nvPr/>
        </p:nvSpPr>
        <p:spPr>
          <a:xfrm>
            <a:off x="1067226" y="2055474"/>
            <a:ext cx="3331294" cy="3231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nonce: 0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F0F50B1F-865C-4B1A-B35D-FF8FAF30D9C4}"/>
              </a:ext>
            </a:extLst>
          </p:cNvPr>
          <p:cNvSpPr txBox="1"/>
          <p:nvPr/>
        </p:nvSpPr>
        <p:spPr>
          <a:xfrm>
            <a:off x="953922" y="2453765"/>
            <a:ext cx="3557902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r>
              <a:rPr lang="en-US" altLang="ko-KR" sz="1500" dirty="0">
                <a:solidFill>
                  <a:srgbClr val="EF296B"/>
                </a:solidFill>
                <a:latin typeface="Arial" panose="020B0604020202020204" pitchFamily="34" charset="0"/>
              </a:rPr>
              <a:t>ERROR</a:t>
            </a:r>
          </a:p>
          <a:p>
            <a:pPr algn="ctr"/>
            <a:r>
              <a:rPr lang="fr-FR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Tx Nonce(0)  &lt; Current State Nonce(1)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5148BAAD-A8A6-4250-A0D7-6F047CA35DFC}"/>
              </a:ext>
            </a:extLst>
          </p:cNvPr>
          <p:cNvSpPr txBox="1"/>
          <p:nvPr/>
        </p:nvSpPr>
        <p:spPr>
          <a:xfrm>
            <a:off x="275882" y="3352303"/>
            <a:ext cx="74869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Tx 2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F882908-10EE-40AC-8831-AF5FD5DAED6E}"/>
              </a:ext>
            </a:extLst>
          </p:cNvPr>
          <p:cNvCxnSpPr>
            <a:cxnSpLocks/>
          </p:cNvCxnSpPr>
          <p:nvPr/>
        </p:nvCxnSpPr>
        <p:spPr>
          <a:xfrm>
            <a:off x="984549" y="3474311"/>
            <a:ext cx="35272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F9EF2CE-5420-4831-8612-F4E4F8AF5561}"/>
              </a:ext>
            </a:extLst>
          </p:cNvPr>
          <p:cNvCxnSpPr>
            <a:cxnSpLocks/>
          </p:cNvCxnSpPr>
          <p:nvPr/>
        </p:nvCxnSpPr>
        <p:spPr>
          <a:xfrm flipH="1">
            <a:off x="974942" y="3575311"/>
            <a:ext cx="35158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4">
            <a:extLst>
              <a:ext uri="{FF2B5EF4-FFF2-40B4-BE49-F238E27FC236}">
                <a16:creationId xmlns:a16="http://schemas.microsoft.com/office/drawing/2014/main" id="{B740D69A-C6BB-46C1-B788-16897A0C6233}"/>
              </a:ext>
            </a:extLst>
          </p:cNvPr>
          <p:cNvSpPr txBox="1"/>
          <p:nvPr/>
        </p:nvSpPr>
        <p:spPr>
          <a:xfrm>
            <a:off x="1256709" y="3160797"/>
            <a:ext cx="2952328" cy="3231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nonce: 1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1" name="TextBox 14">
            <a:extLst>
              <a:ext uri="{FF2B5EF4-FFF2-40B4-BE49-F238E27FC236}">
                <a16:creationId xmlns:a16="http://schemas.microsoft.com/office/drawing/2014/main" id="{E6268B34-7FF6-4AD6-A338-1C3CAC4D3F23}"/>
              </a:ext>
            </a:extLst>
          </p:cNvPr>
          <p:cNvSpPr txBox="1"/>
          <p:nvPr/>
        </p:nvSpPr>
        <p:spPr>
          <a:xfrm>
            <a:off x="953922" y="3579582"/>
            <a:ext cx="3557902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④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C8EB"/>
                </a:solidFill>
                <a:latin typeface="Arial" panose="020B0604020202020204" pitchFamily="34" charset="0"/>
              </a:rPr>
              <a:t>Success</a:t>
            </a:r>
            <a:br>
              <a:rPr lang="en-US" altLang="ko-KR" sz="1500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fr-FR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Tx Nonce(1)  == Current State Nonce(1)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CC1633B4-3DC5-4276-A060-9401DA9EB17C}"/>
              </a:ext>
            </a:extLst>
          </p:cNvPr>
          <p:cNvSpPr txBox="1"/>
          <p:nvPr/>
        </p:nvSpPr>
        <p:spPr>
          <a:xfrm>
            <a:off x="275882" y="4454766"/>
            <a:ext cx="74869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Tx 3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C172318-CFE6-4D9C-859D-1B259F87C0FE}"/>
              </a:ext>
            </a:extLst>
          </p:cNvPr>
          <p:cNvCxnSpPr>
            <a:cxnSpLocks/>
          </p:cNvCxnSpPr>
          <p:nvPr/>
        </p:nvCxnSpPr>
        <p:spPr>
          <a:xfrm>
            <a:off x="984549" y="4592163"/>
            <a:ext cx="35272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135399-F356-40B9-9A9E-C0F0B69CB82C}"/>
              </a:ext>
            </a:extLst>
          </p:cNvPr>
          <p:cNvCxnSpPr>
            <a:cxnSpLocks/>
          </p:cNvCxnSpPr>
          <p:nvPr/>
        </p:nvCxnSpPr>
        <p:spPr>
          <a:xfrm flipH="1">
            <a:off x="974942" y="4693163"/>
            <a:ext cx="35158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4">
            <a:extLst>
              <a:ext uri="{FF2B5EF4-FFF2-40B4-BE49-F238E27FC236}">
                <a16:creationId xmlns:a16="http://schemas.microsoft.com/office/drawing/2014/main" id="{FDC485D1-E68B-46DA-B00E-C5BD8353B96E}"/>
              </a:ext>
            </a:extLst>
          </p:cNvPr>
          <p:cNvSpPr txBox="1"/>
          <p:nvPr/>
        </p:nvSpPr>
        <p:spPr>
          <a:xfrm>
            <a:off x="1256709" y="4266120"/>
            <a:ext cx="2952328" cy="3231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nonce: 3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Box 14">
            <a:extLst>
              <a:ext uri="{FF2B5EF4-FFF2-40B4-BE49-F238E27FC236}">
                <a16:creationId xmlns:a16="http://schemas.microsoft.com/office/drawing/2014/main" id="{C2E37407-2BAC-4D09-9C82-992D0F941337}"/>
              </a:ext>
            </a:extLst>
          </p:cNvPr>
          <p:cNvSpPr txBox="1"/>
          <p:nvPr/>
        </p:nvSpPr>
        <p:spPr>
          <a:xfrm>
            <a:off x="5434282" y="3390105"/>
            <a:ext cx="2249574" cy="323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④ Tx2 (nonce: 1)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06D50D-F111-4C4A-B222-9485231470E7}"/>
              </a:ext>
            </a:extLst>
          </p:cNvPr>
          <p:cNvCxnSpPr>
            <a:cxnSpLocks/>
          </p:cNvCxnSpPr>
          <p:nvPr/>
        </p:nvCxnSpPr>
        <p:spPr>
          <a:xfrm>
            <a:off x="7809186" y="3657600"/>
            <a:ext cx="935421" cy="23332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0B2967-DAFF-489D-AFA4-3C4739C3B039}"/>
              </a:ext>
            </a:extLst>
          </p:cNvPr>
          <p:cNvCxnSpPr>
            <a:cxnSpLocks/>
          </p:cNvCxnSpPr>
          <p:nvPr/>
        </p:nvCxnSpPr>
        <p:spPr>
          <a:xfrm>
            <a:off x="4789891" y="1196752"/>
            <a:ext cx="0" cy="540610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847B3E-EE32-47DE-B037-ADBDCC026D70}"/>
              </a:ext>
            </a:extLst>
          </p:cNvPr>
          <p:cNvSpPr/>
          <p:nvPr/>
        </p:nvSpPr>
        <p:spPr>
          <a:xfrm>
            <a:off x="5270399" y="2088634"/>
            <a:ext cx="2577342" cy="284202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47D8EB81-A700-43D2-B503-F1555B34112C}"/>
              </a:ext>
            </a:extLst>
          </p:cNvPr>
          <p:cNvSpPr txBox="1"/>
          <p:nvPr/>
        </p:nvSpPr>
        <p:spPr>
          <a:xfrm>
            <a:off x="5434282" y="1558010"/>
            <a:ext cx="22495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Transaction Pool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036A15-EBF5-45A5-BE70-D8540C70DE78}"/>
              </a:ext>
            </a:extLst>
          </p:cNvPr>
          <p:cNvSpPr/>
          <p:nvPr/>
        </p:nvSpPr>
        <p:spPr>
          <a:xfrm>
            <a:off x="8818658" y="2252647"/>
            <a:ext cx="2249574" cy="32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nonce :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7C6528-A796-4F16-98CA-339E76B9F6FD}"/>
              </a:ext>
            </a:extLst>
          </p:cNvPr>
          <p:cNvSpPr/>
          <p:nvPr/>
        </p:nvSpPr>
        <p:spPr>
          <a:xfrm>
            <a:off x="8818658" y="3375558"/>
            <a:ext cx="2249574" cy="32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nonce :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16491F40-AD02-4352-BC90-C5414BE27F00}"/>
              </a:ext>
            </a:extLst>
          </p:cNvPr>
          <p:cNvSpPr txBox="1"/>
          <p:nvPr/>
        </p:nvSpPr>
        <p:spPr>
          <a:xfrm>
            <a:off x="5434282" y="4485543"/>
            <a:ext cx="2249574" cy="323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 Tx3 (nonce: 3)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8324D7-0938-4EF1-9493-609325F34578}"/>
              </a:ext>
            </a:extLst>
          </p:cNvPr>
          <p:cNvCxnSpPr>
            <a:cxnSpLocks/>
          </p:cNvCxnSpPr>
          <p:nvPr/>
        </p:nvCxnSpPr>
        <p:spPr>
          <a:xfrm>
            <a:off x="9943445" y="2749663"/>
            <a:ext cx="0" cy="45464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A812EFF-8AC8-4568-BABC-0E629EA069B8}"/>
              </a:ext>
            </a:extLst>
          </p:cNvPr>
          <p:cNvSpPr txBox="1"/>
          <p:nvPr/>
        </p:nvSpPr>
        <p:spPr>
          <a:xfrm>
            <a:off x="9408368" y="2770560"/>
            <a:ext cx="5277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④</a:t>
            </a:r>
            <a:endParaRPr lang="ko-KR" altLang="en-US" sz="1500" dirty="0"/>
          </a:p>
        </p:txBody>
      </p:sp>
      <p:sp>
        <p:nvSpPr>
          <p:cNvPr id="87" name="TextBox 14">
            <a:extLst>
              <a:ext uri="{FF2B5EF4-FFF2-40B4-BE49-F238E27FC236}">
                <a16:creationId xmlns:a16="http://schemas.microsoft.com/office/drawing/2014/main" id="{89973AE9-2F8D-45D7-9650-2C3EFA0755F8}"/>
              </a:ext>
            </a:extLst>
          </p:cNvPr>
          <p:cNvSpPr txBox="1"/>
          <p:nvPr/>
        </p:nvSpPr>
        <p:spPr>
          <a:xfrm>
            <a:off x="8654774" y="4941168"/>
            <a:ext cx="25773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Block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9E5B3B-A41A-441A-9263-B72FD31BB94E}"/>
              </a:ext>
            </a:extLst>
          </p:cNvPr>
          <p:cNvSpPr/>
          <p:nvPr/>
        </p:nvSpPr>
        <p:spPr>
          <a:xfrm>
            <a:off x="8654775" y="5319662"/>
            <a:ext cx="2577342" cy="100011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90" name="TextBox 14">
            <a:extLst>
              <a:ext uri="{FF2B5EF4-FFF2-40B4-BE49-F238E27FC236}">
                <a16:creationId xmlns:a16="http://schemas.microsoft.com/office/drawing/2014/main" id="{131824D8-418A-448B-B281-38A4D03A676E}"/>
              </a:ext>
            </a:extLst>
          </p:cNvPr>
          <p:cNvSpPr txBox="1"/>
          <p:nvPr/>
        </p:nvSpPr>
        <p:spPr>
          <a:xfrm>
            <a:off x="8818658" y="5887275"/>
            <a:ext cx="2249574" cy="323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Tx2 (nonce: 1)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AA6C301-9216-4715-B03F-95CAB212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3169" y="3917189"/>
            <a:ext cx="840604" cy="2977586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18D01C-79BA-4737-8C5E-0F16F03E4C40}"/>
              </a:ext>
            </a:extLst>
          </p:cNvPr>
          <p:cNvSpPr txBox="1"/>
          <p:nvPr/>
        </p:nvSpPr>
        <p:spPr>
          <a:xfrm>
            <a:off x="5376267" y="5826284"/>
            <a:ext cx="30959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⑦ Tx3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 은 제외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(nonce: 2 Tx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 필요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/>
              </a:rPr>
              <a:t>)</a:t>
            </a:r>
            <a:endParaRPr lang="ko-KR" altLang="en-US" sz="15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73457B-CC56-46E4-8775-287C5CCCB9F1}"/>
              </a:ext>
            </a:extLst>
          </p:cNvPr>
          <p:cNvCxnSpPr/>
          <p:nvPr/>
        </p:nvCxnSpPr>
        <p:spPr>
          <a:xfrm>
            <a:off x="8472263" y="4266120"/>
            <a:ext cx="3312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2" grpId="0"/>
      <p:bldP spid="55" grpId="0"/>
      <p:bldP spid="59" grpId="0"/>
      <p:bldP spid="42" grpId="0"/>
      <p:bldP spid="56" grpId="0"/>
      <p:bldP spid="71" grpId="0"/>
      <p:bldP spid="45" grpId="0"/>
      <p:bldP spid="57" grpId="0"/>
      <p:bldP spid="74" grpId="0" animBg="1"/>
      <p:bldP spid="63" grpId="0"/>
      <p:bldP spid="64" grpId="0" animBg="1"/>
      <p:bldP spid="86" grpId="0"/>
      <p:bldP spid="87" grpId="0"/>
      <p:bldP spid="89" grpId="0" animBg="1"/>
      <p:bldP spid="90" grpId="0" animBg="1"/>
      <p:bldP spid="9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898B05-27E1-4A72-B6F3-EA22EF2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3690244"/>
          </a:xfrm>
        </p:spPr>
        <p:txBody>
          <a:bodyPr>
            <a:normAutofit/>
          </a:bodyPr>
          <a:lstStyle/>
          <a:p>
            <a:r>
              <a:rPr lang="en-US" altLang="ko-KR" dirty="0"/>
              <a:t>Legacy Transaction (Frontier)</a:t>
            </a:r>
          </a:p>
          <a:p>
            <a:pPr lvl="1"/>
            <a:r>
              <a:rPr lang="en-US" altLang="ko-KR" dirty="0"/>
              <a:t>Hash for sign : keccak-256 ( RLP [ 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</a:t>
            </a:r>
            <a:r>
              <a:rPr lang="en-US" altLang="ko-KR" b="1" dirty="0">
                <a:solidFill>
                  <a:srgbClr val="DBAC7D"/>
                </a:solidFill>
              </a:rPr>
              <a:t>0x</a:t>
            </a:r>
            <a:r>
              <a:rPr lang="en-US" altLang="ko-KR" dirty="0"/>
              <a:t>, 0x, 0x ] )</a:t>
            </a:r>
          </a:p>
          <a:p>
            <a:pPr lvl="1"/>
            <a:r>
              <a:rPr lang="en-US" altLang="ko-KR" dirty="0"/>
              <a:t>v : </a:t>
            </a:r>
            <a:r>
              <a:rPr lang="en-US" altLang="ko-KR" dirty="0" err="1"/>
              <a:t>signatureYParity</a:t>
            </a:r>
            <a:r>
              <a:rPr lang="en-US" altLang="ko-KR" dirty="0"/>
              <a:t> (0 or 1)  </a:t>
            </a:r>
            <a:r>
              <a:rPr lang="en-US" altLang="ko-KR" b="1" dirty="0">
                <a:solidFill>
                  <a:srgbClr val="DBAC7D"/>
                </a:solidFill>
              </a:rPr>
              <a:t>+ 27</a:t>
            </a:r>
          </a:p>
          <a:p>
            <a:pPr lvl="1"/>
            <a:r>
              <a:rPr lang="en-US" altLang="ko-KR" dirty="0"/>
              <a:t>Signed Tx : RLP [ 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v, r, s ]</a:t>
            </a:r>
          </a:p>
          <a:p>
            <a:r>
              <a:rPr lang="en-US" altLang="ko-KR" dirty="0"/>
              <a:t>Replay attack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/>
              <a:t>트랜잭션 정보로 </a:t>
            </a:r>
            <a:r>
              <a:rPr lang="en-US" altLang="ko-KR" dirty="0"/>
              <a:t>Chain </a:t>
            </a:r>
            <a:r>
              <a:rPr lang="ko-KR" altLang="en-US" dirty="0"/>
              <a:t>구분 불가능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8F43C5-83EA-4A90-9922-FD2B8BF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[ v, EIP-155  : Simple replay attack protection 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83FC2-6914-42AE-888E-DECD12FABA37}"/>
              </a:ext>
            </a:extLst>
          </p:cNvPr>
          <p:cNvSpPr txBox="1"/>
          <p:nvPr/>
        </p:nvSpPr>
        <p:spPr>
          <a:xfrm>
            <a:off x="575516" y="2564904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Tx (address: A, nonce: 2)  ➡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A1FC7-DC67-4A83-846D-84B89A907293}"/>
              </a:ext>
            </a:extLst>
          </p:cNvPr>
          <p:cNvSpPr txBox="1"/>
          <p:nvPr/>
        </p:nvSpPr>
        <p:spPr>
          <a:xfrm>
            <a:off x="3710788" y="2564904"/>
            <a:ext cx="44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Ropsten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[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Testnet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] (address: A, nonce : 2)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FAC59-75CA-4F50-99CC-245BF580B8A7}"/>
              </a:ext>
            </a:extLst>
          </p:cNvPr>
          <p:cNvSpPr txBox="1"/>
          <p:nvPr/>
        </p:nvSpPr>
        <p:spPr>
          <a:xfrm>
            <a:off x="575516" y="3851756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Tx (address: A, nonce: 2)  ➡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2F1BE-85D1-4231-9E21-37CC873E47B2}"/>
              </a:ext>
            </a:extLst>
          </p:cNvPr>
          <p:cNvSpPr txBox="1"/>
          <p:nvPr/>
        </p:nvSpPr>
        <p:spPr>
          <a:xfrm>
            <a:off x="3710788" y="3851756"/>
            <a:ext cx="46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Ethereum [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Mainnet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] (address: A, nonce: 2)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486FCC1-E197-4080-B50E-1346C14E244C}"/>
              </a:ext>
            </a:extLst>
          </p:cNvPr>
          <p:cNvSpPr/>
          <p:nvPr/>
        </p:nvSpPr>
        <p:spPr>
          <a:xfrm>
            <a:off x="1640847" y="3188766"/>
            <a:ext cx="278689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D2F31-4202-4390-B007-3093DE8CCEF4}"/>
              </a:ext>
            </a:extLst>
          </p:cNvPr>
          <p:cNvSpPr txBox="1"/>
          <p:nvPr/>
        </p:nvSpPr>
        <p:spPr>
          <a:xfrm>
            <a:off x="2007234" y="318876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다른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chain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에서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replay attack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가능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128B821D-B345-4382-AE70-D72083D7CDB5}"/>
              </a:ext>
            </a:extLst>
          </p:cNvPr>
          <p:cNvSpPr txBox="1">
            <a:spLocks/>
          </p:cNvSpPr>
          <p:nvPr/>
        </p:nvSpPr>
        <p:spPr>
          <a:xfrm>
            <a:off x="245682" y="4491284"/>
            <a:ext cx="11683999" cy="174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EIP-155 : Simple replay attack protection (Spurious Dragon, 2016-11-22)</a:t>
            </a:r>
          </a:p>
          <a:p>
            <a:pPr lvl="1"/>
            <a:r>
              <a:rPr lang="en-US" altLang="ko-KR" dirty="0"/>
              <a:t>Hash for sign :  keccak-256 ( RLP [ 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</a:t>
            </a:r>
            <a:r>
              <a:rPr lang="en-US" altLang="ko-KR" b="1" dirty="0" err="1">
                <a:solidFill>
                  <a:srgbClr val="00C8EB"/>
                </a:solidFill>
              </a:rPr>
              <a:t>chainId</a:t>
            </a:r>
            <a:r>
              <a:rPr lang="en-US" altLang="ko-KR" dirty="0"/>
              <a:t>, 0x, 0x ] )</a:t>
            </a:r>
          </a:p>
          <a:p>
            <a:pPr lvl="1"/>
            <a:r>
              <a:rPr lang="en-US" altLang="ko-KR" dirty="0"/>
              <a:t>v : </a:t>
            </a:r>
            <a:r>
              <a:rPr lang="en-US" altLang="ko-KR" dirty="0" err="1"/>
              <a:t>signatureYParity</a:t>
            </a:r>
            <a:r>
              <a:rPr lang="en-US" altLang="ko-KR" dirty="0"/>
              <a:t> (0 or 1) </a:t>
            </a:r>
            <a:r>
              <a:rPr lang="en-US" altLang="ko-KR" b="1" dirty="0">
                <a:solidFill>
                  <a:srgbClr val="00C8EB"/>
                </a:solidFill>
              </a:rPr>
              <a:t>+ (</a:t>
            </a:r>
            <a:r>
              <a:rPr lang="en-US" altLang="ko-KR" b="1" dirty="0" err="1">
                <a:solidFill>
                  <a:srgbClr val="00C8EB"/>
                </a:solidFill>
              </a:rPr>
              <a:t>chainId</a:t>
            </a:r>
            <a:r>
              <a:rPr lang="en-US" altLang="ko-KR" b="1" dirty="0">
                <a:solidFill>
                  <a:srgbClr val="00C8EB"/>
                </a:solidFill>
              </a:rPr>
              <a:t> * 2 ) + 35</a:t>
            </a:r>
          </a:p>
          <a:p>
            <a:pPr lvl="1"/>
            <a:r>
              <a:rPr lang="en-US" altLang="ko-KR" dirty="0"/>
              <a:t>Signed Tx : RLP [ nonce, </a:t>
            </a:r>
            <a:r>
              <a:rPr lang="en-US" altLang="ko-KR" dirty="0" err="1"/>
              <a:t>gasPrice</a:t>
            </a:r>
            <a:r>
              <a:rPr lang="en-US" altLang="ko-KR" dirty="0"/>
              <a:t>, </a:t>
            </a:r>
            <a:r>
              <a:rPr lang="en-US" altLang="ko-KR" dirty="0" err="1"/>
              <a:t>gasLimit</a:t>
            </a:r>
            <a:r>
              <a:rPr lang="en-US" altLang="ko-KR" dirty="0"/>
              <a:t>, to, value, data, v, r, s ]</a:t>
            </a:r>
          </a:p>
          <a:p>
            <a:pPr marL="216000" lvl="1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0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64243-5DD9-452E-9AEF-7EDA5610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/>
              <a:t>Geth Database </a:t>
            </a:r>
            <a:r>
              <a:rPr lang="ko-KR" altLang="en-US" dirty="0"/>
              <a:t>초기화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genesis.json</a:t>
            </a:r>
            <a:r>
              <a:rPr lang="en-US" altLang="ko-KR" dirty="0"/>
              <a:t> </a:t>
            </a:r>
            <a:r>
              <a:rPr lang="ko-KR" altLang="en-US" dirty="0"/>
              <a:t>설정으로 </a:t>
            </a:r>
            <a:r>
              <a:rPr lang="en-US" altLang="ko-KR" dirty="0"/>
              <a:t>data </a:t>
            </a:r>
            <a:r>
              <a:rPr lang="ko-KR" altLang="en-US" dirty="0"/>
              <a:t>폴더에 초기화</a:t>
            </a:r>
            <a:endParaRPr lang="en-US" altLang="ko-KR" dirty="0"/>
          </a:p>
          <a:p>
            <a:r>
              <a:rPr lang="en-US" altLang="ko-KR" dirty="0"/>
              <a:t>Geth</a:t>
            </a:r>
            <a:r>
              <a:rPr lang="ko-KR" altLang="en-US" dirty="0"/>
              <a:t> 구동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pPr marL="216000" lvl="1" indent="0">
              <a:buNone/>
            </a:pPr>
            <a:endParaRPr lang="en-US" altLang="ko-KR" sz="800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nodiscover</a:t>
            </a:r>
            <a:r>
              <a:rPr lang="en-US" altLang="ko-KR" dirty="0"/>
              <a:t> : peer </a:t>
            </a:r>
            <a:r>
              <a:rPr lang="ko-KR" altLang="en-US" dirty="0"/>
              <a:t>탐색하지 않음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ipcdisable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ipc</a:t>
            </a:r>
            <a:r>
              <a:rPr lang="ko-KR" altLang="en-US" dirty="0"/>
              <a:t> 통신 비활성화 </a:t>
            </a:r>
            <a:r>
              <a:rPr lang="en-US" altLang="ko-KR" dirty="0"/>
              <a:t>(Windows 10 WSL2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--allow-insecure-unlock : http</a:t>
            </a:r>
            <a:r>
              <a:rPr lang="ko-KR" altLang="en-US" dirty="0"/>
              <a:t> 통신 허용</a:t>
            </a:r>
            <a:endParaRPr lang="en-US" altLang="ko-KR" dirty="0"/>
          </a:p>
          <a:p>
            <a:pPr lvl="1"/>
            <a:r>
              <a:rPr lang="en-US" altLang="ko-KR" dirty="0"/>
              <a:t>console : console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30B21C-3FC5-4816-9BB5-04B86A2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AF689-8164-41AC-BEED-50E5E832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2" y="1027118"/>
            <a:ext cx="11404965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genesis.json</a:t>
            </a:r>
            <a:endParaRPr kumimoji="0" lang="ko-KR" altLang="ko-KR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90ACBC-3A4A-4C27-B7B3-DD4F6CB8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2" y="2170599"/>
            <a:ext cx="5591978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5666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\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nodiscover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ipcdisable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7545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personal,eth,net,web3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http.corsdomain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'*’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--allow-insecure-unlock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console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64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BA762E-9CDA-4C13-9AFD-0651B661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[ Chain List 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65688-DB6A-4041-BFC5-720F8898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0" b="55425"/>
          <a:stretch/>
        </p:blipFill>
        <p:spPr>
          <a:xfrm>
            <a:off x="308408" y="1125539"/>
            <a:ext cx="5643576" cy="75612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AE0BBCD-2EDD-489D-BA48-47815415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08" y="1967820"/>
            <a:ext cx="5643576" cy="47089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Ethereum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Mainnet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"ETH"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icon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ethereum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rpc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"https://mainnet.infura.io/v3/${INFURA_API_KEY}"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mainnet.infura.io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/v3/${INFURA_API_KEY}"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"https://api.mycryptoapi.com/eth"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"https://cloudflare-eth.com"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faucets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nativeCurrency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symbol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"ETH"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decimals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18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infoURL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"https://ethereum.org"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shortName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"slip44"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60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"registry"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"0x00000000000C2E074eC69A0dFb2997BA6C7d2e1e"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explorers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etherscan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"https://etherscan.io"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standard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"EIP3091"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34AC2-F301-4B26-ACD6-E46A9656D2A4}"/>
              </a:ext>
            </a:extLst>
          </p:cNvPr>
          <p:cNvSpPr txBox="1"/>
          <p:nvPr/>
        </p:nvSpPr>
        <p:spPr>
          <a:xfrm>
            <a:off x="958860" y="662384"/>
            <a:ext cx="44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https://github.com/ethereum-lists/chains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239DF-D319-44F5-9C83-ECE900A886F1}"/>
              </a:ext>
            </a:extLst>
          </p:cNvPr>
          <p:cNvSpPr txBox="1"/>
          <p:nvPr/>
        </p:nvSpPr>
        <p:spPr>
          <a:xfrm>
            <a:off x="7869030" y="676981"/>
            <a:ext cx="22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linkClick r:id="rId4"/>
              </a:rPr>
              <a:t>https://chainlist.org/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5080BB-1B04-430E-8E74-7C244F0F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987" y="1125538"/>
            <a:ext cx="5620321" cy="48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44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1 (EIP-2930: </a:t>
            </a:r>
            <a:r>
              <a:rPr lang="en-US" altLang="ko-KR" dirty="0" err="1"/>
              <a:t>Optinal</a:t>
            </a:r>
            <a:r>
              <a:rPr lang="en-US" altLang="ko-KR" dirty="0"/>
              <a:t> Access List, </a:t>
            </a:r>
            <a:r>
              <a:rPr lang="nb-NO" altLang="ko-KR" dirty="0"/>
              <a:t>Berlin, #12,244,000, 2021-04-15)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8011"/>
              </p:ext>
            </p:extLst>
          </p:nvPr>
        </p:nvGraphicFramePr>
        <p:xfrm>
          <a:off x="241300" y="657224"/>
          <a:ext cx="11687175" cy="58470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2630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992715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FFC700"/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chainlist.org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72754"/>
                  </a:ext>
                </a:extLst>
              </a:tr>
              <a:tr h="542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0x0: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 != 0x00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data, to == 0x00: EVM bytecode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FFC700"/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Access[]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FFC700"/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 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49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666A4F-A967-48F5-A677-8126B8AD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이더리움 네트워크에 지속적인 </a:t>
            </a:r>
            <a:r>
              <a:rPr lang="en-US" altLang="ko-KR" dirty="0"/>
              <a:t>DDOS</a:t>
            </a:r>
          </a:p>
          <a:p>
            <a:r>
              <a:rPr lang="en-US" altLang="ko-KR" dirty="0"/>
              <a:t>Disk I/O</a:t>
            </a:r>
            <a:r>
              <a:rPr lang="ko-KR" altLang="en-US" dirty="0"/>
              <a:t> </a:t>
            </a:r>
            <a:r>
              <a:rPr lang="en-US" altLang="ko-KR" dirty="0" err="1"/>
              <a:t>OpCode</a:t>
            </a:r>
            <a:r>
              <a:rPr lang="en-US" altLang="ko-KR" dirty="0"/>
              <a:t> Gas Price</a:t>
            </a:r>
            <a:r>
              <a:rPr lang="ko-KR" altLang="en-US" dirty="0"/>
              <a:t>가 저렴한 점을 이용</a:t>
            </a:r>
            <a:endParaRPr lang="en-US" altLang="ko-KR" dirty="0"/>
          </a:p>
          <a:p>
            <a:pPr lvl="1"/>
            <a:r>
              <a:rPr lang="ko-KR" altLang="en-US" dirty="0"/>
              <a:t>무작위 계정</a:t>
            </a:r>
            <a:r>
              <a:rPr lang="en-US" altLang="ko-KR" dirty="0"/>
              <a:t>(Account) </a:t>
            </a:r>
            <a:r>
              <a:rPr lang="ko-KR" altLang="en-US" dirty="0"/>
              <a:t>생성 및 접근 공격</a:t>
            </a:r>
            <a:endParaRPr lang="en-US" altLang="ko-KR" dirty="0"/>
          </a:p>
          <a:p>
            <a:pPr lvl="1"/>
            <a:r>
              <a:rPr lang="ko-KR" altLang="en-US" dirty="0"/>
              <a:t>무작위 거래</a:t>
            </a:r>
            <a:r>
              <a:rPr lang="en-US" altLang="ko-KR" dirty="0"/>
              <a:t>(Transaction) </a:t>
            </a:r>
            <a:r>
              <a:rPr lang="ko-KR" altLang="en-US" dirty="0"/>
              <a:t>수행 공격</a:t>
            </a:r>
            <a:endParaRPr lang="en-US" altLang="ko-KR" dirty="0"/>
          </a:p>
          <a:p>
            <a:r>
              <a:rPr lang="ko-KR" altLang="en-US" dirty="0"/>
              <a:t>네트워크  불안정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트랜잭션 속도 감소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</a:t>
            </a:r>
            <a:r>
              <a:rPr lang="ko-KR" altLang="en-US" dirty="0"/>
              <a:t>채굴 제약</a:t>
            </a:r>
            <a:r>
              <a:rPr lang="en-US" altLang="ko-KR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3EA505-67D8-4F2C-A2BE-5E6F67FD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1 Transaction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DoS(Denial of Service ) Attack ]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2BCB2-CCD6-42DB-929E-2F6B53FE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43" y="1355516"/>
            <a:ext cx="5840937" cy="505977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3291FE5-59D4-49F6-BA72-B76176F05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8908"/>
              </p:ext>
            </p:extLst>
          </p:nvPr>
        </p:nvGraphicFramePr>
        <p:xfrm>
          <a:off x="134084" y="2492896"/>
          <a:ext cx="5713198" cy="418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9F6C71-D7D0-417A-9187-98BD360F591D}"/>
              </a:ext>
            </a:extLst>
          </p:cNvPr>
          <p:cNvSpPr txBox="1"/>
          <p:nvPr/>
        </p:nvSpPr>
        <p:spPr>
          <a:xfrm>
            <a:off x="1502236" y="5515658"/>
            <a:ext cx="2880320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2016-10-18 Tangerine Whistle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#150 Gas cost changes for IO-heavy operations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C1DF7-B36A-4DBE-A5FB-43F11D41E70F}"/>
              </a:ext>
            </a:extLst>
          </p:cNvPr>
          <p:cNvSpPr txBox="1"/>
          <p:nvPr/>
        </p:nvSpPr>
        <p:spPr>
          <a:xfrm>
            <a:off x="4310548" y="5213935"/>
            <a:ext cx="1890528" cy="679895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2016-11-22 Spurious Dragon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#160:EXP cost increase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#161:State </a:t>
            </a:r>
            <a:r>
              <a:rPr lang="en-US" altLang="ko-KR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clearing(#158)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#170:Contract code size limit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1B90BA-0629-4E62-8D13-E1A1D3854977}"/>
              </a:ext>
            </a:extLst>
          </p:cNvPr>
          <p:cNvCxnSpPr/>
          <p:nvPr/>
        </p:nvCxnSpPr>
        <p:spPr>
          <a:xfrm>
            <a:off x="4219490" y="5857088"/>
            <a:ext cx="0" cy="1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A6C6A7-DEE3-4166-AE3C-14ABC0192140}"/>
              </a:ext>
            </a:extLst>
          </p:cNvPr>
          <p:cNvCxnSpPr/>
          <p:nvPr/>
        </p:nvCxnSpPr>
        <p:spPr>
          <a:xfrm>
            <a:off x="4933220" y="5857088"/>
            <a:ext cx="0" cy="1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160FB3-7B53-4310-A005-64435165CC20}"/>
              </a:ext>
            </a:extLst>
          </p:cNvPr>
          <p:cNvSpPr txBox="1"/>
          <p:nvPr/>
        </p:nvSpPr>
        <p:spPr>
          <a:xfrm>
            <a:off x="5966732" y="6432561"/>
            <a:ext cx="60947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5"/>
              </a:rPr>
              <a:t>https://blog.ethereum.org/2016/09/22/ethereum-network-currently-undergoing-dos-attack/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B0028B4-A3A0-47E8-8A9A-FE40C9B655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2960" y="3037602"/>
            <a:ext cx="2149024" cy="294117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666A4F-A967-48F5-A677-8126B8AD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r>
              <a:rPr lang="en-US" altLang="ko-KR" dirty="0"/>
              <a:t>2016-10-16 (</a:t>
            </a:r>
            <a:r>
              <a:rPr lang="en-US" altLang="ko-KR" dirty="0" err="1"/>
              <a:t>Tangerin</a:t>
            </a:r>
            <a:r>
              <a:rPr lang="en-US" altLang="ko-KR" dirty="0"/>
              <a:t> Whistle)</a:t>
            </a:r>
          </a:p>
          <a:p>
            <a:pPr lvl="1"/>
            <a:r>
              <a:rPr lang="en-US" altLang="ko-KR" dirty="0"/>
              <a:t>EIP-150 : Gas cost changes for IO-heavy operations</a:t>
            </a:r>
          </a:p>
          <a:p>
            <a:r>
              <a:rPr lang="en-US" altLang="ko-KR" dirty="0"/>
              <a:t>2016-11-22 (Spurious Dragon)</a:t>
            </a:r>
          </a:p>
          <a:p>
            <a:pPr lvl="1"/>
            <a:r>
              <a:rPr lang="en-US" altLang="ko-KR" dirty="0"/>
              <a:t>EIP-160 : EXP cost increase</a:t>
            </a:r>
          </a:p>
          <a:p>
            <a:pPr lvl="1"/>
            <a:r>
              <a:rPr lang="en-US" altLang="ko-KR" dirty="0"/>
              <a:t>EIP-161 : State </a:t>
            </a:r>
            <a:r>
              <a:rPr lang="en-US" altLang="ko-KR" dirty="0" err="1"/>
              <a:t>trie</a:t>
            </a:r>
            <a:r>
              <a:rPr lang="en-US" altLang="ko-KR" dirty="0"/>
              <a:t> clearing</a:t>
            </a:r>
          </a:p>
          <a:p>
            <a:r>
              <a:rPr lang="en-US" altLang="ko-KR" dirty="0"/>
              <a:t>2019-02-28 (Constantinople/St. Petersburg)</a:t>
            </a:r>
          </a:p>
          <a:p>
            <a:pPr lvl="1"/>
            <a:r>
              <a:rPr lang="en-US" altLang="ko-KR" dirty="0"/>
              <a:t>EIP-1283 : Net gas metering for SSTORE without dirty maps</a:t>
            </a:r>
          </a:p>
          <a:p>
            <a:r>
              <a:rPr lang="en-US" altLang="ko-KR" dirty="0"/>
              <a:t>2019-12-08 (Istanbul)</a:t>
            </a:r>
          </a:p>
          <a:p>
            <a:pPr lvl="1"/>
            <a:r>
              <a:rPr lang="en-US" altLang="ko-KR" dirty="0"/>
              <a:t>EIP-1108 : Reduce alt_bn128 precompile gas costs</a:t>
            </a:r>
          </a:p>
          <a:p>
            <a:pPr lvl="1"/>
            <a:r>
              <a:rPr lang="en-US" altLang="ko-KR" dirty="0"/>
              <a:t>EIP-1884: Repricing for </a:t>
            </a:r>
            <a:r>
              <a:rPr lang="en-US" altLang="ko-KR" dirty="0" err="1"/>
              <a:t>trie</a:t>
            </a:r>
            <a:r>
              <a:rPr lang="en-US" altLang="ko-KR" dirty="0"/>
              <a:t>-size-dependent opcodes</a:t>
            </a:r>
          </a:p>
          <a:p>
            <a:pPr lvl="1"/>
            <a:r>
              <a:rPr lang="en-US" altLang="ko-KR" dirty="0"/>
              <a:t>EIP-2028: </a:t>
            </a:r>
            <a:r>
              <a:rPr lang="en-US" altLang="ko-KR" dirty="0" err="1"/>
              <a:t>Calldata</a:t>
            </a:r>
            <a:r>
              <a:rPr lang="en-US" altLang="ko-KR" dirty="0"/>
              <a:t> gas cost reduction</a:t>
            </a:r>
          </a:p>
          <a:p>
            <a:pPr lvl="1"/>
            <a:r>
              <a:rPr lang="en-US" altLang="ko-KR" dirty="0"/>
              <a:t>EIP-2200: Rebalance net-metered SSTORE gas cost with consideration of SLOAD gas cost change</a:t>
            </a:r>
          </a:p>
          <a:p>
            <a:r>
              <a:rPr lang="en-US" altLang="ko-KR" dirty="0"/>
              <a:t>2021-04-15</a:t>
            </a:r>
          </a:p>
          <a:p>
            <a:pPr lvl="1"/>
            <a:r>
              <a:rPr lang="en-US" altLang="ko-KR" dirty="0"/>
              <a:t>EIP-2565: </a:t>
            </a:r>
            <a:r>
              <a:rPr lang="en-US" altLang="ko-KR" dirty="0" err="1"/>
              <a:t>ModExp</a:t>
            </a:r>
            <a:r>
              <a:rPr lang="en-US" altLang="ko-KR" dirty="0"/>
              <a:t> Gas Cost</a:t>
            </a:r>
          </a:p>
          <a:p>
            <a:pPr lvl="1"/>
            <a:r>
              <a:rPr lang="en-US" altLang="ko-KR" dirty="0"/>
              <a:t>EIP-2929: Gas cost increases for state access opcodes</a:t>
            </a:r>
          </a:p>
          <a:p>
            <a:pPr lvl="1"/>
            <a:r>
              <a:rPr lang="en-US" altLang="ko-KR" dirty="0"/>
              <a:t>EIP-2930: Optional access lists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3EA505-67D8-4F2C-A2BE-5E6F67FD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1 Transaction [ </a:t>
            </a:r>
            <a:r>
              <a:rPr lang="en-US" altLang="ko-KR" dirty="0" err="1"/>
              <a:t>OpCode</a:t>
            </a:r>
            <a:r>
              <a:rPr lang="en-US" altLang="ko-KR" dirty="0"/>
              <a:t> Gas Cost </a:t>
            </a:r>
            <a:r>
              <a:rPr lang="en-US" altLang="ko-KR" dirty="0" err="1"/>
              <a:t>Hardfork</a:t>
            </a:r>
            <a:r>
              <a:rPr lang="en-US" altLang="ko-KR" dirty="0"/>
              <a:t>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187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F1D60B-1016-4187-91C5-70955D0C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EIP-2929: Gas cost increases for state access opcodes</a:t>
            </a:r>
          </a:p>
          <a:p>
            <a:r>
              <a:rPr lang="en-US" altLang="ko-KR" dirty="0"/>
              <a:t>EIP-2030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949ADA-66EB-4A48-86B3-47EE562E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Tyep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6B2825-66C1-4F73-B2DB-7308A454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3920983"/>
            <a:ext cx="5668114" cy="26314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[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"0xde0b295669a9fd93d5f28d9ec85e40f4cb697bae"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"0x0000000000000000000000000000000000000000000000000000000000000003"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"0x0000000000000000000000000000000000000000000000000000000000000007"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]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"0xbb9bc244d798123fde783fcc1c72d3bb8c189413"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4FC663-9D99-4440-9ACB-DFA3B3DB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641445"/>
            <a:ext cx="7824192" cy="2308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[[{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20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bytes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32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bytes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...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...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5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2 (EIP-1559: Fee market change for ETH 1.0 chain, London, #12,965,000, 2021-08-05)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14988"/>
              </p:ext>
            </p:extLst>
          </p:nvPr>
        </p:nvGraphicFramePr>
        <p:xfrm>
          <a:off x="241300" y="657222"/>
          <a:ext cx="11687175" cy="58817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2630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992715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protection, 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796019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C700"/>
                          </a:solidFill>
                        </a:rPr>
                        <a:t>maxPriorityFeePerGas</a:t>
                      </a:r>
                      <a:endParaRPr lang="ko-KR" altLang="en-US" sz="1600" b="1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priority 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634149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FFC700"/>
                          </a:solidFill>
                        </a:rPr>
                        <a:t>maxFeePerGas</a:t>
                      </a:r>
                      <a:endParaRPr lang="ko-KR" altLang="en-US" sz="1600" b="1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fee (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maxFeePerGas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&gt;= maxPriorityFeePerGas)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destination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0x0: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(= legacy.to)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amount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 (=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legacy.value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680116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 != 0x00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data, to == 0x00: EVM bytecode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Access[]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 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uint256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F75B92-7CDC-4A17-86DF-F16A880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EIP-1559 [ Average Gas Price ( Genesis ~ 2019-04-13 ) ]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2858E0-A55F-40FD-8311-46A39952C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867745"/>
              </p:ext>
            </p:extLst>
          </p:nvPr>
        </p:nvGraphicFramePr>
        <p:xfrm>
          <a:off x="230188" y="660400"/>
          <a:ext cx="11698287" cy="60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390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F75B92-7CDC-4A17-86DF-F16A880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EIP-1559 [ Average Gas Price ( Genesis ~ 2019-04-13 ) ]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2858E0-A55F-40FD-8311-46A39952C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74113"/>
              </p:ext>
            </p:extLst>
          </p:nvPr>
        </p:nvGraphicFramePr>
        <p:xfrm>
          <a:off x="0" y="660400"/>
          <a:ext cx="12192000" cy="60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86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5858AC-0E9E-4D66-B809-E0AAEF04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EIP-1559 [ Adjust Gas Price , USD/ETH ( Genesis ~ 2019-04-13 ) ]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22C4E06-60EA-4214-ACA1-14681CF1F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34459"/>
              </p:ext>
            </p:extLst>
          </p:nvPr>
        </p:nvGraphicFramePr>
        <p:xfrm>
          <a:off x="0" y="660400"/>
          <a:ext cx="11928475" cy="60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AA3F0C6B-15B5-45B9-A307-089988099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366091"/>
              </p:ext>
            </p:extLst>
          </p:nvPr>
        </p:nvGraphicFramePr>
        <p:xfrm>
          <a:off x="2479" y="663848"/>
          <a:ext cx="11928475" cy="60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7140735-3611-4137-A806-E3AB1BF3A26D}"/>
              </a:ext>
            </a:extLst>
          </p:cNvPr>
          <p:cNvSpPr txBox="1"/>
          <p:nvPr/>
        </p:nvSpPr>
        <p:spPr>
          <a:xfrm>
            <a:off x="6312024" y="2775992"/>
            <a:ext cx="1008112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64.5 </a:t>
            </a:r>
            <a:r>
              <a:rPr lang="en-US" altLang="ko-KR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Gwei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(2018-01-20)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70D6303-A830-4022-996E-1D9A226BF62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20136" y="2962052"/>
            <a:ext cx="360000" cy="0"/>
          </a:xfrm>
          <a:prstGeom prst="straightConnector1">
            <a:avLst/>
          </a:prstGeom>
          <a:ln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1550107-C5F0-4D2F-B743-74178C7255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984912" y="1624964"/>
            <a:ext cx="360040" cy="0"/>
          </a:xfrm>
          <a:prstGeom prst="straightConnector1">
            <a:avLst/>
          </a:prstGeom>
          <a:ln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CD6AAE-D8A7-4DA3-B04A-44B9E248FF6A}"/>
              </a:ext>
            </a:extLst>
          </p:cNvPr>
          <p:cNvSpPr txBox="1"/>
          <p:nvPr/>
        </p:nvSpPr>
        <p:spPr>
          <a:xfrm>
            <a:off x="8344952" y="1438904"/>
            <a:ext cx="1368152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1385.02 USD/ETH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(2018-01-13)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3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9A7DA1-8A54-4DA2-91AA-79B56990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EIP-1559 [ ETH Transfer Cost (</a:t>
            </a:r>
            <a:r>
              <a:rPr lang="ko-KR" altLang="en-US" dirty="0"/>
              <a:t>원</a:t>
            </a:r>
            <a:r>
              <a:rPr lang="en-US" altLang="ko-KR" dirty="0"/>
              <a:t>) (KTW/USD = 1100) ( Genesis ~ 2019-04-13 )]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20D4A0E-FD8B-4FC8-B351-B3DD1BA31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33158"/>
              </p:ext>
            </p:extLst>
          </p:nvPr>
        </p:nvGraphicFramePr>
        <p:xfrm>
          <a:off x="230187" y="508000"/>
          <a:ext cx="11698287" cy="615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88A94D9-972D-456A-B006-BBB6362352D9}"/>
              </a:ext>
            </a:extLst>
          </p:cNvPr>
          <p:cNvGrpSpPr/>
          <p:nvPr/>
        </p:nvGrpSpPr>
        <p:grpSpPr>
          <a:xfrm>
            <a:off x="4784997" y="3861048"/>
            <a:ext cx="3327227" cy="553998"/>
            <a:chOff x="6038752" y="2601198"/>
            <a:chExt cx="3327227" cy="553998"/>
          </a:xfrm>
        </p:grpSpPr>
        <p:grpSp>
          <p:nvGrpSpPr>
            <p:cNvPr id="13" name="내용 개체 틀 7">
              <a:extLst>
                <a:ext uri="{FF2B5EF4-FFF2-40B4-BE49-F238E27FC236}">
                  <a16:creationId xmlns:a16="http://schemas.microsoft.com/office/drawing/2014/main" id="{CE01B383-BB03-4178-B205-0944F72E1E75}"/>
                </a:ext>
              </a:extLst>
            </p:cNvPr>
            <p:cNvGrpSpPr/>
            <p:nvPr/>
          </p:nvGrpSpPr>
          <p:grpSpPr>
            <a:xfrm>
              <a:off x="6038752" y="2728698"/>
              <a:ext cx="313973" cy="298998"/>
              <a:chOff x="6038752" y="2736322"/>
              <a:chExt cx="313973" cy="298998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64CEA6C-15B5-4945-80E4-6ADC0C756777}"/>
                  </a:ext>
                </a:extLst>
              </p:cNvPr>
              <p:cNvSpPr/>
              <p:nvPr/>
            </p:nvSpPr>
            <p:spPr>
              <a:xfrm>
                <a:off x="6044037" y="2741317"/>
                <a:ext cx="303372" cy="288956"/>
              </a:xfrm>
              <a:custGeom>
                <a:avLst/>
                <a:gdLst>
                  <a:gd name="connsiteX0" fmla="*/ 148538 w 303372"/>
                  <a:gd name="connsiteY0" fmla="*/ 39 h 288956"/>
                  <a:gd name="connsiteX1" fmla="*/ 303340 w 303372"/>
                  <a:gd name="connsiteY1" fmla="*/ 141306 h 288956"/>
                  <a:gd name="connsiteX2" fmla="*/ 154829 w 303372"/>
                  <a:gd name="connsiteY2" fmla="*/ 288925 h 288956"/>
                  <a:gd name="connsiteX3" fmla="*/ 34 w 303372"/>
                  <a:gd name="connsiteY3" fmla="*/ 147666 h 288956"/>
                  <a:gd name="connsiteX4" fmla="*/ 91833 w 303372"/>
                  <a:gd name="connsiteY4" fmla="*/ 11752 h 28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72" h="288956">
                    <a:moveTo>
                      <a:pt x="148538" y="39"/>
                    </a:moveTo>
                    <a:cubicBezTo>
                      <a:pt x="232307" y="-1714"/>
                      <a:pt x="301617" y="61528"/>
                      <a:pt x="303340" y="141306"/>
                    </a:cubicBezTo>
                    <a:cubicBezTo>
                      <a:pt x="305055" y="221091"/>
                      <a:pt x="238583" y="287172"/>
                      <a:pt x="154829" y="288925"/>
                    </a:cubicBezTo>
                    <a:cubicBezTo>
                      <a:pt x="71075" y="290671"/>
                      <a:pt x="1772" y="227452"/>
                      <a:pt x="34" y="147666"/>
                    </a:cubicBezTo>
                    <a:cubicBezTo>
                      <a:pt x="-1289" y="87062"/>
                      <a:pt x="36758" y="34379"/>
                      <a:pt x="91833" y="11752"/>
                    </a:cubicBezTo>
                  </a:path>
                </a:pathLst>
              </a:custGeom>
              <a:noFill/>
              <a:ln w="6938" cap="rnd">
                <a:solidFill>
                  <a:srgbClr val="EF52D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3A4FF4C-3798-4FB0-82C9-D799EA054F13}"/>
                  </a:ext>
                </a:extLst>
              </p:cNvPr>
              <p:cNvSpPr/>
              <p:nvPr/>
            </p:nvSpPr>
            <p:spPr>
              <a:xfrm>
                <a:off x="6050630" y="2747593"/>
                <a:ext cx="290234" cy="276395"/>
              </a:xfrm>
              <a:custGeom>
                <a:avLst/>
                <a:gdLst>
                  <a:gd name="connsiteX0" fmla="*/ 142091 w 290234"/>
                  <a:gd name="connsiteY0" fmla="*/ 38 h 276395"/>
                  <a:gd name="connsiteX1" fmla="*/ 290202 w 290234"/>
                  <a:gd name="connsiteY1" fmla="*/ 135160 h 276395"/>
                  <a:gd name="connsiteX2" fmla="*/ 148144 w 290234"/>
                  <a:gd name="connsiteY2" fmla="*/ 276365 h 276395"/>
                  <a:gd name="connsiteX3" fmla="*/ 32 w 290234"/>
                  <a:gd name="connsiteY3" fmla="*/ 141251 h 276395"/>
                  <a:gd name="connsiteX4" fmla="*/ 103660 w 290234"/>
                  <a:gd name="connsiteY4" fmla="*/ 5776 h 27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34" h="276395">
                    <a:moveTo>
                      <a:pt x="142091" y="38"/>
                    </a:moveTo>
                    <a:cubicBezTo>
                      <a:pt x="222215" y="-1654"/>
                      <a:pt x="288510" y="58858"/>
                      <a:pt x="290202" y="135160"/>
                    </a:cubicBezTo>
                    <a:cubicBezTo>
                      <a:pt x="291894" y="211454"/>
                      <a:pt x="228268" y="274696"/>
                      <a:pt x="148144" y="276365"/>
                    </a:cubicBezTo>
                    <a:cubicBezTo>
                      <a:pt x="68020" y="278034"/>
                      <a:pt x="1724" y="217560"/>
                      <a:pt x="32" y="141251"/>
                    </a:cubicBezTo>
                    <a:cubicBezTo>
                      <a:pt x="-1352" y="77647"/>
                      <a:pt x="42601" y="23149"/>
                      <a:pt x="103660" y="5776"/>
                    </a:cubicBezTo>
                  </a:path>
                </a:pathLst>
              </a:custGeom>
              <a:noFill/>
              <a:ln w="6938" cap="rnd">
                <a:solidFill>
                  <a:srgbClr val="7C4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CB1C3ED-0309-4B6A-9C94-D32789934CEC}"/>
                  </a:ext>
                </a:extLst>
              </p:cNvPr>
              <p:cNvSpPr/>
              <p:nvPr/>
            </p:nvSpPr>
            <p:spPr>
              <a:xfrm>
                <a:off x="6056890" y="2753519"/>
                <a:ext cx="277781" cy="264561"/>
              </a:xfrm>
              <a:custGeom>
                <a:avLst/>
                <a:gdLst>
                  <a:gd name="connsiteX0" fmla="*/ 136008 w 277781"/>
                  <a:gd name="connsiteY0" fmla="*/ 34 h 264561"/>
                  <a:gd name="connsiteX1" fmla="*/ 277752 w 277781"/>
                  <a:gd name="connsiteY1" fmla="*/ 129372 h 264561"/>
                  <a:gd name="connsiteX2" fmla="*/ 141777 w 277781"/>
                  <a:gd name="connsiteY2" fmla="*/ 264532 h 264561"/>
                  <a:gd name="connsiteX3" fmla="*/ 33 w 277781"/>
                  <a:gd name="connsiteY3" fmla="*/ 135202 h 264561"/>
                  <a:gd name="connsiteX4" fmla="*/ 88894 w 277781"/>
                  <a:gd name="connsiteY4" fmla="*/ 8879 h 26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81" h="264561">
                    <a:moveTo>
                      <a:pt x="136008" y="34"/>
                    </a:moveTo>
                    <a:cubicBezTo>
                      <a:pt x="212702" y="-1527"/>
                      <a:pt x="276152" y="56278"/>
                      <a:pt x="277752" y="129372"/>
                    </a:cubicBezTo>
                    <a:cubicBezTo>
                      <a:pt x="279336" y="202467"/>
                      <a:pt x="218470" y="262925"/>
                      <a:pt x="141777" y="264532"/>
                    </a:cubicBezTo>
                    <a:cubicBezTo>
                      <a:pt x="65075" y="266148"/>
                      <a:pt x="1625" y="208297"/>
                      <a:pt x="33" y="135202"/>
                    </a:cubicBezTo>
                    <a:cubicBezTo>
                      <a:pt x="-1259" y="77959"/>
                      <a:pt x="35850" y="28406"/>
                      <a:pt x="88894" y="8879"/>
                    </a:cubicBezTo>
                  </a:path>
                </a:pathLst>
              </a:custGeom>
              <a:noFill/>
              <a:ln w="6938" cap="rnd">
                <a:solidFill>
                  <a:srgbClr val="45F0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612659B-2CFC-4110-8703-8237F1F0088B}"/>
                  </a:ext>
                </a:extLst>
              </p:cNvPr>
              <p:cNvSpPr/>
              <p:nvPr/>
            </p:nvSpPr>
            <p:spPr>
              <a:xfrm>
                <a:off x="6063871" y="2760239"/>
                <a:ext cx="263692" cy="251103"/>
              </a:xfrm>
              <a:custGeom>
                <a:avLst/>
                <a:gdLst>
                  <a:gd name="connsiteX0" fmla="*/ 129120 w 263692"/>
                  <a:gd name="connsiteY0" fmla="*/ 36 h 251103"/>
                  <a:gd name="connsiteX1" fmla="*/ 263664 w 263692"/>
                  <a:gd name="connsiteY1" fmla="*/ 122791 h 251103"/>
                  <a:gd name="connsiteX2" fmla="*/ 134665 w 263692"/>
                  <a:gd name="connsiteY2" fmla="*/ 251075 h 251103"/>
                  <a:gd name="connsiteX3" fmla="*/ 28 w 263692"/>
                  <a:gd name="connsiteY3" fmla="*/ 128328 h 251103"/>
                  <a:gd name="connsiteX4" fmla="*/ 71915 w 263692"/>
                  <a:gd name="connsiteY4" fmla="*/ 13772 h 2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692" h="251103">
                    <a:moveTo>
                      <a:pt x="129120" y="36"/>
                    </a:moveTo>
                    <a:cubicBezTo>
                      <a:pt x="201914" y="-1533"/>
                      <a:pt x="262149" y="53473"/>
                      <a:pt x="263664" y="122791"/>
                    </a:cubicBezTo>
                    <a:cubicBezTo>
                      <a:pt x="265172" y="192109"/>
                      <a:pt x="207398" y="249552"/>
                      <a:pt x="134665" y="251075"/>
                    </a:cubicBezTo>
                    <a:cubicBezTo>
                      <a:pt x="61932" y="252613"/>
                      <a:pt x="1620" y="197593"/>
                      <a:pt x="28" y="128328"/>
                    </a:cubicBezTo>
                    <a:cubicBezTo>
                      <a:pt x="-1026" y="78622"/>
                      <a:pt x="28384" y="35107"/>
                      <a:pt x="71915" y="13772"/>
                    </a:cubicBezTo>
                  </a:path>
                </a:pathLst>
              </a:custGeom>
              <a:noFill/>
              <a:ln w="6938" cap="rnd">
                <a:solidFill>
                  <a:srgbClr val="FCDF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BE0099D1-C338-4454-853E-9E3F2684BCEB}"/>
                  </a:ext>
                </a:extLst>
              </p:cNvPr>
              <p:cNvSpPr/>
              <p:nvPr/>
            </p:nvSpPr>
            <p:spPr>
              <a:xfrm>
                <a:off x="6091962" y="2806024"/>
                <a:ext cx="213576" cy="166741"/>
              </a:xfrm>
              <a:custGeom>
                <a:avLst/>
                <a:gdLst>
                  <a:gd name="connsiteX0" fmla="*/ 159264 w 213576"/>
                  <a:gd name="connsiteY0" fmla="*/ 149762 h 166741"/>
                  <a:gd name="connsiteX1" fmla="*/ 186343 w 213576"/>
                  <a:gd name="connsiteY1" fmla="*/ 122029 h 166741"/>
                  <a:gd name="connsiteX2" fmla="*/ 203063 w 213576"/>
                  <a:gd name="connsiteY2" fmla="*/ 120168 h 166741"/>
                  <a:gd name="connsiteX3" fmla="*/ 190789 w 213576"/>
                  <a:gd name="connsiteY3" fmla="*/ 107478 h 166741"/>
                  <a:gd name="connsiteX4" fmla="*/ 213577 w 213576"/>
                  <a:gd name="connsiteY4" fmla="*/ 104970 h 166741"/>
                  <a:gd name="connsiteX5" fmla="*/ 188205 w 213576"/>
                  <a:gd name="connsiteY5" fmla="*/ 84020 h 166741"/>
                  <a:gd name="connsiteX6" fmla="*/ 176776 w 213576"/>
                  <a:gd name="connsiteY6" fmla="*/ 45681 h 166741"/>
                  <a:gd name="connsiteX7" fmla="*/ 182713 w 213576"/>
                  <a:gd name="connsiteY7" fmla="*/ 2489 h 166741"/>
                  <a:gd name="connsiteX8" fmla="*/ 148489 w 213576"/>
                  <a:gd name="connsiteY8" fmla="*/ 21109 h 166741"/>
                  <a:gd name="connsiteX9" fmla="*/ 104028 w 213576"/>
                  <a:gd name="connsiteY9" fmla="*/ 10818 h 166741"/>
                  <a:gd name="connsiteX10" fmla="*/ 61520 w 213576"/>
                  <a:gd name="connsiteY10" fmla="*/ 23124 h 166741"/>
                  <a:gd name="connsiteX11" fmla="*/ 38832 w 213576"/>
                  <a:gd name="connsiteY11" fmla="*/ 6773 h 166741"/>
                  <a:gd name="connsiteX12" fmla="*/ 26896 w 213576"/>
                  <a:gd name="connsiteY12" fmla="*/ 20309 h 166741"/>
                  <a:gd name="connsiteX13" fmla="*/ 34379 w 213576"/>
                  <a:gd name="connsiteY13" fmla="*/ 48873 h 166741"/>
                  <a:gd name="connsiteX14" fmla="*/ 28572 w 213576"/>
                  <a:gd name="connsiteY14" fmla="*/ 79021 h 166741"/>
                  <a:gd name="connsiteX15" fmla="*/ 20174 w 213576"/>
                  <a:gd name="connsiteY15" fmla="*/ 95772 h 166741"/>
                  <a:gd name="connsiteX16" fmla="*/ 1 w 213576"/>
                  <a:gd name="connsiteY16" fmla="*/ 109439 h 166741"/>
                  <a:gd name="connsiteX17" fmla="*/ 22881 w 213576"/>
                  <a:gd name="connsiteY17" fmla="*/ 111000 h 166741"/>
                  <a:gd name="connsiteX18" fmla="*/ 11160 w 213576"/>
                  <a:gd name="connsiteY18" fmla="*/ 124221 h 166741"/>
                  <a:gd name="connsiteX19" fmla="*/ 27949 w 213576"/>
                  <a:gd name="connsiteY19" fmla="*/ 125374 h 166741"/>
                  <a:gd name="connsiteX20" fmla="*/ 54752 w 213576"/>
                  <a:gd name="connsiteY20" fmla="*/ 152231 h 166741"/>
                  <a:gd name="connsiteX21" fmla="*/ 107419 w 213576"/>
                  <a:gd name="connsiteY21" fmla="*/ 166744 h 166741"/>
                  <a:gd name="connsiteX22" fmla="*/ 159271 w 213576"/>
                  <a:gd name="connsiteY22" fmla="*/ 149762 h 16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3576" h="166741">
                    <a:moveTo>
                      <a:pt x="159264" y="149762"/>
                    </a:moveTo>
                    <a:cubicBezTo>
                      <a:pt x="178145" y="135165"/>
                      <a:pt x="186343" y="122029"/>
                      <a:pt x="186343" y="122029"/>
                    </a:cubicBezTo>
                    <a:cubicBezTo>
                      <a:pt x="196980" y="124029"/>
                      <a:pt x="203063" y="120168"/>
                      <a:pt x="203063" y="120168"/>
                    </a:cubicBezTo>
                    <a:cubicBezTo>
                      <a:pt x="193857" y="112608"/>
                      <a:pt x="190789" y="107478"/>
                      <a:pt x="190789" y="107478"/>
                    </a:cubicBezTo>
                    <a:cubicBezTo>
                      <a:pt x="198370" y="110159"/>
                      <a:pt x="206760" y="109236"/>
                      <a:pt x="213577" y="104970"/>
                    </a:cubicBezTo>
                    <a:cubicBezTo>
                      <a:pt x="213577" y="104970"/>
                      <a:pt x="191519" y="93511"/>
                      <a:pt x="188205" y="84020"/>
                    </a:cubicBezTo>
                    <a:cubicBezTo>
                      <a:pt x="175961" y="48904"/>
                      <a:pt x="176776" y="45681"/>
                      <a:pt x="176776" y="45681"/>
                    </a:cubicBezTo>
                    <a:cubicBezTo>
                      <a:pt x="182790" y="28500"/>
                      <a:pt x="187928" y="8765"/>
                      <a:pt x="182713" y="2489"/>
                    </a:cubicBezTo>
                    <a:cubicBezTo>
                      <a:pt x="176038" y="-5586"/>
                      <a:pt x="168239" y="7442"/>
                      <a:pt x="148489" y="21109"/>
                    </a:cubicBezTo>
                    <a:cubicBezTo>
                      <a:pt x="148489" y="21109"/>
                      <a:pt x="136245" y="10172"/>
                      <a:pt x="104028" y="10818"/>
                    </a:cubicBezTo>
                    <a:cubicBezTo>
                      <a:pt x="82732" y="11272"/>
                      <a:pt x="61520" y="23124"/>
                      <a:pt x="61520" y="23124"/>
                    </a:cubicBezTo>
                    <a:cubicBezTo>
                      <a:pt x="52214" y="16740"/>
                      <a:pt x="46100" y="10757"/>
                      <a:pt x="38832" y="6773"/>
                    </a:cubicBezTo>
                    <a:cubicBezTo>
                      <a:pt x="27603" y="705"/>
                      <a:pt x="22504" y="6565"/>
                      <a:pt x="26896" y="20309"/>
                    </a:cubicBezTo>
                    <a:cubicBezTo>
                      <a:pt x="28680" y="25877"/>
                      <a:pt x="31564" y="38044"/>
                      <a:pt x="34379" y="48873"/>
                    </a:cubicBezTo>
                    <a:cubicBezTo>
                      <a:pt x="36402" y="56679"/>
                      <a:pt x="34379" y="54887"/>
                      <a:pt x="28572" y="79021"/>
                    </a:cubicBezTo>
                    <a:cubicBezTo>
                      <a:pt x="27903" y="81790"/>
                      <a:pt x="24188" y="89404"/>
                      <a:pt x="20174" y="95772"/>
                    </a:cubicBezTo>
                    <a:cubicBezTo>
                      <a:pt x="13344" y="106501"/>
                      <a:pt x="1" y="109439"/>
                      <a:pt x="1" y="109439"/>
                    </a:cubicBezTo>
                    <a:cubicBezTo>
                      <a:pt x="6989" y="113427"/>
                      <a:pt x="15416" y="114001"/>
                      <a:pt x="22881" y="111000"/>
                    </a:cubicBezTo>
                    <a:cubicBezTo>
                      <a:pt x="22881" y="111000"/>
                      <a:pt x="20035" y="116268"/>
                      <a:pt x="11160" y="124221"/>
                    </a:cubicBezTo>
                    <a:cubicBezTo>
                      <a:pt x="11160" y="124221"/>
                      <a:pt x="17405" y="127812"/>
                      <a:pt x="27949" y="125374"/>
                    </a:cubicBezTo>
                    <a:cubicBezTo>
                      <a:pt x="35609" y="135514"/>
                      <a:pt x="44628" y="144551"/>
                      <a:pt x="54752" y="152231"/>
                    </a:cubicBezTo>
                    <a:cubicBezTo>
                      <a:pt x="54752" y="152231"/>
                      <a:pt x="75148" y="166867"/>
                      <a:pt x="107419" y="166744"/>
                    </a:cubicBezTo>
                    <a:cubicBezTo>
                      <a:pt x="142436" y="166613"/>
                      <a:pt x="159271" y="149762"/>
                      <a:pt x="159271" y="149762"/>
                    </a:cubicBezTo>
                    <a:close/>
                  </a:path>
                </a:pathLst>
              </a:custGeom>
              <a:solidFill>
                <a:srgbClr val="FFEE8A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9D14BAEA-AAA6-4BCB-A1FA-A9300BD01AF7}"/>
                  </a:ext>
                </a:extLst>
              </p:cNvPr>
              <p:cNvSpPr/>
              <p:nvPr/>
            </p:nvSpPr>
            <p:spPr>
              <a:xfrm>
                <a:off x="6091962" y="2822884"/>
                <a:ext cx="107449" cy="149943"/>
              </a:xfrm>
              <a:custGeom>
                <a:avLst/>
                <a:gdLst>
                  <a:gd name="connsiteX0" fmla="*/ 72956 w 107449"/>
                  <a:gd name="connsiteY0" fmla="*/ 4 h 149943"/>
                  <a:gd name="connsiteX1" fmla="*/ 40755 w 107449"/>
                  <a:gd name="connsiteY1" fmla="*/ 87065 h 149943"/>
                  <a:gd name="connsiteX2" fmla="*/ 107450 w 107449"/>
                  <a:gd name="connsiteY2" fmla="*/ 149884 h 149943"/>
                  <a:gd name="connsiteX3" fmla="*/ 27949 w 107449"/>
                  <a:gd name="connsiteY3" fmla="*/ 108499 h 149943"/>
                  <a:gd name="connsiteX4" fmla="*/ 11160 w 107449"/>
                  <a:gd name="connsiteY4" fmla="*/ 107346 h 149943"/>
                  <a:gd name="connsiteX5" fmla="*/ 22881 w 107449"/>
                  <a:gd name="connsiteY5" fmla="*/ 94125 h 149943"/>
                  <a:gd name="connsiteX6" fmla="*/ 1 w 107449"/>
                  <a:gd name="connsiteY6" fmla="*/ 92564 h 149943"/>
                  <a:gd name="connsiteX7" fmla="*/ 22673 w 107449"/>
                  <a:gd name="connsiteY7" fmla="*/ 74582 h 149943"/>
                  <a:gd name="connsiteX8" fmla="*/ 72956 w 107449"/>
                  <a:gd name="connsiteY8" fmla="*/ 4 h 14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449" h="149943">
                    <a:moveTo>
                      <a:pt x="72956" y="4"/>
                    </a:moveTo>
                    <a:cubicBezTo>
                      <a:pt x="72956" y="4"/>
                      <a:pt x="34479" y="37374"/>
                      <a:pt x="40755" y="87065"/>
                    </a:cubicBezTo>
                    <a:cubicBezTo>
                      <a:pt x="47661" y="141747"/>
                      <a:pt x="107450" y="149884"/>
                      <a:pt x="107450" y="149884"/>
                    </a:cubicBezTo>
                    <a:cubicBezTo>
                      <a:pt x="107450" y="149884"/>
                      <a:pt x="60182" y="153368"/>
                      <a:pt x="27949" y="108499"/>
                    </a:cubicBezTo>
                    <a:cubicBezTo>
                      <a:pt x="27949" y="108499"/>
                      <a:pt x="16721" y="112698"/>
                      <a:pt x="11160" y="107346"/>
                    </a:cubicBezTo>
                    <a:cubicBezTo>
                      <a:pt x="11160" y="107346"/>
                      <a:pt x="21197" y="100701"/>
                      <a:pt x="22881" y="94125"/>
                    </a:cubicBezTo>
                    <a:cubicBezTo>
                      <a:pt x="22881" y="94125"/>
                      <a:pt x="12614" y="99639"/>
                      <a:pt x="1" y="92564"/>
                    </a:cubicBezTo>
                    <a:cubicBezTo>
                      <a:pt x="9677" y="89879"/>
                      <a:pt x="17856" y="83393"/>
                      <a:pt x="22673" y="74582"/>
                    </a:cubicBezTo>
                    <a:cubicBezTo>
                      <a:pt x="35002" y="52755"/>
                      <a:pt x="34540" y="17516"/>
                      <a:pt x="72956" y="4"/>
                    </a:cubicBez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80823A44-C7FE-4C11-A9ED-D43DDBCD000F}"/>
                  </a:ext>
                </a:extLst>
              </p:cNvPr>
              <p:cNvSpPr/>
              <p:nvPr/>
            </p:nvSpPr>
            <p:spPr>
              <a:xfrm>
                <a:off x="6201304" y="2821522"/>
                <a:ext cx="104873" cy="151163"/>
              </a:xfrm>
              <a:custGeom>
                <a:avLst/>
                <a:gdLst>
                  <a:gd name="connsiteX0" fmla="*/ 27949 w 104873"/>
                  <a:gd name="connsiteY0" fmla="*/ 4 h 151163"/>
                  <a:gd name="connsiteX1" fmla="*/ 68342 w 104873"/>
                  <a:gd name="connsiteY1" fmla="*/ 85549 h 151163"/>
                  <a:gd name="connsiteX2" fmla="*/ 1 w 104873"/>
                  <a:gd name="connsiteY2" fmla="*/ 151161 h 151163"/>
                  <a:gd name="connsiteX3" fmla="*/ 77625 w 104873"/>
                  <a:gd name="connsiteY3" fmla="*/ 106476 h 151163"/>
                  <a:gd name="connsiteX4" fmla="*/ 94360 w 104873"/>
                  <a:gd name="connsiteY4" fmla="*/ 104608 h 151163"/>
                  <a:gd name="connsiteX5" fmla="*/ 82070 w 104873"/>
                  <a:gd name="connsiteY5" fmla="*/ 91910 h 151163"/>
                  <a:gd name="connsiteX6" fmla="*/ 104874 w 104873"/>
                  <a:gd name="connsiteY6" fmla="*/ 89410 h 151163"/>
                  <a:gd name="connsiteX7" fmla="*/ 81416 w 104873"/>
                  <a:gd name="connsiteY7" fmla="*/ 72383 h 151163"/>
                  <a:gd name="connsiteX8" fmla="*/ 27949 w 104873"/>
                  <a:gd name="connsiteY8" fmla="*/ 11 h 15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73" h="151163">
                    <a:moveTo>
                      <a:pt x="27949" y="4"/>
                    </a:moveTo>
                    <a:cubicBezTo>
                      <a:pt x="27949" y="4"/>
                      <a:pt x="72433" y="35635"/>
                      <a:pt x="68342" y="85549"/>
                    </a:cubicBezTo>
                    <a:cubicBezTo>
                      <a:pt x="63820" y="140478"/>
                      <a:pt x="1" y="151161"/>
                      <a:pt x="1" y="151161"/>
                    </a:cubicBezTo>
                    <a:cubicBezTo>
                      <a:pt x="1" y="151161"/>
                      <a:pt x="47376" y="152730"/>
                      <a:pt x="77625" y="106476"/>
                    </a:cubicBezTo>
                    <a:cubicBezTo>
                      <a:pt x="77625" y="106476"/>
                      <a:pt x="89046" y="110222"/>
                      <a:pt x="94360" y="104608"/>
                    </a:cubicBezTo>
                    <a:cubicBezTo>
                      <a:pt x="94360" y="104608"/>
                      <a:pt x="84039" y="98363"/>
                      <a:pt x="82070" y="91910"/>
                    </a:cubicBezTo>
                    <a:cubicBezTo>
                      <a:pt x="82070" y="91910"/>
                      <a:pt x="92576" y="96970"/>
                      <a:pt x="104874" y="89410"/>
                    </a:cubicBezTo>
                    <a:cubicBezTo>
                      <a:pt x="95079" y="87130"/>
                      <a:pt x="86619" y="80990"/>
                      <a:pt x="81416" y="72383"/>
                    </a:cubicBezTo>
                    <a:cubicBezTo>
                      <a:pt x="68150" y="51133"/>
                      <a:pt x="67081" y="15893"/>
                      <a:pt x="27949" y="11"/>
                    </a:cubicBezTo>
                    <a:close/>
                  </a:path>
                </a:pathLst>
              </a:custGeom>
              <a:solidFill>
                <a:srgbClr val="FFFBCC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F0626359-AB63-4F37-AA88-20D8DFAE506B}"/>
                  </a:ext>
                </a:extLst>
              </p:cNvPr>
              <p:cNvSpPr/>
              <p:nvPr/>
            </p:nvSpPr>
            <p:spPr>
              <a:xfrm>
                <a:off x="6118303" y="2816431"/>
                <a:ext cx="157132" cy="41254"/>
              </a:xfrm>
              <a:custGeom>
                <a:avLst/>
                <a:gdLst>
                  <a:gd name="connsiteX0" fmla="*/ 28918 w 157132"/>
                  <a:gd name="connsiteY0" fmla="*/ 19292 h 41254"/>
                  <a:gd name="connsiteX1" fmla="*/ 11891 w 157132"/>
                  <a:gd name="connsiteY1" fmla="*/ 6795 h 41254"/>
                  <a:gd name="connsiteX2" fmla="*/ 1 w 157132"/>
                  <a:gd name="connsiteY2" fmla="*/ 7487 h 41254"/>
                  <a:gd name="connsiteX3" fmla="*/ 9014 w 157132"/>
                  <a:gd name="connsiteY3" fmla="*/ 41258 h 41254"/>
                  <a:gd name="connsiteX4" fmla="*/ 16467 w 157132"/>
                  <a:gd name="connsiteY4" fmla="*/ 36389 h 41254"/>
                  <a:gd name="connsiteX5" fmla="*/ 22450 w 157132"/>
                  <a:gd name="connsiteY5" fmla="*/ 26199 h 41254"/>
                  <a:gd name="connsiteX6" fmla="*/ 28918 w 157132"/>
                  <a:gd name="connsiteY6" fmla="*/ 19292 h 41254"/>
                  <a:gd name="connsiteX7" fmla="*/ 128739 w 157132"/>
                  <a:gd name="connsiteY7" fmla="*/ 17200 h 41254"/>
                  <a:gd name="connsiteX8" fmla="*/ 145205 w 157132"/>
                  <a:gd name="connsiteY8" fmla="*/ 4018 h 41254"/>
                  <a:gd name="connsiteX9" fmla="*/ 157133 w 157132"/>
                  <a:gd name="connsiteY9" fmla="*/ 4203 h 41254"/>
                  <a:gd name="connsiteX10" fmla="*/ 149589 w 157132"/>
                  <a:gd name="connsiteY10" fmla="*/ 38289 h 41254"/>
                  <a:gd name="connsiteX11" fmla="*/ 141928 w 157132"/>
                  <a:gd name="connsiteY11" fmla="*/ 33713 h 41254"/>
                  <a:gd name="connsiteX12" fmla="*/ 135560 w 157132"/>
                  <a:gd name="connsiteY12" fmla="*/ 23791 h 41254"/>
                  <a:gd name="connsiteX13" fmla="*/ 128739 w 157132"/>
                  <a:gd name="connsiteY13" fmla="*/ 17200 h 4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7132" h="41254">
                    <a:moveTo>
                      <a:pt x="28918" y="19292"/>
                    </a:moveTo>
                    <a:cubicBezTo>
                      <a:pt x="28918" y="19292"/>
                      <a:pt x="20958" y="13155"/>
                      <a:pt x="11891" y="6795"/>
                    </a:cubicBezTo>
                    <a:cubicBezTo>
                      <a:pt x="4792" y="1819"/>
                      <a:pt x="1623" y="1734"/>
                      <a:pt x="1" y="7487"/>
                    </a:cubicBezTo>
                    <a:lnTo>
                      <a:pt x="9014" y="41258"/>
                    </a:lnTo>
                    <a:lnTo>
                      <a:pt x="16467" y="36389"/>
                    </a:lnTo>
                    <a:lnTo>
                      <a:pt x="22450" y="26199"/>
                    </a:lnTo>
                    <a:lnTo>
                      <a:pt x="28918" y="19292"/>
                    </a:lnTo>
                    <a:close/>
                    <a:moveTo>
                      <a:pt x="128739" y="17200"/>
                    </a:moveTo>
                    <a:cubicBezTo>
                      <a:pt x="128739" y="17200"/>
                      <a:pt x="136468" y="10717"/>
                      <a:pt x="145205" y="4018"/>
                    </a:cubicBezTo>
                    <a:cubicBezTo>
                      <a:pt x="152088" y="-1265"/>
                      <a:pt x="155257" y="-1465"/>
                      <a:pt x="157133" y="4203"/>
                    </a:cubicBezTo>
                    <a:lnTo>
                      <a:pt x="149589" y="38289"/>
                    </a:lnTo>
                    <a:lnTo>
                      <a:pt x="141928" y="33713"/>
                    </a:lnTo>
                    <a:lnTo>
                      <a:pt x="135560" y="23791"/>
                    </a:lnTo>
                    <a:lnTo>
                      <a:pt x="128739" y="17200"/>
                    </a:ln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D2A86FD-B8EA-4115-A316-E0A1BE076241}"/>
                  </a:ext>
                </a:extLst>
              </p:cNvPr>
              <p:cNvSpPr/>
              <p:nvPr/>
            </p:nvSpPr>
            <p:spPr>
              <a:xfrm>
                <a:off x="6091962" y="2816800"/>
                <a:ext cx="213753" cy="155953"/>
              </a:xfrm>
              <a:custGeom>
                <a:avLst/>
                <a:gdLst>
                  <a:gd name="connsiteX0" fmla="*/ 27949 w 213753"/>
                  <a:gd name="connsiteY0" fmla="*/ 114583 h 155953"/>
                  <a:gd name="connsiteX1" fmla="*/ 11160 w 213753"/>
                  <a:gd name="connsiteY1" fmla="*/ 113429 h 155953"/>
                  <a:gd name="connsiteX2" fmla="*/ 22881 w 213753"/>
                  <a:gd name="connsiteY2" fmla="*/ 100208 h 155953"/>
                  <a:gd name="connsiteX3" fmla="*/ 1 w 213753"/>
                  <a:gd name="connsiteY3" fmla="*/ 98647 h 155953"/>
                  <a:gd name="connsiteX4" fmla="*/ 22673 w 213753"/>
                  <a:gd name="connsiteY4" fmla="*/ 80666 h 155953"/>
                  <a:gd name="connsiteX5" fmla="*/ 40285 w 213753"/>
                  <a:gd name="connsiteY5" fmla="*/ 38812 h 155953"/>
                  <a:gd name="connsiteX6" fmla="*/ 103989 w 213753"/>
                  <a:gd name="connsiteY6" fmla="*/ 27 h 155953"/>
                  <a:gd name="connsiteX7" fmla="*/ 170877 w 213753"/>
                  <a:gd name="connsiteY7" fmla="*/ 36082 h 155953"/>
                  <a:gd name="connsiteX8" fmla="*/ 190312 w 213753"/>
                  <a:gd name="connsiteY8" fmla="*/ 77151 h 155953"/>
                  <a:gd name="connsiteX9" fmla="*/ 213754 w 213753"/>
                  <a:gd name="connsiteY9" fmla="*/ 94163 h 155953"/>
                  <a:gd name="connsiteX10" fmla="*/ 190943 w 213753"/>
                  <a:gd name="connsiteY10" fmla="*/ 96678 h 155953"/>
                  <a:gd name="connsiteX11" fmla="*/ 203248 w 213753"/>
                  <a:gd name="connsiteY11" fmla="*/ 109376 h 155953"/>
                  <a:gd name="connsiteX12" fmla="*/ 186520 w 213753"/>
                  <a:gd name="connsiteY12" fmla="*/ 111237 h 155953"/>
                  <a:gd name="connsiteX13" fmla="*/ 108165 w 213753"/>
                  <a:gd name="connsiteY13" fmla="*/ 155937 h 155953"/>
                  <a:gd name="connsiteX14" fmla="*/ 27949 w 213753"/>
                  <a:gd name="connsiteY14" fmla="*/ 114583 h 155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753" h="155953">
                    <a:moveTo>
                      <a:pt x="27949" y="114583"/>
                    </a:moveTo>
                    <a:cubicBezTo>
                      <a:pt x="17405" y="117021"/>
                      <a:pt x="11160" y="113429"/>
                      <a:pt x="11160" y="113429"/>
                    </a:cubicBezTo>
                    <a:cubicBezTo>
                      <a:pt x="20035" y="105477"/>
                      <a:pt x="22881" y="100208"/>
                      <a:pt x="22881" y="100208"/>
                    </a:cubicBezTo>
                    <a:cubicBezTo>
                      <a:pt x="15421" y="103208"/>
                      <a:pt x="6961" y="102631"/>
                      <a:pt x="1" y="98647"/>
                    </a:cubicBezTo>
                    <a:cubicBezTo>
                      <a:pt x="9818" y="96245"/>
                      <a:pt x="18098" y="89678"/>
                      <a:pt x="22673" y="80666"/>
                    </a:cubicBezTo>
                    <a:cubicBezTo>
                      <a:pt x="27903" y="70106"/>
                      <a:pt x="34686" y="49418"/>
                      <a:pt x="40285" y="38812"/>
                    </a:cubicBezTo>
                    <a:cubicBezTo>
                      <a:pt x="54621" y="11694"/>
                      <a:pt x="73987" y="665"/>
                      <a:pt x="103989" y="27"/>
                    </a:cubicBezTo>
                    <a:cubicBezTo>
                      <a:pt x="131876" y="-550"/>
                      <a:pt x="155288" y="9586"/>
                      <a:pt x="170877" y="36082"/>
                    </a:cubicBezTo>
                    <a:cubicBezTo>
                      <a:pt x="176953" y="46387"/>
                      <a:pt x="184621" y="66822"/>
                      <a:pt x="190312" y="77151"/>
                    </a:cubicBezTo>
                    <a:cubicBezTo>
                      <a:pt x="195279" y="85962"/>
                      <a:pt x="203837" y="92173"/>
                      <a:pt x="213754" y="94163"/>
                    </a:cubicBezTo>
                    <a:cubicBezTo>
                      <a:pt x="206932" y="98439"/>
                      <a:pt x="198532" y="99365"/>
                      <a:pt x="190943" y="96678"/>
                    </a:cubicBezTo>
                    <a:cubicBezTo>
                      <a:pt x="190943" y="96678"/>
                      <a:pt x="194034" y="101800"/>
                      <a:pt x="203248" y="109376"/>
                    </a:cubicBezTo>
                    <a:cubicBezTo>
                      <a:pt x="203248" y="109376"/>
                      <a:pt x="197157" y="113221"/>
                      <a:pt x="186520" y="111237"/>
                    </a:cubicBezTo>
                    <a:cubicBezTo>
                      <a:pt x="186520" y="111237"/>
                      <a:pt x="160064" y="154852"/>
                      <a:pt x="108165" y="155937"/>
                    </a:cubicBezTo>
                    <a:cubicBezTo>
                      <a:pt x="56267" y="157014"/>
                      <a:pt x="27949" y="114583"/>
                      <a:pt x="27949" y="114583"/>
                    </a:cubicBezTo>
                    <a:close/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AD6B3309-37F9-41F9-99DA-69328B0E1265}"/>
                  </a:ext>
                </a:extLst>
              </p:cNvPr>
              <p:cNvSpPr/>
              <p:nvPr/>
            </p:nvSpPr>
            <p:spPr>
              <a:xfrm>
                <a:off x="6118364" y="2808147"/>
                <a:ext cx="159444" cy="48138"/>
              </a:xfrm>
              <a:custGeom>
                <a:avLst/>
                <a:gdLst>
                  <a:gd name="connsiteX0" fmla="*/ 34834 w 159444"/>
                  <a:gd name="connsiteY0" fmla="*/ 19086 h 48138"/>
                  <a:gd name="connsiteX1" fmla="*/ 13837 w 159444"/>
                  <a:gd name="connsiteY1" fmla="*/ 3288 h 48138"/>
                  <a:gd name="connsiteX2" fmla="*/ 686 w 159444"/>
                  <a:gd name="connsiteY2" fmla="*/ 12664 h 48138"/>
                  <a:gd name="connsiteX3" fmla="*/ 9454 w 159444"/>
                  <a:gd name="connsiteY3" fmla="*/ 48142 h 48138"/>
                  <a:gd name="connsiteX4" fmla="*/ 123217 w 159444"/>
                  <a:gd name="connsiteY4" fmla="*/ 19924 h 48138"/>
                  <a:gd name="connsiteX5" fmla="*/ 145606 w 159444"/>
                  <a:gd name="connsiteY5" fmla="*/ 3104 h 48138"/>
                  <a:gd name="connsiteX6" fmla="*/ 158757 w 159444"/>
                  <a:gd name="connsiteY6" fmla="*/ 12471 h 48138"/>
                  <a:gd name="connsiteX7" fmla="*/ 150066 w 159444"/>
                  <a:gd name="connsiteY7" fmla="*/ 48111 h 4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44" h="48138">
                    <a:moveTo>
                      <a:pt x="34834" y="19086"/>
                    </a:moveTo>
                    <a:cubicBezTo>
                      <a:pt x="34834" y="19086"/>
                      <a:pt x="18298" y="6680"/>
                      <a:pt x="13837" y="3288"/>
                    </a:cubicBezTo>
                    <a:cubicBezTo>
                      <a:pt x="5747" y="-2849"/>
                      <a:pt x="-2452" y="166"/>
                      <a:pt x="686" y="12664"/>
                    </a:cubicBezTo>
                    <a:lnTo>
                      <a:pt x="9454" y="48142"/>
                    </a:lnTo>
                    <a:moveTo>
                      <a:pt x="123217" y="19924"/>
                    </a:moveTo>
                    <a:cubicBezTo>
                      <a:pt x="123217" y="19924"/>
                      <a:pt x="141153" y="6472"/>
                      <a:pt x="145606" y="3104"/>
                    </a:cubicBezTo>
                    <a:cubicBezTo>
                      <a:pt x="153697" y="-3049"/>
                      <a:pt x="161903" y="-103"/>
                      <a:pt x="158757" y="12471"/>
                    </a:cubicBezTo>
                    <a:cubicBezTo>
                      <a:pt x="156696" y="20831"/>
                      <a:pt x="150066" y="48111"/>
                      <a:pt x="150066" y="48111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701B77AD-4E1E-4CF5-BE91-EEAE24C70847}"/>
                  </a:ext>
                </a:extLst>
              </p:cNvPr>
              <p:cNvSpPr/>
              <p:nvPr/>
            </p:nvSpPr>
            <p:spPr>
              <a:xfrm>
                <a:off x="6118742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454288C-6E22-4B62-BEC6-1CAE029C0040}"/>
                  </a:ext>
                </a:extLst>
              </p:cNvPr>
              <p:cNvSpPr/>
              <p:nvPr/>
            </p:nvSpPr>
            <p:spPr>
              <a:xfrm>
                <a:off x="6130309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0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0" y="24764"/>
                      <a:pt x="0" y="15954"/>
                    </a:cubicBezTo>
                    <a:cubicBezTo>
                      <a:pt x="0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23C05DF-5A25-43C7-B6A2-671BDB41B49A}"/>
                  </a:ext>
                </a:extLst>
              </p:cNvPr>
              <p:cNvSpPr/>
              <p:nvPr/>
            </p:nvSpPr>
            <p:spPr>
              <a:xfrm rot="-2701801">
                <a:off x="6138423" y="2851232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BF9F36FE-6E47-4448-B496-D1BE3E070D59}"/>
                  </a:ext>
                </a:extLst>
              </p:cNvPr>
              <p:cNvSpPr/>
              <p:nvPr/>
            </p:nvSpPr>
            <p:spPr>
              <a:xfrm>
                <a:off x="6222369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27D3C8D-1FC8-4DC3-B22E-586E86F47308}"/>
                  </a:ext>
                </a:extLst>
              </p:cNvPr>
              <p:cNvSpPr/>
              <p:nvPr/>
            </p:nvSpPr>
            <p:spPr>
              <a:xfrm>
                <a:off x="6233921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1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1" y="24764"/>
                      <a:pt x="1" y="15954"/>
                    </a:cubicBezTo>
                    <a:cubicBezTo>
                      <a:pt x="1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D04F3E84-B32F-480C-8929-3A91C075CF11}"/>
                  </a:ext>
                </a:extLst>
              </p:cNvPr>
              <p:cNvSpPr/>
              <p:nvPr/>
            </p:nvSpPr>
            <p:spPr>
              <a:xfrm rot="-2701801">
                <a:off x="6242050" y="2851240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58E52562-742A-4F66-AF82-03C7C6E3327A}"/>
                  </a:ext>
                </a:extLst>
              </p:cNvPr>
              <p:cNvSpPr/>
              <p:nvPr/>
            </p:nvSpPr>
            <p:spPr>
              <a:xfrm>
                <a:off x="6182861" y="2914536"/>
                <a:ext cx="31140" cy="28717"/>
              </a:xfrm>
              <a:custGeom>
                <a:avLst/>
                <a:gdLst>
                  <a:gd name="connsiteX0" fmla="*/ 31141 w 31140"/>
                  <a:gd name="connsiteY0" fmla="*/ 9533 h 28717"/>
                  <a:gd name="connsiteX1" fmla="*/ 15575 w 31140"/>
                  <a:gd name="connsiteY1" fmla="*/ 28721 h 28717"/>
                  <a:gd name="connsiteX2" fmla="*/ 1 w 31140"/>
                  <a:gd name="connsiteY2" fmla="*/ 9571 h 28717"/>
                  <a:gd name="connsiteX3" fmla="*/ 15536 w 31140"/>
                  <a:gd name="connsiteY3" fmla="*/ 4 h 28717"/>
                  <a:gd name="connsiteX4" fmla="*/ 31141 w 31140"/>
                  <a:gd name="connsiteY4" fmla="*/ 9540 h 2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40" h="28717">
                    <a:moveTo>
                      <a:pt x="31141" y="9533"/>
                    </a:moveTo>
                    <a:cubicBezTo>
                      <a:pt x="31141" y="18669"/>
                      <a:pt x="24165" y="28721"/>
                      <a:pt x="15575" y="28721"/>
                    </a:cubicBezTo>
                    <a:cubicBezTo>
                      <a:pt x="6992" y="28721"/>
                      <a:pt x="1" y="18708"/>
                      <a:pt x="1" y="9571"/>
                    </a:cubicBezTo>
                    <a:lnTo>
                      <a:pt x="15536" y="4"/>
                    </a:lnTo>
                    <a:lnTo>
                      <a:pt x="31141" y="9540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8934350-3C1D-41A3-85A7-DAC97C3F14EB}"/>
                  </a:ext>
                </a:extLst>
              </p:cNvPr>
              <p:cNvSpPr/>
              <p:nvPr/>
            </p:nvSpPr>
            <p:spPr>
              <a:xfrm>
                <a:off x="6185653" y="2931832"/>
                <a:ext cx="25364" cy="10891"/>
              </a:xfrm>
              <a:custGeom>
                <a:avLst/>
                <a:gdLst>
                  <a:gd name="connsiteX0" fmla="*/ 25365 w 25364"/>
                  <a:gd name="connsiteY0" fmla="*/ 5219 h 10891"/>
                  <a:gd name="connsiteX1" fmla="*/ 12629 w 25364"/>
                  <a:gd name="connsiteY1" fmla="*/ 5 h 10891"/>
                  <a:gd name="connsiteX2" fmla="*/ 1 w 25364"/>
                  <a:gd name="connsiteY2" fmla="*/ 5457 h 10891"/>
                  <a:gd name="connsiteX3" fmla="*/ 12737 w 25364"/>
                  <a:gd name="connsiteY3" fmla="*/ 10895 h 10891"/>
                  <a:gd name="connsiteX4" fmla="*/ 25365 w 25364"/>
                  <a:gd name="connsiteY4" fmla="*/ 5219 h 10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4" h="10891">
                    <a:moveTo>
                      <a:pt x="25365" y="5219"/>
                    </a:moveTo>
                    <a:cubicBezTo>
                      <a:pt x="21997" y="1833"/>
                      <a:pt x="17404" y="-48"/>
                      <a:pt x="12629" y="5"/>
                    </a:cubicBezTo>
                    <a:cubicBezTo>
                      <a:pt x="7856" y="42"/>
                      <a:pt x="3301" y="2009"/>
                      <a:pt x="1" y="5457"/>
                    </a:cubicBezTo>
                    <a:lnTo>
                      <a:pt x="12737" y="10895"/>
                    </a:lnTo>
                    <a:lnTo>
                      <a:pt x="25365" y="5219"/>
                    </a:lnTo>
                    <a:close/>
                  </a:path>
                </a:pathLst>
              </a:custGeom>
              <a:solidFill>
                <a:srgbClr val="F930E7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8FA8EC5B-D4C5-43C2-AAF7-8EE49EEF48D9}"/>
                  </a:ext>
                </a:extLst>
              </p:cNvPr>
              <p:cNvSpPr/>
              <p:nvPr/>
            </p:nvSpPr>
            <p:spPr>
              <a:xfrm>
                <a:off x="6186622" y="2931787"/>
                <a:ext cx="23349" cy="5729"/>
              </a:xfrm>
              <a:custGeom>
                <a:avLst/>
                <a:gdLst>
                  <a:gd name="connsiteX0" fmla="*/ 1 w 23349"/>
                  <a:gd name="connsiteY0" fmla="*/ 5733 h 5729"/>
                  <a:gd name="connsiteX1" fmla="*/ 11814 w 23349"/>
                  <a:gd name="connsiteY1" fmla="*/ 4 h 5729"/>
                  <a:gd name="connsiteX2" fmla="*/ 23350 w 23349"/>
                  <a:gd name="connsiteY2" fmla="*/ 5064 h 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49" h="5729">
                    <a:moveTo>
                      <a:pt x="1" y="5733"/>
                    </a:moveTo>
                    <a:cubicBezTo>
                      <a:pt x="1131" y="2472"/>
                      <a:pt x="5992" y="4"/>
                      <a:pt x="11814" y="4"/>
                    </a:cubicBezTo>
                    <a:cubicBezTo>
                      <a:pt x="17236" y="4"/>
                      <a:pt x="21812" y="2126"/>
                      <a:pt x="23350" y="5064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7F99455-2E70-4376-B9DA-F2EB76329A86}"/>
                  </a:ext>
                </a:extLst>
              </p:cNvPr>
              <p:cNvSpPr/>
              <p:nvPr/>
            </p:nvSpPr>
            <p:spPr>
              <a:xfrm>
                <a:off x="6197343" y="2919143"/>
                <a:ext cx="2230" cy="7690"/>
              </a:xfrm>
              <a:custGeom>
                <a:avLst/>
                <a:gdLst>
                  <a:gd name="connsiteX0" fmla="*/ 1 w 2230"/>
                  <a:gd name="connsiteY0" fmla="*/ 4 h 7690"/>
                  <a:gd name="connsiteX1" fmla="*/ 2231 w 2230"/>
                  <a:gd name="connsiteY1" fmla="*/ 4 h 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0" h="7690">
                    <a:moveTo>
                      <a:pt x="1" y="4"/>
                    </a:moveTo>
                    <a:lnTo>
                      <a:pt x="2231" y="4"/>
                    </a:lnTo>
                  </a:path>
                </a:pathLst>
              </a:custGeom>
              <a:noFill/>
              <a:ln w="9452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23F26FF4-D10F-463F-BF7E-8D8E46D875DE}"/>
                  </a:ext>
                </a:extLst>
              </p:cNvPr>
              <p:cNvSpPr/>
              <p:nvPr/>
            </p:nvSpPr>
            <p:spPr>
              <a:xfrm>
                <a:off x="6195712" y="2901328"/>
                <a:ext cx="43461" cy="24406"/>
              </a:xfrm>
              <a:custGeom>
                <a:avLst/>
                <a:gdLst>
                  <a:gd name="connsiteX0" fmla="*/ 43131 w 43461"/>
                  <a:gd name="connsiteY0" fmla="*/ 18818 h 24406"/>
                  <a:gd name="connsiteX1" fmla="*/ 30387 w 43461"/>
                  <a:gd name="connsiteY1" fmla="*/ 24133 h 24406"/>
                  <a:gd name="connsiteX2" fmla="*/ 16544 w 43461"/>
                  <a:gd name="connsiteY2" fmla="*/ 23118 h 24406"/>
                  <a:gd name="connsiteX3" fmla="*/ 4115 w 43461"/>
                  <a:gd name="connsiteY3" fmla="*/ 16273 h 24406"/>
                  <a:gd name="connsiteX4" fmla="*/ 347 w 43461"/>
                  <a:gd name="connsiteY4" fmla="*/ 9466 h 24406"/>
                  <a:gd name="connsiteX5" fmla="*/ 131 w 43461"/>
                  <a:gd name="connsiteY5" fmla="*/ 7436 h 24406"/>
                  <a:gd name="connsiteX6" fmla="*/ 131 w 43461"/>
                  <a:gd name="connsiteY6" fmla="*/ 5867 h 24406"/>
                  <a:gd name="connsiteX7" fmla="*/ 1 w 43461"/>
                  <a:gd name="connsiteY7" fmla="*/ 2621 h 24406"/>
                  <a:gd name="connsiteX8" fmla="*/ 2638 w 43461"/>
                  <a:gd name="connsiteY8" fmla="*/ 6 h 24406"/>
                  <a:gd name="connsiteX9" fmla="*/ 5469 w 43461"/>
                  <a:gd name="connsiteY9" fmla="*/ 2421 h 24406"/>
                  <a:gd name="connsiteX10" fmla="*/ 5469 w 43461"/>
                  <a:gd name="connsiteY10" fmla="*/ 2621 h 24406"/>
                  <a:gd name="connsiteX11" fmla="*/ 5338 w 43461"/>
                  <a:gd name="connsiteY11" fmla="*/ 5867 h 24406"/>
                  <a:gd name="connsiteX12" fmla="*/ 5338 w 43461"/>
                  <a:gd name="connsiteY12" fmla="*/ 7436 h 24406"/>
                  <a:gd name="connsiteX13" fmla="*/ 5338 w 43461"/>
                  <a:gd name="connsiteY13" fmla="*/ 8651 h 24406"/>
                  <a:gd name="connsiteX14" fmla="*/ 7599 w 43461"/>
                  <a:gd name="connsiteY14" fmla="*/ 13342 h 24406"/>
                  <a:gd name="connsiteX15" fmla="*/ 17751 w 43461"/>
                  <a:gd name="connsiteY15" fmla="*/ 19680 h 24406"/>
                  <a:gd name="connsiteX16" fmla="*/ 30149 w 43461"/>
                  <a:gd name="connsiteY16" fmla="*/ 21349 h 24406"/>
                  <a:gd name="connsiteX17" fmla="*/ 41854 w 43461"/>
                  <a:gd name="connsiteY17" fmla="*/ 17288 h 24406"/>
                  <a:gd name="connsiteX18" fmla="*/ 43231 w 43461"/>
                  <a:gd name="connsiteY18" fmla="*/ 17496 h 24406"/>
                  <a:gd name="connsiteX19" fmla="*/ 43162 w 43461"/>
                  <a:gd name="connsiteY19" fmla="*/ 18849 h 24406"/>
                  <a:gd name="connsiteX20" fmla="*/ 43131 w 43461"/>
                  <a:gd name="connsiteY20" fmla="*/ 18818 h 2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461" h="24406">
                    <a:moveTo>
                      <a:pt x="43131" y="18818"/>
                    </a:moveTo>
                    <a:cubicBezTo>
                      <a:pt x="39483" y="21779"/>
                      <a:pt x="35058" y="23625"/>
                      <a:pt x="30387" y="24133"/>
                    </a:cubicBezTo>
                    <a:cubicBezTo>
                      <a:pt x="25751" y="24719"/>
                      <a:pt x="21044" y="24374"/>
                      <a:pt x="16544" y="23118"/>
                    </a:cubicBezTo>
                    <a:cubicBezTo>
                      <a:pt x="11875" y="21958"/>
                      <a:pt x="7591" y="19598"/>
                      <a:pt x="4115" y="16273"/>
                    </a:cubicBezTo>
                    <a:cubicBezTo>
                      <a:pt x="2226" y="14417"/>
                      <a:pt x="917" y="12052"/>
                      <a:pt x="347" y="9466"/>
                    </a:cubicBezTo>
                    <a:cubicBezTo>
                      <a:pt x="205" y="8799"/>
                      <a:pt x="133" y="8118"/>
                      <a:pt x="131" y="7436"/>
                    </a:cubicBezTo>
                    <a:lnTo>
                      <a:pt x="131" y="5867"/>
                    </a:lnTo>
                    <a:lnTo>
                      <a:pt x="1" y="2621"/>
                    </a:lnTo>
                    <a:cubicBezTo>
                      <a:pt x="53" y="1190"/>
                      <a:pt x="1207" y="46"/>
                      <a:pt x="2638" y="6"/>
                    </a:cubicBezTo>
                    <a:cubicBezTo>
                      <a:pt x="4071" y="-59"/>
                      <a:pt x="5308" y="997"/>
                      <a:pt x="5469" y="2421"/>
                    </a:cubicBezTo>
                    <a:lnTo>
                      <a:pt x="5469" y="2621"/>
                    </a:lnTo>
                    <a:lnTo>
                      <a:pt x="5338" y="5867"/>
                    </a:lnTo>
                    <a:lnTo>
                      <a:pt x="5338" y="7436"/>
                    </a:lnTo>
                    <a:cubicBezTo>
                      <a:pt x="5306" y="7840"/>
                      <a:pt x="5306" y="8246"/>
                      <a:pt x="5338" y="8651"/>
                    </a:cubicBezTo>
                    <a:cubicBezTo>
                      <a:pt x="5615" y="10397"/>
                      <a:pt x="6399" y="12027"/>
                      <a:pt x="7599" y="13342"/>
                    </a:cubicBezTo>
                    <a:cubicBezTo>
                      <a:pt x="10360" y="16280"/>
                      <a:pt x="13860" y="18472"/>
                      <a:pt x="17751" y="19680"/>
                    </a:cubicBezTo>
                    <a:cubicBezTo>
                      <a:pt x="21733" y="21051"/>
                      <a:pt x="25947" y="21618"/>
                      <a:pt x="30149" y="21349"/>
                    </a:cubicBezTo>
                    <a:cubicBezTo>
                      <a:pt x="34359" y="21144"/>
                      <a:pt x="38422" y="19734"/>
                      <a:pt x="41854" y="17288"/>
                    </a:cubicBezTo>
                    <a:cubicBezTo>
                      <a:pt x="42300" y="16997"/>
                      <a:pt x="42892" y="17086"/>
                      <a:pt x="43231" y="17496"/>
                    </a:cubicBezTo>
                    <a:cubicBezTo>
                      <a:pt x="43564" y="17896"/>
                      <a:pt x="43534" y="18485"/>
                      <a:pt x="43162" y="18849"/>
                    </a:cubicBezTo>
                    <a:lnTo>
                      <a:pt x="43131" y="18818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B8DA581-9D92-4F09-8B1C-571580844EDC}"/>
                  </a:ext>
                </a:extLst>
              </p:cNvPr>
              <p:cNvSpPr/>
              <p:nvPr/>
            </p:nvSpPr>
            <p:spPr>
              <a:xfrm>
                <a:off x="6159642" y="2900085"/>
                <a:ext cx="41569" cy="25420"/>
              </a:xfrm>
              <a:custGeom>
                <a:avLst/>
                <a:gdLst>
                  <a:gd name="connsiteX0" fmla="*/ 1531 w 41569"/>
                  <a:gd name="connsiteY0" fmla="*/ 18577 h 25420"/>
                  <a:gd name="connsiteX1" fmla="*/ 12991 w 41569"/>
                  <a:gd name="connsiteY1" fmla="*/ 22546 h 25420"/>
                  <a:gd name="connsiteX2" fmla="*/ 25165 w 41569"/>
                  <a:gd name="connsiteY2" fmla="*/ 20377 h 25420"/>
                  <a:gd name="connsiteX3" fmla="*/ 34625 w 41569"/>
                  <a:gd name="connsiteY3" fmla="*/ 13563 h 25420"/>
                  <a:gd name="connsiteX4" fmla="*/ 36217 w 41569"/>
                  <a:gd name="connsiteY4" fmla="*/ 8879 h 25420"/>
                  <a:gd name="connsiteX5" fmla="*/ 36110 w 41569"/>
                  <a:gd name="connsiteY5" fmla="*/ 2495 h 25420"/>
                  <a:gd name="connsiteX6" fmla="*/ 38840 w 41569"/>
                  <a:gd name="connsiteY6" fmla="*/ 4 h 25420"/>
                  <a:gd name="connsiteX7" fmla="*/ 41570 w 41569"/>
                  <a:gd name="connsiteY7" fmla="*/ 2488 h 25420"/>
                  <a:gd name="connsiteX8" fmla="*/ 41439 w 41569"/>
                  <a:gd name="connsiteY8" fmla="*/ 9002 h 25420"/>
                  <a:gd name="connsiteX9" fmla="*/ 38478 w 41569"/>
                  <a:gd name="connsiteY9" fmla="*/ 16285 h 25420"/>
                  <a:gd name="connsiteX10" fmla="*/ 26504 w 41569"/>
                  <a:gd name="connsiteY10" fmla="*/ 23799 h 25420"/>
                  <a:gd name="connsiteX11" fmla="*/ 12822 w 41569"/>
                  <a:gd name="connsiteY11" fmla="*/ 25261 h 25420"/>
                  <a:gd name="connsiteX12" fmla="*/ 308 w 41569"/>
                  <a:gd name="connsiteY12" fmla="*/ 19877 h 25420"/>
                  <a:gd name="connsiteX13" fmla="*/ 235 w 41569"/>
                  <a:gd name="connsiteY13" fmla="*/ 18574 h 25420"/>
                  <a:gd name="connsiteX14" fmla="*/ 239 w 41569"/>
                  <a:gd name="connsiteY14" fmla="*/ 18569 h 25420"/>
                  <a:gd name="connsiteX15" fmla="*/ 1577 w 41569"/>
                  <a:gd name="connsiteY15" fmla="*/ 18500 h 25420"/>
                  <a:gd name="connsiteX16" fmla="*/ 1531 w 41569"/>
                  <a:gd name="connsiteY16" fmla="*/ 18577 h 2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569" h="25420">
                    <a:moveTo>
                      <a:pt x="1531" y="18577"/>
                    </a:moveTo>
                    <a:cubicBezTo>
                      <a:pt x="4792" y="21131"/>
                      <a:pt x="8830" y="22530"/>
                      <a:pt x="12991" y="22546"/>
                    </a:cubicBezTo>
                    <a:cubicBezTo>
                      <a:pt x="17155" y="22661"/>
                      <a:pt x="21298" y="21923"/>
                      <a:pt x="25165" y="20377"/>
                    </a:cubicBezTo>
                    <a:cubicBezTo>
                      <a:pt x="28895" y="19036"/>
                      <a:pt x="32173" y="16675"/>
                      <a:pt x="34625" y="13563"/>
                    </a:cubicBezTo>
                    <a:cubicBezTo>
                      <a:pt x="35656" y="12217"/>
                      <a:pt x="36217" y="10563"/>
                      <a:pt x="36217" y="8879"/>
                    </a:cubicBezTo>
                    <a:cubicBezTo>
                      <a:pt x="36217" y="6849"/>
                      <a:pt x="36071" y="4610"/>
                      <a:pt x="36110" y="2495"/>
                    </a:cubicBezTo>
                    <a:cubicBezTo>
                      <a:pt x="36227" y="1078"/>
                      <a:pt x="37418" y="-9"/>
                      <a:pt x="38840" y="4"/>
                    </a:cubicBezTo>
                    <a:cubicBezTo>
                      <a:pt x="40270" y="4"/>
                      <a:pt x="41455" y="1088"/>
                      <a:pt x="41570" y="2488"/>
                    </a:cubicBezTo>
                    <a:cubicBezTo>
                      <a:pt x="41570" y="4680"/>
                      <a:pt x="41570" y="6718"/>
                      <a:pt x="41439" y="9002"/>
                    </a:cubicBezTo>
                    <a:cubicBezTo>
                      <a:pt x="41258" y="11685"/>
                      <a:pt x="40220" y="14237"/>
                      <a:pt x="38478" y="16285"/>
                    </a:cubicBezTo>
                    <a:cubicBezTo>
                      <a:pt x="35280" y="19874"/>
                      <a:pt x="31127" y="22480"/>
                      <a:pt x="26504" y="23799"/>
                    </a:cubicBezTo>
                    <a:cubicBezTo>
                      <a:pt x="22091" y="25217"/>
                      <a:pt x="17435" y="25715"/>
                      <a:pt x="12822" y="25261"/>
                    </a:cubicBezTo>
                    <a:cubicBezTo>
                      <a:pt x="8171" y="24896"/>
                      <a:pt x="3772" y="23003"/>
                      <a:pt x="308" y="19877"/>
                    </a:cubicBezTo>
                    <a:cubicBezTo>
                      <a:pt x="-71" y="19537"/>
                      <a:pt x="-105" y="18954"/>
                      <a:pt x="235" y="18574"/>
                    </a:cubicBezTo>
                    <a:cubicBezTo>
                      <a:pt x="237" y="18573"/>
                      <a:pt x="238" y="18571"/>
                      <a:pt x="239" y="18569"/>
                    </a:cubicBezTo>
                    <a:cubicBezTo>
                      <a:pt x="593" y="18188"/>
                      <a:pt x="1186" y="18157"/>
                      <a:pt x="1577" y="18500"/>
                    </a:cubicBezTo>
                    <a:lnTo>
                      <a:pt x="1531" y="18577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F9CFD7AD-4343-4548-8AEB-E300F74BE6C1}"/>
                  </a:ext>
                </a:extLst>
              </p:cNvPr>
              <p:cNvSpPr/>
              <p:nvPr/>
            </p:nvSpPr>
            <p:spPr>
              <a:xfrm>
                <a:off x="6182861" y="2925550"/>
                <a:ext cx="31140" cy="17189"/>
              </a:xfrm>
              <a:custGeom>
                <a:avLst/>
                <a:gdLst>
                  <a:gd name="connsiteX0" fmla="*/ 31141 w 31140"/>
                  <a:gd name="connsiteY0" fmla="*/ 4 h 17189"/>
                  <a:gd name="connsiteX1" fmla="*/ 15575 w 31140"/>
                  <a:gd name="connsiteY1" fmla="*/ 17193 h 17189"/>
                  <a:gd name="connsiteX2" fmla="*/ 1 w 31140"/>
                  <a:gd name="connsiteY2" fmla="*/ 4 h 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40" h="17189">
                    <a:moveTo>
                      <a:pt x="31141" y="4"/>
                    </a:moveTo>
                    <a:cubicBezTo>
                      <a:pt x="31141" y="8540"/>
                      <a:pt x="24165" y="17193"/>
                      <a:pt x="15575" y="17193"/>
                    </a:cubicBezTo>
                    <a:cubicBezTo>
                      <a:pt x="6992" y="17193"/>
                      <a:pt x="1" y="8548"/>
                      <a:pt x="1" y="4"/>
                    </a:cubicBezTo>
                  </a:path>
                </a:pathLst>
              </a:custGeom>
              <a:noFill/>
              <a:ln w="4139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220B7A9-BA76-40EA-90E4-7EF6F278C560}"/>
                  </a:ext>
                </a:extLst>
              </p:cNvPr>
              <p:cNvSpPr/>
              <p:nvPr/>
            </p:nvSpPr>
            <p:spPr>
              <a:xfrm>
                <a:off x="6121757" y="2894823"/>
                <a:ext cx="90041" cy="32102"/>
              </a:xfrm>
              <a:custGeom>
                <a:avLst/>
                <a:gdLst>
                  <a:gd name="connsiteX0" fmla="*/ 63497 w 90041"/>
                  <a:gd name="connsiteY0" fmla="*/ 7757 h 32102"/>
                  <a:gd name="connsiteX1" fmla="*/ 64212 w 90041"/>
                  <a:gd name="connsiteY1" fmla="*/ 4488 h 32102"/>
                  <a:gd name="connsiteX2" fmla="*/ 77056 w 90041"/>
                  <a:gd name="connsiteY2" fmla="*/ 5 h 32102"/>
                  <a:gd name="connsiteX3" fmla="*/ 89261 w 90041"/>
                  <a:gd name="connsiteY3" fmla="*/ 4265 h 32102"/>
                  <a:gd name="connsiteX4" fmla="*/ 89776 w 90041"/>
                  <a:gd name="connsiteY4" fmla="*/ 7565 h 32102"/>
                  <a:gd name="connsiteX5" fmla="*/ 86092 w 90041"/>
                  <a:gd name="connsiteY5" fmla="*/ 10080 h 32102"/>
                  <a:gd name="connsiteX6" fmla="*/ 79501 w 90041"/>
                  <a:gd name="connsiteY6" fmla="*/ 13325 h 32102"/>
                  <a:gd name="connsiteX7" fmla="*/ 79132 w 90041"/>
                  <a:gd name="connsiteY7" fmla="*/ 13764 h 32102"/>
                  <a:gd name="connsiteX8" fmla="*/ 74142 w 90041"/>
                  <a:gd name="connsiteY8" fmla="*/ 13600 h 32102"/>
                  <a:gd name="connsiteX9" fmla="*/ 74041 w 90041"/>
                  <a:gd name="connsiteY9" fmla="*/ 13487 h 32102"/>
                  <a:gd name="connsiteX10" fmla="*/ 67157 w 90041"/>
                  <a:gd name="connsiteY10" fmla="*/ 10503 h 32102"/>
                  <a:gd name="connsiteX11" fmla="*/ 63574 w 90041"/>
                  <a:gd name="connsiteY11" fmla="*/ 7749 h 32102"/>
                  <a:gd name="connsiteX12" fmla="*/ 63497 w 90041"/>
                  <a:gd name="connsiteY12" fmla="*/ 7749 h 32102"/>
                  <a:gd name="connsiteX13" fmla="*/ 55998 w 90041"/>
                  <a:gd name="connsiteY13" fmla="*/ 13579 h 32102"/>
                  <a:gd name="connsiteX14" fmla="*/ 25157 w 90041"/>
                  <a:gd name="connsiteY14" fmla="*/ 14387 h 32102"/>
                  <a:gd name="connsiteX15" fmla="*/ 11152 w 90041"/>
                  <a:gd name="connsiteY15" fmla="*/ 21170 h 32102"/>
                  <a:gd name="connsiteX16" fmla="*/ 1 w 90041"/>
                  <a:gd name="connsiteY16" fmla="*/ 32106 h 32102"/>
                  <a:gd name="connsiteX17" fmla="*/ 24542 w 90041"/>
                  <a:gd name="connsiteY17" fmla="*/ 12610 h 32102"/>
                  <a:gd name="connsiteX18" fmla="*/ 56652 w 90041"/>
                  <a:gd name="connsiteY18" fmla="*/ 9887 h 32102"/>
                  <a:gd name="connsiteX19" fmla="*/ 58244 w 90041"/>
                  <a:gd name="connsiteY19" fmla="*/ 11987 h 32102"/>
                  <a:gd name="connsiteX20" fmla="*/ 57505 w 90041"/>
                  <a:gd name="connsiteY20" fmla="*/ 13202 h 32102"/>
                  <a:gd name="connsiteX21" fmla="*/ 56106 w 90041"/>
                  <a:gd name="connsiteY21" fmla="*/ 13548 h 32102"/>
                  <a:gd name="connsiteX22" fmla="*/ 55998 w 90041"/>
                  <a:gd name="connsiteY22" fmla="*/ 13579 h 3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0041" h="32102">
                    <a:moveTo>
                      <a:pt x="63497" y="7757"/>
                    </a:moveTo>
                    <a:cubicBezTo>
                      <a:pt x="63070" y="6622"/>
                      <a:pt x="63350" y="5341"/>
                      <a:pt x="64212" y="4488"/>
                    </a:cubicBezTo>
                    <a:cubicBezTo>
                      <a:pt x="66012" y="2704"/>
                      <a:pt x="69880" y="66"/>
                      <a:pt x="77056" y="5"/>
                    </a:cubicBezTo>
                    <a:cubicBezTo>
                      <a:pt x="84208" y="-57"/>
                      <a:pt x="87638" y="2489"/>
                      <a:pt x="89261" y="4265"/>
                    </a:cubicBezTo>
                    <a:cubicBezTo>
                      <a:pt x="90067" y="5168"/>
                      <a:pt x="90269" y="6460"/>
                      <a:pt x="89776" y="7565"/>
                    </a:cubicBezTo>
                    <a:cubicBezTo>
                      <a:pt x="89126" y="9035"/>
                      <a:pt x="87698" y="10010"/>
                      <a:pt x="86092" y="10080"/>
                    </a:cubicBezTo>
                    <a:cubicBezTo>
                      <a:pt x="83500" y="10031"/>
                      <a:pt x="81044" y="11241"/>
                      <a:pt x="79501" y="13325"/>
                    </a:cubicBezTo>
                    <a:cubicBezTo>
                      <a:pt x="79396" y="13485"/>
                      <a:pt x="79272" y="13632"/>
                      <a:pt x="79132" y="13764"/>
                    </a:cubicBezTo>
                    <a:cubicBezTo>
                      <a:pt x="77709" y="15096"/>
                      <a:pt x="75475" y="15023"/>
                      <a:pt x="74142" y="13600"/>
                    </a:cubicBezTo>
                    <a:cubicBezTo>
                      <a:pt x="74108" y="13563"/>
                      <a:pt x="74074" y="13525"/>
                      <a:pt x="74041" y="13487"/>
                    </a:cubicBezTo>
                    <a:cubicBezTo>
                      <a:pt x="74041" y="13487"/>
                      <a:pt x="72580" y="10941"/>
                      <a:pt x="67157" y="10503"/>
                    </a:cubicBezTo>
                    <a:cubicBezTo>
                      <a:pt x="65526" y="10367"/>
                      <a:pt x="64126" y="9290"/>
                      <a:pt x="63574" y="7749"/>
                    </a:cubicBezTo>
                    <a:lnTo>
                      <a:pt x="63497" y="7749"/>
                    </a:lnTo>
                    <a:close/>
                    <a:moveTo>
                      <a:pt x="55998" y="13579"/>
                    </a:moveTo>
                    <a:cubicBezTo>
                      <a:pt x="45806" y="11328"/>
                      <a:pt x="35218" y="11605"/>
                      <a:pt x="25157" y="14387"/>
                    </a:cubicBezTo>
                    <a:cubicBezTo>
                      <a:pt x="20155" y="15879"/>
                      <a:pt x="15425" y="18170"/>
                      <a:pt x="11152" y="21170"/>
                    </a:cubicBezTo>
                    <a:cubicBezTo>
                      <a:pt x="6872" y="24193"/>
                      <a:pt x="3105" y="27885"/>
                      <a:pt x="1" y="32106"/>
                    </a:cubicBezTo>
                    <a:cubicBezTo>
                      <a:pt x="5806" y="23077"/>
                      <a:pt x="14434" y="16222"/>
                      <a:pt x="24542" y="12610"/>
                    </a:cubicBezTo>
                    <a:cubicBezTo>
                      <a:pt x="34862" y="9092"/>
                      <a:pt x="45887" y="8158"/>
                      <a:pt x="56652" y="9887"/>
                    </a:cubicBezTo>
                    <a:cubicBezTo>
                      <a:pt x="57662" y="10042"/>
                      <a:pt x="58368" y="10972"/>
                      <a:pt x="58244" y="11987"/>
                    </a:cubicBezTo>
                    <a:cubicBezTo>
                      <a:pt x="58171" y="12475"/>
                      <a:pt x="57905" y="12912"/>
                      <a:pt x="57505" y="13202"/>
                    </a:cubicBezTo>
                    <a:cubicBezTo>
                      <a:pt x="57102" y="13496"/>
                      <a:pt x="56599" y="13621"/>
                      <a:pt x="56106" y="13548"/>
                    </a:cubicBezTo>
                    <a:lnTo>
                      <a:pt x="55998" y="1357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AD24C6B0-9F4C-4F96-9083-34608A028697}"/>
                  </a:ext>
                </a:extLst>
              </p:cNvPr>
              <p:cNvSpPr/>
              <p:nvPr/>
            </p:nvSpPr>
            <p:spPr>
              <a:xfrm>
                <a:off x="6147106" y="2903870"/>
                <a:ext cx="127807" cy="29601"/>
              </a:xfrm>
              <a:custGeom>
                <a:avLst/>
                <a:gdLst>
                  <a:gd name="connsiteX0" fmla="*/ 30964 w 127807"/>
                  <a:gd name="connsiteY0" fmla="*/ 9017 h 29601"/>
                  <a:gd name="connsiteX1" fmla="*/ 20489 w 127807"/>
                  <a:gd name="connsiteY1" fmla="*/ 9378 h 29601"/>
                  <a:gd name="connsiteX2" fmla="*/ 10722 w 127807"/>
                  <a:gd name="connsiteY2" fmla="*/ 12501 h 29601"/>
                  <a:gd name="connsiteX3" fmla="*/ 3538 w 127807"/>
                  <a:gd name="connsiteY3" fmla="*/ 19745 h 29601"/>
                  <a:gd name="connsiteX4" fmla="*/ 1 w 127807"/>
                  <a:gd name="connsiteY4" fmla="*/ 29605 h 29601"/>
                  <a:gd name="connsiteX5" fmla="*/ 2692 w 127807"/>
                  <a:gd name="connsiteY5" fmla="*/ 19307 h 29601"/>
                  <a:gd name="connsiteX6" fmla="*/ 9706 w 127807"/>
                  <a:gd name="connsiteY6" fmla="*/ 10955 h 29601"/>
                  <a:gd name="connsiteX7" fmla="*/ 19974 w 127807"/>
                  <a:gd name="connsiteY7" fmla="*/ 6648 h 29601"/>
                  <a:gd name="connsiteX8" fmla="*/ 30964 w 127807"/>
                  <a:gd name="connsiteY8" fmla="*/ 5310 h 29601"/>
                  <a:gd name="connsiteX9" fmla="*/ 32933 w 127807"/>
                  <a:gd name="connsiteY9" fmla="*/ 7071 h 29601"/>
                  <a:gd name="connsiteX10" fmla="*/ 31141 w 127807"/>
                  <a:gd name="connsiteY10" fmla="*/ 8993 h 29601"/>
                  <a:gd name="connsiteX11" fmla="*/ 30964 w 127807"/>
                  <a:gd name="connsiteY11" fmla="*/ 9017 h 29601"/>
                  <a:gd name="connsiteX12" fmla="*/ 71180 w 127807"/>
                  <a:gd name="connsiteY12" fmla="*/ 849 h 29601"/>
                  <a:gd name="connsiteX13" fmla="*/ 103266 w 127807"/>
                  <a:gd name="connsiteY13" fmla="*/ 3564 h 29601"/>
                  <a:gd name="connsiteX14" fmla="*/ 127808 w 127807"/>
                  <a:gd name="connsiteY14" fmla="*/ 23060 h 29601"/>
                  <a:gd name="connsiteX15" fmla="*/ 116656 w 127807"/>
                  <a:gd name="connsiteY15" fmla="*/ 12124 h 29601"/>
                  <a:gd name="connsiteX16" fmla="*/ 102643 w 127807"/>
                  <a:gd name="connsiteY16" fmla="*/ 5348 h 29601"/>
                  <a:gd name="connsiteX17" fmla="*/ 71810 w 127807"/>
                  <a:gd name="connsiteY17" fmla="*/ 4533 h 29601"/>
                  <a:gd name="connsiteX18" fmla="*/ 69580 w 127807"/>
                  <a:gd name="connsiteY18" fmla="*/ 3095 h 29601"/>
                  <a:gd name="connsiteX19" fmla="*/ 71037 w 127807"/>
                  <a:gd name="connsiteY19" fmla="*/ 928 h 29601"/>
                  <a:gd name="connsiteX20" fmla="*/ 71049 w 127807"/>
                  <a:gd name="connsiteY20" fmla="*/ 926 h 29601"/>
                  <a:gd name="connsiteX21" fmla="*/ 71180 w 127807"/>
                  <a:gd name="connsiteY21" fmla="*/ 849 h 2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807" h="29601">
                    <a:moveTo>
                      <a:pt x="30964" y="9017"/>
                    </a:moveTo>
                    <a:cubicBezTo>
                      <a:pt x="27469" y="8816"/>
                      <a:pt x="23962" y="8937"/>
                      <a:pt x="20489" y="9378"/>
                    </a:cubicBezTo>
                    <a:cubicBezTo>
                      <a:pt x="17051" y="9778"/>
                      <a:pt x="13736" y="10839"/>
                      <a:pt x="10722" y="12501"/>
                    </a:cubicBezTo>
                    <a:cubicBezTo>
                      <a:pt x="7722" y="14254"/>
                      <a:pt x="5246" y="16754"/>
                      <a:pt x="3538" y="19745"/>
                    </a:cubicBezTo>
                    <a:cubicBezTo>
                      <a:pt x="1831" y="22822"/>
                      <a:pt x="639" y="26152"/>
                      <a:pt x="1" y="29605"/>
                    </a:cubicBezTo>
                    <a:cubicBezTo>
                      <a:pt x="340" y="26050"/>
                      <a:pt x="1249" y="22573"/>
                      <a:pt x="2692" y="19307"/>
                    </a:cubicBezTo>
                    <a:cubicBezTo>
                      <a:pt x="4260" y="15958"/>
                      <a:pt x="6679" y="13077"/>
                      <a:pt x="9706" y="10955"/>
                    </a:cubicBezTo>
                    <a:cubicBezTo>
                      <a:pt x="12814" y="8860"/>
                      <a:pt x="16302" y="7397"/>
                      <a:pt x="19974" y="6648"/>
                    </a:cubicBezTo>
                    <a:cubicBezTo>
                      <a:pt x="23589" y="5863"/>
                      <a:pt x="27265" y="5417"/>
                      <a:pt x="30964" y="5310"/>
                    </a:cubicBezTo>
                    <a:cubicBezTo>
                      <a:pt x="31994" y="5253"/>
                      <a:pt x="32875" y="6041"/>
                      <a:pt x="32933" y="7071"/>
                    </a:cubicBezTo>
                    <a:cubicBezTo>
                      <a:pt x="32968" y="8096"/>
                      <a:pt x="32166" y="8956"/>
                      <a:pt x="31141" y="8993"/>
                    </a:cubicBezTo>
                    <a:lnTo>
                      <a:pt x="30964" y="9017"/>
                    </a:lnTo>
                    <a:close/>
                    <a:moveTo>
                      <a:pt x="71180" y="849"/>
                    </a:moveTo>
                    <a:cubicBezTo>
                      <a:pt x="81936" y="-880"/>
                      <a:pt x="92953" y="52"/>
                      <a:pt x="103266" y="3564"/>
                    </a:cubicBezTo>
                    <a:cubicBezTo>
                      <a:pt x="113368" y="7188"/>
                      <a:pt x="121993" y="14040"/>
                      <a:pt x="127808" y="23060"/>
                    </a:cubicBezTo>
                    <a:cubicBezTo>
                      <a:pt x="124703" y="18839"/>
                      <a:pt x="120937" y="15146"/>
                      <a:pt x="116656" y="12124"/>
                    </a:cubicBezTo>
                    <a:cubicBezTo>
                      <a:pt x="112380" y="9126"/>
                      <a:pt x="107649" y="6838"/>
                      <a:pt x="102643" y="5348"/>
                    </a:cubicBezTo>
                    <a:cubicBezTo>
                      <a:pt x="92586" y="2565"/>
                      <a:pt x="82001" y="2285"/>
                      <a:pt x="71810" y="4533"/>
                    </a:cubicBezTo>
                    <a:cubicBezTo>
                      <a:pt x="70799" y="4743"/>
                      <a:pt x="69806" y="4102"/>
                      <a:pt x="69580" y="3095"/>
                    </a:cubicBezTo>
                    <a:cubicBezTo>
                      <a:pt x="69384" y="2094"/>
                      <a:pt x="70036" y="1124"/>
                      <a:pt x="71037" y="928"/>
                    </a:cubicBezTo>
                    <a:cubicBezTo>
                      <a:pt x="71041" y="927"/>
                      <a:pt x="71044" y="926"/>
                      <a:pt x="71049" y="926"/>
                    </a:cubicBezTo>
                    <a:lnTo>
                      <a:pt x="71180" y="84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5B3507E8-8436-4E8C-BFD6-D44670807C47}"/>
                  </a:ext>
                </a:extLst>
              </p:cNvPr>
              <p:cNvSpPr/>
              <p:nvPr/>
            </p:nvSpPr>
            <p:spPr>
              <a:xfrm>
                <a:off x="6216646" y="2909191"/>
                <a:ext cx="32933" cy="24303"/>
              </a:xfrm>
              <a:custGeom>
                <a:avLst/>
                <a:gdLst>
                  <a:gd name="connsiteX0" fmla="*/ 1970 w 32933"/>
                  <a:gd name="connsiteY0" fmla="*/ 4 h 24303"/>
                  <a:gd name="connsiteX1" fmla="*/ 12961 w 32933"/>
                  <a:gd name="connsiteY1" fmla="*/ 1334 h 24303"/>
                  <a:gd name="connsiteX2" fmla="*/ 23228 w 32933"/>
                  <a:gd name="connsiteY2" fmla="*/ 5641 h 24303"/>
                  <a:gd name="connsiteX3" fmla="*/ 30227 w 32933"/>
                  <a:gd name="connsiteY3" fmla="*/ 14001 h 24303"/>
                  <a:gd name="connsiteX4" fmla="*/ 32934 w 32933"/>
                  <a:gd name="connsiteY4" fmla="*/ 24307 h 24303"/>
                  <a:gd name="connsiteX5" fmla="*/ 29396 w 32933"/>
                  <a:gd name="connsiteY5" fmla="*/ 14439 h 24303"/>
                  <a:gd name="connsiteX6" fmla="*/ 22213 w 32933"/>
                  <a:gd name="connsiteY6" fmla="*/ 7194 h 24303"/>
                  <a:gd name="connsiteX7" fmla="*/ 12445 w 32933"/>
                  <a:gd name="connsiteY7" fmla="*/ 4072 h 24303"/>
                  <a:gd name="connsiteX8" fmla="*/ 1970 w 32933"/>
                  <a:gd name="connsiteY8" fmla="*/ 3711 h 24303"/>
                  <a:gd name="connsiteX9" fmla="*/ 302 w 32933"/>
                  <a:gd name="connsiteY9" fmla="*/ 2865 h 24303"/>
                  <a:gd name="connsiteX10" fmla="*/ 209 w 32933"/>
                  <a:gd name="connsiteY10" fmla="*/ 1019 h 24303"/>
                  <a:gd name="connsiteX11" fmla="*/ 1794 w 32933"/>
                  <a:gd name="connsiteY11" fmla="*/ 19 h 24303"/>
                  <a:gd name="connsiteX12" fmla="*/ 1970 w 32933"/>
                  <a:gd name="connsiteY12" fmla="*/ 4 h 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33" h="24303">
                    <a:moveTo>
                      <a:pt x="1970" y="4"/>
                    </a:moveTo>
                    <a:cubicBezTo>
                      <a:pt x="5662" y="119"/>
                      <a:pt x="9346" y="557"/>
                      <a:pt x="12961" y="1334"/>
                    </a:cubicBezTo>
                    <a:cubicBezTo>
                      <a:pt x="16645" y="2088"/>
                      <a:pt x="20136" y="3557"/>
                      <a:pt x="23228" y="5641"/>
                    </a:cubicBezTo>
                    <a:cubicBezTo>
                      <a:pt x="26266" y="7779"/>
                      <a:pt x="28681" y="10663"/>
                      <a:pt x="30227" y="14001"/>
                    </a:cubicBezTo>
                    <a:cubicBezTo>
                      <a:pt x="31673" y="17277"/>
                      <a:pt x="32588" y="20746"/>
                      <a:pt x="32934" y="24307"/>
                    </a:cubicBezTo>
                    <a:cubicBezTo>
                      <a:pt x="32294" y="20848"/>
                      <a:pt x="31100" y="17516"/>
                      <a:pt x="29396" y="14439"/>
                    </a:cubicBezTo>
                    <a:cubicBezTo>
                      <a:pt x="27680" y="11434"/>
                      <a:pt x="25203" y="8936"/>
                      <a:pt x="22213" y="7194"/>
                    </a:cubicBezTo>
                    <a:cubicBezTo>
                      <a:pt x="19190" y="5532"/>
                      <a:pt x="15873" y="4472"/>
                      <a:pt x="12445" y="4072"/>
                    </a:cubicBezTo>
                    <a:cubicBezTo>
                      <a:pt x="8972" y="3631"/>
                      <a:pt x="5466" y="3510"/>
                      <a:pt x="1970" y="3711"/>
                    </a:cubicBezTo>
                    <a:cubicBezTo>
                      <a:pt x="1304" y="3743"/>
                      <a:pt x="670" y="3421"/>
                      <a:pt x="302" y="2865"/>
                    </a:cubicBezTo>
                    <a:cubicBezTo>
                      <a:pt x="-64" y="2312"/>
                      <a:pt x="-99" y="1605"/>
                      <a:pt x="209" y="1019"/>
                    </a:cubicBezTo>
                    <a:cubicBezTo>
                      <a:pt x="522" y="428"/>
                      <a:pt x="1125" y="47"/>
                      <a:pt x="1794" y="19"/>
                    </a:cubicBezTo>
                    <a:lnTo>
                      <a:pt x="1970" y="4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D85BA804-9B72-4C25-B7D0-C4BC780366A8}"/>
                  </a:ext>
                </a:extLst>
              </p:cNvPr>
              <p:cNvSpPr/>
              <p:nvPr/>
            </p:nvSpPr>
            <p:spPr>
              <a:xfrm>
                <a:off x="6178892" y="2736868"/>
                <a:ext cx="27779" cy="27241"/>
              </a:xfrm>
              <a:custGeom>
                <a:avLst/>
                <a:gdLst>
                  <a:gd name="connsiteX0" fmla="*/ 27780 w 27779"/>
                  <a:gd name="connsiteY0" fmla="*/ 13624 h 27241"/>
                  <a:gd name="connsiteX1" fmla="*/ 13890 w 27779"/>
                  <a:gd name="connsiteY1" fmla="*/ 27245 h 27241"/>
                  <a:gd name="connsiteX2" fmla="*/ 1 w 27779"/>
                  <a:gd name="connsiteY2" fmla="*/ 13624 h 27241"/>
                  <a:gd name="connsiteX3" fmla="*/ 13890 w 27779"/>
                  <a:gd name="connsiteY3" fmla="*/ 3 h 27241"/>
                  <a:gd name="connsiteX4" fmla="*/ 27780 w 27779"/>
                  <a:gd name="connsiteY4" fmla="*/ 13624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9" h="27241">
                    <a:moveTo>
                      <a:pt x="27780" y="13624"/>
                    </a:moveTo>
                    <a:cubicBezTo>
                      <a:pt x="27780" y="21147"/>
                      <a:pt x="21561" y="27245"/>
                      <a:pt x="13890" y="27245"/>
                    </a:cubicBezTo>
                    <a:cubicBezTo>
                      <a:pt x="6219" y="27245"/>
                      <a:pt x="1" y="21147"/>
                      <a:pt x="1" y="13624"/>
                    </a:cubicBezTo>
                    <a:cubicBezTo>
                      <a:pt x="1" y="6102"/>
                      <a:pt x="6219" y="3"/>
                      <a:pt x="13890" y="3"/>
                    </a:cubicBezTo>
                    <a:cubicBezTo>
                      <a:pt x="21561" y="3"/>
                      <a:pt x="27780" y="6102"/>
                      <a:pt x="27780" y="136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2" name="내용 개체 틀 7">
                <a:extLst>
                  <a:ext uri="{FF2B5EF4-FFF2-40B4-BE49-F238E27FC236}">
                    <a16:creationId xmlns:a16="http://schemas.microsoft.com/office/drawing/2014/main" id="{8A27E2A1-FFAE-4C06-8B44-B06DF118D217}"/>
                  </a:ext>
                </a:extLst>
              </p:cNvPr>
              <p:cNvGrpSpPr/>
              <p:nvPr/>
            </p:nvGrpSpPr>
            <p:grpSpPr>
              <a:xfrm>
                <a:off x="6183722" y="2742429"/>
                <a:ext cx="18142" cy="16935"/>
                <a:chOff x="6183722" y="2742429"/>
                <a:chExt cx="18142" cy="16935"/>
              </a:xfrm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00D0C008-ABFB-4977-9049-D0C69887FBDA}"/>
                    </a:ext>
                  </a:extLst>
                </p:cNvPr>
                <p:cNvSpPr/>
                <p:nvPr/>
              </p:nvSpPr>
              <p:spPr>
                <a:xfrm>
                  <a:off x="6183722" y="2742429"/>
                  <a:ext cx="17289" cy="16935"/>
                </a:xfrm>
                <a:custGeom>
                  <a:avLst/>
                  <a:gdLst>
                    <a:gd name="connsiteX0" fmla="*/ 17308 w 17289"/>
                    <a:gd name="connsiteY0" fmla="*/ 8472 h 16935"/>
                    <a:gd name="connsiteX1" fmla="*/ 8664 w 17289"/>
                    <a:gd name="connsiteY1" fmla="*/ 16940 h 16935"/>
                    <a:gd name="connsiteX2" fmla="*/ 19 w 17289"/>
                    <a:gd name="connsiteY2" fmla="*/ 8472 h 16935"/>
                    <a:gd name="connsiteX3" fmla="*/ 8664 w 17289"/>
                    <a:gd name="connsiteY3" fmla="*/ 4 h 16935"/>
                    <a:gd name="connsiteX4" fmla="*/ 17308 w 17289"/>
                    <a:gd name="connsiteY4" fmla="*/ 8472 h 16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9" h="16935">
                      <a:moveTo>
                        <a:pt x="17308" y="8472"/>
                      </a:moveTo>
                      <a:cubicBezTo>
                        <a:pt x="17308" y="13149"/>
                        <a:pt x="13438" y="16940"/>
                        <a:pt x="8664" y="16940"/>
                      </a:cubicBezTo>
                      <a:cubicBezTo>
                        <a:pt x="3890" y="16940"/>
                        <a:pt x="19" y="13149"/>
                        <a:pt x="19" y="8472"/>
                      </a:cubicBezTo>
                      <a:cubicBezTo>
                        <a:pt x="19" y="3795"/>
                        <a:pt x="3890" y="4"/>
                        <a:pt x="8664" y="4"/>
                      </a:cubicBezTo>
                      <a:cubicBezTo>
                        <a:pt x="13438" y="4"/>
                        <a:pt x="17308" y="3795"/>
                        <a:pt x="17308" y="847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A99FE6-89C8-47F3-A5B2-637DF6EFF86A}"/>
                    </a:ext>
                  </a:extLst>
                </p:cNvPr>
                <p:cNvSpPr/>
                <p:nvPr/>
              </p:nvSpPr>
              <p:spPr>
                <a:xfrm>
                  <a:off x="6184784" y="2744559"/>
                  <a:ext cx="13874" cy="13639"/>
                </a:xfrm>
                <a:custGeom>
                  <a:avLst/>
                  <a:gdLst>
                    <a:gd name="connsiteX0" fmla="*/ 13894 w 13874"/>
                    <a:gd name="connsiteY0" fmla="*/ 11064 h 13639"/>
                    <a:gd name="connsiteX1" fmla="*/ 4465 w 13874"/>
                    <a:gd name="connsiteY1" fmla="*/ 9372 h 13639"/>
                    <a:gd name="connsiteX2" fmla="*/ 3096 w 13874"/>
                    <a:gd name="connsiteY2" fmla="*/ 4 h 13639"/>
                    <a:gd name="connsiteX3" fmla="*/ 1996 w 13874"/>
                    <a:gd name="connsiteY3" fmla="*/ 12018 h 13639"/>
                    <a:gd name="connsiteX4" fmla="*/ 13894 w 13874"/>
                    <a:gd name="connsiteY4" fmla="*/ 11064 h 1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4" h="13639">
                      <a:moveTo>
                        <a:pt x="13894" y="11064"/>
                      </a:moveTo>
                      <a:cubicBezTo>
                        <a:pt x="10678" y="12268"/>
                        <a:pt x="7061" y="11619"/>
                        <a:pt x="4465" y="9372"/>
                      </a:cubicBezTo>
                      <a:cubicBezTo>
                        <a:pt x="1988" y="6895"/>
                        <a:pt x="1431" y="3086"/>
                        <a:pt x="3096" y="4"/>
                      </a:cubicBezTo>
                      <a:cubicBezTo>
                        <a:pt x="-904" y="2796"/>
                        <a:pt x="-711" y="9372"/>
                        <a:pt x="1996" y="12018"/>
                      </a:cubicBezTo>
                      <a:cubicBezTo>
                        <a:pt x="4703" y="14655"/>
                        <a:pt x="10994" y="13902"/>
                        <a:pt x="13894" y="11064"/>
                      </a:cubicBezTo>
                      <a:close/>
                    </a:path>
                  </a:pathLst>
                </a:custGeom>
                <a:solidFill>
                  <a:srgbClr val="A0A0A0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EAF5C821-5876-4D5A-9DA9-2ED2A9727C6C}"/>
                    </a:ext>
                  </a:extLst>
                </p:cNvPr>
                <p:cNvSpPr/>
                <p:nvPr/>
              </p:nvSpPr>
              <p:spPr>
                <a:xfrm>
                  <a:off x="6187714" y="2743097"/>
                  <a:ext cx="13398" cy="12360"/>
                </a:xfrm>
                <a:custGeom>
                  <a:avLst/>
                  <a:gdLst>
                    <a:gd name="connsiteX0" fmla="*/ 27 w 13398"/>
                    <a:gd name="connsiteY0" fmla="*/ 2397 h 12360"/>
                    <a:gd name="connsiteX1" fmla="*/ 8925 w 13398"/>
                    <a:gd name="connsiteY1" fmla="*/ 3212 h 12360"/>
                    <a:gd name="connsiteX2" fmla="*/ 10979 w 13398"/>
                    <a:gd name="connsiteY2" fmla="*/ 12365 h 12360"/>
                    <a:gd name="connsiteX3" fmla="*/ 11763 w 13398"/>
                    <a:gd name="connsiteY3" fmla="*/ 1597 h 12360"/>
                    <a:gd name="connsiteX4" fmla="*/ 19 w 13398"/>
                    <a:gd name="connsiteY4" fmla="*/ 2405 h 12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98" h="12360">
                      <a:moveTo>
                        <a:pt x="27" y="2397"/>
                      </a:moveTo>
                      <a:cubicBezTo>
                        <a:pt x="2950" y="1213"/>
                        <a:pt x="6280" y="1513"/>
                        <a:pt x="8925" y="3212"/>
                      </a:cubicBezTo>
                      <a:cubicBezTo>
                        <a:pt x="11440" y="5574"/>
                        <a:pt x="12248" y="9188"/>
                        <a:pt x="10979" y="12365"/>
                      </a:cubicBezTo>
                      <a:cubicBezTo>
                        <a:pt x="13625" y="9773"/>
                        <a:pt x="14455" y="4228"/>
                        <a:pt x="11763" y="1597"/>
                      </a:cubicBezTo>
                      <a:cubicBezTo>
                        <a:pt x="9072" y="-1010"/>
                        <a:pt x="2665" y="-187"/>
                        <a:pt x="19" y="2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0EC7D2B3-2166-481D-8FCE-C4B0622F90A2}"/>
                    </a:ext>
                  </a:extLst>
                </p:cNvPr>
                <p:cNvSpPr/>
                <p:nvPr/>
              </p:nvSpPr>
              <p:spPr>
                <a:xfrm>
                  <a:off x="6184437" y="2742437"/>
                  <a:ext cx="17427" cy="16458"/>
                </a:xfrm>
                <a:custGeom>
                  <a:avLst/>
                  <a:gdLst>
                    <a:gd name="connsiteX0" fmla="*/ 17447 w 17427"/>
                    <a:gd name="connsiteY0" fmla="*/ 8234 h 16458"/>
                    <a:gd name="connsiteX1" fmla="*/ 8733 w 17427"/>
                    <a:gd name="connsiteY1" fmla="*/ 16463 h 16458"/>
                    <a:gd name="connsiteX2" fmla="*/ 19 w 17427"/>
                    <a:gd name="connsiteY2" fmla="*/ 8234 h 16458"/>
                    <a:gd name="connsiteX3" fmla="*/ 8733 w 17427"/>
                    <a:gd name="connsiteY3" fmla="*/ 4 h 16458"/>
                    <a:gd name="connsiteX4" fmla="*/ 17447 w 17427"/>
                    <a:gd name="connsiteY4" fmla="*/ 8234 h 1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27" h="16458">
                      <a:moveTo>
                        <a:pt x="17447" y="8234"/>
                      </a:moveTo>
                      <a:cubicBezTo>
                        <a:pt x="17447" y="12778"/>
                        <a:pt x="13546" y="16463"/>
                        <a:pt x="8733" y="16463"/>
                      </a:cubicBezTo>
                      <a:cubicBezTo>
                        <a:pt x="3921" y="16463"/>
                        <a:pt x="19" y="12778"/>
                        <a:pt x="19" y="8234"/>
                      </a:cubicBezTo>
                      <a:cubicBezTo>
                        <a:pt x="19" y="3689"/>
                        <a:pt x="3921" y="4"/>
                        <a:pt x="8733" y="4"/>
                      </a:cubicBezTo>
                      <a:cubicBezTo>
                        <a:pt x="13546" y="4"/>
                        <a:pt x="17447" y="3689"/>
                        <a:pt x="17447" y="8234"/>
                      </a:cubicBezTo>
                      <a:close/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6D3D8FF-3B21-4DC9-8099-9BEDE352DB55}"/>
                  </a:ext>
                </a:extLst>
              </p:cNvPr>
              <p:cNvSpPr/>
              <p:nvPr/>
            </p:nvSpPr>
            <p:spPr>
              <a:xfrm>
                <a:off x="6038752" y="2736322"/>
                <a:ext cx="313973" cy="298998"/>
              </a:xfrm>
              <a:custGeom>
                <a:avLst/>
                <a:gdLst>
                  <a:gd name="connsiteX0" fmla="*/ 89580 w 313973"/>
                  <a:gd name="connsiteY0" fmla="*/ 47395 h 298998"/>
                  <a:gd name="connsiteX1" fmla="*/ 30361 w 313973"/>
                  <a:gd name="connsiteY1" fmla="*/ 152068 h 298998"/>
                  <a:gd name="connsiteX2" fmla="*/ 159606 w 313973"/>
                  <a:gd name="connsiteY2" fmla="*/ 270016 h 298998"/>
                  <a:gd name="connsiteX3" fmla="*/ 283607 w 313973"/>
                  <a:gd name="connsiteY3" fmla="*/ 146754 h 298998"/>
                  <a:gd name="connsiteX4" fmla="*/ 154353 w 313973"/>
                  <a:gd name="connsiteY4" fmla="*/ 28883 h 298998"/>
                  <a:gd name="connsiteX5" fmla="*/ 143401 w 313973"/>
                  <a:gd name="connsiteY5" fmla="*/ 24730 h 298998"/>
                  <a:gd name="connsiteX6" fmla="*/ 138710 w 313973"/>
                  <a:gd name="connsiteY6" fmla="*/ 14170 h 298998"/>
                  <a:gd name="connsiteX7" fmla="*/ 153730 w 313973"/>
                  <a:gd name="connsiteY7" fmla="*/ 4 h 298998"/>
                  <a:gd name="connsiteX8" fmla="*/ 313940 w 313973"/>
                  <a:gd name="connsiteY8" fmla="*/ 146177 h 298998"/>
                  <a:gd name="connsiteX9" fmla="*/ 160245 w 313973"/>
                  <a:gd name="connsiteY9" fmla="*/ 298965 h 298998"/>
                  <a:gd name="connsiteX10" fmla="*/ 35 w 313973"/>
                  <a:gd name="connsiteY10" fmla="*/ 152768 h 298998"/>
                  <a:gd name="connsiteX11" fmla="*/ 87081 w 313973"/>
                  <a:gd name="connsiteY11" fmla="*/ 15639 h 29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3973" h="298998">
                    <a:moveTo>
                      <a:pt x="89580" y="47395"/>
                    </a:moveTo>
                    <a:cubicBezTo>
                      <a:pt x="53203" y="69268"/>
                      <a:pt x="29399" y="108215"/>
                      <a:pt x="30361" y="152068"/>
                    </a:cubicBezTo>
                    <a:cubicBezTo>
                      <a:pt x="31806" y="218679"/>
                      <a:pt x="89680" y="271485"/>
                      <a:pt x="159606" y="270016"/>
                    </a:cubicBezTo>
                    <a:cubicBezTo>
                      <a:pt x="229540" y="268547"/>
                      <a:pt x="285053" y="213365"/>
                      <a:pt x="283607" y="146754"/>
                    </a:cubicBezTo>
                    <a:cubicBezTo>
                      <a:pt x="282153" y="80143"/>
                      <a:pt x="226109" y="28883"/>
                      <a:pt x="154353" y="28883"/>
                    </a:cubicBezTo>
                    <a:cubicBezTo>
                      <a:pt x="150298" y="28994"/>
                      <a:pt x="146363" y="27502"/>
                      <a:pt x="143401" y="24730"/>
                    </a:cubicBezTo>
                    <a:cubicBezTo>
                      <a:pt x="140474" y="21990"/>
                      <a:pt x="138781" y="18180"/>
                      <a:pt x="138710" y="14170"/>
                    </a:cubicBezTo>
                    <a:cubicBezTo>
                      <a:pt x="138710" y="6110"/>
                      <a:pt x="144447" y="4"/>
                      <a:pt x="153730" y="4"/>
                    </a:cubicBezTo>
                    <a:cubicBezTo>
                      <a:pt x="241960" y="4"/>
                      <a:pt x="312140" y="63630"/>
                      <a:pt x="313940" y="146177"/>
                    </a:cubicBezTo>
                    <a:cubicBezTo>
                      <a:pt x="315739" y="228723"/>
                      <a:pt x="246929" y="297134"/>
                      <a:pt x="160245" y="298965"/>
                    </a:cubicBezTo>
                    <a:cubicBezTo>
                      <a:pt x="73568" y="300787"/>
                      <a:pt x="1835" y="235322"/>
                      <a:pt x="35" y="152768"/>
                    </a:cubicBezTo>
                    <a:cubicBezTo>
                      <a:pt x="-1272" y="93010"/>
                      <a:pt x="34398" y="40696"/>
                      <a:pt x="87081" y="15639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5E389D8-28A7-4026-8D88-81B33A3708A7}"/>
                  </a:ext>
                </a:extLst>
              </p:cNvPr>
              <p:cNvSpPr/>
              <p:nvPr/>
            </p:nvSpPr>
            <p:spPr>
              <a:xfrm>
                <a:off x="6142207" y="2773231"/>
                <a:ext cx="6960" cy="12751"/>
              </a:xfrm>
              <a:custGeom>
                <a:avLst/>
                <a:gdLst>
                  <a:gd name="connsiteX0" fmla="*/ 3469 w 6960"/>
                  <a:gd name="connsiteY0" fmla="*/ 11 h 12751"/>
                  <a:gd name="connsiteX1" fmla="*/ 6961 w 6960"/>
                  <a:gd name="connsiteY1" fmla="*/ 6648 h 12751"/>
                  <a:gd name="connsiteX2" fmla="*/ 3469 w 6960"/>
                  <a:gd name="connsiteY2" fmla="*/ 12755 h 12751"/>
                  <a:gd name="connsiteX3" fmla="*/ 1 w 6960"/>
                  <a:gd name="connsiteY3" fmla="*/ 6618 h 12751"/>
                  <a:gd name="connsiteX4" fmla="*/ 3469 w 6960"/>
                  <a:gd name="connsiteY4" fmla="*/ 4 h 1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0" h="12751">
                    <a:moveTo>
                      <a:pt x="3469" y="11"/>
                    </a:moveTo>
                    <a:cubicBezTo>
                      <a:pt x="4092" y="3364"/>
                      <a:pt x="4792" y="5472"/>
                      <a:pt x="6961" y="6648"/>
                    </a:cubicBezTo>
                    <a:cubicBezTo>
                      <a:pt x="4853" y="7256"/>
                      <a:pt x="4031" y="9633"/>
                      <a:pt x="3469" y="12755"/>
                    </a:cubicBezTo>
                    <a:cubicBezTo>
                      <a:pt x="2946" y="9863"/>
                      <a:pt x="2054" y="7271"/>
                      <a:pt x="1" y="6618"/>
                    </a:cubicBezTo>
                    <a:cubicBezTo>
                      <a:pt x="1923" y="6056"/>
                      <a:pt x="2915" y="3511"/>
                      <a:pt x="3469" y="4"/>
                    </a:cubicBezTo>
                    <a:close/>
                  </a:path>
                </a:pathLst>
              </a:custGeom>
              <a:solidFill>
                <a:srgbClr val="FCDF35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0C88A463-F84A-4912-8F5D-50F19646509F}"/>
                  </a:ext>
                </a:extLst>
              </p:cNvPr>
              <p:cNvSpPr/>
              <p:nvPr/>
            </p:nvSpPr>
            <p:spPr>
              <a:xfrm>
                <a:off x="6155343" y="2758895"/>
                <a:ext cx="7583" cy="13920"/>
              </a:xfrm>
              <a:custGeom>
                <a:avLst/>
                <a:gdLst>
                  <a:gd name="connsiteX0" fmla="*/ 3792 w 7583"/>
                  <a:gd name="connsiteY0" fmla="*/ 4 h 13920"/>
                  <a:gd name="connsiteX1" fmla="*/ 7584 w 7583"/>
                  <a:gd name="connsiteY1" fmla="*/ 7233 h 13920"/>
                  <a:gd name="connsiteX2" fmla="*/ 3792 w 7583"/>
                  <a:gd name="connsiteY2" fmla="*/ 13924 h 13920"/>
                  <a:gd name="connsiteX3" fmla="*/ 1 w 7583"/>
                  <a:gd name="connsiteY3" fmla="*/ 7233 h 13920"/>
                  <a:gd name="connsiteX4" fmla="*/ 3792 w 7583"/>
                  <a:gd name="connsiteY4" fmla="*/ 4 h 1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3" h="13920">
                    <a:moveTo>
                      <a:pt x="3792" y="4"/>
                    </a:moveTo>
                    <a:cubicBezTo>
                      <a:pt x="4461" y="3657"/>
                      <a:pt x="5223" y="5972"/>
                      <a:pt x="7584" y="7233"/>
                    </a:cubicBezTo>
                    <a:cubicBezTo>
                      <a:pt x="5307" y="7910"/>
                      <a:pt x="4400" y="10502"/>
                      <a:pt x="3792" y="13924"/>
                    </a:cubicBezTo>
                    <a:cubicBezTo>
                      <a:pt x="3200" y="10794"/>
                      <a:pt x="2200" y="7956"/>
                      <a:pt x="1" y="7233"/>
                    </a:cubicBezTo>
                    <a:cubicBezTo>
                      <a:pt x="2100" y="6595"/>
                      <a:pt x="3108" y="3811"/>
                      <a:pt x="3792" y="4"/>
                    </a:cubicBezTo>
                    <a:close/>
                  </a:path>
                </a:pathLst>
              </a:custGeom>
              <a:solidFill>
                <a:srgbClr val="45F0F4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2A54B4B-5CEA-4EE0-9843-A4B8018D2031}"/>
                  </a:ext>
                </a:extLst>
              </p:cNvPr>
              <p:cNvSpPr/>
              <p:nvPr/>
            </p:nvSpPr>
            <p:spPr>
              <a:xfrm>
                <a:off x="6141507" y="2736322"/>
                <a:ext cx="6368" cy="12059"/>
              </a:xfrm>
              <a:custGeom>
                <a:avLst/>
                <a:gdLst>
                  <a:gd name="connsiteX0" fmla="*/ 3185 w 6368"/>
                  <a:gd name="connsiteY0" fmla="*/ 4 h 12059"/>
                  <a:gd name="connsiteX1" fmla="*/ 6369 w 6368"/>
                  <a:gd name="connsiteY1" fmla="*/ 6249 h 12059"/>
                  <a:gd name="connsiteX2" fmla="*/ 3185 w 6368"/>
                  <a:gd name="connsiteY2" fmla="*/ 12063 h 12059"/>
                  <a:gd name="connsiteX3" fmla="*/ 1 w 6368"/>
                  <a:gd name="connsiteY3" fmla="*/ 6249 h 12059"/>
                  <a:gd name="connsiteX4" fmla="*/ 3185 w 6368"/>
                  <a:gd name="connsiteY4" fmla="*/ 4 h 1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8" h="12059">
                    <a:moveTo>
                      <a:pt x="3185" y="4"/>
                    </a:moveTo>
                    <a:cubicBezTo>
                      <a:pt x="3738" y="3126"/>
                      <a:pt x="4377" y="5172"/>
                      <a:pt x="6369" y="6249"/>
                    </a:cubicBezTo>
                    <a:cubicBezTo>
                      <a:pt x="4446" y="6825"/>
                      <a:pt x="3692" y="9094"/>
                      <a:pt x="3185" y="12063"/>
                    </a:cubicBezTo>
                    <a:cubicBezTo>
                      <a:pt x="2692" y="9325"/>
                      <a:pt x="1877" y="6871"/>
                      <a:pt x="1" y="6249"/>
                    </a:cubicBezTo>
                    <a:cubicBezTo>
                      <a:pt x="1769" y="5718"/>
                      <a:pt x="2615" y="3295"/>
                      <a:pt x="3185" y="4"/>
                    </a:cubicBezTo>
                    <a:close/>
                  </a:path>
                </a:pathLst>
              </a:custGeom>
              <a:solidFill>
                <a:srgbClr val="EF52D1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ECBF3-DC5A-46E8-9AD6-1FA5DA3246E3}"/>
                </a:ext>
              </a:extLst>
            </p:cNvPr>
            <p:cNvSpPr txBox="1"/>
            <p:nvPr/>
          </p:nvSpPr>
          <p:spPr>
            <a:xfrm>
              <a:off x="6357591" y="2601198"/>
              <a:ext cx="3008388" cy="5539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CryptoKitties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4"/>
                </a:rPr>
                <a:t>tracker</a:t>
              </a:r>
              <a:b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Blockchain Game (2017-11-23)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D209C6-E2F0-4627-8F99-69957E94C6F5}"/>
              </a:ext>
            </a:extLst>
          </p:cNvPr>
          <p:cNvGrpSpPr/>
          <p:nvPr/>
        </p:nvGrpSpPr>
        <p:grpSpPr>
          <a:xfrm>
            <a:off x="4592470" y="4365104"/>
            <a:ext cx="2151602" cy="553998"/>
            <a:chOff x="3935236" y="4684456"/>
            <a:chExt cx="2151602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57F53-1035-4044-BF5F-6A121AD65561}"/>
                </a:ext>
              </a:extLst>
            </p:cNvPr>
            <p:cNvSpPr txBox="1"/>
            <p:nvPr/>
          </p:nvSpPr>
          <p:spPr>
            <a:xfrm>
              <a:off x="4234037" y="4684456"/>
              <a:ext cx="1852801" cy="5539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Cryptopunks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5"/>
                </a:rPr>
                <a:t>tracker</a:t>
              </a:r>
              <a:b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NFT (2017-06-23)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0B9AF6-47C0-4013-96CF-73D3C25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236" y="4812055"/>
              <a:ext cx="298800" cy="298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75BDE6-E8A6-4BF3-915F-F7D3FBA3CFBE}"/>
              </a:ext>
            </a:extLst>
          </p:cNvPr>
          <p:cNvGrpSpPr/>
          <p:nvPr/>
        </p:nvGrpSpPr>
        <p:grpSpPr>
          <a:xfrm>
            <a:off x="4981972" y="3219654"/>
            <a:ext cx="3062003" cy="584775"/>
            <a:chOff x="7668084" y="5286782"/>
            <a:chExt cx="3062003" cy="584775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FFB6F00-A22B-4742-AD0F-CFC95215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68084" y="5409969"/>
              <a:ext cx="338400" cy="338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2D7E44-073B-4193-B9FC-8660F1B7ADAB}"/>
                </a:ext>
              </a:extLst>
            </p:cNvPr>
            <p:cNvSpPr txBox="1"/>
            <p:nvPr/>
          </p:nvSpPr>
          <p:spPr>
            <a:xfrm>
              <a:off x="7986923" y="5286782"/>
              <a:ext cx="2743164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OpenSea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Beta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9"/>
                </a:rPr>
                <a:t>contract</a:t>
              </a:r>
              <a:b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NFT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Marketplace (2017-12-29)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5C2212B-4D79-4066-9000-58CA78C22EEA}"/>
              </a:ext>
            </a:extLst>
          </p:cNvPr>
          <p:cNvSpPr txBox="1"/>
          <p:nvPr/>
        </p:nvSpPr>
        <p:spPr>
          <a:xfrm>
            <a:off x="6121767" y="1544161"/>
            <a:ext cx="864096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Accepted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2017-09-11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592ABA4-4099-494F-91F6-91F0B83A6627}"/>
              </a:ext>
            </a:extLst>
          </p:cNvPr>
          <p:cNvGrpSpPr/>
          <p:nvPr/>
        </p:nvGrpSpPr>
        <p:grpSpPr>
          <a:xfrm>
            <a:off x="7035852" y="1107054"/>
            <a:ext cx="1940468" cy="846107"/>
            <a:chOff x="7035852" y="1052736"/>
            <a:chExt cx="1940468" cy="84610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627DBF5-7055-4D35-9651-AD4A87983C8A}"/>
                </a:ext>
              </a:extLst>
            </p:cNvPr>
            <p:cNvGrpSpPr/>
            <p:nvPr/>
          </p:nvGrpSpPr>
          <p:grpSpPr>
            <a:xfrm>
              <a:off x="7104112" y="1052736"/>
              <a:ext cx="1674291" cy="342051"/>
              <a:chOff x="8370224" y="980728"/>
              <a:chExt cx="1674291" cy="342051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4C8466-ECE5-473B-89DD-612F0EEB251D}"/>
                  </a:ext>
                </a:extLst>
              </p:cNvPr>
              <p:cNvSpPr txBox="1"/>
              <p:nvPr/>
            </p:nvSpPr>
            <p:spPr>
              <a:xfrm>
                <a:off x="8590339" y="980728"/>
                <a:ext cx="1454176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</a:rPr>
                  <a:t>EIP-721 (NFT)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1D4EE6AD-D35F-47AB-A5C0-EF5C7C3FE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5733" t="11836" r="36533" b="28302"/>
              <a:stretch/>
            </p:blipFill>
            <p:spPr>
              <a:xfrm>
                <a:off x="8370224" y="984379"/>
                <a:ext cx="220114" cy="338400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AD62C7-02EF-4931-8556-53B44C54788A}"/>
                </a:ext>
              </a:extLst>
            </p:cNvPr>
            <p:cNvSpPr txBox="1"/>
            <p:nvPr/>
          </p:nvSpPr>
          <p:spPr>
            <a:xfrm>
              <a:off x="8112224" y="1498733"/>
              <a:ext cx="864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Final</a:t>
              </a:r>
            </a:p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2018-04-20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608E5-2227-4B9E-8760-903870CDE7A6}"/>
                </a:ext>
              </a:extLst>
            </p:cNvPr>
            <p:cNvSpPr txBox="1"/>
            <p:nvPr/>
          </p:nvSpPr>
          <p:spPr>
            <a:xfrm>
              <a:off x="7057857" y="1495038"/>
              <a:ext cx="1036514" cy="372119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Draft</a:t>
              </a:r>
            </a:p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2017-09-20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4073571-2BC0-45CF-B063-D1F5BEA6A74D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52" y="1485317"/>
              <a:ext cx="174255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B0134EE-83F4-4B90-AF17-3CB22578E408}"/>
              </a:ext>
            </a:extLst>
          </p:cNvPr>
          <p:cNvCxnSpPr/>
          <p:nvPr/>
        </p:nvCxnSpPr>
        <p:spPr>
          <a:xfrm flipV="1">
            <a:off x="6303387" y="5001391"/>
            <a:ext cx="0" cy="8668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45F2AE6-0976-4B84-B800-62E8618B9A7F}"/>
              </a:ext>
            </a:extLst>
          </p:cNvPr>
          <p:cNvCxnSpPr>
            <a:cxnSpLocks/>
          </p:cNvCxnSpPr>
          <p:nvPr/>
        </p:nvCxnSpPr>
        <p:spPr>
          <a:xfrm flipV="1">
            <a:off x="7590062" y="4492703"/>
            <a:ext cx="0" cy="13849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EAA13F-4589-4D04-B397-69A44E17A9E9}"/>
              </a:ext>
            </a:extLst>
          </p:cNvPr>
          <p:cNvGrpSpPr/>
          <p:nvPr/>
        </p:nvGrpSpPr>
        <p:grpSpPr>
          <a:xfrm>
            <a:off x="8369165" y="4091007"/>
            <a:ext cx="3559308" cy="553998"/>
            <a:chOff x="4409419" y="2559728"/>
            <a:chExt cx="3559308" cy="55399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85F6FB7-DCBB-4259-8AE5-8FA182B13F40}"/>
                </a:ext>
              </a:extLst>
            </p:cNvPr>
            <p:cNvSpPr txBox="1"/>
            <p:nvPr/>
          </p:nvSpPr>
          <p:spPr>
            <a:xfrm>
              <a:off x="4830662" y="2559728"/>
              <a:ext cx="3138065" cy="5539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Axie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Infinity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1"/>
                </a:rPr>
                <a:t>tracker</a:t>
              </a:r>
              <a:b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Play to Earn Game (2018-03-14)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8" name="그림 1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DCECBAD4-26B7-4C15-BBB4-E053BA75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19" y="2667604"/>
              <a:ext cx="427453" cy="338400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2BDB20D-3495-4962-82BE-2973F99C619E}"/>
              </a:ext>
            </a:extLst>
          </p:cNvPr>
          <p:cNvGrpSpPr/>
          <p:nvPr/>
        </p:nvGrpSpPr>
        <p:grpSpPr>
          <a:xfrm>
            <a:off x="1586655" y="1116052"/>
            <a:ext cx="5301433" cy="804222"/>
            <a:chOff x="1586655" y="1061734"/>
            <a:chExt cx="5301433" cy="80422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363BCA2A-D42A-48A4-8FAD-5BE732BA7FA7}"/>
                </a:ext>
              </a:extLst>
            </p:cNvPr>
            <p:cNvGrpSpPr/>
            <p:nvPr/>
          </p:nvGrpSpPr>
          <p:grpSpPr>
            <a:xfrm>
              <a:off x="1586655" y="1061734"/>
              <a:ext cx="2953025" cy="342051"/>
              <a:chOff x="4007071" y="2995640"/>
              <a:chExt cx="2953025" cy="342051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48814B-055F-48A2-B798-48B47AE56030}"/>
                  </a:ext>
                </a:extLst>
              </p:cNvPr>
              <p:cNvSpPr txBox="1"/>
              <p:nvPr/>
            </p:nvSpPr>
            <p:spPr>
              <a:xfrm>
                <a:off x="4227185" y="2995640"/>
                <a:ext cx="2732911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</a:rPr>
                  <a:t>EIP-20 (Token)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BEB696C4-8904-4D4A-970C-6FA6B6CD1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5733" t="11836" r="36533" b="28302"/>
              <a:stretch/>
            </p:blipFill>
            <p:spPr>
              <a:xfrm>
                <a:off x="4007071" y="2999291"/>
                <a:ext cx="220114" cy="338400"/>
              </a:xfrm>
              <a:prstGeom prst="rect">
                <a:avLst/>
              </a:prstGeom>
            </p:spPr>
          </p:pic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0ADAF8-D515-43DF-91C6-7088E99A98F7}"/>
                </a:ext>
              </a:extLst>
            </p:cNvPr>
            <p:cNvSpPr txBox="1"/>
            <p:nvPr/>
          </p:nvSpPr>
          <p:spPr>
            <a:xfrm>
              <a:off x="1595707" y="1486421"/>
              <a:ext cx="1036514" cy="372119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Draft</a:t>
              </a:r>
            </a:p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2015-11-19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3C0AC14-434F-4C28-A211-067030AFB4C1}"/>
                </a:ext>
              </a:extLst>
            </p:cNvPr>
            <p:cNvCxnSpPr>
              <a:cxnSpLocks/>
            </p:cNvCxnSpPr>
            <p:nvPr/>
          </p:nvCxnSpPr>
          <p:spPr>
            <a:xfrm>
              <a:off x="1595708" y="1480489"/>
              <a:ext cx="5292380" cy="9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CB95FFD-90E5-4EF5-8E17-8E4C8E4775CC}"/>
                </a:ext>
              </a:extLst>
            </p:cNvPr>
            <p:cNvSpPr txBox="1"/>
            <p:nvPr/>
          </p:nvSpPr>
          <p:spPr>
            <a:xfrm>
              <a:off x="5060729" y="1493837"/>
              <a:ext cx="864096" cy="372119"/>
            </a:xfrm>
            <a:prstGeom prst="rect">
              <a:avLst/>
            </a:prstGeom>
            <a:noFill/>
          </p:spPr>
          <p:txBody>
            <a:bodyPr wrap="square" tIns="1800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 Open</a:t>
              </a:r>
            </a:p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2017-04-23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2EE2D619-7EDE-461A-9D0A-BD6B1318ED38}"/>
              </a:ext>
            </a:extLst>
          </p:cNvPr>
          <p:cNvSpPr txBox="1"/>
          <p:nvPr/>
        </p:nvSpPr>
        <p:spPr>
          <a:xfrm>
            <a:off x="6553801" y="2167305"/>
            <a:ext cx="1008112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1915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원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(2018-01-14)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74B98AD-E743-463B-8750-5866947BFF23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7561913" y="1814394"/>
            <a:ext cx="406295" cy="538971"/>
          </a:xfrm>
          <a:prstGeom prst="straightConnector1">
            <a:avLst/>
          </a:prstGeom>
          <a:ln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3815C32-8DCA-4E03-A262-233AB815F85C}"/>
              </a:ext>
            </a:extLst>
          </p:cNvPr>
          <p:cNvCxnSpPr>
            <a:cxnSpLocks/>
          </p:cNvCxnSpPr>
          <p:nvPr/>
        </p:nvCxnSpPr>
        <p:spPr>
          <a:xfrm flipV="1">
            <a:off x="7824192" y="3861048"/>
            <a:ext cx="0" cy="201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81DAD6-00D1-4FB2-A02B-40A6BA58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50678"/>
          </a:xfrm>
        </p:spPr>
        <p:txBody>
          <a:bodyPr/>
          <a:lstStyle/>
          <a:p>
            <a:pPr indent="0">
              <a:buNone/>
            </a:pPr>
            <a:r>
              <a:rPr lang="en-US" altLang="ko-KR" dirty="0" err="1"/>
              <a:t>geth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 기본 명령어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5F450-4C90-4574-B7C7-6800A64F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5AA9E5-BD13-4DA7-8655-F0E53510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54" y="1125538"/>
            <a:ext cx="11695110" cy="5016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블록번호 조회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eth.blockNumber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채굴여부 조회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eth.mining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보상 수신 계정 설정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miner.setEtherbase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("0x942F397B7f4391B43115395F469c63072aEd6E41")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보상 수신 계정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eth.coinbase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시작(스레드 수)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miner.start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(1)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중지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miner.stop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블록 조회(블록 번호)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eth.getBlock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(0)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트랜잭션 조회(트랜잭션 해시)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eth.getTransaction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트랜잭션 영수증 조회(트랜잭션 해시)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eth.getTransactionReceipt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811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37278-4022-4539-9E28-42DF1C2B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EIP-1559 Fee market change for ETH 1.0 chain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CC475-CFF5-4519-B4C6-56CB2460EC99}"/>
              </a:ext>
            </a:extLst>
          </p:cNvPr>
          <p:cNvSpPr txBox="1"/>
          <p:nvPr/>
        </p:nvSpPr>
        <p:spPr>
          <a:xfrm>
            <a:off x="3306678" y="4598121"/>
            <a:ext cx="52866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Base Fee</a:t>
            </a:r>
          </a:p>
          <a:p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Priority Fee ➡ Gas Price</a:t>
            </a:r>
          </a:p>
          <a:p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Max 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1B624-031D-4B7F-95AD-F92E3B5619B3}"/>
              </a:ext>
            </a:extLst>
          </p:cNvPr>
          <p:cNvSpPr txBox="1"/>
          <p:nvPr/>
        </p:nvSpPr>
        <p:spPr>
          <a:xfrm>
            <a:off x="10165282" y="4005621"/>
            <a:ext cx="13067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Miner</a:t>
            </a:r>
            <a:endParaRPr lang="ko-KR" altLang="en-US" sz="3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6B11D1-7DE6-4DB3-BA13-BB9AA2DD66F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593311" y="4321092"/>
            <a:ext cx="1571971" cy="113110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BEA066-4640-4A3B-85B8-4383ED884E5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8593311" y="5451730"/>
            <a:ext cx="1204592" cy="47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D4F7AB-27D6-4A79-A833-C91A0A402B57}"/>
              </a:ext>
            </a:extLst>
          </p:cNvPr>
          <p:cNvSpPr txBox="1"/>
          <p:nvPr/>
        </p:nvSpPr>
        <p:spPr>
          <a:xfrm>
            <a:off x="7334856" y="582733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Base Fee</a:t>
            </a:r>
            <a:endParaRPr lang="ko-KR" altLang="en-US" sz="3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4DB2A7-E310-4DE6-A5AA-D4CFB64322E0}"/>
              </a:ext>
            </a:extLst>
          </p:cNvPr>
          <p:cNvSpPr txBox="1"/>
          <p:nvPr/>
        </p:nvSpPr>
        <p:spPr>
          <a:xfrm>
            <a:off x="6477763" y="4246045"/>
            <a:ext cx="3320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Gas Price – Base Fee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3EC3-027B-4054-9C02-C69D489182D7}"/>
              </a:ext>
            </a:extLst>
          </p:cNvPr>
          <p:cNvGrpSpPr/>
          <p:nvPr/>
        </p:nvGrpSpPr>
        <p:grpSpPr>
          <a:xfrm>
            <a:off x="9797903" y="5136730"/>
            <a:ext cx="1674148" cy="630942"/>
            <a:chOff x="9726216" y="4896808"/>
            <a:chExt cx="1674148" cy="6309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88D7D-251C-4B4A-AB8C-6796710D44B3}"/>
                </a:ext>
              </a:extLst>
            </p:cNvPr>
            <p:cNvSpPr txBox="1"/>
            <p:nvPr/>
          </p:nvSpPr>
          <p:spPr>
            <a:xfrm>
              <a:off x="10266720" y="4896808"/>
              <a:ext cx="113364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Burn</a:t>
              </a:r>
              <a:endParaRPr lang="ko-KR" altLang="en-US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8" name="그래픽 27" descr="불꽃 단색으로 채워진">
              <a:extLst>
                <a:ext uri="{FF2B5EF4-FFF2-40B4-BE49-F238E27FC236}">
                  <a16:creationId xmlns:a16="http://schemas.microsoft.com/office/drawing/2014/main" id="{4A120AA8-0525-422D-9711-4687856BE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26216" y="4896808"/>
              <a:ext cx="630000" cy="63000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DDFA9B3-5B94-4C60-9542-CF152A03A5F9}"/>
              </a:ext>
            </a:extLst>
          </p:cNvPr>
          <p:cNvGrpSpPr/>
          <p:nvPr/>
        </p:nvGrpSpPr>
        <p:grpSpPr>
          <a:xfrm>
            <a:off x="1624130" y="1196752"/>
            <a:ext cx="7613427" cy="792088"/>
            <a:chOff x="3306678" y="1196752"/>
            <a:chExt cx="7613427" cy="7920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ADC63D-285F-4E05-B71D-E25504FB4F8E}"/>
                </a:ext>
              </a:extLst>
            </p:cNvPr>
            <p:cNvSpPr txBox="1"/>
            <p:nvPr/>
          </p:nvSpPr>
          <p:spPr>
            <a:xfrm>
              <a:off x="9613336" y="1357898"/>
              <a:ext cx="130676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Miner</a:t>
              </a:r>
              <a:endParaRPr lang="ko-KR" altLang="en-US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B8D2BA-7EA5-4431-AC89-564E050C390B}"/>
                </a:ext>
              </a:extLst>
            </p:cNvPr>
            <p:cNvSpPr txBox="1"/>
            <p:nvPr/>
          </p:nvSpPr>
          <p:spPr>
            <a:xfrm>
              <a:off x="3306678" y="1357898"/>
              <a:ext cx="277992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 Gas Price</a:t>
              </a:r>
              <a:endParaRPr lang="ko-KR" altLang="en-US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5C42BA0-304C-49B5-884F-A91E4A324B72}"/>
                </a:ext>
              </a:extLst>
            </p:cNvPr>
            <p:cNvCxnSpPr>
              <a:cxnSpLocks/>
            </p:cNvCxnSpPr>
            <p:nvPr/>
          </p:nvCxnSpPr>
          <p:spPr>
            <a:xfrm>
              <a:off x="6086606" y="1673369"/>
              <a:ext cx="3526730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2E22C6-DB70-45C6-BD26-C55A838B39CC}"/>
                </a:ext>
              </a:extLst>
            </p:cNvPr>
            <p:cNvSpPr txBox="1"/>
            <p:nvPr/>
          </p:nvSpPr>
          <p:spPr>
            <a:xfrm>
              <a:off x="6831905" y="1196752"/>
              <a:ext cx="20361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All Gas Price</a:t>
              </a:r>
              <a:endParaRPr lang="ko-KR" altLang="en-US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4E5C99-0BAC-4EED-AB12-1371A67169F8}"/>
              </a:ext>
            </a:extLst>
          </p:cNvPr>
          <p:cNvSpPr txBox="1"/>
          <p:nvPr/>
        </p:nvSpPr>
        <p:spPr>
          <a:xfrm>
            <a:off x="235995" y="4782321"/>
            <a:ext cx="2306396" cy="116955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Base Fee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Gas 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599161-F3F6-431E-B7B5-5A497C607E07}"/>
              </a:ext>
            </a:extLst>
          </p:cNvPr>
          <p:cNvSpPr txBox="1"/>
          <p:nvPr/>
        </p:nvSpPr>
        <p:spPr>
          <a:xfrm>
            <a:off x="161848" y="3612770"/>
            <a:ext cx="2306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Previous Block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3AAA97F-83E3-4DF1-896C-3E9DC8F87363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542391" y="5018145"/>
            <a:ext cx="764287" cy="34895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3160880-D2D5-4B3D-A212-A97A0DC7446E}"/>
              </a:ext>
            </a:extLst>
          </p:cNvPr>
          <p:cNvSpPr/>
          <p:nvPr/>
        </p:nvSpPr>
        <p:spPr>
          <a:xfrm>
            <a:off x="5159896" y="2492896"/>
            <a:ext cx="432048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3EB5A7-7134-45DD-A8AD-7943F197B6D3}"/>
              </a:ext>
            </a:extLst>
          </p:cNvPr>
          <p:cNvSpPr txBox="1"/>
          <p:nvPr/>
        </p:nvSpPr>
        <p:spPr>
          <a:xfrm>
            <a:off x="5591944" y="2620837"/>
            <a:ext cx="43717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EIP-1559 Fee market change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8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F44812-0370-4855-89AF-DB721649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42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가스비</a:t>
            </a:r>
            <a:r>
              <a:rPr lang="ko-KR" altLang="en-US" dirty="0"/>
              <a:t> 급등 억제</a:t>
            </a:r>
            <a:endParaRPr lang="en-US" altLang="ko-KR" dirty="0"/>
          </a:p>
          <a:p>
            <a:r>
              <a:rPr lang="ko-KR" altLang="en-US" dirty="0"/>
              <a:t>네트워크 복잡도에 따른 블록 크기 조정</a:t>
            </a:r>
            <a:endParaRPr lang="en-US" altLang="ko-KR" dirty="0"/>
          </a:p>
          <a:p>
            <a:r>
              <a:rPr lang="ko-KR" altLang="en-US" dirty="0"/>
              <a:t>거래 수수료 </a:t>
            </a:r>
            <a:r>
              <a:rPr lang="en-US" altLang="ko-KR" dirty="0"/>
              <a:t>=</a:t>
            </a:r>
            <a:r>
              <a:rPr lang="ko-KR" altLang="en-US" dirty="0"/>
              <a:t>（기본 수수료</a:t>
            </a:r>
            <a:r>
              <a:rPr lang="en-US" altLang="ko-KR" dirty="0"/>
              <a:t>(</a:t>
            </a:r>
            <a:r>
              <a:rPr lang="en-US" altLang="ko-KR" dirty="0" err="1"/>
              <a:t>BaseFee</a:t>
            </a:r>
            <a:r>
              <a:rPr lang="en-US" altLang="ko-KR" dirty="0"/>
              <a:t>) + </a:t>
            </a:r>
            <a:r>
              <a:rPr lang="ko-KR" altLang="en-US" dirty="0"/>
              <a:t>급행 전송 수수료</a:t>
            </a:r>
            <a:r>
              <a:rPr lang="en-US" altLang="ko-KR" dirty="0"/>
              <a:t>(</a:t>
            </a:r>
            <a:r>
              <a:rPr lang="en-US" altLang="ko-KR" dirty="0" err="1"/>
              <a:t>PriorityFee</a:t>
            </a:r>
            <a:r>
              <a:rPr lang="en-US" altLang="ko-KR" dirty="0"/>
              <a:t>)</a:t>
            </a:r>
            <a:r>
              <a:rPr lang="ko-KR" altLang="en-US" dirty="0"/>
              <a:t>）* 사용한 가스</a:t>
            </a:r>
            <a:endParaRPr lang="en-US" altLang="ko-KR" dirty="0"/>
          </a:p>
          <a:p>
            <a:r>
              <a:rPr lang="ko-KR" altLang="en-US" dirty="0"/>
              <a:t>기본 수수료</a:t>
            </a:r>
            <a:r>
              <a:rPr lang="en-US" altLang="ko-KR" dirty="0"/>
              <a:t>(</a:t>
            </a:r>
            <a:r>
              <a:rPr lang="en-US" altLang="ko-KR" dirty="0" err="1"/>
              <a:t>BaseFee</a:t>
            </a:r>
            <a:r>
              <a:rPr lang="en-US" altLang="ko-KR" dirty="0"/>
              <a:t>) : </a:t>
            </a:r>
            <a:r>
              <a:rPr lang="ko-KR" altLang="en-US" dirty="0"/>
              <a:t>이전 블록 사용에 따라 자동으로 조정</a:t>
            </a:r>
            <a:endParaRPr lang="en-US" altLang="ko-KR" dirty="0"/>
          </a:p>
          <a:p>
            <a:pPr lvl="1"/>
            <a:r>
              <a:rPr lang="ko-KR" altLang="en-US" dirty="0"/>
              <a:t>이전 블록 기본 수수료</a:t>
            </a:r>
            <a:r>
              <a:rPr lang="en-US" altLang="ko-KR" dirty="0"/>
              <a:t> ±12.5% -&gt; </a:t>
            </a:r>
            <a:r>
              <a:rPr lang="ko-KR" altLang="en-US" dirty="0"/>
              <a:t>변화 폭 제한</a:t>
            </a:r>
            <a:r>
              <a:rPr lang="en-US" altLang="ko-KR" dirty="0"/>
              <a:t>, </a:t>
            </a:r>
            <a:r>
              <a:rPr lang="ko-KR" altLang="en-US" dirty="0" err="1"/>
              <a:t>가스비</a:t>
            </a:r>
            <a:r>
              <a:rPr lang="ko-KR" altLang="en-US" dirty="0"/>
              <a:t> 급등 방지</a:t>
            </a:r>
            <a:endParaRPr lang="en-US" altLang="ko-KR" dirty="0"/>
          </a:p>
          <a:p>
            <a:pPr lvl="1"/>
            <a:r>
              <a:rPr lang="ko-KR" altLang="en-US" dirty="0"/>
              <a:t>현재 블록의 사용률이 </a:t>
            </a:r>
            <a:r>
              <a:rPr lang="en-US" altLang="ko-KR" dirty="0"/>
              <a:t>50%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증가 </a:t>
            </a:r>
            <a:r>
              <a:rPr lang="en-US" altLang="ko-KR" dirty="0"/>
              <a:t>-&gt; </a:t>
            </a:r>
            <a:r>
              <a:rPr lang="ko-KR" altLang="en-US" dirty="0"/>
              <a:t>이전 블록 </a:t>
            </a:r>
            <a:r>
              <a:rPr lang="en-US" altLang="ko-KR" dirty="0"/>
              <a:t>100% </a:t>
            </a:r>
            <a:r>
              <a:rPr lang="ko-KR" altLang="en-US" dirty="0"/>
              <a:t>사용 </a:t>
            </a:r>
            <a:r>
              <a:rPr lang="en-US" altLang="ko-KR" dirty="0"/>
              <a:t>12.5%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1"/>
            <a:r>
              <a:rPr lang="ko-KR" altLang="en-US" dirty="0"/>
              <a:t>현재 블록의 사용률이 </a:t>
            </a:r>
            <a:r>
              <a:rPr lang="en-US" altLang="ko-KR" dirty="0"/>
              <a:t>50% </a:t>
            </a:r>
            <a:r>
              <a:rPr lang="ko-KR" altLang="en-US" dirty="0"/>
              <a:t>미만 </a:t>
            </a:r>
            <a:r>
              <a:rPr lang="en-US" altLang="ko-KR" dirty="0"/>
              <a:t>: </a:t>
            </a:r>
            <a:r>
              <a:rPr lang="ko-KR" altLang="en-US" dirty="0"/>
              <a:t>하락 </a:t>
            </a:r>
            <a:r>
              <a:rPr lang="en-US" altLang="ko-KR" dirty="0"/>
              <a:t>-&gt; </a:t>
            </a:r>
            <a:r>
              <a:rPr lang="ko-KR" altLang="en-US" dirty="0"/>
              <a:t>이전 블록 </a:t>
            </a:r>
            <a:r>
              <a:rPr lang="en-US" altLang="ko-KR" dirty="0"/>
              <a:t>0% </a:t>
            </a:r>
            <a:r>
              <a:rPr lang="ko-KR" altLang="en-US" dirty="0"/>
              <a:t>사용 </a:t>
            </a:r>
            <a:r>
              <a:rPr lang="en-US" altLang="ko-KR" dirty="0"/>
              <a:t>12.5%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ko-KR" altLang="en-US" dirty="0"/>
              <a:t>급행 전송 수수료</a:t>
            </a:r>
            <a:r>
              <a:rPr lang="en-US" altLang="ko-KR" dirty="0"/>
              <a:t>(</a:t>
            </a:r>
            <a:r>
              <a:rPr lang="en-US" altLang="ko-KR" dirty="0" err="1"/>
              <a:t>PriorityFee</a:t>
            </a:r>
            <a:r>
              <a:rPr lang="en-US" altLang="ko-KR" dirty="0"/>
              <a:t>) : </a:t>
            </a:r>
            <a:r>
              <a:rPr lang="ko-KR" altLang="en-US" dirty="0" err="1"/>
              <a:t>채굴자</a:t>
            </a:r>
            <a:r>
              <a:rPr lang="ko-KR" altLang="en-US" dirty="0"/>
              <a:t> 팁 </a:t>
            </a:r>
            <a:r>
              <a:rPr lang="en-US" altLang="ko-KR" dirty="0"/>
              <a:t>-&gt; </a:t>
            </a:r>
            <a:r>
              <a:rPr lang="ko-KR" altLang="en-US" dirty="0"/>
              <a:t>트랜잭션 우선순위 증가</a:t>
            </a:r>
            <a:endParaRPr lang="en-US" altLang="ko-KR" dirty="0"/>
          </a:p>
          <a:p>
            <a:pPr lvl="1"/>
            <a:r>
              <a:rPr lang="en-US" altLang="ko-KR" dirty="0" err="1"/>
              <a:t>maxPriorityFee</a:t>
            </a:r>
            <a:r>
              <a:rPr lang="en-US" altLang="ko-KR" dirty="0"/>
              <a:t> : </a:t>
            </a:r>
            <a:r>
              <a:rPr lang="en-US" altLang="ko-KR" dirty="0" err="1"/>
              <a:t>PrioritFee</a:t>
            </a:r>
            <a:r>
              <a:rPr lang="en-US" altLang="ko-KR" dirty="0"/>
              <a:t> </a:t>
            </a:r>
            <a:r>
              <a:rPr lang="ko-KR" altLang="en-US" dirty="0"/>
              <a:t>상한선</a:t>
            </a:r>
            <a:endParaRPr lang="en-US" altLang="ko-KR" dirty="0"/>
          </a:p>
          <a:p>
            <a:r>
              <a:rPr lang="ko-KR" altLang="en-US" dirty="0"/>
              <a:t>최대 수수료 </a:t>
            </a:r>
            <a:r>
              <a:rPr lang="en-US" altLang="ko-KR" dirty="0"/>
              <a:t>(</a:t>
            </a:r>
            <a:r>
              <a:rPr lang="en-US" altLang="ko-KR" dirty="0" err="1"/>
              <a:t>MaxFee</a:t>
            </a:r>
            <a:r>
              <a:rPr lang="en-US" altLang="ko-KR" dirty="0"/>
              <a:t>) : </a:t>
            </a:r>
            <a:r>
              <a:rPr lang="ko-KR" altLang="en-US" dirty="0"/>
              <a:t>최대 지불 비용 </a:t>
            </a:r>
            <a:r>
              <a:rPr lang="en-US" altLang="ko-KR" dirty="0"/>
              <a:t>, </a:t>
            </a:r>
            <a:r>
              <a:rPr lang="en-US" altLang="ko-KR" dirty="0" err="1"/>
              <a:t>MaxFee</a:t>
            </a:r>
            <a:r>
              <a:rPr lang="en-US" altLang="ko-KR" dirty="0"/>
              <a:t> &gt;= </a:t>
            </a:r>
            <a:r>
              <a:rPr lang="en-US" altLang="ko-KR" dirty="0" err="1"/>
              <a:t>BaseFee</a:t>
            </a:r>
            <a:r>
              <a:rPr lang="en-US" altLang="ko-KR" dirty="0"/>
              <a:t> + </a:t>
            </a:r>
            <a:r>
              <a:rPr lang="en-US" altLang="ko-KR" dirty="0" err="1"/>
              <a:t>MaxPriorityFee</a:t>
            </a:r>
            <a:r>
              <a:rPr lang="en-US" altLang="ko-KR" dirty="0"/>
              <a:t> (Fee</a:t>
            </a:r>
            <a:r>
              <a:rPr lang="ko-KR" altLang="en-US" dirty="0"/>
              <a:t> </a:t>
            </a:r>
            <a:r>
              <a:rPr lang="en-US" altLang="ko-KR" dirty="0"/>
              <a:t>cap)</a:t>
            </a:r>
          </a:p>
          <a:p>
            <a:pPr lvl="1"/>
            <a:r>
              <a:rPr lang="en-US" altLang="ko-KR" dirty="0" err="1"/>
              <a:t>MaxFee</a:t>
            </a:r>
            <a:r>
              <a:rPr lang="ko-KR" altLang="en-US" dirty="0"/>
              <a:t>와 </a:t>
            </a:r>
            <a:r>
              <a:rPr lang="en-US" altLang="ko-KR" dirty="0" err="1"/>
              <a:t>MaxPriorityFee</a:t>
            </a:r>
            <a:r>
              <a:rPr lang="ko-KR" altLang="en-US" dirty="0"/>
              <a:t>는 사용자가 결정</a:t>
            </a:r>
            <a:endParaRPr lang="en-US" altLang="ko-KR" dirty="0"/>
          </a:p>
          <a:p>
            <a:pPr lvl="1"/>
            <a:r>
              <a:rPr lang="en-US" altLang="ko-KR" dirty="0" err="1"/>
              <a:t>BaseFee</a:t>
            </a:r>
            <a:r>
              <a:rPr lang="en-US" altLang="ko-KR" dirty="0"/>
              <a:t> </a:t>
            </a:r>
            <a:r>
              <a:rPr lang="ko-KR" altLang="en-US" dirty="0"/>
              <a:t>알고리즘에 의해 자동 결정</a:t>
            </a:r>
            <a:endParaRPr lang="en-US" altLang="ko-KR" dirty="0"/>
          </a:p>
          <a:p>
            <a:r>
              <a:rPr lang="ko-KR" altLang="en-US" dirty="0"/>
              <a:t>채굴자들이 </a:t>
            </a:r>
            <a:r>
              <a:rPr lang="en-US" altLang="ko-KR" dirty="0"/>
              <a:t>base fee</a:t>
            </a:r>
            <a:r>
              <a:rPr lang="ko-KR" altLang="en-US" dirty="0"/>
              <a:t>를 일부러 높게 만드는 것을 막기 위해 </a:t>
            </a:r>
            <a:r>
              <a:rPr lang="en-US" altLang="ko-KR" dirty="0"/>
              <a:t>base fee </a:t>
            </a:r>
            <a:r>
              <a:rPr lang="ko-KR" altLang="en-US" dirty="0"/>
              <a:t>는 채굴자에게 가는 대신에 소각</a:t>
            </a:r>
            <a:endParaRPr lang="en-US" altLang="ko-KR" dirty="0"/>
          </a:p>
          <a:p>
            <a:pPr lvl="1"/>
            <a:r>
              <a:rPr lang="ko-KR" altLang="en-US" dirty="0"/>
              <a:t>채굴자에게</a:t>
            </a:r>
            <a:r>
              <a:rPr lang="en-US" altLang="ko-KR" dirty="0"/>
              <a:t> </a:t>
            </a:r>
            <a:r>
              <a:rPr lang="ko-KR" altLang="en-US" dirty="0"/>
              <a:t>집중되어 있는 보상을 네트워크 사용자 전체에게 돌아가게 하는 효과 </a:t>
            </a:r>
            <a:r>
              <a:rPr lang="en-US" altLang="ko-KR" dirty="0"/>
              <a:t>-&gt;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자사주 매입 </a:t>
            </a:r>
            <a:r>
              <a:rPr lang="en-US" altLang="ko-KR" dirty="0"/>
              <a:t>-&gt; </a:t>
            </a:r>
            <a:r>
              <a:rPr lang="ko-KR" altLang="en-US" dirty="0"/>
              <a:t>자사주 소각</a:t>
            </a:r>
            <a:endParaRPr lang="en-US" altLang="ko-KR" dirty="0"/>
          </a:p>
          <a:p>
            <a:pPr lvl="1"/>
            <a:r>
              <a:rPr lang="ko-KR" altLang="en-US" dirty="0" err="1"/>
              <a:t>소각량은</a:t>
            </a:r>
            <a:r>
              <a:rPr lang="ko-KR" altLang="en-US" dirty="0"/>
              <a:t> 네트워크 사용량이 많아지면 </a:t>
            </a:r>
            <a:r>
              <a:rPr lang="en-US" altLang="ko-KR" dirty="0" err="1"/>
              <a:t>baseFee</a:t>
            </a:r>
            <a:r>
              <a:rPr lang="ko-KR" altLang="en-US" dirty="0"/>
              <a:t>가 비례해서 조금씩 증가하므로 더 많아진다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사용량 증가 </a:t>
            </a:r>
            <a:r>
              <a:rPr lang="en-US" altLang="ko-KR" dirty="0"/>
              <a:t>-&gt; </a:t>
            </a:r>
            <a:r>
              <a:rPr lang="ko-KR" altLang="en-US" dirty="0" err="1"/>
              <a:t>소각량</a:t>
            </a:r>
            <a:r>
              <a:rPr lang="ko-KR" altLang="en-US" dirty="0"/>
              <a:t> 증가 </a:t>
            </a:r>
            <a:r>
              <a:rPr lang="en-US" altLang="ko-KR" dirty="0"/>
              <a:t>-&gt; </a:t>
            </a:r>
            <a:r>
              <a:rPr lang="ko-KR" altLang="en-US" dirty="0"/>
              <a:t>이더리움 가치 증가 </a:t>
            </a:r>
            <a:r>
              <a:rPr lang="en-US" altLang="ko-KR" dirty="0"/>
              <a:t>-&gt; </a:t>
            </a:r>
            <a:r>
              <a:rPr lang="ko-KR" altLang="en-US" dirty="0"/>
              <a:t>사용량 증가 의 선순환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047B69-E0DF-488E-9E47-27DC2DE5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518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2A01E9-B9A5-4DDD-9CB1-48DF5E82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하드포크 이전 이더리움 가격 그래프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B1BB7C-27E9-43BB-B20A-31E2264A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047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9217FC-B4D8-464D-BE3C-8AC79D4A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현재 블록 </a:t>
            </a:r>
            <a:r>
              <a:rPr lang="en-US" altLang="ko-KR" dirty="0"/>
              <a:t>base fee = </a:t>
            </a:r>
            <a:r>
              <a:rPr lang="ko-KR" altLang="en-US" dirty="0"/>
              <a:t>이전 블록 </a:t>
            </a:r>
            <a:r>
              <a:rPr lang="en-US" altLang="ko-KR" dirty="0"/>
              <a:t>base fee * (1 + (1/8) * ( (</a:t>
            </a:r>
            <a:r>
              <a:rPr lang="ko-KR" altLang="en-US" dirty="0"/>
              <a:t>이전 블록 사이즈 </a:t>
            </a:r>
            <a:r>
              <a:rPr lang="en-US" altLang="ko-KR" dirty="0"/>
              <a:t>- </a:t>
            </a:r>
            <a:r>
              <a:rPr lang="ko-KR" altLang="en-US" dirty="0"/>
              <a:t>현재 블록 사이즈</a:t>
            </a:r>
            <a:r>
              <a:rPr lang="en-US" altLang="ko-KR" dirty="0"/>
              <a:t>) / </a:t>
            </a:r>
            <a:r>
              <a:rPr lang="ko-KR" altLang="en-US" dirty="0"/>
              <a:t>현재 블록 사이즈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 / 8 = 12.5 (</a:t>
            </a:r>
            <a:r>
              <a:rPr lang="ko-KR" altLang="en-US" dirty="0"/>
              <a:t>최대 </a:t>
            </a:r>
            <a:r>
              <a:rPr lang="en-US" altLang="ko-KR" dirty="0"/>
              <a:t>+- 12.5%) </a:t>
            </a:r>
            <a:r>
              <a:rPr lang="ko-KR" altLang="en-US" dirty="0"/>
              <a:t>변동</a:t>
            </a:r>
            <a:endParaRPr lang="en-US" altLang="ko-KR" dirty="0"/>
          </a:p>
          <a:p>
            <a:r>
              <a:rPr lang="ko-KR" altLang="en-US" dirty="0"/>
              <a:t>블록 사이즈는 기존 최대 블록 사이즈의 </a:t>
            </a:r>
            <a:r>
              <a:rPr lang="en-US" altLang="ko-KR" dirty="0"/>
              <a:t>2</a:t>
            </a:r>
            <a:r>
              <a:rPr lang="ko-KR" altLang="en-US" dirty="0"/>
              <a:t>배 범위안에서 유동적</a:t>
            </a:r>
            <a:r>
              <a:rPr lang="en-US" altLang="ko-KR" dirty="0"/>
              <a:t>, </a:t>
            </a:r>
            <a:r>
              <a:rPr lang="ko-KR" altLang="en-US" dirty="0"/>
              <a:t>이더리움 수요 증감을 측정하는 주요 도구</a:t>
            </a:r>
            <a:r>
              <a:rPr lang="en-US" altLang="ko-KR" dirty="0"/>
              <a:t>(</a:t>
            </a:r>
            <a:r>
              <a:rPr lang="ko-KR" altLang="en-US" dirty="0"/>
              <a:t>블록의 사용 </a:t>
            </a:r>
            <a:r>
              <a:rPr lang="ko-KR" altLang="en-US" dirty="0" err="1"/>
              <a:t>가스량</a:t>
            </a:r>
            <a:r>
              <a:rPr lang="en-US" altLang="ko-KR" dirty="0"/>
              <a:t>, </a:t>
            </a:r>
            <a:r>
              <a:rPr lang="ko-KR" altLang="en-US" dirty="0"/>
              <a:t>데이터 크기가 아님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만일 수요가 증가한다면 블록 사이즈 한도 내에서 블록사이즈는 커지고</a:t>
            </a:r>
          </a:p>
          <a:p>
            <a:pPr lvl="1"/>
            <a:r>
              <a:rPr lang="ko-KR" altLang="en-US" dirty="0"/>
              <a:t>반대로 수요가 감소하는 경우 블록사이즈가 </a:t>
            </a:r>
            <a:r>
              <a:rPr lang="ko-KR" altLang="en-US" dirty="0" err="1"/>
              <a:t>작아진게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EIP-1559</a:t>
            </a:r>
            <a:r>
              <a:rPr lang="ko-KR" altLang="en-US" dirty="0"/>
              <a:t>는 기존 블록 사이즈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새로운 최대 블록 사이즈의 </a:t>
            </a:r>
            <a:r>
              <a:rPr lang="en-US" altLang="ko-KR" dirty="0"/>
              <a:t>50%)</a:t>
            </a:r>
            <a:r>
              <a:rPr lang="ko-KR" altLang="en-US" dirty="0"/>
              <a:t>를 </a:t>
            </a:r>
            <a:r>
              <a:rPr lang="ko-KR" altLang="en-US" dirty="0" err="1"/>
              <a:t>타켓</a:t>
            </a:r>
            <a:r>
              <a:rPr lang="ko-KR" altLang="en-US" dirty="0"/>
              <a:t> 블록 사이즈로 삼고 그 크기를 이전 블록의 사이즈와 비교하여 트랜잭션 수요 증감을 측정한다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블록사이즈는 최대 블록사이즈 </a:t>
            </a:r>
            <a:r>
              <a:rPr lang="en-US" altLang="ko-KR" dirty="0"/>
              <a:t>50%</a:t>
            </a:r>
            <a:r>
              <a:rPr lang="ko-KR" altLang="en-US" dirty="0"/>
              <a:t>로 고정</a:t>
            </a:r>
          </a:p>
          <a:p>
            <a:pPr lvl="1"/>
            <a:r>
              <a:rPr lang="ko-KR" altLang="en-US" dirty="0"/>
              <a:t>이전 블록사이트는 </a:t>
            </a:r>
            <a:r>
              <a:rPr lang="en-US" altLang="ko-KR" dirty="0"/>
              <a:t>(0 ~ </a:t>
            </a:r>
            <a:r>
              <a:rPr lang="ko-KR" altLang="en-US" dirty="0"/>
              <a:t>최대 블록 사이즈</a:t>
            </a:r>
            <a:r>
              <a:rPr lang="en-US" altLang="ko-KR" dirty="0"/>
              <a:t>[</a:t>
            </a:r>
            <a:r>
              <a:rPr lang="ko-KR" altLang="en-US" dirty="0"/>
              <a:t>현재 블록 사이즈 </a:t>
            </a:r>
            <a:r>
              <a:rPr lang="en-US" altLang="ko-KR" dirty="0"/>
              <a:t>x 2]) </a:t>
            </a:r>
            <a:r>
              <a:rPr lang="ko-KR" altLang="en-US" dirty="0"/>
              <a:t>까지의 범위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 사이즈 </a:t>
            </a:r>
            <a:r>
              <a:rPr lang="en-US" altLang="ko-KR" dirty="0"/>
              <a:t>0 → -12.5% (0.875)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 사이즈 최대 블록 사이즈 → </a:t>
            </a:r>
            <a:r>
              <a:rPr lang="en-US" altLang="ko-KR" dirty="0"/>
              <a:t>+12.5% (1.125)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78A377-609F-46F4-ABAF-240CABF2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587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53D7C1-9FCD-4238-B7F9-7502AE34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42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실제 계산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13047888, </a:t>
            </a:r>
            <a:r>
              <a:rPr lang="en-US" altLang="ko-KR" dirty="0">
                <a:hlinkClick r:id="rId2"/>
              </a:rPr>
              <a:t>https://etherscan.io/block/13047888</a:t>
            </a:r>
            <a:r>
              <a:rPr lang="ko-KR" alt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Gas Used : 2,525,954 (-83%)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Base Fee Per Gas: 0.000000039492766985 Ether (39.492766985 </a:t>
            </a:r>
            <a:r>
              <a:rPr lang="en-US" altLang="ko-KR" dirty="0" err="1"/>
              <a:t>Gwei</a:t>
            </a:r>
            <a:r>
              <a:rPr lang="en-US" altLang="ko-KR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 err="1"/>
              <a:t>Gase</a:t>
            </a:r>
            <a:r>
              <a:rPr lang="en-US" altLang="ko-KR" dirty="0"/>
              <a:t> Limit: 29,970,705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이전 블록</a:t>
            </a:r>
            <a:r>
              <a:rPr lang="en-US" altLang="ko-KR" dirty="0"/>
              <a:t>: 13047887, </a:t>
            </a:r>
            <a:r>
              <a:rPr lang="en-US" altLang="ko-KR" dirty="0">
                <a:hlinkClick r:id="rId3"/>
              </a:rPr>
              <a:t>https://etherscan.io/block/13047887</a:t>
            </a:r>
            <a:r>
              <a:rPr lang="ko-KR" alt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Gas Used: 29,967,198 (99.99%)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Base Fee Per Gas: 0.000000035105594361 Ether (35.105594361 </a:t>
            </a:r>
            <a:r>
              <a:rPr lang="en-US" altLang="ko-KR" dirty="0" err="1"/>
              <a:t>Gwei</a:t>
            </a:r>
            <a:r>
              <a:rPr lang="en-US" altLang="ko-KR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Gas Limit: 29,970,705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35.10 * (1 + 1/8 * 1) = 39.49 (</a:t>
            </a:r>
            <a:r>
              <a:rPr lang="ko-KR" altLang="en-US" dirty="0"/>
              <a:t>소수점 세째 자리 반올림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35.10 : </a:t>
            </a:r>
            <a:r>
              <a:rPr lang="ko-KR" altLang="en-US" dirty="0"/>
              <a:t>이전 기본 수수료 </a:t>
            </a:r>
            <a:r>
              <a:rPr lang="en-US" altLang="ko-KR" dirty="0"/>
              <a:t>(35.105594361 </a:t>
            </a:r>
            <a:r>
              <a:rPr lang="en-US" altLang="ko-KR" dirty="0" err="1"/>
              <a:t>Gwei</a:t>
            </a:r>
            <a:r>
              <a:rPr lang="en-US" altLang="ko-KR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 err="1"/>
              <a:t>타켓</a:t>
            </a:r>
            <a:r>
              <a:rPr lang="ko-KR" altLang="en-US" dirty="0"/>
              <a:t> 블록 사이즈 </a:t>
            </a:r>
            <a:r>
              <a:rPr lang="en-US" altLang="ko-KR" dirty="0"/>
              <a:t>= Gas Limit / 2 = 29,970,705 / 2 = 14985352.5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 = (</a:t>
            </a:r>
            <a:r>
              <a:rPr lang="ko-KR" altLang="en-US" dirty="0"/>
              <a:t>이전 블록 사이즈 </a:t>
            </a:r>
            <a:r>
              <a:rPr lang="en-US" altLang="ko-KR" dirty="0"/>
              <a:t>- </a:t>
            </a:r>
            <a:r>
              <a:rPr lang="ko-KR" altLang="en-US" dirty="0" err="1"/>
              <a:t>타켓</a:t>
            </a:r>
            <a:r>
              <a:rPr lang="ko-KR" altLang="en-US" dirty="0"/>
              <a:t> 블록 사이즈</a:t>
            </a:r>
            <a:r>
              <a:rPr lang="en-US" altLang="ko-KR" dirty="0"/>
              <a:t>) / </a:t>
            </a:r>
            <a:r>
              <a:rPr lang="ko-KR" altLang="en-US" dirty="0" err="1"/>
              <a:t>타켓</a:t>
            </a:r>
            <a:r>
              <a:rPr lang="ko-KR" altLang="en-US" dirty="0"/>
              <a:t> 블록 사이즈 </a:t>
            </a:r>
            <a:r>
              <a:rPr lang="en-US" altLang="ko-KR" dirty="0"/>
              <a:t>(29,967,198 - 14985352.5) / 14985352.5 = 0.99976597147114156974285389683025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최대한 정확한 계산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35.105594361 * (1 + 1/8 * (0.99976597147114156974285389683025))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35.105594361 * 1.1249707464338926962178567371038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39.492766692299624295624677497576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53B821-37A7-4260-A050-C452D9C8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87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A05DBB-2FC1-40E5-8BD8-6C7EBF1F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EIP 1559 </a:t>
            </a:r>
            <a:r>
              <a:rPr lang="ko-KR" altLang="en-US" dirty="0"/>
              <a:t>이전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EIP 1559 </a:t>
            </a:r>
            <a:r>
              <a:rPr lang="ko-KR" altLang="en-US" dirty="0"/>
              <a:t>이후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FBEF15-A1FB-464D-9F8B-D255D678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6654E7-0FA7-433B-9683-F1627D0C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744710"/>
            <a:ext cx="73152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04A2A16-3A1B-4EC5-9560-FA4C9722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091035"/>
            <a:ext cx="73152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638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3EE89B-64D3-49C3-A39A-937CEC6B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6DD68A-4E68-4CA8-8C43-75443130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6274"/>
              </p:ext>
            </p:extLst>
          </p:nvPr>
        </p:nvGraphicFramePr>
        <p:xfrm>
          <a:off x="241300" y="674688"/>
          <a:ext cx="11687177" cy="31912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84980">
                  <a:extLst>
                    <a:ext uri="{9D8B030D-6E8A-4147-A177-3AD203B41FA5}">
                      <a16:colId xmlns:a16="http://schemas.microsoft.com/office/drawing/2014/main" val="775652288"/>
                    </a:ext>
                  </a:extLst>
                </a:gridCol>
                <a:gridCol w="1108598">
                  <a:extLst>
                    <a:ext uri="{9D8B030D-6E8A-4147-A177-3AD203B41FA5}">
                      <a16:colId xmlns:a16="http://schemas.microsoft.com/office/drawing/2014/main" val="3274072479"/>
                    </a:ext>
                  </a:extLst>
                </a:gridCol>
                <a:gridCol w="1108598">
                  <a:extLst>
                    <a:ext uri="{9D8B030D-6E8A-4147-A177-3AD203B41FA5}">
                      <a16:colId xmlns:a16="http://schemas.microsoft.com/office/drawing/2014/main" val="3393476443"/>
                    </a:ext>
                  </a:extLst>
                </a:gridCol>
                <a:gridCol w="1108598">
                  <a:extLst>
                    <a:ext uri="{9D8B030D-6E8A-4147-A177-3AD203B41FA5}">
                      <a16:colId xmlns:a16="http://schemas.microsoft.com/office/drawing/2014/main" val="3984815514"/>
                    </a:ext>
                  </a:extLst>
                </a:gridCol>
                <a:gridCol w="6476403">
                  <a:extLst>
                    <a:ext uri="{9D8B030D-6E8A-4147-A177-3AD203B41FA5}">
                      <a16:colId xmlns:a16="http://schemas.microsoft.com/office/drawing/2014/main" val="199377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MaxFee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MaxPriorityFee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BaseFee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Burn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PriorityFee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채굴자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팁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0210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02171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6434"/>
                  </a:ext>
                </a:extLst>
              </a:tr>
              <a:tr h="54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50 - 45 = 5</a:t>
                      </a:r>
                      <a:endParaRPr lang="en-US" altLang="ko-KR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200500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50 - 50 =0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00099"/>
                  </a:ext>
                </a:extLst>
              </a:tr>
              <a:tr h="49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50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최대 수수료가 기본수수료보다 작기 때문에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</a:b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위와 같은 거래는 현재 블록에 들어갈 수 없기에 기다려야 한다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3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951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CD3B42-7461-484B-A354-D8DCC4DC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하드포크 이전 </a:t>
            </a:r>
            <a:r>
              <a:rPr lang="en-US" altLang="ko-KR" dirty="0"/>
              <a:t>: </a:t>
            </a:r>
            <a:r>
              <a:rPr lang="ko-KR" altLang="en-US" dirty="0"/>
              <a:t>채굴 수수료 </a:t>
            </a:r>
            <a:r>
              <a:rPr lang="en-US" altLang="ko-KR" dirty="0"/>
              <a:t>= </a:t>
            </a:r>
            <a:r>
              <a:rPr lang="ko-KR" altLang="en-US" dirty="0" err="1"/>
              <a:t>가스비</a:t>
            </a:r>
            <a:r>
              <a:rPr lang="en-US" altLang="ko-KR" dirty="0"/>
              <a:t>(</a:t>
            </a:r>
            <a:r>
              <a:rPr lang="en-US" altLang="ko-KR" dirty="0" err="1"/>
              <a:t>GasPrice</a:t>
            </a:r>
            <a:r>
              <a:rPr lang="en-US" altLang="ko-KR" dirty="0"/>
              <a:t>) * </a:t>
            </a:r>
            <a:r>
              <a:rPr lang="ko-KR" altLang="en-US" dirty="0"/>
              <a:t>사용한 가스</a:t>
            </a:r>
            <a:r>
              <a:rPr lang="en-US" altLang="ko-KR" dirty="0"/>
              <a:t>(</a:t>
            </a:r>
            <a:r>
              <a:rPr lang="en-US" altLang="ko-KR" dirty="0" err="1"/>
              <a:t>GasUsed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하드포크 이후 </a:t>
            </a:r>
            <a:r>
              <a:rPr lang="en-US" altLang="ko-KR" dirty="0"/>
              <a:t>: </a:t>
            </a:r>
            <a:r>
              <a:rPr lang="ko-KR" altLang="en-US" dirty="0"/>
              <a:t>거래 수수료 </a:t>
            </a:r>
            <a:r>
              <a:rPr lang="en-US" altLang="ko-KR" dirty="0"/>
              <a:t>= (</a:t>
            </a:r>
            <a:r>
              <a:rPr lang="ko-KR" altLang="en-US" dirty="0"/>
              <a:t>기본 수수료</a:t>
            </a:r>
            <a:r>
              <a:rPr lang="en-US" altLang="ko-KR" dirty="0"/>
              <a:t>(</a:t>
            </a:r>
            <a:r>
              <a:rPr lang="en-US" altLang="ko-KR" dirty="0" err="1"/>
              <a:t>baseFee</a:t>
            </a:r>
            <a:r>
              <a:rPr lang="en-US" altLang="ko-KR" dirty="0"/>
              <a:t>) + </a:t>
            </a:r>
            <a:r>
              <a:rPr lang="ko-KR" altLang="en-US" dirty="0"/>
              <a:t>급행 전송 수수료</a:t>
            </a:r>
            <a:r>
              <a:rPr lang="en-US" altLang="ko-KR" dirty="0"/>
              <a:t>(</a:t>
            </a:r>
            <a:r>
              <a:rPr lang="en-US" altLang="ko-KR" dirty="0" err="1"/>
              <a:t>PriorityFee</a:t>
            </a:r>
            <a:r>
              <a:rPr lang="en-US" altLang="ko-KR" dirty="0"/>
              <a:t>))* </a:t>
            </a:r>
            <a:r>
              <a:rPr lang="ko-KR" altLang="en-US" dirty="0"/>
              <a:t>사용한 가스</a:t>
            </a:r>
            <a:br>
              <a:rPr lang="en-US" altLang="ko-KR" dirty="0"/>
            </a:br>
            <a:r>
              <a:rPr lang="en-US" altLang="ko-KR" dirty="0" err="1"/>
              <a:t>maxFee</a:t>
            </a:r>
            <a:r>
              <a:rPr lang="en-US" altLang="ko-KR" dirty="0"/>
              <a:t> &gt;= </a:t>
            </a:r>
            <a:r>
              <a:rPr lang="en-US" altLang="ko-KR" dirty="0" err="1"/>
              <a:t>baseFee</a:t>
            </a:r>
            <a:r>
              <a:rPr lang="en-US" altLang="ko-KR" dirty="0"/>
              <a:t> + </a:t>
            </a:r>
            <a:r>
              <a:rPr lang="en-US" altLang="ko-KR" dirty="0" err="1"/>
              <a:t>maxPriorityFee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60855D-D4EB-4153-8524-C6B5CB5D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910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8E25A5-47C0-4E48-BAF9-EC3260D1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5A96-DFA2-440A-B31E-E0D138894B17}"/>
              </a:ext>
            </a:extLst>
          </p:cNvPr>
          <p:cNvSpPr txBox="1"/>
          <p:nvPr/>
        </p:nvSpPr>
        <p:spPr>
          <a:xfrm>
            <a:off x="6528048" y="4077072"/>
            <a:ext cx="276107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Base Fee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25431-0554-4368-B455-19B3B3FC297E}"/>
              </a:ext>
            </a:extLst>
          </p:cNvPr>
          <p:cNvSpPr txBox="1"/>
          <p:nvPr/>
        </p:nvSpPr>
        <p:spPr>
          <a:xfrm>
            <a:off x="6528048" y="3707740"/>
            <a:ext cx="276107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Priority Fee Per Gas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EC77-3996-4CA6-ABC4-F528E3868602}"/>
              </a:ext>
            </a:extLst>
          </p:cNvPr>
          <p:cNvSpPr txBox="1"/>
          <p:nvPr/>
        </p:nvSpPr>
        <p:spPr>
          <a:xfrm>
            <a:off x="3651605" y="3892406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Per Gas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9BE4205-12DF-46CA-AADE-7382F78E4194}"/>
              </a:ext>
            </a:extLst>
          </p:cNvPr>
          <p:cNvSpPr/>
          <p:nvPr/>
        </p:nvSpPr>
        <p:spPr>
          <a:xfrm>
            <a:off x="5879976" y="3707740"/>
            <a:ext cx="72008" cy="738664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D6515-1398-455E-AC86-2F0483CAD3AC}"/>
              </a:ext>
            </a:extLst>
          </p:cNvPr>
          <p:cNvSpPr txBox="1"/>
          <p:nvPr/>
        </p:nvSpPr>
        <p:spPr>
          <a:xfrm>
            <a:off x="2011642" y="4815736"/>
            <a:ext cx="84241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Priority Fee : Base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에서 추가 지불할 최대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Base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Priority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의 최대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 -&gt; Base 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유동성 때문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&gt; Base Fee + Max Priority Fee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&gt; Max Priority Fee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Validate: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GasFeeCap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&gt;=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GasTipCap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A0DB-41A5-4C6A-8730-A490E370AAD7}"/>
              </a:ext>
            </a:extLst>
          </p:cNvPr>
          <p:cNvSpPr txBox="1"/>
          <p:nvPr/>
        </p:nvSpPr>
        <p:spPr>
          <a:xfrm>
            <a:off x="233636" y="628694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EIP-1559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배경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Gas Fee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78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36939E-F74B-4FD6-BFA4-673112C8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블록의 </a:t>
            </a:r>
            <a:r>
              <a:rPr lang="en-US" altLang="ko-KR" dirty="0"/>
              <a:t>Block Size </a:t>
            </a:r>
            <a:r>
              <a:rPr lang="ko-KR" altLang="en-US" dirty="0"/>
              <a:t>계산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E86BE8-394D-490C-A923-8BC6EB2B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EIP-1559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EVM (Ethereum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Machine) ]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1C92C2-7EB9-4C33-BD61-EC316D5AA183}"/>
              </a:ext>
            </a:extLst>
          </p:cNvPr>
          <p:cNvGrpSpPr/>
          <p:nvPr/>
        </p:nvGrpSpPr>
        <p:grpSpPr>
          <a:xfrm>
            <a:off x="910362" y="2932664"/>
            <a:ext cx="1440000" cy="2512560"/>
            <a:chOff x="1144189" y="2214156"/>
            <a:chExt cx="1260000" cy="25125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C4CE79-0ED7-54EA-84A5-34C40EF6B87A}"/>
                </a:ext>
              </a:extLst>
            </p:cNvPr>
            <p:cNvSpPr/>
            <p:nvPr/>
          </p:nvSpPr>
          <p:spPr>
            <a:xfrm>
              <a:off x="1144189" y="2214156"/>
              <a:ext cx="126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ea typeface="맑은 고딕"/>
                </a:rPr>
                <a:t>Program</a:t>
              </a:r>
              <a:br>
                <a:rPr lang="en-US" altLang="ko-KR" dirty="0">
                  <a:ea typeface="맑은 고딕"/>
                </a:rPr>
              </a:br>
              <a:r>
                <a:rPr lang="en-US" altLang="ko-KR" dirty="0">
                  <a:ea typeface="맑은 고딕"/>
                </a:rPr>
                <a:t>Counter</a:t>
              </a:r>
              <a:br>
                <a:rPr lang="en-US" altLang="ko-KR" dirty="0">
                  <a:ea typeface="맑은 고딕"/>
                </a:rPr>
              </a:br>
              <a:r>
                <a:rPr lang="en-US" altLang="ko-KR" dirty="0">
                  <a:ea typeface="맑은 고딕"/>
                </a:rPr>
                <a:t>(</a:t>
              </a:r>
              <a:r>
                <a:rPr lang="en-US" altLang="ko-KR" b="1" dirty="0">
                  <a:ea typeface="맑은 고딕"/>
                </a:rPr>
                <a:t>PC</a:t>
              </a:r>
              <a:r>
                <a:rPr lang="en-US" altLang="ko-KR" dirty="0">
                  <a:ea typeface="맑은 고딕"/>
                </a:rPr>
                <a:t>)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9B2967-4E67-989F-B8C4-F5D001280013}"/>
                </a:ext>
              </a:extLst>
            </p:cNvPr>
            <p:cNvSpPr/>
            <p:nvPr/>
          </p:nvSpPr>
          <p:spPr>
            <a:xfrm>
              <a:off x="1144189" y="3646716"/>
              <a:ext cx="126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ea typeface="맑은 고딕"/>
                </a:rPr>
                <a:t>Gas</a:t>
              </a:r>
              <a:endParaRPr lang="en-US" altLang="ko-KR" b="1" dirty="0">
                <a:ea typeface="맑은 고딕"/>
              </a:endParaRPr>
            </a:p>
            <a:p>
              <a:pPr algn="ctr"/>
              <a:r>
                <a:rPr lang="en-US" altLang="ko-KR" b="1" dirty="0">
                  <a:ea typeface="맑은 고딕"/>
                </a:rPr>
                <a:t>available</a:t>
              </a:r>
              <a:endParaRPr lang="ko-KR" altLang="en-US" b="1" dirty="0">
                <a:ea typeface="맑은 고딕"/>
              </a:endParaRPr>
            </a:p>
          </p:txBody>
        </p:sp>
      </p:grp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165304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163BB0-2AC8-4801-8DFF-B5E0BB93AE5E}"/>
              </a:ext>
            </a:extLst>
          </p:cNvPr>
          <p:cNvGrpSpPr/>
          <p:nvPr/>
        </p:nvGrpSpPr>
        <p:grpSpPr>
          <a:xfrm>
            <a:off x="3021937" y="2563332"/>
            <a:ext cx="2528702" cy="2880321"/>
            <a:chOff x="2837837" y="2203292"/>
            <a:chExt cx="2528702" cy="28803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BB7BF2-11E8-90F1-CDF2-50CB7D025C4D}"/>
                </a:ext>
              </a:extLst>
            </p:cNvPr>
            <p:cNvSpPr/>
            <p:nvPr/>
          </p:nvSpPr>
          <p:spPr>
            <a:xfrm>
              <a:off x="2846539" y="2578081"/>
              <a:ext cx="2520000" cy="25055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352A94FC-3CA3-C548-AA1A-7D6A69854211}"/>
                </a:ext>
              </a:extLst>
            </p:cNvPr>
            <p:cNvSpPr txBox="1"/>
            <p:nvPr/>
          </p:nvSpPr>
          <p:spPr>
            <a:xfrm>
              <a:off x="2837837" y="2203292"/>
              <a:ext cx="2520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Stack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2A670B-A7BF-45B0-8DD5-693A08CA4A46}"/>
              </a:ext>
            </a:extLst>
          </p:cNvPr>
          <p:cNvGrpSpPr/>
          <p:nvPr/>
        </p:nvGrpSpPr>
        <p:grpSpPr>
          <a:xfrm>
            <a:off x="6222213" y="2563332"/>
            <a:ext cx="2160000" cy="2880320"/>
            <a:chOff x="6006189" y="2203292"/>
            <a:chExt cx="2160000" cy="28803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E4C304-B929-6F15-AD7B-A3A7DA0F1808}"/>
                </a:ext>
              </a:extLst>
            </p:cNvPr>
            <p:cNvSpPr/>
            <p:nvPr/>
          </p:nvSpPr>
          <p:spPr>
            <a:xfrm>
              <a:off x="6006189" y="2579944"/>
              <a:ext cx="2160000" cy="250366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91AF197-9505-E6F2-5BC5-D08939B93CB3}"/>
                </a:ext>
              </a:extLst>
            </p:cNvPr>
            <p:cNvSpPr txBox="1"/>
            <p:nvPr/>
          </p:nvSpPr>
          <p:spPr>
            <a:xfrm>
              <a:off x="6006189" y="2203292"/>
              <a:ext cx="2160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856694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4478127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2186887"/>
            <a:ext cx="8244959" cy="3777144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916112"/>
            <a:ext cx="11671286" cy="474979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(Ethereum Virtual </a:t>
            </a:r>
            <a:r>
              <a:rPr lang="en-US" altLang="ko-KR" sz="2500" dirty="0" err="1">
                <a:solidFill>
                  <a:srgbClr val="D8D8D8"/>
                </a:solidFill>
                <a:ea typeface="맑은 고딕"/>
              </a:rPr>
              <a:t>Machain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Smart Contract Runtime Environment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2186887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9627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40C594-8838-4761-AAF4-7939033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44FBC5F-178C-4B3A-A9F9-25DE1747A58E}"/>
              </a:ext>
            </a:extLst>
          </p:cNvPr>
          <p:cNvGraphicFramePr>
            <a:graphicFrameLocks/>
          </p:cNvGraphicFramePr>
          <p:nvPr/>
        </p:nvGraphicFramePr>
        <p:xfrm>
          <a:off x="0" y="508000"/>
          <a:ext cx="11950699" cy="615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3FE9EDC-15E6-4381-88E9-BDEEFA26BEFF}"/>
              </a:ext>
            </a:extLst>
          </p:cNvPr>
          <p:cNvSpPr/>
          <p:nvPr/>
        </p:nvSpPr>
        <p:spPr>
          <a:xfrm>
            <a:off x="550624" y="4509120"/>
            <a:ext cx="6094620" cy="15121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55B6B-D492-4CD6-A4C9-B55BBF283D86}"/>
              </a:ext>
            </a:extLst>
          </p:cNvPr>
          <p:cNvSpPr txBox="1"/>
          <p:nvPr/>
        </p:nvSpPr>
        <p:spPr>
          <a:xfrm>
            <a:off x="6667746" y="1547739"/>
            <a:ext cx="1036514" cy="372119"/>
          </a:xfrm>
          <a:prstGeom prst="rect">
            <a:avLst/>
          </a:prstGeom>
          <a:noFill/>
        </p:spPr>
        <p:txBody>
          <a:bodyPr wrap="square" lIns="0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Created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2019-04-13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492C0-7068-450E-8625-AA2F11C51F18}"/>
              </a:ext>
            </a:extLst>
          </p:cNvPr>
          <p:cNvSpPr txBox="1"/>
          <p:nvPr/>
        </p:nvSpPr>
        <p:spPr>
          <a:xfrm>
            <a:off x="9012705" y="1547739"/>
            <a:ext cx="1407552" cy="372119"/>
          </a:xfrm>
          <a:prstGeom prst="rect">
            <a:avLst/>
          </a:prstGeom>
          <a:noFill/>
        </p:spPr>
        <p:txBody>
          <a:bodyPr wrap="square" lIns="0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Final (London </a:t>
            </a:r>
            <a:r>
              <a:rPr lang="en-US" altLang="ko-KR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Hardfork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2021-08-05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5F890-5CF4-403E-A451-5C9128DBB3D5}"/>
              </a:ext>
            </a:extLst>
          </p:cNvPr>
          <p:cNvCxnSpPr>
            <a:cxnSpLocks/>
          </p:cNvCxnSpPr>
          <p:nvPr/>
        </p:nvCxnSpPr>
        <p:spPr>
          <a:xfrm>
            <a:off x="6644905" y="1539102"/>
            <a:ext cx="37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D934BD-3B3A-4F35-8603-16B9BDA6BA10}"/>
              </a:ext>
            </a:extLst>
          </p:cNvPr>
          <p:cNvGrpSpPr/>
          <p:nvPr/>
        </p:nvGrpSpPr>
        <p:grpSpPr>
          <a:xfrm>
            <a:off x="6662595" y="1196752"/>
            <a:ext cx="4680520" cy="342051"/>
            <a:chOff x="8370224" y="980728"/>
            <a:chExt cx="4680520" cy="342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6CB23F-581F-4BF4-BAA9-6CBECEAD667F}"/>
                </a:ext>
              </a:extLst>
            </p:cNvPr>
            <p:cNvSpPr txBox="1"/>
            <p:nvPr/>
          </p:nvSpPr>
          <p:spPr>
            <a:xfrm>
              <a:off x="8590338" y="980728"/>
              <a:ext cx="4460406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EIP-1559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(Fee market </a:t>
              </a:r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chage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for ETH 1.0 chain)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FBB08AB-2235-48B8-99F6-6CD9E5D4F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733" t="11836" r="36533" b="28302"/>
            <a:stretch/>
          </p:blipFill>
          <p:spPr>
            <a:xfrm>
              <a:off x="8370224" y="984379"/>
              <a:ext cx="220114" cy="338400"/>
            </a:xfrm>
            <a:prstGeom prst="rect">
              <a:avLst/>
            </a:prstGeom>
          </p:spPr>
        </p:pic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71EE30-C197-49B4-8C48-A3F3CDB8105B}"/>
              </a:ext>
            </a:extLst>
          </p:cNvPr>
          <p:cNvCxnSpPr/>
          <p:nvPr/>
        </p:nvCxnSpPr>
        <p:spPr>
          <a:xfrm>
            <a:off x="10356192" y="1547739"/>
            <a:ext cx="0" cy="44735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1CCB1A4-9B23-4610-B07D-A94B25502E42}"/>
              </a:ext>
            </a:extLst>
          </p:cNvPr>
          <p:cNvGrpSpPr/>
          <p:nvPr/>
        </p:nvGrpSpPr>
        <p:grpSpPr>
          <a:xfrm>
            <a:off x="3327872" y="2164437"/>
            <a:ext cx="5072384" cy="2310775"/>
            <a:chOff x="2164135" y="1770638"/>
            <a:chExt cx="5072384" cy="2310775"/>
          </a:xfrm>
        </p:grpSpPr>
        <p:pic>
          <p:nvPicPr>
            <p:cNvPr id="116" name="Picture 18">
              <a:extLst>
                <a:ext uri="{FF2B5EF4-FFF2-40B4-BE49-F238E27FC236}">
                  <a16:creationId xmlns:a16="http://schemas.microsoft.com/office/drawing/2014/main" id="{59D79A1D-B832-49A3-98A4-7F87AB279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11915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486420D-1106-41EE-ADE6-2CCAE0F1D2C4}"/>
                </a:ext>
              </a:extLst>
            </p:cNvPr>
            <p:cNvSpPr txBox="1"/>
            <p:nvPr/>
          </p:nvSpPr>
          <p:spPr>
            <a:xfrm>
              <a:off x="3532043" y="3116261"/>
              <a:ext cx="3287727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UniSwap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[AMM DEX]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(2018-11-02)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18" name="Picture 20">
              <a:extLst>
                <a:ext uri="{FF2B5EF4-FFF2-40B4-BE49-F238E27FC236}">
                  <a16:creationId xmlns:a16="http://schemas.microsoft.com/office/drawing/2014/main" id="{5EC9A568-971F-4746-BA85-C54715B66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45628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B53AE8D-C6C3-4375-8F60-F9C693BF039F}"/>
                </a:ext>
              </a:extLst>
            </p:cNvPr>
            <p:cNvSpPr txBox="1"/>
            <p:nvPr/>
          </p:nvSpPr>
          <p:spPr>
            <a:xfrm>
              <a:off x="3532043" y="3452666"/>
              <a:ext cx="338437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Binance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[CEX]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(2017-07-11)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8DD2B8-87D0-4A6F-8E62-92E81D845DB6}"/>
                </a:ext>
              </a:extLst>
            </p:cNvPr>
            <p:cNvSpPr txBox="1"/>
            <p:nvPr/>
          </p:nvSpPr>
          <p:spPr>
            <a:xfrm>
              <a:off x="2164135" y="3323530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Exchange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44AF4C27-4BE8-4157-B0A3-A2C228E1C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78202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A3AD4FE-7C47-47AA-A2BA-2B15E7AE89FB}"/>
                </a:ext>
              </a:extLst>
            </p:cNvPr>
            <p:cNvSpPr txBox="1"/>
            <p:nvPr/>
          </p:nvSpPr>
          <p:spPr>
            <a:xfrm>
              <a:off x="3532043" y="2779856"/>
              <a:ext cx="2651931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Tether[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8"/>
                </a:rPr>
                <a:t>USDT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(2017-11-28)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3" name="Picture 6" descr="USDC-logo">
              <a:extLst>
                <a:ext uri="{FF2B5EF4-FFF2-40B4-BE49-F238E27FC236}">
                  <a16:creationId xmlns:a16="http://schemas.microsoft.com/office/drawing/2014/main" id="{FCBDBD1C-592D-4814-A44D-C8561C88B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44489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2C7B187-CC69-4323-9FF5-495BA64F86D6}"/>
                </a:ext>
              </a:extLst>
            </p:cNvPr>
            <p:cNvSpPr txBox="1"/>
            <p:nvPr/>
          </p:nvSpPr>
          <p:spPr>
            <a:xfrm>
              <a:off x="3532043" y="2443451"/>
              <a:ext cx="2973969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USD Coin[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0"/>
                </a:rPr>
                <a:t>USDC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(2018-08-03)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BB83B7-B3F0-4C35-B02A-CEAEFAD43674}"/>
                </a:ext>
              </a:extLst>
            </p:cNvPr>
            <p:cNvSpPr txBox="1"/>
            <p:nvPr/>
          </p:nvSpPr>
          <p:spPr>
            <a:xfrm>
              <a:off x="2164135" y="2628832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Stable Coin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B55518-8623-4C79-A982-19D03B94359C}"/>
                </a:ext>
              </a:extLst>
            </p:cNvPr>
            <p:cNvSpPr txBox="1"/>
            <p:nvPr/>
          </p:nvSpPr>
          <p:spPr>
            <a:xfrm>
              <a:off x="3532043" y="1770641"/>
              <a:ext cx="2816445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Maker DAO[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1"/>
                </a:rPr>
                <a:t>Dai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(2019-11-13)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7" name="Picture 4">
              <a:extLst>
                <a:ext uri="{FF2B5EF4-FFF2-40B4-BE49-F238E27FC236}">
                  <a16:creationId xmlns:a16="http://schemas.microsoft.com/office/drawing/2014/main" id="{17E2C12F-C530-4386-AFBB-4DD011C9C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1770638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>
              <a:extLst>
                <a:ext uri="{FF2B5EF4-FFF2-40B4-BE49-F238E27FC236}">
                  <a16:creationId xmlns:a16="http://schemas.microsoft.com/office/drawing/2014/main" id="{87FCA3FF-2735-4EBF-B46E-6C167BEAF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107767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0BF22BF-D3A5-4229-A67A-04F6D6DED838}"/>
                </a:ext>
              </a:extLst>
            </p:cNvPr>
            <p:cNvSpPr txBox="1"/>
            <p:nvPr/>
          </p:nvSpPr>
          <p:spPr>
            <a:xfrm>
              <a:off x="3532043" y="2107046"/>
              <a:ext cx="262782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Compound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(2018-09-27)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4ECE0E83-D2C5-4ACC-BB9F-2EA239785087}"/>
                </a:ext>
              </a:extLst>
            </p:cNvPr>
            <p:cNvSpPr/>
            <p:nvPr/>
          </p:nvSpPr>
          <p:spPr>
            <a:xfrm>
              <a:off x="3190255" y="1914638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A54B260-CBD1-410E-A5F7-07A261F9F0E2}"/>
                </a:ext>
              </a:extLst>
            </p:cNvPr>
            <p:cNvSpPr txBox="1"/>
            <p:nvPr/>
          </p:nvSpPr>
          <p:spPr>
            <a:xfrm>
              <a:off x="2164135" y="1934134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Lending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2" name="Picture 16" descr="WBTC">
              <a:extLst>
                <a:ext uri="{FF2B5EF4-FFF2-40B4-BE49-F238E27FC236}">
                  <a16:creationId xmlns:a16="http://schemas.microsoft.com/office/drawing/2014/main" id="{2D8EA44A-2684-4F7B-9C5E-055E11F7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79341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76A185F-8BFF-47AF-BC81-F980EDA562DE}"/>
                </a:ext>
              </a:extLst>
            </p:cNvPr>
            <p:cNvSpPr txBox="1"/>
            <p:nvPr/>
          </p:nvSpPr>
          <p:spPr>
            <a:xfrm>
              <a:off x="3532043" y="3789072"/>
              <a:ext cx="370447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Wrapped Bitcoin 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5"/>
                </a:rPr>
                <a:t>WBTC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(2018-11-24)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" name="왼쪽 대괄호 133">
              <a:extLst>
                <a:ext uri="{FF2B5EF4-FFF2-40B4-BE49-F238E27FC236}">
                  <a16:creationId xmlns:a16="http://schemas.microsoft.com/office/drawing/2014/main" id="{1174181B-002E-4FAE-A0E8-7F154E94E4A7}"/>
                </a:ext>
              </a:extLst>
            </p:cNvPr>
            <p:cNvSpPr/>
            <p:nvPr/>
          </p:nvSpPr>
          <p:spPr>
            <a:xfrm>
              <a:off x="3190255" y="2609336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왼쪽 대괄호 134">
              <a:extLst>
                <a:ext uri="{FF2B5EF4-FFF2-40B4-BE49-F238E27FC236}">
                  <a16:creationId xmlns:a16="http://schemas.microsoft.com/office/drawing/2014/main" id="{F1D00EE8-1FA0-44F7-A82B-84A0B491C534}"/>
                </a:ext>
              </a:extLst>
            </p:cNvPr>
            <p:cNvSpPr/>
            <p:nvPr/>
          </p:nvSpPr>
          <p:spPr>
            <a:xfrm>
              <a:off x="3190255" y="3304034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A0DAF57B-CEFE-4E29-9A7C-09F825AEEF0E}"/>
              </a:ext>
            </a:extLst>
          </p:cNvPr>
          <p:cNvSpPr txBox="1"/>
          <p:nvPr/>
        </p:nvSpPr>
        <p:spPr>
          <a:xfrm>
            <a:off x="1703512" y="3104381"/>
            <a:ext cx="1647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NFT + </a:t>
            </a:r>
            <a:r>
              <a:rPr lang="en-US" altLang="ko-KR" sz="22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DeFi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502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A2F9CE-0CDB-47FC-BDBD-85109F3D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192088"/>
            <a:ext cx="11735885" cy="315912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DFD3E41-A73A-4ACD-A7B2-6CAD0EBA367C}"/>
              </a:ext>
            </a:extLst>
          </p:cNvPr>
          <p:cNvGraphicFramePr>
            <a:graphicFrameLocks/>
          </p:cNvGraphicFramePr>
          <p:nvPr/>
        </p:nvGraphicFramePr>
        <p:xfrm>
          <a:off x="6823" y="508001"/>
          <a:ext cx="11735885" cy="615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BEB02-7267-46C5-ABF0-6072989255A7}"/>
              </a:ext>
            </a:extLst>
          </p:cNvPr>
          <p:cNvSpPr/>
          <p:nvPr/>
        </p:nvSpPr>
        <p:spPr>
          <a:xfrm>
            <a:off x="550623" y="5318898"/>
            <a:ext cx="6108405" cy="7023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6047B-F23F-4C20-9496-6C3A135D9E0F}"/>
              </a:ext>
            </a:extLst>
          </p:cNvPr>
          <p:cNvSpPr txBox="1"/>
          <p:nvPr/>
        </p:nvSpPr>
        <p:spPr>
          <a:xfrm>
            <a:off x="6667746" y="1547739"/>
            <a:ext cx="1036514" cy="372119"/>
          </a:xfrm>
          <a:prstGeom prst="rect">
            <a:avLst/>
          </a:prstGeom>
          <a:noFill/>
        </p:spPr>
        <p:txBody>
          <a:bodyPr wrap="square" lIns="0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Created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2019-04-13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E2FEF-714B-42DC-9497-FC93F9B4D98B}"/>
              </a:ext>
            </a:extLst>
          </p:cNvPr>
          <p:cNvSpPr txBox="1"/>
          <p:nvPr/>
        </p:nvSpPr>
        <p:spPr>
          <a:xfrm>
            <a:off x="9012705" y="1547739"/>
            <a:ext cx="1407552" cy="372119"/>
          </a:xfrm>
          <a:prstGeom prst="rect">
            <a:avLst/>
          </a:prstGeom>
          <a:noFill/>
        </p:spPr>
        <p:txBody>
          <a:bodyPr wrap="square" lIns="0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Final (London </a:t>
            </a:r>
            <a:r>
              <a:rPr lang="en-US" altLang="ko-KR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Hardfork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2021-08-05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B0E443-DCFD-48CA-B940-836A5C78EBF3}"/>
              </a:ext>
            </a:extLst>
          </p:cNvPr>
          <p:cNvCxnSpPr>
            <a:cxnSpLocks/>
          </p:cNvCxnSpPr>
          <p:nvPr/>
        </p:nvCxnSpPr>
        <p:spPr>
          <a:xfrm>
            <a:off x="6644905" y="1539102"/>
            <a:ext cx="37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77E488C-683F-47D2-BF1C-3C15A8FEDD65}"/>
              </a:ext>
            </a:extLst>
          </p:cNvPr>
          <p:cNvGrpSpPr/>
          <p:nvPr/>
        </p:nvGrpSpPr>
        <p:grpSpPr>
          <a:xfrm>
            <a:off x="6662595" y="1196752"/>
            <a:ext cx="4680520" cy="342051"/>
            <a:chOff x="8370224" y="980728"/>
            <a:chExt cx="4680520" cy="3420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E39BC-2780-4434-9C01-89C219711E5E}"/>
                </a:ext>
              </a:extLst>
            </p:cNvPr>
            <p:cNvSpPr txBox="1"/>
            <p:nvPr/>
          </p:nvSpPr>
          <p:spPr>
            <a:xfrm>
              <a:off x="8590338" y="980728"/>
              <a:ext cx="4460406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EIP-1559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(Fee market </a:t>
              </a:r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chage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for ETH 1.0 chain)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739577B-A394-4139-8431-0C26D3773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733" t="11836" r="36533" b="28302"/>
            <a:stretch/>
          </p:blipFill>
          <p:spPr>
            <a:xfrm>
              <a:off x="8370224" y="984379"/>
              <a:ext cx="220114" cy="338400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0E736-A476-48EE-BCCC-26F77EEDFB23}"/>
              </a:ext>
            </a:extLst>
          </p:cNvPr>
          <p:cNvCxnSpPr/>
          <p:nvPr/>
        </p:nvCxnSpPr>
        <p:spPr>
          <a:xfrm>
            <a:off x="10356192" y="1547739"/>
            <a:ext cx="0" cy="44735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A3120F-9FC1-4C99-92E3-53B86A02941F}"/>
              </a:ext>
            </a:extLst>
          </p:cNvPr>
          <p:cNvSpPr txBox="1"/>
          <p:nvPr/>
        </p:nvSpPr>
        <p:spPr>
          <a:xfrm>
            <a:off x="8472264" y="2780928"/>
            <a:ext cx="1008112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11890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원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(2021-05-19)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273D5D-37C3-4BCE-A09B-FDCB4E21D89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80376" y="2966988"/>
            <a:ext cx="360000" cy="1"/>
          </a:xfrm>
          <a:prstGeom prst="straightConnector1">
            <a:avLst/>
          </a:prstGeom>
          <a:ln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957D13-C695-4115-9F26-943B4DB254A5}"/>
              </a:ext>
            </a:extLst>
          </p:cNvPr>
          <p:cNvSpPr txBox="1"/>
          <p:nvPr/>
        </p:nvSpPr>
        <p:spPr>
          <a:xfrm>
            <a:off x="11145760" y="1494309"/>
            <a:ext cx="1008112" cy="372119"/>
          </a:xfrm>
          <a:prstGeom prst="rect">
            <a:avLst/>
          </a:prstGeom>
          <a:noFill/>
        </p:spPr>
        <p:txBody>
          <a:bodyPr wrap="square" tIns="18000" rtlCol="0" anchor="ctr" anchorCtr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17497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원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(2021-11-09)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FB61B10-C435-4422-A6AF-CAE5A7035B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776520" y="1680369"/>
            <a:ext cx="360000" cy="0"/>
          </a:xfrm>
          <a:prstGeom prst="straightConnector1">
            <a:avLst/>
          </a:prstGeom>
          <a:ln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947F5-0BF5-48E4-B9E8-B62866FBA3B0}"/>
              </a:ext>
            </a:extLst>
          </p:cNvPr>
          <p:cNvGrpSpPr/>
          <p:nvPr/>
        </p:nvGrpSpPr>
        <p:grpSpPr>
          <a:xfrm>
            <a:off x="3327872" y="2164437"/>
            <a:ext cx="5072384" cy="2310775"/>
            <a:chOff x="2164135" y="1770638"/>
            <a:chExt cx="5072384" cy="2310775"/>
          </a:xfrm>
        </p:grpSpPr>
        <p:pic>
          <p:nvPicPr>
            <p:cNvPr id="98" name="Picture 18">
              <a:extLst>
                <a:ext uri="{FF2B5EF4-FFF2-40B4-BE49-F238E27FC236}">
                  <a16:creationId xmlns:a16="http://schemas.microsoft.com/office/drawing/2014/main" id="{846581CF-8D72-40E5-8C6F-86FA34F37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11915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271770F-53E4-4AD5-BC03-3A6E1B8A9EDB}"/>
                </a:ext>
              </a:extLst>
            </p:cNvPr>
            <p:cNvSpPr txBox="1"/>
            <p:nvPr/>
          </p:nvSpPr>
          <p:spPr>
            <a:xfrm>
              <a:off x="3532043" y="3116261"/>
              <a:ext cx="3287727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UniSwap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[AMM DEX]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(2018-11-02)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0" name="Picture 20">
              <a:extLst>
                <a:ext uri="{FF2B5EF4-FFF2-40B4-BE49-F238E27FC236}">
                  <a16:creationId xmlns:a16="http://schemas.microsoft.com/office/drawing/2014/main" id="{9A9CCFF7-0AD3-451D-8891-5A3133365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45628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A08D02-E4C1-47A0-9115-124E5349BC54}"/>
                </a:ext>
              </a:extLst>
            </p:cNvPr>
            <p:cNvSpPr txBox="1"/>
            <p:nvPr/>
          </p:nvSpPr>
          <p:spPr>
            <a:xfrm>
              <a:off x="3532043" y="3452666"/>
              <a:ext cx="338437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Binance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[CEX]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(2017-07-11)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5B8E480-2BD9-4EA9-BFF1-D41E45D84EB1}"/>
                </a:ext>
              </a:extLst>
            </p:cNvPr>
            <p:cNvSpPr txBox="1"/>
            <p:nvPr/>
          </p:nvSpPr>
          <p:spPr>
            <a:xfrm>
              <a:off x="2164135" y="3323530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Exchange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791E17D5-D15F-4211-9A12-80122FC2B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78202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B3F191-A97C-473C-A4CB-7B92F981C30D}"/>
                </a:ext>
              </a:extLst>
            </p:cNvPr>
            <p:cNvSpPr txBox="1"/>
            <p:nvPr/>
          </p:nvSpPr>
          <p:spPr>
            <a:xfrm>
              <a:off x="3532043" y="2779856"/>
              <a:ext cx="2651931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Tether[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7"/>
                </a:rPr>
                <a:t>USDT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(2017-11-28)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5" name="Picture 6" descr="USDC-logo">
              <a:extLst>
                <a:ext uri="{FF2B5EF4-FFF2-40B4-BE49-F238E27FC236}">
                  <a16:creationId xmlns:a16="http://schemas.microsoft.com/office/drawing/2014/main" id="{AD377EFC-D060-45D3-A1F3-D0904755E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44489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0A84E9B-B791-4EFD-81B8-0771C641890C}"/>
                </a:ext>
              </a:extLst>
            </p:cNvPr>
            <p:cNvSpPr txBox="1"/>
            <p:nvPr/>
          </p:nvSpPr>
          <p:spPr>
            <a:xfrm>
              <a:off x="3532043" y="2443451"/>
              <a:ext cx="2973969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USD Coin[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9"/>
                </a:rPr>
                <a:t>USDC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(2018-08-03)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025D06-E5E5-423D-837B-2F1DC1714FA8}"/>
                </a:ext>
              </a:extLst>
            </p:cNvPr>
            <p:cNvSpPr txBox="1"/>
            <p:nvPr/>
          </p:nvSpPr>
          <p:spPr>
            <a:xfrm>
              <a:off x="2164135" y="2628832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Stable Coin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9A0F95-C688-455C-8221-C1CAF70A3C4D}"/>
                </a:ext>
              </a:extLst>
            </p:cNvPr>
            <p:cNvSpPr txBox="1"/>
            <p:nvPr/>
          </p:nvSpPr>
          <p:spPr>
            <a:xfrm>
              <a:off x="3532043" y="1770641"/>
              <a:ext cx="2816445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Maker DAO[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0"/>
                </a:rPr>
                <a:t>Dai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(2019-11-13)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9" name="Picture 4">
              <a:extLst>
                <a:ext uri="{FF2B5EF4-FFF2-40B4-BE49-F238E27FC236}">
                  <a16:creationId xmlns:a16="http://schemas.microsoft.com/office/drawing/2014/main" id="{9753224A-D85F-4ECB-AF66-4F69A368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1770638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>
              <a:extLst>
                <a:ext uri="{FF2B5EF4-FFF2-40B4-BE49-F238E27FC236}">
                  <a16:creationId xmlns:a16="http://schemas.microsoft.com/office/drawing/2014/main" id="{2D2795AD-80A0-48B6-8B04-CA8EABC8B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2107767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96326-CD92-4C64-9A92-EE05C82BA07E}"/>
                </a:ext>
              </a:extLst>
            </p:cNvPr>
            <p:cNvSpPr txBox="1"/>
            <p:nvPr/>
          </p:nvSpPr>
          <p:spPr>
            <a:xfrm>
              <a:off x="3532043" y="2107046"/>
              <a:ext cx="262782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Compound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(2018-09-27)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왼쪽 대괄호 111">
              <a:extLst>
                <a:ext uri="{FF2B5EF4-FFF2-40B4-BE49-F238E27FC236}">
                  <a16:creationId xmlns:a16="http://schemas.microsoft.com/office/drawing/2014/main" id="{A8B1D579-9946-468E-85F4-E9023AED5DBA}"/>
                </a:ext>
              </a:extLst>
            </p:cNvPr>
            <p:cNvSpPr/>
            <p:nvPr/>
          </p:nvSpPr>
          <p:spPr>
            <a:xfrm>
              <a:off x="3190255" y="1914638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325B47-262A-46F6-A3A2-DF490F0C758F}"/>
                </a:ext>
              </a:extLst>
            </p:cNvPr>
            <p:cNvSpPr txBox="1"/>
            <p:nvPr/>
          </p:nvSpPr>
          <p:spPr>
            <a:xfrm>
              <a:off x="2164135" y="1934134"/>
              <a:ext cx="1036514" cy="249008"/>
            </a:xfrm>
            <a:prstGeom prst="rect">
              <a:avLst/>
            </a:prstGeom>
            <a:noFill/>
          </p:spPr>
          <p:txBody>
            <a:bodyPr wrap="square" lIns="0" tIns="18000" rtlCol="0" anchor="ctr" anchorCtr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Lending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14" name="Picture 16" descr="WBTC">
              <a:extLst>
                <a:ext uri="{FF2B5EF4-FFF2-40B4-BE49-F238E27FC236}">
                  <a16:creationId xmlns:a16="http://schemas.microsoft.com/office/drawing/2014/main" id="{E8ADC6CD-67F3-4257-ABD5-543270E27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20" y="379341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596802F-737C-4111-BE5B-96746B5722C5}"/>
                </a:ext>
              </a:extLst>
            </p:cNvPr>
            <p:cNvSpPr txBox="1"/>
            <p:nvPr/>
          </p:nvSpPr>
          <p:spPr>
            <a:xfrm>
              <a:off x="3532043" y="3789072"/>
              <a:ext cx="3704476" cy="288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Wrapped Bitcoin [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hlinkClick r:id="rId14"/>
                </a:rPr>
                <a:t>WBTC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]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(2018-11-24)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8791E8FC-0A8E-4152-B6DD-00154498DE7A}"/>
                </a:ext>
              </a:extLst>
            </p:cNvPr>
            <p:cNvSpPr/>
            <p:nvPr/>
          </p:nvSpPr>
          <p:spPr>
            <a:xfrm>
              <a:off x="3190255" y="2609336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E91E10CD-C98F-443D-844C-3DC28588E48C}"/>
                </a:ext>
              </a:extLst>
            </p:cNvPr>
            <p:cNvSpPr/>
            <p:nvPr/>
          </p:nvSpPr>
          <p:spPr>
            <a:xfrm>
              <a:off x="3190255" y="3304034"/>
              <a:ext cx="54000" cy="288001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91C385D-577B-4708-AB17-CA9F0F21152F}"/>
              </a:ext>
            </a:extLst>
          </p:cNvPr>
          <p:cNvSpPr txBox="1"/>
          <p:nvPr/>
        </p:nvSpPr>
        <p:spPr>
          <a:xfrm>
            <a:off x="1703512" y="3104381"/>
            <a:ext cx="1647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NFT + </a:t>
            </a:r>
            <a:r>
              <a:rPr lang="en-US" altLang="ko-KR" sz="22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DeFi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40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24390"/>
          </a:xfrm>
        </p:spPr>
        <p:txBody>
          <a:bodyPr/>
          <a:lstStyle/>
          <a:p>
            <a:r>
              <a:rPr lang="ko-KR" altLang="en-US" dirty="0"/>
              <a:t>토큰 전송 트랜잭션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Contract Address : 0x9D7f74d0C41E726EC95884E0e97Fa6129e3b5E99</a:t>
            </a:r>
          </a:p>
          <a:p>
            <a:pPr lvl="1"/>
            <a:r>
              <a:rPr lang="en-US" altLang="ko-KR" dirty="0"/>
              <a:t>From : 0x942F397B7f4391B43115395F469c63072aEd6E41</a:t>
            </a:r>
          </a:p>
          <a:p>
            <a:pPr lvl="1"/>
            <a:r>
              <a:rPr lang="en-US" altLang="ko-KR" dirty="0"/>
              <a:t>To : 0x911D6B77014FA58aFD85BE49e5148CBEAA3FeE39</a:t>
            </a:r>
          </a:p>
          <a:p>
            <a:pPr lvl="1"/>
            <a:r>
              <a:rPr lang="en-US" altLang="ko-KR" dirty="0"/>
              <a:t>Amount : 1000</a:t>
            </a:r>
          </a:p>
          <a:p>
            <a:pPr lvl="1"/>
            <a:r>
              <a:rPr lang="en-US" altLang="ko-KR" dirty="0" err="1"/>
              <a:t>ChainId</a:t>
            </a:r>
            <a:r>
              <a:rPr lang="en-US" altLang="ko-KR" dirty="0"/>
              <a:t>: 4693 = 0x1255</a:t>
            </a:r>
          </a:p>
          <a:p>
            <a:r>
              <a:rPr lang="ko-KR" altLang="en-US" dirty="0"/>
              <a:t>서명 전 트랜잭션 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생성 </a:t>
            </a:r>
            <a:r>
              <a:rPr lang="en-US" altLang="ko-KR" dirty="0"/>
              <a:t>(Type 0)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8C102-5ABD-45E4-AD38-EE989104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4" y="3135451"/>
            <a:ext cx="11723686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'0x06fc23ac00'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30,000,000,000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wei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'0x0f4240'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1,000,000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'0x911d6b77014fa58afd85be49e5148cbeaa3fee39'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'0xa9059cbb000000000000000000000000911d6b77014fa58afd85be49e5148cbeaa3fee3900000000000000000000000000000000000000000000000000000000000003e8'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4693,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FF9152-4BC2-4F56-A7B4-A2F4897A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787860"/>
            <a:ext cx="11683998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87BDC0-D628-4520-A329-539B795D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5" y="5166474"/>
            <a:ext cx="10488488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f86a808506fc23ac00830f424094911d6b77014fa58afd85be49e5148cbeaa3fee3980b844a9059cbb000000000000000000000000911d6b77014fa58afd85be49e5148cbeaa3fee3900000000000000000000000000000000000000000000000000000000000003e8808080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486CFC-AAFB-43BD-9EB7-78E90537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" y="5674305"/>
            <a:ext cx="11669713" cy="2308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hash: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bb91c440d43e3149e5e5d5bb8aa90683ada52ce496b9b687229a106d60aa39ed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keccak-256(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D6E8E7-B1BA-4A19-B91C-150601D8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5" y="5887331"/>
            <a:ext cx="88323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lang="en-US" altLang="ko-KR" sz="900" dirty="0" err="1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recId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compressed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point,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공개키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값 짝수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-&gt; 0x02r,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홀수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1 -&gt; 0x03r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비밀키는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msgHash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와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에 의해 결정적으로 결정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13A4AD1-7648-45B6-B7DA-A7F3D3B6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6275240"/>
            <a:ext cx="52319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81ACA8E-9389-424F-80CF-9A565572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70" y="6652932"/>
            <a:ext cx="10416480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"0x24cd"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"0x7af4d4405862cd91b833db1e3da1fd80bb751c53affd07e148f5180f4926b56a"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"0x125f62784beff2462792fee879dca75ffd9da521c5d1d87944afebf93e7b47c1"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54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internal/</a:t>
            </a:r>
            <a:r>
              <a:rPr lang="en-US" altLang="ko-KR" dirty="0" err="1"/>
              <a:t>ethapi</a:t>
            </a:r>
            <a:r>
              <a:rPr lang="en-US" altLang="ko-KR" dirty="0"/>
              <a:t>/</a:t>
            </a:r>
            <a:r>
              <a:rPr lang="en-US" altLang="ko-KR" dirty="0" err="1"/>
              <a:t>api.go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SendRawTransaction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SubmitTransaction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 err="1"/>
              <a:t>backend.go</a:t>
            </a:r>
            <a:r>
              <a:rPr lang="en-US" altLang="ko-KR" dirty="0"/>
              <a:t>, </a:t>
            </a:r>
            <a:r>
              <a:rPr lang="en-US" altLang="ko-KR" dirty="0" err="1"/>
              <a:t>api_backend.go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SendTx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 err="1"/>
              <a:t>b.eth.txPool</a:t>
            </a:r>
            <a:r>
              <a:rPr lang="en-US" altLang="ko-KR" dirty="0"/>
              <a:t> (</a:t>
            </a:r>
            <a:r>
              <a:rPr lang="en-US" altLang="ko-KR" dirty="0" err="1"/>
              <a:t>tx_pool.go</a:t>
            </a:r>
            <a:r>
              <a:rPr lang="en-US" altLang="ko-KR" dirty="0"/>
              <a:t>)</a:t>
            </a:r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AddLocl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AddLocals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addTxs</a:t>
            </a:r>
            <a:r>
              <a:rPr lang="en-US" altLang="ko-KR" dirty="0"/>
              <a:t> - loop ( check hash, signature)</a:t>
            </a:r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addTxsLocked</a:t>
            </a:r>
            <a:r>
              <a:rPr lang="en-US" altLang="ko-KR" dirty="0"/>
              <a:t> - loop</a:t>
            </a:r>
          </a:p>
          <a:p>
            <a:pPr indent="0">
              <a:buNone/>
            </a:pPr>
            <a:r>
              <a:rPr lang="en-US" altLang="ko-KR" dirty="0"/>
              <a:t>    add, </a:t>
            </a:r>
            <a:r>
              <a:rPr lang="en-US" altLang="ko-KR" dirty="0" err="1"/>
              <a:t>validateTx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dirtyAccount.addTx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requestPromoteExecuteables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E0CAA-F8AF-448F-8629-A88C744F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980728"/>
            <a:ext cx="6048672" cy="230832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SendRawTransaction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will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signed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The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sender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responsible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signing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using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correct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PublicTransactionPoolAPI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8EC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SendRawTransaction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ctx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context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Context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hexutil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Bytes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common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UnmarshalBinary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common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SubmitTransaction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ctx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608A3-5C49-406C-A273-249B54275EF8}"/>
              </a:ext>
            </a:extLst>
          </p:cNvPr>
          <p:cNvSpPr txBox="1"/>
          <p:nvPr/>
        </p:nvSpPr>
        <p:spPr>
          <a:xfrm>
            <a:off x="1919536" y="4379867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https://github.com/ethereum/go-ethereum/blob/master/internal/ethapi/api.go#L1701</a:t>
            </a:r>
          </a:p>
        </p:txBody>
      </p:sp>
    </p:spTree>
    <p:extLst>
      <p:ext uri="{BB962C8B-B14F-4D97-AF65-F5344CB8AC3E}">
        <p14:creationId xmlns:p14="http://schemas.microsoft.com/office/powerpoint/2010/main" val="7443892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C4B803-7F1C-4FAA-8D09-4BD44A55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26" y="670574"/>
            <a:ext cx="7498183" cy="6066508"/>
          </a:xfrm>
        </p:spPr>
        <p:txBody>
          <a:bodyPr>
            <a:normAutofit/>
          </a:bodyPr>
          <a:lstStyle/>
          <a:p>
            <a:r>
              <a:rPr lang="en-US" altLang="ko-KR" dirty="0"/>
              <a:t>Gas Price ➡ Max Fee, Max Priority Fee [ Legacy, Type 1 ]</a:t>
            </a:r>
          </a:p>
          <a:p>
            <a:r>
              <a:rPr lang="en-US" altLang="ko-KR" dirty="0"/>
              <a:t>Max Fee, Max Priority Fee ➡ Gas Price [ Type 2 ]</a:t>
            </a:r>
          </a:p>
          <a:p>
            <a:r>
              <a:rPr lang="en-US" altLang="ko-KR" dirty="0"/>
              <a:t>Convert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Max Fee Per Gas == Gas Fee Cap</a:t>
            </a:r>
          </a:p>
          <a:p>
            <a:pPr lvl="1"/>
            <a:r>
              <a:rPr lang="en-US" altLang="ko-KR" dirty="0"/>
              <a:t>Max Priority Fee Per Gas == Gas Tip Cap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368FC9-EE7D-4AE2-B897-BA317ADD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 Price, Max Fee, Max Priority Fee, Intrinsic Gas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80F89F28-4CC6-40F9-AA8B-0AFC60846491}"/>
              </a:ext>
            </a:extLst>
          </p:cNvPr>
          <p:cNvSpPr txBox="1">
            <a:spLocks/>
          </p:cNvSpPr>
          <p:nvPr/>
        </p:nvSpPr>
        <p:spPr>
          <a:xfrm>
            <a:off x="407369" y="1924206"/>
            <a:ext cx="4968551" cy="2368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if ( Gas Price exists )  // [ Legacy , Type 1 ]</a:t>
            </a:r>
          </a:p>
          <a:p>
            <a:pPr indent="0">
              <a:buNone/>
            </a:pPr>
            <a:r>
              <a:rPr lang="en-US" altLang="ko-KR" sz="1600" dirty="0"/>
              <a:t>    Max Fee = Gas Price</a:t>
            </a:r>
          </a:p>
          <a:p>
            <a:pPr indent="0">
              <a:buNone/>
            </a:pPr>
            <a:r>
              <a:rPr lang="en-US" altLang="ko-KR" sz="1600" dirty="0"/>
              <a:t>    Max Priority Fee = Gas Price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sz="1600" dirty="0"/>
              <a:t>else  // Max Fee, Max Priority Fee [ Type 2 ]</a:t>
            </a:r>
          </a:p>
          <a:p>
            <a:pPr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Gas Price = Min ( Base Fee + Max Priority Fee, Max Fee)</a:t>
            </a:r>
            <a:endParaRPr lang="ko-KR" altLang="en-US" sz="1600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A644CC70-BCBC-4432-9F2E-643B42E4BFED}"/>
              </a:ext>
            </a:extLst>
          </p:cNvPr>
          <p:cNvSpPr txBox="1">
            <a:spLocks/>
          </p:cNvSpPr>
          <p:nvPr/>
        </p:nvSpPr>
        <p:spPr>
          <a:xfrm>
            <a:off x="6108290" y="674861"/>
            <a:ext cx="5820185" cy="556245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dirty="0"/>
              <a:t>Intrinsic Gas ( Tx Gas + Data Gas + Access List Gas)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6EAD8777-37AF-4F07-9D2C-C258763681B9}"/>
              </a:ext>
            </a:extLst>
          </p:cNvPr>
          <p:cNvSpPr txBox="1">
            <a:spLocks/>
          </p:cNvSpPr>
          <p:nvPr/>
        </p:nvSpPr>
        <p:spPr>
          <a:xfrm>
            <a:off x="6115767" y="1132912"/>
            <a:ext cx="5820185" cy="553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gas =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if ( Contract Creation</a:t>
            </a:r>
            <a:r>
              <a:rPr lang="ko-KR" altLang="en-US" sz="1500" dirty="0"/>
              <a:t> </a:t>
            </a:r>
            <a:r>
              <a:rPr lang="en-US" altLang="ko-KR" sz="1500" dirty="0"/>
              <a:t>&amp;&amp; after Homestead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gas += 53000 (</a:t>
            </a:r>
            <a:r>
              <a:rPr lang="en-US" altLang="ko-KR" sz="1500" dirty="0" err="1"/>
              <a:t>TxGasContractCreation</a:t>
            </a:r>
            <a:r>
              <a:rPr lang="en-US" altLang="ko-KR" sz="15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else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gas += 21000 (</a:t>
            </a:r>
            <a:r>
              <a:rPr lang="en-US" altLang="ko-KR" sz="1500" dirty="0" err="1"/>
              <a:t>TxGas</a:t>
            </a:r>
            <a:r>
              <a:rPr lang="en-US" altLang="ko-KR" sz="15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if ( data </a:t>
            </a:r>
            <a:r>
              <a:rPr lang="en-US" altLang="ko-KR" sz="1500" dirty="0">
                <a:effectLst/>
              </a:rPr>
              <a:t>exists</a:t>
            </a:r>
            <a:r>
              <a:rPr lang="en-US" altLang="ko-KR" sz="1500" dirty="0"/>
              <a:t>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// 0x00(z: zero)</a:t>
            </a:r>
            <a:r>
              <a:rPr lang="ko-KR" altLang="en-US" sz="1500" dirty="0"/>
              <a:t>와 </a:t>
            </a:r>
            <a:r>
              <a:rPr lang="en-US" altLang="ko-KR" sz="1500" dirty="0"/>
              <a:t>0x00 </a:t>
            </a:r>
            <a:r>
              <a:rPr lang="ko-KR" altLang="en-US" sz="1500" dirty="0"/>
              <a:t>아닌 바이트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nz</a:t>
            </a:r>
            <a:r>
              <a:rPr lang="en-US" altLang="ko-KR" sz="1500" dirty="0"/>
              <a:t>: non-zero)</a:t>
            </a:r>
            <a:r>
              <a:rPr lang="ko-KR" altLang="en-US" sz="1500" dirty="0"/>
              <a:t> 구분</a:t>
            </a: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z = </a:t>
            </a:r>
            <a:r>
              <a:rPr lang="en-US" altLang="ko-KR" sz="1500" dirty="0" err="1"/>
              <a:t>zeroByte</a:t>
            </a:r>
            <a:r>
              <a:rPr lang="en-US" altLang="ko-KR" sz="1500" dirty="0"/>
              <a:t> Count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nz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nonZeroByte</a:t>
            </a:r>
            <a:r>
              <a:rPr lang="en-US" altLang="ko-KR" sz="1500" dirty="0"/>
              <a:t> Count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nonZeroGas</a:t>
            </a:r>
            <a:r>
              <a:rPr lang="en-US" altLang="ko-KR" sz="1500" dirty="0"/>
              <a:t> = 68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if ( </a:t>
            </a:r>
            <a:r>
              <a:rPr lang="en-US" altLang="ko-KR" sz="1500" dirty="0" err="1"/>
              <a:t>isApply</a:t>
            </a:r>
            <a:r>
              <a:rPr lang="en-US" altLang="ko-KR" sz="1500" dirty="0"/>
              <a:t> EIP-2028 [ after Istanbul (2019-12-08) 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nonZeroGas</a:t>
            </a:r>
            <a:r>
              <a:rPr lang="en-US" altLang="ko-KR" sz="1500" dirty="0"/>
              <a:t> =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 gas += </a:t>
            </a:r>
            <a:r>
              <a:rPr lang="en-US" altLang="ko-KR" sz="1500" dirty="0" err="1"/>
              <a:t>nz</a:t>
            </a:r>
            <a:r>
              <a:rPr lang="en-US" altLang="ko-KR" sz="1500" dirty="0"/>
              <a:t> * </a:t>
            </a:r>
            <a:r>
              <a:rPr lang="en-US" altLang="ko-KR" sz="1500" dirty="0" err="1"/>
              <a:t>nonZeroGas</a:t>
            </a: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     gas += z * 4 (</a:t>
            </a:r>
            <a:r>
              <a:rPr lang="en-US" altLang="ko-KR" sz="1500" dirty="0" err="1">
                <a:effectLst/>
              </a:rPr>
              <a:t>TxDataZeroGas</a:t>
            </a:r>
            <a:r>
              <a:rPr lang="en-US" altLang="ko-KR" sz="1500" dirty="0">
                <a:effectLst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effectLst/>
              </a:rPr>
              <a:t>if ( </a:t>
            </a:r>
            <a:r>
              <a:rPr lang="en-US" altLang="ko-KR" sz="1500" dirty="0" err="1">
                <a:effectLst/>
              </a:rPr>
              <a:t>accessList</a:t>
            </a:r>
            <a:r>
              <a:rPr lang="en-US" altLang="ko-KR" sz="1500" dirty="0">
                <a:effectLst/>
              </a:rPr>
              <a:t> exists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effectLst/>
              </a:rPr>
              <a:t>    gas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+=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 err="1">
                <a:effectLst/>
              </a:rPr>
              <a:t>accessList</a:t>
            </a:r>
            <a:r>
              <a:rPr lang="en-US" altLang="ko-KR" sz="1500" dirty="0">
                <a:effectLst/>
              </a:rPr>
              <a:t> size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*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2400 (</a:t>
            </a:r>
            <a:r>
              <a:rPr lang="en-US" altLang="ko-KR" sz="1500" dirty="0" err="1">
                <a:effectLst/>
              </a:rPr>
              <a:t>TxAccessListAddressGas</a:t>
            </a:r>
            <a:r>
              <a:rPr lang="en-US" altLang="ko-KR" sz="1500" dirty="0">
                <a:effectLst/>
              </a:rPr>
              <a:t>)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effectLst/>
              </a:rPr>
              <a:t>    gas += </a:t>
            </a:r>
            <a:r>
              <a:rPr lang="en-US" altLang="ko-KR" sz="1500" dirty="0" err="1">
                <a:effectLst/>
              </a:rPr>
              <a:t>storageKey</a:t>
            </a:r>
            <a:r>
              <a:rPr lang="en-US" altLang="ko-KR" sz="1500" dirty="0">
                <a:effectLst/>
              </a:rPr>
              <a:t> size * 1900 (</a:t>
            </a:r>
            <a:r>
              <a:rPr lang="en-US" altLang="ko-KR" sz="1500" dirty="0" err="1">
                <a:effectLst/>
              </a:rPr>
              <a:t>TxAccessListStorageKeyGas</a:t>
            </a:r>
            <a:r>
              <a:rPr lang="en-US" altLang="ko-KR" sz="1500" dirty="0">
                <a:effectLst/>
              </a:rPr>
              <a:t>)</a:t>
            </a: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/>
              <a:t>return gas</a:t>
            </a:r>
          </a:p>
        </p:txBody>
      </p:sp>
    </p:spTree>
    <p:extLst>
      <p:ext uri="{BB962C8B-B14F-4D97-AF65-F5344CB8AC3E}">
        <p14:creationId xmlns:p14="http://schemas.microsoft.com/office/powerpoint/2010/main" val="38022406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76BE94-481F-4F85-9101-D96602A4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76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2200" dirty="0"/>
              <a:t>Check Tx Hash Exists</a:t>
            </a:r>
          </a:p>
          <a:p>
            <a:pPr indent="0">
              <a:buNone/>
            </a:pPr>
            <a:r>
              <a:rPr lang="en-US" altLang="ko-KR" sz="2200" dirty="0"/>
              <a:t>Validate Tx</a:t>
            </a:r>
          </a:p>
          <a:p>
            <a:pPr marL="360000" indent="-216000"/>
            <a:r>
              <a:rPr lang="en-US" altLang="ko-KR" dirty="0"/>
              <a:t>Type Support Check (Legacy, Type 1, Type 2)</a:t>
            </a:r>
          </a:p>
          <a:p>
            <a:pPr marL="360000" indent="-216000"/>
            <a:r>
              <a:rPr lang="en-US" altLang="ko-KR" dirty="0"/>
              <a:t>Tx Size &lt; 128KB</a:t>
            </a:r>
          </a:p>
          <a:p>
            <a:pPr marL="360000" indent="-216000"/>
            <a:r>
              <a:rPr lang="en-US" altLang="ko-KR" dirty="0"/>
              <a:t>Tx Gas Limit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Gas Limit</a:t>
            </a:r>
          </a:p>
          <a:p>
            <a:pPr marL="360000" indent="-216000"/>
            <a:r>
              <a:rPr lang="en-US" altLang="ko-KR" dirty="0"/>
              <a:t>Max Fee &gt;= Max Priority Fee</a:t>
            </a:r>
          </a:p>
          <a:p>
            <a:pPr marL="360000" indent="-216000"/>
            <a:r>
              <a:rPr lang="en-US" altLang="ko-KR" dirty="0"/>
              <a:t>Validate Signature</a:t>
            </a:r>
          </a:p>
          <a:p>
            <a:pPr marL="360000" indent="-216000"/>
            <a:r>
              <a:rPr lang="en-US" altLang="ko-KR" dirty="0"/>
              <a:t>Max Priority Fee &gt;= Miner Minimum Gas Price </a:t>
            </a:r>
          </a:p>
          <a:p>
            <a:pPr marL="360000" indent="-216000"/>
            <a:r>
              <a:rPr lang="en-US" altLang="ko-KR" dirty="0"/>
              <a:t>Tx Nonce &gt;= Current State Nonce</a:t>
            </a:r>
          </a:p>
          <a:p>
            <a:pPr marL="360000" indent="-216000"/>
            <a:r>
              <a:rPr lang="en-US" altLang="ko-KR" dirty="0"/>
              <a:t>Current State Balance &gt;= Value + </a:t>
            </a:r>
            <a:r>
              <a:rPr lang="en-US" altLang="ko-KR" dirty="0" err="1"/>
              <a:t>GasPrice</a:t>
            </a:r>
            <a:r>
              <a:rPr lang="en-US" altLang="ko-KR" dirty="0"/>
              <a:t> * </a:t>
            </a:r>
            <a:r>
              <a:rPr lang="en-US" altLang="ko-KR" dirty="0" err="1"/>
              <a:t>GasLimit</a:t>
            </a:r>
            <a:endParaRPr lang="en-US" altLang="ko-KR" dirty="0"/>
          </a:p>
          <a:p>
            <a:pPr marL="360000" indent="-216000"/>
            <a:r>
              <a:rPr lang="en-US" altLang="ko-KR" dirty="0"/>
              <a:t>Tx Gas Limit &gt;= Intrinsic Gas</a:t>
            </a:r>
          </a:p>
          <a:p>
            <a:pPr indent="0">
              <a:buNone/>
            </a:pPr>
            <a:r>
              <a:rPr lang="en-US" altLang="ko-KR" sz="2200" dirty="0"/>
              <a:t>Check Same nonce pending Tx Exists</a:t>
            </a:r>
          </a:p>
          <a:p>
            <a:pPr marL="360000" indent="-216000"/>
            <a:r>
              <a:rPr lang="en-US" altLang="ko-KR" dirty="0"/>
              <a:t>Replace IF ( New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Price Bump(10%) 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F847A1-CFC7-4D65-9622-0AFCD10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to Pool &amp; Validate Transaction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016E7BBE-552A-44B9-9085-D082D36144A2}"/>
              </a:ext>
            </a:extLst>
          </p:cNvPr>
          <p:cNvSpPr txBox="1">
            <a:spLocks/>
          </p:cNvSpPr>
          <p:nvPr/>
        </p:nvSpPr>
        <p:spPr>
          <a:xfrm>
            <a:off x="7854778" y="959822"/>
            <a:ext cx="3929854" cy="1495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36000" rIns="91440" bIns="36000" rtlCol="0" anchor="ctr" anchorCtr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buNone/>
            </a:pPr>
            <a:r>
              <a:rPr lang="en-US" altLang="ko-KR" sz="1200" dirty="0"/>
              <a:t>if ( Gas Price exists )  // [ Legacy , Type 1 ]</a:t>
            </a:r>
            <a:br>
              <a:rPr lang="en-US" altLang="ko-KR" sz="1200" dirty="0"/>
            </a:br>
            <a:r>
              <a:rPr lang="en-US" altLang="ko-KR" sz="1200" dirty="0"/>
              <a:t>    Max Fee = Gas Price</a:t>
            </a:r>
            <a:br>
              <a:rPr lang="en-US" altLang="ko-KR" sz="1200" dirty="0"/>
            </a:br>
            <a:r>
              <a:rPr lang="en-US" altLang="ko-KR" sz="1200" dirty="0"/>
              <a:t>    Max Priority Fee = Gas Price</a:t>
            </a:r>
          </a:p>
          <a:p>
            <a:pPr indent="0">
              <a:lnSpc>
                <a:spcPct val="120000"/>
              </a:lnSpc>
              <a:buNone/>
            </a:pPr>
            <a:br>
              <a:rPr lang="en-US" altLang="ko-KR" sz="600" dirty="0"/>
            </a:br>
            <a:r>
              <a:rPr lang="en-US" altLang="ko-KR" sz="1200" dirty="0"/>
              <a:t>else  // Max Fee, Max Priority Fee [ Type 2 ]</a:t>
            </a:r>
            <a:br>
              <a:rPr lang="en-US" altLang="ko-KR" sz="1200" dirty="0"/>
            </a:br>
            <a:r>
              <a:rPr lang="ko-KR" altLang="en-US" sz="1200" dirty="0"/>
              <a:t>    </a:t>
            </a:r>
            <a:r>
              <a:rPr lang="en-US" altLang="ko-KR" sz="1200" dirty="0"/>
              <a:t>Gas Price = Min ( Base Fee + Max Priority Fee, Max Fee)</a:t>
            </a:r>
            <a:endParaRPr lang="ko-KR" altLang="en-US" sz="1200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477C2000-6772-4D6D-8277-0AF55FFF247C}"/>
              </a:ext>
            </a:extLst>
          </p:cNvPr>
          <p:cNvSpPr txBox="1">
            <a:spLocks/>
          </p:cNvSpPr>
          <p:nvPr/>
        </p:nvSpPr>
        <p:spPr>
          <a:xfrm>
            <a:off x="7824192" y="2543621"/>
            <a:ext cx="3960440" cy="296299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/>
              <a:t>Intrinsic Gas ( Tx Gas + Data Gas + Access List Gas)</a:t>
            </a: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2D11C44B-A457-4C6E-AC65-4B1CD447DD23}"/>
              </a:ext>
            </a:extLst>
          </p:cNvPr>
          <p:cNvSpPr txBox="1">
            <a:spLocks/>
          </p:cNvSpPr>
          <p:nvPr/>
        </p:nvSpPr>
        <p:spPr>
          <a:xfrm>
            <a:off x="7824192" y="2839920"/>
            <a:ext cx="3960440" cy="3826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36000" rIns="91440" bIns="36000" rtlCol="0" anchor="ctr" anchorCtr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gas =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if ( Contract Creation</a:t>
            </a:r>
            <a:r>
              <a:rPr lang="ko-KR" altLang="en-US" sz="1200" dirty="0"/>
              <a:t> </a:t>
            </a:r>
            <a:r>
              <a:rPr lang="en-US" altLang="ko-KR" sz="1200" dirty="0"/>
              <a:t>&amp;&amp; after Homestead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gas += 53000 (</a:t>
            </a:r>
            <a:r>
              <a:rPr lang="en-US" altLang="ko-KR" sz="1200" dirty="0" err="1"/>
              <a:t>TxGasContractCreation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gas += 21000 (</a:t>
            </a:r>
            <a:r>
              <a:rPr lang="en-US" altLang="ko-KR" sz="1200" dirty="0" err="1"/>
              <a:t>TxGas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if ( data </a:t>
            </a:r>
            <a:r>
              <a:rPr lang="en-US" altLang="ko-KR" sz="1200" dirty="0">
                <a:effectLst/>
              </a:rPr>
              <a:t>exists</a:t>
            </a:r>
            <a:r>
              <a:rPr lang="en-US" altLang="ko-KR" sz="1200" dirty="0"/>
              <a:t>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// 0x00(z: zero)</a:t>
            </a:r>
            <a:r>
              <a:rPr lang="ko-KR" altLang="en-US" sz="1200" dirty="0"/>
              <a:t>와 </a:t>
            </a:r>
            <a:r>
              <a:rPr lang="en-US" altLang="ko-KR" sz="1200" dirty="0"/>
              <a:t>0x00 </a:t>
            </a:r>
            <a:r>
              <a:rPr lang="ko-KR" altLang="en-US" sz="1200" dirty="0"/>
              <a:t>아닌 바이트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nz</a:t>
            </a:r>
            <a:r>
              <a:rPr lang="en-US" altLang="ko-KR" sz="1200" dirty="0"/>
              <a:t>: non-zero)</a:t>
            </a:r>
            <a:r>
              <a:rPr lang="ko-KR" altLang="en-US" sz="1200" dirty="0"/>
              <a:t> 구분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z = </a:t>
            </a:r>
            <a:r>
              <a:rPr lang="en-US" altLang="ko-KR" sz="1200" dirty="0" err="1"/>
              <a:t>zeroByte</a:t>
            </a:r>
            <a:r>
              <a:rPr lang="en-US" altLang="ko-KR" sz="1200" dirty="0"/>
              <a:t> Count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nz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nonZeroByte</a:t>
            </a:r>
            <a:r>
              <a:rPr lang="en-US" altLang="ko-KR" sz="1200" dirty="0"/>
              <a:t> Count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/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nonZeroGas</a:t>
            </a:r>
            <a:r>
              <a:rPr lang="en-US" altLang="ko-KR" sz="1200" dirty="0"/>
              <a:t> = 68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if ( </a:t>
            </a:r>
            <a:r>
              <a:rPr lang="en-US" altLang="ko-KR" sz="1200" dirty="0" err="1"/>
              <a:t>isApply</a:t>
            </a:r>
            <a:r>
              <a:rPr lang="en-US" altLang="ko-KR" sz="1200" dirty="0"/>
              <a:t> EIP-2028 [ after Istanbul (2019-12-08) 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nonZeroGas</a:t>
            </a:r>
            <a:r>
              <a:rPr lang="en-US" altLang="ko-KR" sz="1200" dirty="0"/>
              <a:t> =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 gas += </a:t>
            </a:r>
            <a:r>
              <a:rPr lang="en-US" altLang="ko-KR" sz="1200" dirty="0" err="1"/>
              <a:t>nz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nonZeroGas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 gas += z * 4 (</a:t>
            </a:r>
            <a:r>
              <a:rPr lang="en-US" altLang="ko-KR" sz="1200" dirty="0" err="1">
                <a:effectLst/>
              </a:rPr>
              <a:t>TxDataZeroGas</a:t>
            </a:r>
            <a:r>
              <a:rPr lang="en-US" altLang="ko-KR" sz="1200" dirty="0">
                <a:effectLst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if ( </a:t>
            </a:r>
            <a:r>
              <a:rPr lang="en-US" altLang="ko-KR" sz="1200" dirty="0" err="1">
                <a:effectLst/>
              </a:rPr>
              <a:t>accessList</a:t>
            </a:r>
            <a:r>
              <a:rPr lang="en-US" altLang="ko-KR" sz="1200" dirty="0">
                <a:effectLst/>
              </a:rPr>
              <a:t> exists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    gas</a:t>
            </a:r>
            <a:r>
              <a:rPr lang="ko-KR" altLang="en-US" sz="1200" dirty="0">
                <a:effectLst/>
              </a:rPr>
              <a:t> </a:t>
            </a:r>
            <a:r>
              <a:rPr lang="en-US" altLang="ko-KR" sz="1200" dirty="0">
                <a:effectLst/>
              </a:rPr>
              <a:t>+=</a:t>
            </a:r>
            <a:r>
              <a:rPr lang="ko-KR" altLang="en-US" sz="1200" dirty="0">
                <a:effectLst/>
              </a:rPr>
              <a:t> </a:t>
            </a:r>
            <a:r>
              <a:rPr lang="en-US" altLang="ko-KR" sz="1200" dirty="0" err="1">
                <a:effectLst/>
              </a:rPr>
              <a:t>accessList</a:t>
            </a:r>
            <a:r>
              <a:rPr lang="en-US" altLang="ko-KR" sz="1200" dirty="0">
                <a:effectLst/>
              </a:rPr>
              <a:t> size</a:t>
            </a:r>
            <a:r>
              <a:rPr lang="ko-KR" altLang="en-US" sz="1200" dirty="0">
                <a:effectLst/>
              </a:rPr>
              <a:t> </a:t>
            </a:r>
            <a:r>
              <a:rPr lang="en-US" altLang="ko-KR" sz="1200" dirty="0">
                <a:effectLst/>
              </a:rPr>
              <a:t>*</a:t>
            </a:r>
            <a:r>
              <a:rPr lang="ko-KR" altLang="en-US" sz="1200" dirty="0">
                <a:effectLst/>
              </a:rPr>
              <a:t> </a:t>
            </a:r>
            <a:r>
              <a:rPr lang="en-US" altLang="ko-KR" sz="1200" dirty="0">
                <a:effectLst/>
              </a:rPr>
              <a:t>2400 (</a:t>
            </a:r>
            <a:r>
              <a:rPr lang="en-US" altLang="ko-KR" sz="1200" dirty="0" err="1">
                <a:effectLst/>
              </a:rPr>
              <a:t>TxAccessListAddressGas</a:t>
            </a:r>
            <a:r>
              <a:rPr lang="en-US" altLang="ko-KR" sz="1200" dirty="0">
                <a:effectLst/>
              </a:rPr>
              <a:t>)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    gas += </a:t>
            </a:r>
            <a:r>
              <a:rPr lang="en-US" altLang="ko-KR" sz="1200" dirty="0" err="1">
                <a:effectLst/>
              </a:rPr>
              <a:t>storageKey</a:t>
            </a:r>
            <a:r>
              <a:rPr lang="en-US" altLang="ko-KR" sz="1200" dirty="0">
                <a:effectLst/>
              </a:rPr>
              <a:t> size * 1900 (</a:t>
            </a:r>
            <a:r>
              <a:rPr lang="en-US" altLang="ko-KR" sz="1200" dirty="0" err="1">
                <a:effectLst/>
              </a:rPr>
              <a:t>TxAccessListStorageKeyGas</a:t>
            </a:r>
            <a:r>
              <a:rPr lang="en-US" altLang="ko-KR" sz="1200" dirty="0">
                <a:effectLst/>
              </a:rPr>
              <a:t>)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return gas</a:t>
            </a:r>
          </a:p>
        </p:txBody>
      </p:sp>
      <p:sp>
        <p:nvSpPr>
          <p:cNvPr id="23" name="내용 개체 틀 1">
            <a:extLst>
              <a:ext uri="{FF2B5EF4-FFF2-40B4-BE49-F238E27FC236}">
                <a16:creationId xmlns:a16="http://schemas.microsoft.com/office/drawing/2014/main" id="{A4A602F0-22B7-4FA3-B207-B6CC56946497}"/>
              </a:ext>
            </a:extLst>
          </p:cNvPr>
          <p:cNvSpPr txBox="1">
            <a:spLocks/>
          </p:cNvSpPr>
          <p:nvPr/>
        </p:nvSpPr>
        <p:spPr>
          <a:xfrm>
            <a:off x="7854738" y="661482"/>
            <a:ext cx="3096344" cy="296299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/>
              <a:t>Gas Price, Max Fee, Max Priority Fee</a:t>
            </a:r>
          </a:p>
        </p:txBody>
      </p:sp>
    </p:spTree>
    <p:extLst>
      <p:ext uri="{BB962C8B-B14F-4D97-AF65-F5344CB8AC3E}">
        <p14:creationId xmlns:p14="http://schemas.microsoft.com/office/powerpoint/2010/main" val="38916500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9369B6-A042-471D-AEAE-EF6A2E59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2A4659-F20B-4248-9B34-EB4D580B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519184"/>
            <a:ext cx="11687175" cy="57861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ToMessage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converts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arguments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Message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en-US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evm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method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calls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traces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that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real</a:t>
            </a:r>
            <a:r>
              <a:rPr kumimoji="0" lang="en-US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l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ive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TransactionArgs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EC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ToMessage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Message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Reject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invalid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combinations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 and post-1559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styles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rgbClr val="BA77C6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BA77C6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||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MaxPriorityFeePerGas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Message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both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maxPriorityFeePerGas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sender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&amp;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were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math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MaxUint64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&lt;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Warn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Caller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above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allowance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capping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requested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globalGasCap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there's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must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non-1559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execution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endParaRPr kumimoji="0" lang="ko-KR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E2A2B4-02A5-45E7-B7C9-B974A9B3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64" y="660400"/>
            <a:ext cx="6029007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else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provided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necessitating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1559-type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execution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legacy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field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convert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1559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typing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else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1559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feilds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those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MaxFeePerGas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MaxPriorityFeePerGas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MaxPriorityFeePerGas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Backfill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legacy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EVM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execution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unless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we're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zeroes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BitLen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&gt;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||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BitLen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&gt;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math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BigMin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baseFee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big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ToInt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*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NewMessage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args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503D9-7122-4A92-B655-738728D6C0B7}"/>
              </a:ext>
            </a:extLst>
          </p:cNvPr>
          <p:cNvSpPr txBox="1"/>
          <p:nvPr/>
        </p:nvSpPr>
        <p:spPr>
          <a:xfrm>
            <a:off x="4745185" y="4947203"/>
            <a:ext cx="1350815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Before EIP-1559(London)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232A-2384-4768-8FB8-C821AC2323C8}"/>
              </a:ext>
            </a:extLst>
          </p:cNvPr>
          <p:cNvSpPr txBox="1"/>
          <p:nvPr/>
        </p:nvSpPr>
        <p:spPr>
          <a:xfrm>
            <a:off x="10676298" y="1147660"/>
            <a:ext cx="1254635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After EIP-1559(London)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1569E-3B44-4676-9A78-7EB4DC8671BE}"/>
              </a:ext>
            </a:extLst>
          </p:cNvPr>
          <p:cNvSpPr txBox="1"/>
          <p:nvPr/>
        </p:nvSpPr>
        <p:spPr>
          <a:xfrm>
            <a:off x="6672064" y="276320"/>
            <a:ext cx="52634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https://github.com/ethereum/go-ethereum/blob/master/internal/ethapi/transaction_args.go#L178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496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63478CD-5F19-4C2B-B9E5-C42561A0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 err="1"/>
              <a:t>IntrinsicGas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state_transition.IntrinsicGas</a:t>
            </a:r>
            <a:r>
              <a:rPr lang="en-US" altLang="ko-KR" dirty="0"/>
              <a:t> ()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883ED3-9826-45F5-B205-9CFCC259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" y="670763"/>
            <a:ext cx="11698287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IntrinsicGas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computes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'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intrinsic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'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message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with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given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EC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IntrinsicGas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[]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isContractCreation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isHomestead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isEIP2028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(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starting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raw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isContractCreation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isHomestead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TxGasContractCreation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else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TxGas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Bump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transactional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&gt;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Zero and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-zero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bytes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differently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range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++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sure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we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don't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uint64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combinations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nonZeroGas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TxDataNonZeroGasFrontier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isEIP2028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nonZeroGas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TxDataNonZeroGasEIP2028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math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)/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nonZeroGas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&lt;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ErrGasUintOverflow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+=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nonZeroGas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 -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nz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math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)/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TxDataZeroGas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&lt;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ErrGasUintOverflow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+=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z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TxDataZeroGas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+=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 *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TxAccessListAddressGas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+=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StorageKeys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 *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params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TxAccessListStorageKeyGas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b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052C-DD05-4F7E-A8F5-78DF687451BA}"/>
              </a:ext>
            </a:extLst>
          </p:cNvPr>
          <p:cNvSpPr txBox="1"/>
          <p:nvPr/>
        </p:nvSpPr>
        <p:spPr>
          <a:xfrm>
            <a:off x="5500200" y="1307282"/>
            <a:ext cx="595800" cy="19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62626"/>
                </a:solidFill>
                <a:latin typeface="Arial" panose="020B0604020202020204" pitchFamily="34" charset="0"/>
              </a:rPr>
              <a:t>Base Gas</a:t>
            </a:r>
            <a:endParaRPr lang="ko-KR" altLang="en-US" sz="10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FC216-7415-49DE-BF19-628D4AF66474}"/>
              </a:ext>
            </a:extLst>
          </p:cNvPr>
          <p:cNvSpPr txBox="1"/>
          <p:nvPr/>
        </p:nvSpPr>
        <p:spPr>
          <a:xfrm>
            <a:off x="5784229" y="2088612"/>
            <a:ext cx="305657" cy="19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62626"/>
                </a:solidFill>
                <a:latin typeface="Arial" panose="020B0604020202020204" pitchFamily="34" charset="0"/>
              </a:rPr>
              <a:t>Data</a:t>
            </a:r>
            <a:endParaRPr lang="ko-KR" altLang="en-US" sz="10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D804-C568-4ED1-BF58-DD1BBCAA731F}"/>
              </a:ext>
            </a:extLst>
          </p:cNvPr>
          <p:cNvSpPr txBox="1"/>
          <p:nvPr/>
        </p:nvSpPr>
        <p:spPr>
          <a:xfrm>
            <a:off x="5407523" y="5888308"/>
            <a:ext cx="682362" cy="19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62626"/>
                </a:solidFill>
                <a:latin typeface="Arial" panose="020B0604020202020204" pitchFamily="34" charset="0"/>
              </a:rPr>
              <a:t>Access List</a:t>
            </a:r>
            <a:endParaRPr lang="ko-KR" altLang="en-US" sz="10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CF5D6-738A-4E68-863E-692ECFB22A3B}"/>
              </a:ext>
            </a:extLst>
          </p:cNvPr>
          <p:cNvSpPr txBox="1"/>
          <p:nvPr/>
        </p:nvSpPr>
        <p:spPr>
          <a:xfrm>
            <a:off x="7211258" y="276320"/>
            <a:ext cx="47242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https://github.com/ethereum/go-ethereum/blob/master/core/state_transition.go#L118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2821AF-CEE6-419B-8FAD-4747D57E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78" y="1351796"/>
            <a:ext cx="5724644" cy="40934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creating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NOTE: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calls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between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endParaRPr kumimoji="0" lang="en-US" altLang="ko-KR" sz="1000" b="1" i="1" u="none" strike="noStrike" cap="none" normalizeH="0" baseline="0" dirty="0">
              <a:ln>
                <a:noFill/>
              </a:ln>
              <a:solidFill>
                <a:srgbClr val="5067AA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TxGas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21000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creates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NOTE: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calls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between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TxGasContractCreation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53000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attached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zero.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NOTE: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calls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between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TxDataZeroGas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4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1" u="none" strike="noStrike" cap="none" normalizeH="0" baseline="0" dirty="0">
              <a:ln>
                <a:noFill/>
              </a:ln>
              <a:solidFill>
                <a:srgbClr val="5067AA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1" u="none" strike="noStrike" cap="none" normalizeH="0" baseline="0" dirty="0">
              <a:ln>
                <a:noFill/>
              </a:ln>
              <a:solidFill>
                <a:srgbClr val="5067AA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attached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equal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zero.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80808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NOTE: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calls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between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endParaRPr lang="en-US" altLang="ko-KR" sz="1000" b="1" i="1" dirty="0">
              <a:solidFill>
                <a:srgbClr val="5067AA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TxDataNonZeroGasFrontier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68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byte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attached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after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EIP 2028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80808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Istanbul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TxDataNonZeroGasEIP2028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16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EIP 2930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access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list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TxAccessListAddressGas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2400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storage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specified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EIP 2930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access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list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TxAccessListStorageKeyGas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5067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uint64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1900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4B75E-B2F0-483A-933C-6EA77633A2D2}"/>
              </a:ext>
            </a:extLst>
          </p:cNvPr>
          <p:cNvSpPr txBox="1"/>
          <p:nvPr/>
        </p:nvSpPr>
        <p:spPr>
          <a:xfrm>
            <a:off x="7204340" y="1125538"/>
            <a:ext cx="47242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https://github.com/ethereum/go-ethereum/blob/master/params/protocol_params.go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93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F7F0FF-82E9-4E52-9B1C-DC601FF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tx_pool.add</a:t>
            </a:r>
            <a:r>
              <a:rPr lang="en-US" altLang="ko-KR" dirty="0"/>
              <a:t>()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521009-7660-40BC-A131-A6A07C27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5" y="660400"/>
            <a:ext cx="1168217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inserts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non-executable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later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promotion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execution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already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queued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overwrites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previous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higher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preventing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associated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dropped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constraints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TxPool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already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known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discard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!=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Discarding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already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knownTxMeter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ErrAlreadyKnown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it's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source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it's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previously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||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containsTx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fails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discard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validateTx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Discarding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invalid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invalidTxMeter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discard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underpriced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………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existing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already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list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Overlaps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already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check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met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inserted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old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list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PriceBump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inserted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pendingDiscardMeter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ErrReplaceUnderpriced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New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better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one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old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Removed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pendingReplaceMeter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}     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270A1D-09A8-43A3-8D29-706BA845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60400"/>
            <a:ext cx="6312024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journalTx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queueTxEvent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executable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Successful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promotion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heartbeat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beats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time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New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isn't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queue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enqueueTx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journal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contains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Setting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remotes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it's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marked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first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Removed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RemoteToLocals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isLocal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localGauge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journalTx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replaced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51347-1402-4B43-98F2-5596C9A97FF7}"/>
              </a:ext>
            </a:extLst>
          </p:cNvPr>
          <p:cNvSpPr txBox="1"/>
          <p:nvPr/>
        </p:nvSpPr>
        <p:spPr>
          <a:xfrm>
            <a:off x="7211258" y="276320"/>
            <a:ext cx="47242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https://github.com/ethereum/go-ethereum/blob/master/core/tx_pool.go#L655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5C5C-CB95-4824-B2BD-44ABB8EB9723}"/>
              </a:ext>
            </a:extLst>
          </p:cNvPr>
          <p:cNvSpPr txBox="1"/>
          <p:nvPr/>
        </p:nvSpPr>
        <p:spPr>
          <a:xfrm>
            <a:off x="5423896" y="1556792"/>
            <a:ext cx="664730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Check Hash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BE000-F385-49BC-9E72-6EBA3E3C4787}"/>
              </a:ext>
            </a:extLst>
          </p:cNvPr>
          <p:cNvSpPr txBox="1"/>
          <p:nvPr/>
        </p:nvSpPr>
        <p:spPr>
          <a:xfrm>
            <a:off x="5642868" y="3038125"/>
            <a:ext cx="453132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Validate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0A58B-AF4C-428A-AAA3-CC60AA057E4F}"/>
              </a:ext>
            </a:extLst>
          </p:cNvPr>
          <p:cNvSpPr txBox="1"/>
          <p:nvPr/>
        </p:nvSpPr>
        <p:spPr>
          <a:xfrm>
            <a:off x="5432540" y="4384155"/>
            <a:ext cx="658318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Try Replace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902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A94310-4031-42FC-B284-8D585FD6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Validate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tx_pool.validateTx</a:t>
            </a:r>
            <a:r>
              <a:rPr lang="en-US" altLang="ko-KR" dirty="0"/>
              <a:t> ()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74A13-F28A-4F16-8CDF-3E13C69D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652986"/>
            <a:ext cx="585470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…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txSlotSize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how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many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slots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single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takes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The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slots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DoS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protection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ensuring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that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validating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new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remains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constant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operation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reality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maxslots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where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slots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4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currently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1" u="none" strike="noStrike" cap="none" normalizeH="0" dirty="0" err="1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txSlotSize</a:t>
            </a:r>
            <a:r>
              <a:rPr kumimoji="0" lang="ko-KR" altLang="ko-KR" sz="900" b="1" i="1" u="none" strike="noStrike" cap="none" normalizeH="0" dirty="0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32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1024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txMaxSize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maximum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single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have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field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non-trivial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consequences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larger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significantly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harder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more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expensive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propagate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larger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also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take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more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resources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whether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fit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1" u="none" strike="noStrike" cap="none" normalizeH="0" dirty="0" err="1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txMaxSize</a:t>
            </a:r>
            <a:r>
              <a:rPr kumimoji="0" lang="ko-KR" altLang="ko-KR" sz="900" b="1" i="1" u="none" strike="noStrike" cap="none" normalizeH="0" dirty="0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 </a:t>
            </a:r>
            <a:r>
              <a:rPr kumimoji="0" lang="ko-KR" altLang="ko-KR" sz="900" b="1" i="1" u="none" strike="noStrike" cap="none" normalizeH="0" dirty="0" err="1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txSlotSize</a:t>
            </a:r>
            <a:r>
              <a:rPr kumimoji="0" lang="ko-KR" altLang="ko-KR" sz="900" b="1" i="1" u="none" strike="noStrike" cap="none" normalizeH="0" dirty="0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128KB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endParaRPr kumimoji="0" lang="ko-KR" altLang="ko-KR" sz="9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validateTx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checks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whether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according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consensus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rules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adheres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some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heuristic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limits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of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node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and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TxPool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EC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validateTx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*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Accept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only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legacy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until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EIP-2718/2930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activates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eip2718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!=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LegacyTxType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ErrTxTypeNotSupported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Reject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dynamic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fee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until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EIP-1559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activates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eip1559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==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DynamicFeeTxType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ErrTxTypeNotSupported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Reject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over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defined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prevent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DOS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attacks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uint64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Size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 &gt; </a:t>
            </a:r>
            <a:r>
              <a:rPr kumimoji="0" lang="ko-KR" altLang="ko-KR" sz="900" b="1" i="1" u="none" strike="noStrike" cap="none" normalizeH="0" dirty="0" err="1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txMaxSize</a:t>
            </a:r>
            <a:r>
              <a:rPr kumimoji="0" lang="ko-KR" altLang="ko-KR" sz="900" b="1" i="1" u="none" strike="noStrike" cap="none" normalizeH="0" dirty="0">
                <a:ln>
                  <a:noFill/>
                </a:ln>
                <a:solidFill>
                  <a:srgbClr val="5067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ErrOversizedData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can't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negative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This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never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happen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using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RLP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decoded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but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occur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you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create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using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RPC.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&lt;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ErrNegativeValue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en-US" altLang="ko-KR" sz="9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Ensure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doesn't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current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block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limit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currentMaxGas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&lt;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ErrGasLimit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9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BB888A-0E17-4F25-A210-F4A92067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60400"/>
            <a:ext cx="5832475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Sanity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check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for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extremely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large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numbers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BitLen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&gt;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256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ErrFeeCapVeryHigh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().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BitLen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&gt;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256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ErrTipVeryHigh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Ensure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greater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than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equal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GasFeeCapIntCmp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 &lt;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ErrTipAboveFeeCap</a:t>
            </a:r>
            <a:endParaRPr kumimoji="0" lang="en-US" altLang="ko-KR" sz="900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signed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properly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types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Sender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signer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ErrInvalidSender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Drop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non-local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under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minimal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accepted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tip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local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GasTipCapIntCmp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&lt;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ErrUnderpriced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Ensure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adheres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ordering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currentState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GetNonce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&gt;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ErrNonceTooLow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Transactor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should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have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enough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funds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cover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costs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cost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==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GP * GL</a:t>
            </a:r>
            <a:b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currentState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GetBalance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Cmp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Cost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()) &lt;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ErrInsufficientFunds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Ensure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transaction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more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than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basic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fee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intrGas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:=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IntrinsicGas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endParaRPr kumimoji="0" lang="en-US" altLang="ko-KR" sz="90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AccessList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==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pool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istanbul</a:t>
            </a:r>
            <a:r>
              <a:rPr kumimoji="0" lang="ko-KR" altLang="ko-KR" sz="90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!=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if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C66D5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&lt; </a:t>
            </a:r>
            <a:r>
              <a:rPr kumimoji="0" lang="ko-KR" altLang="ko-KR" sz="900" b="1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intrGas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1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ErrIntrinsicGas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57B15D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dirty="0" err="1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nil</a:t>
            </a:r>
            <a:b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BA77C6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3537F-EE76-47F5-960B-DB6C4001E0E6}"/>
              </a:ext>
            </a:extLst>
          </p:cNvPr>
          <p:cNvSpPr txBox="1"/>
          <p:nvPr/>
        </p:nvSpPr>
        <p:spPr>
          <a:xfrm>
            <a:off x="7211258" y="276320"/>
            <a:ext cx="47242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https://github.com/ethereum/go-ethereum/blob/master/core/tx_pool.go#L586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6E07F-73D7-4A00-A1E0-C02BA99D641D}"/>
              </a:ext>
            </a:extLst>
          </p:cNvPr>
          <p:cNvSpPr txBox="1"/>
          <p:nvPr/>
        </p:nvSpPr>
        <p:spPr>
          <a:xfrm>
            <a:off x="5197232" y="4293096"/>
            <a:ext cx="898768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Tx Size &lt; 128KB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3D8ED-1F36-4786-B8ED-11C1B725E28D}"/>
              </a:ext>
            </a:extLst>
          </p:cNvPr>
          <p:cNvSpPr txBox="1"/>
          <p:nvPr/>
        </p:nvSpPr>
        <p:spPr>
          <a:xfrm>
            <a:off x="5008079" y="3212976"/>
            <a:ext cx="1087921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Type Support Check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261-DE9C-49BB-AD9C-8896AF071EFC}"/>
              </a:ext>
            </a:extLst>
          </p:cNvPr>
          <p:cNvSpPr txBox="1"/>
          <p:nvPr/>
        </p:nvSpPr>
        <p:spPr>
          <a:xfrm>
            <a:off x="4411760" y="5342381"/>
            <a:ext cx="1684240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Tx Gas Limit &lt;= Block Gas Limit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39AA5-2438-4AA2-A248-EAE3C60E9922}"/>
              </a:ext>
            </a:extLst>
          </p:cNvPr>
          <p:cNvSpPr txBox="1"/>
          <p:nvPr/>
        </p:nvSpPr>
        <p:spPr>
          <a:xfrm>
            <a:off x="11051932" y="1619694"/>
            <a:ext cx="898768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Tx Size &lt; 128KB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C03-238F-4F88-8DB2-53E4EDE1347E}"/>
              </a:ext>
            </a:extLst>
          </p:cNvPr>
          <p:cNvSpPr txBox="1"/>
          <p:nvPr/>
        </p:nvSpPr>
        <p:spPr>
          <a:xfrm>
            <a:off x="10949557" y="2054614"/>
            <a:ext cx="978918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Validate Signature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E9AC3-0014-4C24-81FE-478F67C8F5A8}"/>
              </a:ext>
            </a:extLst>
          </p:cNvPr>
          <p:cNvSpPr txBox="1"/>
          <p:nvPr/>
        </p:nvSpPr>
        <p:spPr>
          <a:xfrm>
            <a:off x="9721439" y="2588166"/>
            <a:ext cx="2229261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Tx Gas Price &gt;= Miner Minimum Gas Price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B8F95-3B7F-49D0-A4BB-4DF718C23BE7}"/>
              </a:ext>
            </a:extLst>
          </p:cNvPr>
          <p:cNvSpPr txBox="1"/>
          <p:nvPr/>
        </p:nvSpPr>
        <p:spPr>
          <a:xfrm>
            <a:off x="10145187" y="3318891"/>
            <a:ext cx="1780420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fr-FR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Tx Nonce &gt;= Current State Nonce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C45AB-3AFC-4927-9C14-4EAFCF89F5D8}"/>
              </a:ext>
            </a:extLst>
          </p:cNvPr>
          <p:cNvSpPr txBox="1"/>
          <p:nvPr/>
        </p:nvSpPr>
        <p:spPr>
          <a:xfrm>
            <a:off x="9036186" y="3686503"/>
            <a:ext cx="2899316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Current State Balance &gt;= Value + Gas Price * Gas Limit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A991-EA50-4856-8886-B15735B35F36}"/>
              </a:ext>
            </a:extLst>
          </p:cNvPr>
          <p:cNvSpPr txBox="1"/>
          <p:nvPr/>
        </p:nvSpPr>
        <p:spPr>
          <a:xfrm>
            <a:off x="10840657" y="4520797"/>
            <a:ext cx="1087921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fr-FR" altLang="ko-KR" sz="900" dirty="0">
                <a:solidFill>
                  <a:srgbClr val="262626"/>
                </a:solidFill>
                <a:latin typeface="Arial" panose="020B0604020202020204" pitchFamily="34" charset="0"/>
              </a:rPr>
              <a:t>Gas &gt;= Intrinsic Gas</a:t>
            </a:r>
            <a:endParaRPr lang="ko-KR" altLang="en-US" sz="9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23803</TotalTime>
  <Words>24582</Words>
  <Application>Microsoft Office PowerPoint</Application>
  <PresentationFormat>와이드스크린</PresentationFormat>
  <Paragraphs>3508</Paragraphs>
  <Slides>129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48" baseType="lpstr">
      <vt:lpstr>Apple SD Gothic Neo</vt:lpstr>
      <vt:lpstr>-apple-system</vt:lpstr>
      <vt:lpstr>Arials</vt:lpstr>
      <vt:lpstr>Bitstream Vera Sans Mono</vt:lpstr>
      <vt:lpstr>Sofia Pro</vt:lpstr>
      <vt:lpstr>spoqa han sans</vt:lpstr>
      <vt:lpstr>spoqa han sans</vt:lpstr>
      <vt:lpstr>ui-monospace</vt:lpstr>
      <vt:lpstr>나눔고딕</vt:lpstr>
      <vt:lpstr>맑은 고딕</vt:lpstr>
      <vt:lpstr>맑은 고딕</vt:lpstr>
      <vt:lpstr>Arial</vt:lpstr>
      <vt:lpstr>Calibri</vt:lpstr>
      <vt:lpstr>Cambria Math</vt:lpstr>
      <vt:lpstr>Consolas</vt:lpstr>
      <vt:lpstr>Georgia</vt:lpstr>
      <vt:lpstr>Lato</vt:lpstr>
      <vt:lpstr>Open Sans</vt:lpstr>
      <vt:lpstr>Office 테마</vt:lpstr>
      <vt:lpstr>Ethereum Deep Dive</vt:lpstr>
      <vt:lpstr>목차</vt:lpstr>
      <vt:lpstr>챕터 1</vt:lpstr>
      <vt:lpstr>Transaction Flow</vt:lpstr>
      <vt:lpstr>네트워크 구축 [ geth ]</vt:lpstr>
      <vt:lpstr>네트워크 구축 [ geth ]</vt:lpstr>
      <vt:lpstr>네트워크 구축 [ geth ]</vt:lpstr>
      <vt:lpstr>네트워크 구축 [ geth ]</vt:lpstr>
      <vt:lpstr>개발 환경 [ EVM (Ethereum Virtual Machine) ]</vt:lpstr>
      <vt:lpstr>개발 환경 [ Smart Contract Language ]</vt:lpstr>
      <vt:lpstr>개발 환경 [ Solidity ]</vt:lpstr>
      <vt:lpstr>개발 환경 [ Ganache ]</vt:lpstr>
      <vt:lpstr>개발 환경 [ Truffle ]</vt:lpstr>
      <vt:lpstr>개발 환경 [ Remix ]</vt:lpstr>
      <vt:lpstr>개발 환경 [ Metamask ]</vt:lpstr>
      <vt:lpstr>Browser + web3js + metamask</vt:lpstr>
      <vt:lpstr>샘플 스마트 컨트랙트 [ ERC-20 ]</vt:lpstr>
      <vt:lpstr>샘플 스마트 컨트랙트 [ Token.sol ]</vt:lpstr>
      <vt:lpstr>샘플 스마트 컨트랙트 [ Token.sol Bytecode ]</vt:lpstr>
      <vt:lpstr>샘플 스마트 컨트랙트 [ Token.sol ABI ]</vt:lpstr>
      <vt:lpstr>Ethereum Protocol Release (Hard Fork)</vt:lpstr>
      <vt:lpstr>Ethereum Release</vt:lpstr>
      <vt:lpstr>챕터 2</vt:lpstr>
      <vt:lpstr>ECDSA</vt:lpstr>
      <vt:lpstr>RLP (Recursive Length Prefix)</vt:lpstr>
      <vt:lpstr>RLP (Recursive Length Prefix) Serialize</vt:lpstr>
      <vt:lpstr>RLP (Recursive Length Prefix) Serialize</vt:lpstr>
      <vt:lpstr>RLP (Recursive Length Prefix) Deserialize</vt:lpstr>
      <vt:lpstr>Contract ABI (Application Binary Interface)</vt:lpstr>
      <vt:lpstr>ABI 정적 타입(Static Type)</vt:lpstr>
      <vt:lpstr>ABI 정적 타입(Static Type) 예제</vt:lpstr>
      <vt:lpstr>ABI 동적(dynamic) Type</vt:lpstr>
      <vt:lpstr>ABI 동적(dynamic) Type</vt:lpstr>
      <vt:lpstr>ABI Encoding Specification</vt:lpstr>
      <vt:lpstr>ABI Encoding Example 1</vt:lpstr>
      <vt:lpstr>ABI Encoding Example 2</vt:lpstr>
      <vt:lpstr>ABI Encoding Example 3</vt:lpstr>
      <vt:lpstr>ABI Encoding Example 4</vt:lpstr>
      <vt:lpstr>ABI Encoding Specification</vt:lpstr>
      <vt:lpstr>챕터 3</vt:lpstr>
      <vt:lpstr>World State (BERLIN VERSION 934279c – 2022-04-07)</vt:lpstr>
      <vt:lpstr>State Machine &amp; State Transition</vt:lpstr>
      <vt:lpstr>Blockchain</vt:lpstr>
      <vt:lpstr>World State &amp; Account</vt:lpstr>
      <vt:lpstr>Account  유형 2가지 [ EOA, CA ]</vt:lpstr>
      <vt:lpstr>트랜잭션 (Transaction) 과 메시지 (Message)</vt:lpstr>
      <vt:lpstr>트랜잭션 유형 2가지 [ Message call, Contract creation ]</vt:lpstr>
      <vt:lpstr>PowerPoint 프레젠테이션</vt:lpstr>
      <vt:lpstr>메시지</vt:lpstr>
      <vt:lpstr>메시지 (CA  ➡ CA)</vt:lpstr>
      <vt:lpstr>EVM (Ehtereum Virtual Machin)</vt:lpstr>
      <vt:lpstr>EVM Architecture</vt:lpstr>
      <vt:lpstr>EVM 실행 모델</vt:lpstr>
      <vt:lpstr>가스 (Gas)</vt:lpstr>
      <vt:lpstr>EVM 실행 모델 with Gas</vt:lpstr>
      <vt:lpstr>EVM Example</vt:lpstr>
      <vt:lpstr>Ethereum JSON-RPC</vt:lpstr>
      <vt:lpstr>이더리움 JSON-RPC</vt:lpstr>
      <vt:lpstr>이더리움 JSON-RPC</vt:lpstr>
      <vt:lpstr>EVM [How to work]</vt:lpstr>
      <vt:lpstr>트랜잭션 (Transaction) [ 황서(Yellow Paper), BERLIN VERSION 934279c – 2022-04-07 ]</vt:lpstr>
      <vt:lpstr>트랜잭션 (Transaction)</vt:lpstr>
      <vt:lpstr>트랜잭션 영수증 (Transaction Receipt)</vt:lpstr>
      <vt:lpstr>트랜잭션 유형 [ Typed Transaction Envelope ]</vt:lpstr>
      <vt:lpstr>트랜잭션</vt:lpstr>
      <vt:lpstr>트랜잭션 Legacy</vt:lpstr>
      <vt:lpstr>트랜잭션 [ nonce ]</vt:lpstr>
      <vt:lpstr>트랜잭션 [ Nonce ]</vt:lpstr>
      <vt:lpstr>트랜잭션 [ v, EIP-155  : Simple replay attack protection ]</vt:lpstr>
      <vt:lpstr>트랜잭션 [ Chain List ]</vt:lpstr>
      <vt:lpstr>트랜잭션 Type 1 (EIP-2930: Optinal Access List, Berlin, #12,244,000, 2021-04-15)</vt:lpstr>
      <vt:lpstr>Type 1 Transaction [ DoS(Denial of Service ) Attack ] </vt:lpstr>
      <vt:lpstr>Type 1 Transaction [ OpCode Gas Cost Hardfork ]</vt:lpstr>
      <vt:lpstr>Tyep 1</vt:lpstr>
      <vt:lpstr>트랜잭션 Type 2 (EIP-1559: Fee market change for ETH 1.0 chain, London, #12,965,000, 2021-08-05)</vt:lpstr>
      <vt:lpstr>EIP-1559 [ Average Gas Price ( Genesis ~ 2019-04-13 ) ]</vt:lpstr>
      <vt:lpstr>EIP-1559 [ Average Gas Price ( Genesis ~ 2019-04-13 ) ]</vt:lpstr>
      <vt:lpstr>EIP-1559 [ Adjust Gas Price , USD/ETH ( Genesis ~ 2019-04-13 ) ]</vt:lpstr>
      <vt:lpstr>EIP-1559 [ ETH Transfer Cost (원) (KTW/USD = 1100) ( Genesis ~ 2019-04-13 )]</vt:lpstr>
      <vt:lpstr>EIP-1559 Fee market change for ETH 1.0 chain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Gas</vt:lpstr>
      <vt:lpstr>EIP-1559</vt:lpstr>
      <vt:lpstr>PowerPoint 프레젠테이션</vt:lpstr>
      <vt:lpstr>PowerPoint 프레젠테이션</vt:lpstr>
      <vt:lpstr>트랜잭션 생성 (Type 0)</vt:lpstr>
      <vt:lpstr>Transaction Request</vt:lpstr>
      <vt:lpstr>Gas Price, Max Fee, Max Priority Fee, Intrinsic Gas</vt:lpstr>
      <vt:lpstr>Add to Pool &amp; Validate Transaction</vt:lpstr>
      <vt:lpstr>PowerPoint 프레젠테이션</vt:lpstr>
      <vt:lpstr>트랜잭션 IntrinsicGas [ state_transition.IntrinsicGas () ]</vt:lpstr>
      <vt:lpstr>트랜잭션 Add [ tx_pool.add() ]</vt:lpstr>
      <vt:lpstr>트랜잭션 Validate [ tx_pool.validateTx () ]</vt:lpstr>
      <vt:lpstr>트랜잭션 영수증 (Transaction Receipt)</vt:lpstr>
      <vt:lpstr>트랜잭션 영수증 (Transaction Receipt)</vt:lpstr>
      <vt:lpstr>트랜잭션 영수증 (State Db)</vt:lpstr>
      <vt:lpstr>Bloom Filter</vt:lpstr>
      <vt:lpstr>Log, Topic</vt:lpstr>
      <vt:lpstr>Receipt Bloom Filter</vt:lpstr>
      <vt:lpstr>Receipt Bloom Filter [ Log ]</vt:lpstr>
      <vt:lpstr>블록 (Block)</vt:lpstr>
      <vt:lpstr>Block</vt:lpstr>
      <vt:lpstr>블록</vt:lpstr>
      <vt:lpstr>블록 해쉬</vt:lpstr>
      <vt:lpstr>logsBloom</vt:lpstr>
      <vt:lpstr>Beneficiary (= Coinbase)</vt:lpstr>
      <vt:lpstr>Bitcoin UTXO (Unspent Transaction Output)</vt:lpstr>
      <vt:lpstr>머클 트리 (Merkle Tree)</vt:lpstr>
      <vt:lpstr>바이너리 머클 트리 (Binary Merkle Tree)</vt:lpstr>
      <vt:lpstr>머클 증명 (Merkle Proof) [ 트랜잭션 위·변조 탐지 ]</vt:lpstr>
      <vt:lpstr>UTXO &amp; Merkle Tree</vt:lpstr>
      <vt:lpstr>이더리움 머클 트리(Ethereum merkle tree)</vt:lpstr>
      <vt:lpstr>Trie &amp; Patricia Trie</vt:lpstr>
      <vt:lpstr>확장 머클 패트리샤 트리 (MPT, Modified Merkle Patricia Tree (Trie))</vt:lpstr>
      <vt:lpstr>Merkle Patricia Trie [ Node (1/3) ]</vt:lpstr>
      <vt:lpstr>Merkle Patricia Trie [ HP Encoding (2/3) ]</vt:lpstr>
      <vt:lpstr>Merkle Patricia Trie [ Node Key, Node Value (3/3) ]</vt:lpstr>
      <vt:lpstr>Merkle Patricia Trie [ 이더리움 ]</vt:lpstr>
      <vt:lpstr>Merkle Patricia Trie [ 이더리움 ]</vt:lpstr>
      <vt:lpstr>CA Storage Trie</vt:lpstr>
      <vt:lpstr>Test Flow</vt:lpstr>
      <vt:lpstr>Ethereum 2.0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4239</cp:revision>
  <cp:lastPrinted>2022-05-08T09:44:54Z</cp:lastPrinted>
  <dcterms:created xsi:type="dcterms:W3CDTF">2022-04-18T06:24:13Z</dcterms:created>
  <dcterms:modified xsi:type="dcterms:W3CDTF">2022-05-08T17:56:23Z</dcterms:modified>
</cp:coreProperties>
</file>