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256" r:id="rId2"/>
    <p:sldId id="498" r:id="rId3"/>
    <p:sldId id="363" r:id="rId4"/>
    <p:sldId id="364" r:id="rId5"/>
    <p:sldId id="365" r:id="rId6"/>
    <p:sldId id="499" r:id="rId7"/>
    <p:sldId id="497" r:id="rId8"/>
    <p:sldId id="496" r:id="rId9"/>
    <p:sldId id="366" r:id="rId10"/>
    <p:sldId id="368" r:id="rId11"/>
    <p:sldId id="369" r:id="rId12"/>
    <p:sldId id="511" r:id="rId13"/>
    <p:sldId id="386" r:id="rId14"/>
    <p:sldId id="370" r:id="rId15"/>
    <p:sldId id="371" r:id="rId16"/>
    <p:sldId id="512" r:id="rId17"/>
    <p:sldId id="406" r:id="rId18"/>
    <p:sldId id="410" r:id="rId19"/>
    <p:sldId id="395" r:id="rId20"/>
    <p:sldId id="431" r:id="rId21"/>
    <p:sldId id="432" r:id="rId22"/>
    <p:sldId id="433" r:id="rId23"/>
    <p:sldId id="434" r:id="rId24"/>
    <p:sldId id="471" r:id="rId25"/>
    <p:sldId id="437" r:id="rId26"/>
    <p:sldId id="436" r:id="rId27"/>
    <p:sldId id="438" r:id="rId28"/>
    <p:sldId id="439" r:id="rId29"/>
    <p:sldId id="441" r:id="rId30"/>
    <p:sldId id="442" r:id="rId31"/>
    <p:sldId id="443" r:id="rId32"/>
    <p:sldId id="469" r:id="rId33"/>
    <p:sldId id="444" r:id="rId34"/>
    <p:sldId id="453" r:id="rId35"/>
    <p:sldId id="429" r:id="rId36"/>
    <p:sldId id="430" r:id="rId37"/>
    <p:sldId id="411" r:id="rId38"/>
    <p:sldId id="379" r:id="rId39"/>
    <p:sldId id="373" r:id="rId40"/>
    <p:sldId id="426" r:id="rId41"/>
    <p:sldId id="427" r:id="rId42"/>
    <p:sldId id="428" r:id="rId43"/>
    <p:sldId id="409" r:id="rId44"/>
    <p:sldId id="413" r:id="rId45"/>
    <p:sldId id="419" r:id="rId46"/>
    <p:sldId id="415" r:id="rId47"/>
    <p:sldId id="416" r:id="rId48"/>
    <p:sldId id="414" r:id="rId49"/>
    <p:sldId id="417" r:id="rId50"/>
    <p:sldId id="423" r:id="rId51"/>
    <p:sldId id="424" r:id="rId52"/>
    <p:sldId id="425" r:id="rId53"/>
    <p:sldId id="421" r:id="rId54"/>
    <p:sldId id="394" r:id="rId55"/>
    <p:sldId id="516" r:id="rId56"/>
    <p:sldId id="398" r:id="rId57"/>
    <p:sldId id="404" r:id="rId58"/>
    <p:sldId id="397" r:id="rId59"/>
    <p:sldId id="514" r:id="rId60"/>
    <p:sldId id="400" r:id="rId61"/>
    <p:sldId id="504" r:id="rId62"/>
    <p:sldId id="508" r:id="rId63"/>
    <p:sldId id="513" r:id="rId64"/>
    <p:sldId id="509" r:id="rId65"/>
    <p:sldId id="510" r:id="rId66"/>
    <p:sldId id="500" r:id="rId67"/>
    <p:sldId id="405" r:id="rId68"/>
    <p:sldId id="412" r:id="rId69"/>
    <p:sldId id="380" r:id="rId70"/>
    <p:sldId id="382" r:id="rId71"/>
    <p:sldId id="518" r:id="rId72"/>
    <p:sldId id="381" r:id="rId73"/>
    <p:sldId id="378" r:id="rId74"/>
    <p:sldId id="517" r:id="rId75"/>
    <p:sldId id="478" r:id="rId76"/>
    <p:sldId id="483" r:id="rId77"/>
    <p:sldId id="340" r:id="rId78"/>
    <p:sldId id="338" r:id="rId79"/>
    <p:sldId id="474" r:id="rId80"/>
    <p:sldId id="487" r:id="rId81"/>
    <p:sldId id="484" r:id="rId82"/>
    <p:sldId id="375" r:id="rId83"/>
    <p:sldId id="472" r:id="rId84"/>
    <p:sldId id="489" r:id="rId85"/>
    <p:sldId id="490" r:id="rId86"/>
    <p:sldId id="486" r:id="rId87"/>
    <p:sldId id="515" r:id="rId88"/>
    <p:sldId id="476" r:id="rId89"/>
    <p:sldId id="491" r:id="rId90"/>
    <p:sldId id="493" r:id="rId91"/>
    <p:sldId id="372" r:id="rId92"/>
    <p:sldId id="258" r:id="rId9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002" userDrawn="1">
          <p15:clr>
            <a:srgbClr val="A4A3A4"/>
          </p15:clr>
        </p15:guide>
        <p15:guide id="4" pos="5675" userDrawn="1">
          <p15:clr>
            <a:srgbClr val="A4A3A4"/>
          </p15:clr>
        </p15:guide>
        <p15:guide id="6" pos="145" userDrawn="1">
          <p15:clr>
            <a:srgbClr val="A4A3A4"/>
          </p15:clr>
        </p15:guide>
        <p15:guide id="8" orient="horz" pos="1207" userDrawn="1">
          <p15:clr>
            <a:srgbClr val="A4A3A4"/>
          </p15:clr>
        </p15:guide>
        <p15:guide id="10" pos="7061" userDrawn="1">
          <p15:clr>
            <a:srgbClr val="A4A3A4"/>
          </p15:clr>
        </p15:guide>
        <p15:guide id="11" orient="horz" pos="935" userDrawn="1">
          <p15:clr>
            <a:srgbClr val="A4A3A4"/>
          </p15:clr>
        </p15:guide>
        <p15:guide id="12" orient="horz" pos="2160" userDrawn="1">
          <p15:clr>
            <a:srgbClr val="A4A3A4"/>
          </p15:clr>
        </p15:guide>
        <p15:guide id="13" orient="horz" pos="3657" userDrawn="1">
          <p15:clr>
            <a:srgbClr val="A4A3A4"/>
          </p15:clr>
        </p15:guide>
        <p15:guide id="15" orient="horz" pos="709" userDrawn="1">
          <p15:clr>
            <a:srgbClr val="A4A3A4"/>
          </p15:clr>
        </p15:guide>
        <p15:guide id="16" pos="7514" userDrawn="1">
          <p15:clr>
            <a:srgbClr val="A4A3A4"/>
          </p15:clr>
        </p15:guide>
        <p15:guide id="17" orient="horz" pos="4199" userDrawn="1">
          <p15:clr>
            <a:srgbClr val="A4A3A4"/>
          </p15:clr>
        </p15:guide>
        <p15:guide id="18" pos="6924" userDrawn="1">
          <p15:clr>
            <a:srgbClr val="A4A3A4"/>
          </p15:clr>
        </p15:guide>
        <p15:guide id="19" pos="1436" userDrawn="1">
          <p15:clr>
            <a:srgbClr val="A4A3A4"/>
          </p15:clr>
        </p15:guide>
        <p15:guide id="20" pos="2479" userDrawn="1">
          <p15:clr>
            <a:srgbClr val="A4A3A4"/>
          </p15:clr>
        </p15:guide>
        <p15:guide id="21" orient="horz" pos="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1FF"/>
    <a:srgbClr val="00C8EB"/>
    <a:srgbClr val="EF296B"/>
    <a:srgbClr val="262626"/>
    <a:srgbClr val="B99FFF"/>
    <a:srgbClr val="FFC700"/>
    <a:srgbClr val="FF80B1"/>
    <a:srgbClr val="DBAC7D"/>
    <a:srgbClr val="00D35A"/>
    <a:srgbClr val="5AF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3" autoAdjust="0"/>
    <p:restoredTop sz="80248" autoAdjust="0"/>
  </p:normalViewPr>
  <p:slideViewPr>
    <p:cSldViewPr showGuides="1">
      <p:cViewPr>
        <p:scale>
          <a:sx n="106" d="100"/>
          <a:sy n="106" d="100"/>
        </p:scale>
        <p:origin x="1464" y="642"/>
      </p:cViewPr>
      <p:guideLst>
        <p:guide orient="horz" pos="416"/>
        <p:guide pos="3840"/>
        <p:guide pos="2002"/>
        <p:guide pos="5675"/>
        <p:guide pos="145"/>
        <p:guide orient="horz" pos="1207"/>
        <p:guide pos="7061"/>
        <p:guide orient="horz" pos="935"/>
        <p:guide orient="horz" pos="2160"/>
        <p:guide orient="horz" pos="3657"/>
        <p:guide orient="horz" pos="709"/>
        <p:guide pos="7514"/>
        <p:guide orient="horz" pos="4199"/>
        <p:guide pos="6924"/>
        <p:guide pos="1436"/>
        <p:guide pos="2479"/>
        <p:guide orient="horz" pos="85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ss0801\Desktop\EthereumAverageGasPri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ss0801\Desktop\EthereumAverageGasPric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ss0801\Desktop\EthereumAverageGasPric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ss0801\Desktop\EthereumAverageGasPric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r>
              <a:rPr lang="en-US" sz="1800" baseline="0" dirty="0">
                <a:latin typeface="Arial" panose="020B0604020202020204" pitchFamily="34" charset="0"/>
              </a:rPr>
              <a:t>Gas Price (</a:t>
            </a:r>
            <a:r>
              <a:rPr lang="en-US" sz="1800" baseline="0" dirty="0" err="1">
                <a:latin typeface="Arial" panose="020B0604020202020204" pitchFamily="34" charset="0"/>
              </a:rPr>
              <a:t>Gwei</a:t>
            </a:r>
            <a:r>
              <a:rPr lang="en-US" sz="1800" baseline="0" dirty="0">
                <a:latin typeface="Arial" panose="020B0604020202020204" pitchFamily="34" charset="0"/>
              </a:rPr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8082962734792623E-2"/>
          <c:y val="0.10745141032210398"/>
          <c:w val="0.93619946650922914"/>
          <c:h val="0.77748317451238191"/>
        </c:manualLayout>
      </c:layout>
      <c:areaChart>
        <c:grouping val="stack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Gas Price (Gwei)</c:v>
                </c:pt>
              </c:strCache>
            </c:strRef>
          </c:tx>
          <c:spPr>
            <a:solidFill>
              <a:srgbClr val="0071FF"/>
            </a:solidFill>
            <a:ln>
              <a:noFill/>
            </a:ln>
            <a:effectLst/>
          </c:spPr>
          <c:cat>
            <c:numRef>
              <c:f>Sheet2!$A$2:$A$2472</c:f>
              <c:numCache>
                <c:formatCode>yyyy/mm/dd;@</c:formatCode>
                <c:ptCount val="2471"/>
                <c:pt idx="0">
                  <c:v>42215</c:v>
                </c:pt>
                <c:pt idx="1">
                  <c:v>42216</c:v>
                </c:pt>
                <c:pt idx="2">
                  <c:v>42217</c:v>
                </c:pt>
                <c:pt idx="3">
                  <c:v>42218</c:v>
                </c:pt>
                <c:pt idx="4">
                  <c:v>42219</c:v>
                </c:pt>
                <c:pt idx="5">
                  <c:v>42220</c:v>
                </c:pt>
                <c:pt idx="6">
                  <c:v>42221</c:v>
                </c:pt>
                <c:pt idx="7">
                  <c:v>42222</c:v>
                </c:pt>
                <c:pt idx="8">
                  <c:v>42223</c:v>
                </c:pt>
                <c:pt idx="9">
                  <c:v>42224</c:v>
                </c:pt>
                <c:pt idx="10">
                  <c:v>42225</c:v>
                </c:pt>
                <c:pt idx="11">
                  <c:v>42226</c:v>
                </c:pt>
                <c:pt idx="12">
                  <c:v>42227</c:v>
                </c:pt>
                <c:pt idx="13">
                  <c:v>42228</c:v>
                </c:pt>
                <c:pt idx="14">
                  <c:v>42229</c:v>
                </c:pt>
                <c:pt idx="15">
                  <c:v>42230</c:v>
                </c:pt>
                <c:pt idx="16">
                  <c:v>42231</c:v>
                </c:pt>
                <c:pt idx="17">
                  <c:v>42232</c:v>
                </c:pt>
                <c:pt idx="18">
                  <c:v>42233</c:v>
                </c:pt>
                <c:pt idx="19">
                  <c:v>42234</c:v>
                </c:pt>
                <c:pt idx="20">
                  <c:v>42235</c:v>
                </c:pt>
                <c:pt idx="21">
                  <c:v>42236</c:v>
                </c:pt>
                <c:pt idx="22">
                  <c:v>42237</c:v>
                </c:pt>
                <c:pt idx="23">
                  <c:v>42238</c:v>
                </c:pt>
                <c:pt idx="24">
                  <c:v>42239</c:v>
                </c:pt>
                <c:pt idx="25">
                  <c:v>42240</c:v>
                </c:pt>
                <c:pt idx="26">
                  <c:v>42241</c:v>
                </c:pt>
                <c:pt idx="27">
                  <c:v>42242</c:v>
                </c:pt>
                <c:pt idx="28">
                  <c:v>42243</c:v>
                </c:pt>
                <c:pt idx="29">
                  <c:v>42244</c:v>
                </c:pt>
                <c:pt idx="30">
                  <c:v>42245</c:v>
                </c:pt>
                <c:pt idx="31">
                  <c:v>42246</c:v>
                </c:pt>
                <c:pt idx="32">
                  <c:v>42247</c:v>
                </c:pt>
                <c:pt idx="33">
                  <c:v>42248</c:v>
                </c:pt>
                <c:pt idx="34">
                  <c:v>42249</c:v>
                </c:pt>
                <c:pt idx="35">
                  <c:v>42250</c:v>
                </c:pt>
                <c:pt idx="36">
                  <c:v>42251</c:v>
                </c:pt>
                <c:pt idx="37">
                  <c:v>42252</c:v>
                </c:pt>
                <c:pt idx="38">
                  <c:v>42253</c:v>
                </c:pt>
                <c:pt idx="39">
                  <c:v>42254</c:v>
                </c:pt>
                <c:pt idx="40">
                  <c:v>42255</c:v>
                </c:pt>
                <c:pt idx="41">
                  <c:v>42256</c:v>
                </c:pt>
                <c:pt idx="42">
                  <c:v>42257</c:v>
                </c:pt>
                <c:pt idx="43">
                  <c:v>42258</c:v>
                </c:pt>
                <c:pt idx="44">
                  <c:v>42259</c:v>
                </c:pt>
                <c:pt idx="45">
                  <c:v>42260</c:v>
                </c:pt>
                <c:pt idx="46">
                  <c:v>42261</c:v>
                </c:pt>
                <c:pt idx="47">
                  <c:v>42262</c:v>
                </c:pt>
                <c:pt idx="48">
                  <c:v>42263</c:v>
                </c:pt>
                <c:pt idx="49">
                  <c:v>42264</c:v>
                </c:pt>
                <c:pt idx="50">
                  <c:v>42265</c:v>
                </c:pt>
                <c:pt idx="51">
                  <c:v>42266</c:v>
                </c:pt>
                <c:pt idx="52">
                  <c:v>42267</c:v>
                </c:pt>
                <c:pt idx="53">
                  <c:v>42268</c:v>
                </c:pt>
                <c:pt idx="54">
                  <c:v>42269</c:v>
                </c:pt>
                <c:pt idx="55">
                  <c:v>42270</c:v>
                </c:pt>
                <c:pt idx="56">
                  <c:v>42271</c:v>
                </c:pt>
                <c:pt idx="57">
                  <c:v>42272</c:v>
                </c:pt>
                <c:pt idx="58">
                  <c:v>42273</c:v>
                </c:pt>
                <c:pt idx="59">
                  <c:v>42274</c:v>
                </c:pt>
                <c:pt idx="60">
                  <c:v>42275</c:v>
                </c:pt>
                <c:pt idx="61">
                  <c:v>42276</c:v>
                </c:pt>
                <c:pt idx="62">
                  <c:v>42277</c:v>
                </c:pt>
                <c:pt idx="63">
                  <c:v>42278</c:v>
                </c:pt>
                <c:pt idx="64">
                  <c:v>42279</c:v>
                </c:pt>
                <c:pt idx="65">
                  <c:v>42280</c:v>
                </c:pt>
                <c:pt idx="66">
                  <c:v>42281</c:v>
                </c:pt>
                <c:pt idx="67">
                  <c:v>42282</c:v>
                </c:pt>
                <c:pt idx="68">
                  <c:v>42283</c:v>
                </c:pt>
                <c:pt idx="69">
                  <c:v>42284</c:v>
                </c:pt>
                <c:pt idx="70">
                  <c:v>42285</c:v>
                </c:pt>
                <c:pt idx="71">
                  <c:v>42286</c:v>
                </c:pt>
                <c:pt idx="72">
                  <c:v>42287</c:v>
                </c:pt>
                <c:pt idx="73">
                  <c:v>42288</c:v>
                </c:pt>
                <c:pt idx="74">
                  <c:v>42289</c:v>
                </c:pt>
                <c:pt idx="75">
                  <c:v>42290</c:v>
                </c:pt>
                <c:pt idx="76">
                  <c:v>42291</c:v>
                </c:pt>
                <c:pt idx="77">
                  <c:v>42292</c:v>
                </c:pt>
                <c:pt idx="78">
                  <c:v>42293</c:v>
                </c:pt>
                <c:pt idx="79">
                  <c:v>42294</c:v>
                </c:pt>
                <c:pt idx="80">
                  <c:v>42295</c:v>
                </c:pt>
                <c:pt idx="81">
                  <c:v>42296</c:v>
                </c:pt>
                <c:pt idx="82">
                  <c:v>42297</c:v>
                </c:pt>
                <c:pt idx="83">
                  <c:v>42298</c:v>
                </c:pt>
                <c:pt idx="84">
                  <c:v>42299</c:v>
                </c:pt>
                <c:pt idx="85">
                  <c:v>42300</c:v>
                </c:pt>
                <c:pt idx="86">
                  <c:v>42301</c:v>
                </c:pt>
                <c:pt idx="87">
                  <c:v>42302</c:v>
                </c:pt>
                <c:pt idx="88">
                  <c:v>42303</c:v>
                </c:pt>
                <c:pt idx="89">
                  <c:v>42304</c:v>
                </c:pt>
                <c:pt idx="90">
                  <c:v>42305</c:v>
                </c:pt>
                <c:pt idx="91">
                  <c:v>42306</c:v>
                </c:pt>
                <c:pt idx="92">
                  <c:v>42307</c:v>
                </c:pt>
                <c:pt idx="93">
                  <c:v>42308</c:v>
                </c:pt>
                <c:pt idx="94">
                  <c:v>42309</c:v>
                </c:pt>
                <c:pt idx="95">
                  <c:v>42310</c:v>
                </c:pt>
                <c:pt idx="96">
                  <c:v>42311</c:v>
                </c:pt>
                <c:pt idx="97">
                  <c:v>42312</c:v>
                </c:pt>
                <c:pt idx="98">
                  <c:v>42313</c:v>
                </c:pt>
                <c:pt idx="99">
                  <c:v>42314</c:v>
                </c:pt>
                <c:pt idx="100">
                  <c:v>42315</c:v>
                </c:pt>
                <c:pt idx="101">
                  <c:v>42316</c:v>
                </c:pt>
                <c:pt idx="102">
                  <c:v>42317</c:v>
                </c:pt>
                <c:pt idx="103">
                  <c:v>42318</c:v>
                </c:pt>
                <c:pt idx="104">
                  <c:v>42319</c:v>
                </c:pt>
                <c:pt idx="105">
                  <c:v>42320</c:v>
                </c:pt>
                <c:pt idx="106">
                  <c:v>42321</c:v>
                </c:pt>
                <c:pt idx="107">
                  <c:v>42322</c:v>
                </c:pt>
                <c:pt idx="108">
                  <c:v>42323</c:v>
                </c:pt>
                <c:pt idx="109">
                  <c:v>42324</c:v>
                </c:pt>
                <c:pt idx="110">
                  <c:v>42325</c:v>
                </c:pt>
                <c:pt idx="111">
                  <c:v>42326</c:v>
                </c:pt>
                <c:pt idx="112">
                  <c:v>42327</c:v>
                </c:pt>
                <c:pt idx="113">
                  <c:v>42328</c:v>
                </c:pt>
                <c:pt idx="114">
                  <c:v>42329</c:v>
                </c:pt>
                <c:pt idx="115">
                  <c:v>42330</c:v>
                </c:pt>
                <c:pt idx="116">
                  <c:v>42331</c:v>
                </c:pt>
                <c:pt idx="117">
                  <c:v>42332</c:v>
                </c:pt>
                <c:pt idx="118">
                  <c:v>42333</c:v>
                </c:pt>
                <c:pt idx="119">
                  <c:v>42334</c:v>
                </c:pt>
                <c:pt idx="120">
                  <c:v>42335</c:v>
                </c:pt>
                <c:pt idx="121">
                  <c:v>42336</c:v>
                </c:pt>
                <c:pt idx="122">
                  <c:v>42337</c:v>
                </c:pt>
                <c:pt idx="123">
                  <c:v>42338</c:v>
                </c:pt>
                <c:pt idx="124">
                  <c:v>42339</c:v>
                </c:pt>
                <c:pt idx="125">
                  <c:v>42340</c:v>
                </c:pt>
                <c:pt idx="126">
                  <c:v>42341</c:v>
                </c:pt>
                <c:pt idx="127">
                  <c:v>42342</c:v>
                </c:pt>
                <c:pt idx="128">
                  <c:v>42343</c:v>
                </c:pt>
                <c:pt idx="129">
                  <c:v>42344</c:v>
                </c:pt>
                <c:pt idx="130">
                  <c:v>42345</c:v>
                </c:pt>
                <c:pt idx="131">
                  <c:v>42346</c:v>
                </c:pt>
                <c:pt idx="132">
                  <c:v>42347</c:v>
                </c:pt>
                <c:pt idx="133">
                  <c:v>42348</c:v>
                </c:pt>
                <c:pt idx="134">
                  <c:v>42349</c:v>
                </c:pt>
                <c:pt idx="135">
                  <c:v>42350</c:v>
                </c:pt>
                <c:pt idx="136">
                  <c:v>42351</c:v>
                </c:pt>
                <c:pt idx="137">
                  <c:v>42352</c:v>
                </c:pt>
                <c:pt idx="138">
                  <c:v>42353</c:v>
                </c:pt>
                <c:pt idx="139">
                  <c:v>42354</c:v>
                </c:pt>
                <c:pt idx="140">
                  <c:v>42355</c:v>
                </c:pt>
                <c:pt idx="141">
                  <c:v>42356</c:v>
                </c:pt>
                <c:pt idx="142">
                  <c:v>42357</c:v>
                </c:pt>
                <c:pt idx="143">
                  <c:v>42358</c:v>
                </c:pt>
                <c:pt idx="144">
                  <c:v>42359</c:v>
                </c:pt>
                <c:pt idx="145">
                  <c:v>42360</c:v>
                </c:pt>
                <c:pt idx="146">
                  <c:v>42361</c:v>
                </c:pt>
                <c:pt idx="147">
                  <c:v>42362</c:v>
                </c:pt>
                <c:pt idx="148">
                  <c:v>42363</c:v>
                </c:pt>
                <c:pt idx="149">
                  <c:v>42364</c:v>
                </c:pt>
                <c:pt idx="150">
                  <c:v>42365</c:v>
                </c:pt>
                <c:pt idx="151">
                  <c:v>42366</c:v>
                </c:pt>
                <c:pt idx="152">
                  <c:v>42367</c:v>
                </c:pt>
                <c:pt idx="153">
                  <c:v>42368</c:v>
                </c:pt>
                <c:pt idx="154">
                  <c:v>42369</c:v>
                </c:pt>
                <c:pt idx="155">
                  <c:v>42370</c:v>
                </c:pt>
                <c:pt idx="156">
                  <c:v>42371</c:v>
                </c:pt>
                <c:pt idx="157">
                  <c:v>42372</c:v>
                </c:pt>
                <c:pt idx="158">
                  <c:v>42373</c:v>
                </c:pt>
                <c:pt idx="159">
                  <c:v>42374</c:v>
                </c:pt>
                <c:pt idx="160">
                  <c:v>42375</c:v>
                </c:pt>
                <c:pt idx="161">
                  <c:v>42376</c:v>
                </c:pt>
                <c:pt idx="162">
                  <c:v>42377</c:v>
                </c:pt>
                <c:pt idx="163">
                  <c:v>42378</c:v>
                </c:pt>
                <c:pt idx="164">
                  <c:v>42379</c:v>
                </c:pt>
                <c:pt idx="165">
                  <c:v>42380</c:v>
                </c:pt>
                <c:pt idx="166">
                  <c:v>42381</c:v>
                </c:pt>
                <c:pt idx="167">
                  <c:v>42382</c:v>
                </c:pt>
                <c:pt idx="168">
                  <c:v>42383</c:v>
                </c:pt>
                <c:pt idx="169">
                  <c:v>42384</c:v>
                </c:pt>
                <c:pt idx="170">
                  <c:v>42385</c:v>
                </c:pt>
                <c:pt idx="171">
                  <c:v>42386</c:v>
                </c:pt>
                <c:pt idx="172">
                  <c:v>42387</c:v>
                </c:pt>
                <c:pt idx="173">
                  <c:v>42388</c:v>
                </c:pt>
                <c:pt idx="174">
                  <c:v>42389</c:v>
                </c:pt>
                <c:pt idx="175">
                  <c:v>42390</c:v>
                </c:pt>
                <c:pt idx="176">
                  <c:v>42391</c:v>
                </c:pt>
                <c:pt idx="177">
                  <c:v>42392</c:v>
                </c:pt>
                <c:pt idx="178">
                  <c:v>42393</c:v>
                </c:pt>
                <c:pt idx="179">
                  <c:v>42394</c:v>
                </c:pt>
                <c:pt idx="180">
                  <c:v>42395</c:v>
                </c:pt>
                <c:pt idx="181">
                  <c:v>42396</c:v>
                </c:pt>
                <c:pt idx="182">
                  <c:v>42397</c:v>
                </c:pt>
                <c:pt idx="183">
                  <c:v>42398</c:v>
                </c:pt>
                <c:pt idx="184">
                  <c:v>42399</c:v>
                </c:pt>
                <c:pt idx="185">
                  <c:v>42400</c:v>
                </c:pt>
                <c:pt idx="186">
                  <c:v>42401</c:v>
                </c:pt>
                <c:pt idx="187">
                  <c:v>42402</c:v>
                </c:pt>
                <c:pt idx="188">
                  <c:v>42403</c:v>
                </c:pt>
                <c:pt idx="189">
                  <c:v>42404</c:v>
                </c:pt>
                <c:pt idx="190">
                  <c:v>42405</c:v>
                </c:pt>
                <c:pt idx="191">
                  <c:v>42406</c:v>
                </c:pt>
                <c:pt idx="192">
                  <c:v>42407</c:v>
                </c:pt>
                <c:pt idx="193">
                  <c:v>42408</c:v>
                </c:pt>
                <c:pt idx="194">
                  <c:v>42409</c:v>
                </c:pt>
                <c:pt idx="195">
                  <c:v>42410</c:v>
                </c:pt>
                <c:pt idx="196">
                  <c:v>42411</c:v>
                </c:pt>
                <c:pt idx="197">
                  <c:v>42412</c:v>
                </c:pt>
                <c:pt idx="198">
                  <c:v>42413</c:v>
                </c:pt>
                <c:pt idx="199">
                  <c:v>42414</c:v>
                </c:pt>
                <c:pt idx="200">
                  <c:v>42415</c:v>
                </c:pt>
                <c:pt idx="201">
                  <c:v>42416</c:v>
                </c:pt>
                <c:pt idx="202">
                  <c:v>42417</c:v>
                </c:pt>
                <c:pt idx="203">
                  <c:v>42418</c:v>
                </c:pt>
                <c:pt idx="204">
                  <c:v>42419</c:v>
                </c:pt>
                <c:pt idx="205">
                  <c:v>42420</c:v>
                </c:pt>
                <c:pt idx="206">
                  <c:v>42421</c:v>
                </c:pt>
                <c:pt idx="207">
                  <c:v>42422</c:v>
                </c:pt>
                <c:pt idx="208">
                  <c:v>42423</c:v>
                </c:pt>
                <c:pt idx="209">
                  <c:v>42424</c:v>
                </c:pt>
                <c:pt idx="210">
                  <c:v>42425</c:v>
                </c:pt>
                <c:pt idx="211">
                  <c:v>42426</c:v>
                </c:pt>
                <c:pt idx="212">
                  <c:v>42427</c:v>
                </c:pt>
                <c:pt idx="213">
                  <c:v>42428</c:v>
                </c:pt>
                <c:pt idx="214">
                  <c:v>42429</c:v>
                </c:pt>
                <c:pt idx="215">
                  <c:v>42430</c:v>
                </c:pt>
                <c:pt idx="216">
                  <c:v>42431</c:v>
                </c:pt>
                <c:pt idx="217">
                  <c:v>42432</c:v>
                </c:pt>
                <c:pt idx="218">
                  <c:v>42433</c:v>
                </c:pt>
                <c:pt idx="219">
                  <c:v>42434</c:v>
                </c:pt>
                <c:pt idx="220">
                  <c:v>42435</c:v>
                </c:pt>
                <c:pt idx="221">
                  <c:v>42436</c:v>
                </c:pt>
                <c:pt idx="222">
                  <c:v>42437</c:v>
                </c:pt>
                <c:pt idx="223">
                  <c:v>42438</c:v>
                </c:pt>
                <c:pt idx="224">
                  <c:v>42439</c:v>
                </c:pt>
                <c:pt idx="225">
                  <c:v>42440</c:v>
                </c:pt>
                <c:pt idx="226">
                  <c:v>42441</c:v>
                </c:pt>
                <c:pt idx="227">
                  <c:v>42442</c:v>
                </c:pt>
                <c:pt idx="228">
                  <c:v>42443</c:v>
                </c:pt>
                <c:pt idx="229">
                  <c:v>42444</c:v>
                </c:pt>
                <c:pt idx="230">
                  <c:v>42445</c:v>
                </c:pt>
                <c:pt idx="231">
                  <c:v>42446</c:v>
                </c:pt>
                <c:pt idx="232">
                  <c:v>42447</c:v>
                </c:pt>
                <c:pt idx="233">
                  <c:v>42448</c:v>
                </c:pt>
                <c:pt idx="234">
                  <c:v>42449</c:v>
                </c:pt>
                <c:pt idx="235">
                  <c:v>42450</c:v>
                </c:pt>
                <c:pt idx="236">
                  <c:v>42451</c:v>
                </c:pt>
                <c:pt idx="237">
                  <c:v>42452</c:v>
                </c:pt>
                <c:pt idx="238">
                  <c:v>42453</c:v>
                </c:pt>
                <c:pt idx="239">
                  <c:v>42454</c:v>
                </c:pt>
                <c:pt idx="240">
                  <c:v>42455</c:v>
                </c:pt>
                <c:pt idx="241">
                  <c:v>42456</c:v>
                </c:pt>
                <c:pt idx="242">
                  <c:v>42457</c:v>
                </c:pt>
                <c:pt idx="243">
                  <c:v>42458</c:v>
                </c:pt>
                <c:pt idx="244">
                  <c:v>42459</c:v>
                </c:pt>
                <c:pt idx="245">
                  <c:v>42460</c:v>
                </c:pt>
                <c:pt idx="246">
                  <c:v>42461</c:v>
                </c:pt>
                <c:pt idx="247">
                  <c:v>42462</c:v>
                </c:pt>
                <c:pt idx="248">
                  <c:v>42463</c:v>
                </c:pt>
                <c:pt idx="249">
                  <c:v>42464</c:v>
                </c:pt>
                <c:pt idx="250">
                  <c:v>42465</c:v>
                </c:pt>
                <c:pt idx="251">
                  <c:v>42466</c:v>
                </c:pt>
                <c:pt idx="252">
                  <c:v>42467</c:v>
                </c:pt>
                <c:pt idx="253">
                  <c:v>42468</c:v>
                </c:pt>
                <c:pt idx="254">
                  <c:v>42469</c:v>
                </c:pt>
                <c:pt idx="255">
                  <c:v>42470</c:v>
                </c:pt>
                <c:pt idx="256">
                  <c:v>42471</c:v>
                </c:pt>
                <c:pt idx="257">
                  <c:v>42472</c:v>
                </c:pt>
                <c:pt idx="258">
                  <c:v>42473</c:v>
                </c:pt>
                <c:pt idx="259">
                  <c:v>42474</c:v>
                </c:pt>
                <c:pt idx="260">
                  <c:v>42475</c:v>
                </c:pt>
                <c:pt idx="261">
                  <c:v>42476</c:v>
                </c:pt>
                <c:pt idx="262">
                  <c:v>42477</c:v>
                </c:pt>
                <c:pt idx="263">
                  <c:v>42478</c:v>
                </c:pt>
                <c:pt idx="264">
                  <c:v>42479</c:v>
                </c:pt>
                <c:pt idx="265">
                  <c:v>42480</c:v>
                </c:pt>
                <c:pt idx="266">
                  <c:v>42481</c:v>
                </c:pt>
                <c:pt idx="267">
                  <c:v>42482</c:v>
                </c:pt>
                <c:pt idx="268">
                  <c:v>42483</c:v>
                </c:pt>
                <c:pt idx="269">
                  <c:v>42484</c:v>
                </c:pt>
                <c:pt idx="270">
                  <c:v>42485</c:v>
                </c:pt>
                <c:pt idx="271">
                  <c:v>42486</c:v>
                </c:pt>
                <c:pt idx="272">
                  <c:v>42487</c:v>
                </c:pt>
                <c:pt idx="273">
                  <c:v>42488</c:v>
                </c:pt>
                <c:pt idx="274">
                  <c:v>42489</c:v>
                </c:pt>
                <c:pt idx="275">
                  <c:v>42490</c:v>
                </c:pt>
                <c:pt idx="276">
                  <c:v>42491</c:v>
                </c:pt>
                <c:pt idx="277">
                  <c:v>42492</c:v>
                </c:pt>
                <c:pt idx="278">
                  <c:v>42493</c:v>
                </c:pt>
                <c:pt idx="279">
                  <c:v>42494</c:v>
                </c:pt>
                <c:pt idx="280">
                  <c:v>42495</c:v>
                </c:pt>
                <c:pt idx="281">
                  <c:v>42496</c:v>
                </c:pt>
                <c:pt idx="282">
                  <c:v>42497</c:v>
                </c:pt>
                <c:pt idx="283">
                  <c:v>42498</c:v>
                </c:pt>
                <c:pt idx="284">
                  <c:v>42499</c:v>
                </c:pt>
                <c:pt idx="285">
                  <c:v>42500</c:v>
                </c:pt>
                <c:pt idx="286">
                  <c:v>42501</c:v>
                </c:pt>
                <c:pt idx="287">
                  <c:v>42502</c:v>
                </c:pt>
                <c:pt idx="288">
                  <c:v>42503</c:v>
                </c:pt>
                <c:pt idx="289">
                  <c:v>42504</c:v>
                </c:pt>
                <c:pt idx="290">
                  <c:v>42505</c:v>
                </c:pt>
                <c:pt idx="291">
                  <c:v>42506</c:v>
                </c:pt>
                <c:pt idx="292">
                  <c:v>42507</c:v>
                </c:pt>
                <c:pt idx="293">
                  <c:v>42508</c:v>
                </c:pt>
                <c:pt idx="294">
                  <c:v>42509</c:v>
                </c:pt>
                <c:pt idx="295">
                  <c:v>42510</c:v>
                </c:pt>
                <c:pt idx="296">
                  <c:v>42511</c:v>
                </c:pt>
                <c:pt idx="297">
                  <c:v>42512</c:v>
                </c:pt>
                <c:pt idx="298">
                  <c:v>42513</c:v>
                </c:pt>
                <c:pt idx="299">
                  <c:v>42514</c:v>
                </c:pt>
                <c:pt idx="300">
                  <c:v>42515</c:v>
                </c:pt>
                <c:pt idx="301">
                  <c:v>42516</c:v>
                </c:pt>
                <c:pt idx="302">
                  <c:v>42517</c:v>
                </c:pt>
                <c:pt idx="303">
                  <c:v>42518</c:v>
                </c:pt>
                <c:pt idx="304">
                  <c:v>42519</c:v>
                </c:pt>
                <c:pt idx="305">
                  <c:v>42520</c:v>
                </c:pt>
                <c:pt idx="306">
                  <c:v>42521</c:v>
                </c:pt>
                <c:pt idx="307">
                  <c:v>42522</c:v>
                </c:pt>
                <c:pt idx="308">
                  <c:v>42523</c:v>
                </c:pt>
                <c:pt idx="309">
                  <c:v>42524</c:v>
                </c:pt>
                <c:pt idx="310">
                  <c:v>42525</c:v>
                </c:pt>
                <c:pt idx="311">
                  <c:v>42526</c:v>
                </c:pt>
                <c:pt idx="312">
                  <c:v>42527</c:v>
                </c:pt>
                <c:pt idx="313">
                  <c:v>42528</c:v>
                </c:pt>
                <c:pt idx="314">
                  <c:v>42529</c:v>
                </c:pt>
                <c:pt idx="315">
                  <c:v>42530</c:v>
                </c:pt>
                <c:pt idx="316">
                  <c:v>42531</c:v>
                </c:pt>
                <c:pt idx="317">
                  <c:v>42532</c:v>
                </c:pt>
                <c:pt idx="318">
                  <c:v>42533</c:v>
                </c:pt>
                <c:pt idx="319">
                  <c:v>42534</c:v>
                </c:pt>
                <c:pt idx="320">
                  <c:v>42535</c:v>
                </c:pt>
                <c:pt idx="321">
                  <c:v>42536</c:v>
                </c:pt>
                <c:pt idx="322">
                  <c:v>42537</c:v>
                </c:pt>
                <c:pt idx="323">
                  <c:v>42538</c:v>
                </c:pt>
                <c:pt idx="324">
                  <c:v>42539</c:v>
                </c:pt>
                <c:pt idx="325">
                  <c:v>42540</c:v>
                </c:pt>
                <c:pt idx="326">
                  <c:v>42541</c:v>
                </c:pt>
                <c:pt idx="327">
                  <c:v>42542</c:v>
                </c:pt>
                <c:pt idx="328">
                  <c:v>42543</c:v>
                </c:pt>
                <c:pt idx="329">
                  <c:v>42544</c:v>
                </c:pt>
                <c:pt idx="330">
                  <c:v>42545</c:v>
                </c:pt>
                <c:pt idx="331">
                  <c:v>42546</c:v>
                </c:pt>
                <c:pt idx="332">
                  <c:v>42547</c:v>
                </c:pt>
                <c:pt idx="333">
                  <c:v>42548</c:v>
                </c:pt>
                <c:pt idx="334">
                  <c:v>42549</c:v>
                </c:pt>
                <c:pt idx="335">
                  <c:v>42550</c:v>
                </c:pt>
                <c:pt idx="336">
                  <c:v>42551</c:v>
                </c:pt>
                <c:pt idx="337">
                  <c:v>42552</c:v>
                </c:pt>
                <c:pt idx="338">
                  <c:v>42553</c:v>
                </c:pt>
                <c:pt idx="339">
                  <c:v>42554</c:v>
                </c:pt>
                <c:pt idx="340">
                  <c:v>42555</c:v>
                </c:pt>
                <c:pt idx="341">
                  <c:v>42556</c:v>
                </c:pt>
                <c:pt idx="342">
                  <c:v>42557</c:v>
                </c:pt>
                <c:pt idx="343">
                  <c:v>42558</c:v>
                </c:pt>
                <c:pt idx="344">
                  <c:v>42559</c:v>
                </c:pt>
                <c:pt idx="345">
                  <c:v>42560</c:v>
                </c:pt>
                <c:pt idx="346">
                  <c:v>42561</c:v>
                </c:pt>
                <c:pt idx="347">
                  <c:v>42562</c:v>
                </c:pt>
                <c:pt idx="348">
                  <c:v>42563</c:v>
                </c:pt>
                <c:pt idx="349">
                  <c:v>42564</c:v>
                </c:pt>
                <c:pt idx="350">
                  <c:v>42565</c:v>
                </c:pt>
                <c:pt idx="351">
                  <c:v>42566</c:v>
                </c:pt>
                <c:pt idx="352">
                  <c:v>42567</c:v>
                </c:pt>
                <c:pt idx="353">
                  <c:v>42568</c:v>
                </c:pt>
                <c:pt idx="354">
                  <c:v>42569</c:v>
                </c:pt>
                <c:pt idx="355">
                  <c:v>42570</c:v>
                </c:pt>
                <c:pt idx="356">
                  <c:v>42571</c:v>
                </c:pt>
                <c:pt idx="357">
                  <c:v>42572</c:v>
                </c:pt>
                <c:pt idx="358">
                  <c:v>42573</c:v>
                </c:pt>
                <c:pt idx="359">
                  <c:v>42574</c:v>
                </c:pt>
                <c:pt idx="360">
                  <c:v>42575</c:v>
                </c:pt>
                <c:pt idx="361">
                  <c:v>42576</c:v>
                </c:pt>
                <c:pt idx="362">
                  <c:v>42577</c:v>
                </c:pt>
                <c:pt idx="363">
                  <c:v>42578</c:v>
                </c:pt>
                <c:pt idx="364">
                  <c:v>42579</c:v>
                </c:pt>
                <c:pt idx="365">
                  <c:v>42580</c:v>
                </c:pt>
                <c:pt idx="366">
                  <c:v>42581</c:v>
                </c:pt>
                <c:pt idx="367">
                  <c:v>42582</c:v>
                </c:pt>
                <c:pt idx="368">
                  <c:v>42583</c:v>
                </c:pt>
                <c:pt idx="369">
                  <c:v>42584</c:v>
                </c:pt>
                <c:pt idx="370">
                  <c:v>42585</c:v>
                </c:pt>
                <c:pt idx="371">
                  <c:v>42586</c:v>
                </c:pt>
                <c:pt idx="372">
                  <c:v>42587</c:v>
                </c:pt>
                <c:pt idx="373">
                  <c:v>42588</c:v>
                </c:pt>
                <c:pt idx="374">
                  <c:v>42589</c:v>
                </c:pt>
                <c:pt idx="375">
                  <c:v>42590</c:v>
                </c:pt>
                <c:pt idx="376">
                  <c:v>42591</c:v>
                </c:pt>
                <c:pt idx="377">
                  <c:v>42592</c:v>
                </c:pt>
                <c:pt idx="378">
                  <c:v>42593</c:v>
                </c:pt>
                <c:pt idx="379">
                  <c:v>42594</c:v>
                </c:pt>
                <c:pt idx="380">
                  <c:v>42595</c:v>
                </c:pt>
                <c:pt idx="381">
                  <c:v>42596</c:v>
                </c:pt>
                <c:pt idx="382">
                  <c:v>42597</c:v>
                </c:pt>
                <c:pt idx="383">
                  <c:v>42598</c:v>
                </c:pt>
                <c:pt idx="384">
                  <c:v>42599</c:v>
                </c:pt>
                <c:pt idx="385">
                  <c:v>42600</c:v>
                </c:pt>
                <c:pt idx="386">
                  <c:v>42601</c:v>
                </c:pt>
                <c:pt idx="387">
                  <c:v>42602</c:v>
                </c:pt>
                <c:pt idx="388">
                  <c:v>42603</c:v>
                </c:pt>
                <c:pt idx="389">
                  <c:v>42604</c:v>
                </c:pt>
                <c:pt idx="390">
                  <c:v>42605</c:v>
                </c:pt>
                <c:pt idx="391">
                  <c:v>42606</c:v>
                </c:pt>
                <c:pt idx="392">
                  <c:v>42607</c:v>
                </c:pt>
                <c:pt idx="393">
                  <c:v>42608</c:v>
                </c:pt>
                <c:pt idx="394">
                  <c:v>42609</c:v>
                </c:pt>
                <c:pt idx="395">
                  <c:v>42610</c:v>
                </c:pt>
                <c:pt idx="396">
                  <c:v>42611</c:v>
                </c:pt>
                <c:pt idx="397">
                  <c:v>42612</c:v>
                </c:pt>
                <c:pt idx="398">
                  <c:v>42613</c:v>
                </c:pt>
                <c:pt idx="399">
                  <c:v>42614</c:v>
                </c:pt>
                <c:pt idx="400">
                  <c:v>42615</c:v>
                </c:pt>
                <c:pt idx="401">
                  <c:v>42616</c:v>
                </c:pt>
                <c:pt idx="402">
                  <c:v>42617</c:v>
                </c:pt>
                <c:pt idx="403">
                  <c:v>42618</c:v>
                </c:pt>
                <c:pt idx="404">
                  <c:v>42619</c:v>
                </c:pt>
                <c:pt idx="405">
                  <c:v>42620</c:v>
                </c:pt>
                <c:pt idx="406">
                  <c:v>42621</c:v>
                </c:pt>
                <c:pt idx="407">
                  <c:v>42622</c:v>
                </c:pt>
                <c:pt idx="408">
                  <c:v>42623</c:v>
                </c:pt>
                <c:pt idx="409">
                  <c:v>42624</c:v>
                </c:pt>
                <c:pt idx="410">
                  <c:v>42625</c:v>
                </c:pt>
                <c:pt idx="411">
                  <c:v>42626</c:v>
                </c:pt>
                <c:pt idx="412">
                  <c:v>42627</c:v>
                </c:pt>
                <c:pt idx="413">
                  <c:v>42628</c:v>
                </c:pt>
                <c:pt idx="414">
                  <c:v>42629</c:v>
                </c:pt>
                <c:pt idx="415">
                  <c:v>42630</c:v>
                </c:pt>
                <c:pt idx="416">
                  <c:v>42631</c:v>
                </c:pt>
                <c:pt idx="417">
                  <c:v>42632</c:v>
                </c:pt>
                <c:pt idx="418">
                  <c:v>42633</c:v>
                </c:pt>
                <c:pt idx="419">
                  <c:v>42634</c:v>
                </c:pt>
                <c:pt idx="420">
                  <c:v>42635</c:v>
                </c:pt>
                <c:pt idx="421">
                  <c:v>42636</c:v>
                </c:pt>
                <c:pt idx="422">
                  <c:v>42637</c:v>
                </c:pt>
                <c:pt idx="423">
                  <c:v>42638</c:v>
                </c:pt>
                <c:pt idx="424">
                  <c:v>42639</c:v>
                </c:pt>
                <c:pt idx="425">
                  <c:v>42640</c:v>
                </c:pt>
                <c:pt idx="426">
                  <c:v>42641</c:v>
                </c:pt>
                <c:pt idx="427">
                  <c:v>42642</c:v>
                </c:pt>
                <c:pt idx="428">
                  <c:v>42643</c:v>
                </c:pt>
                <c:pt idx="429">
                  <c:v>42644</c:v>
                </c:pt>
                <c:pt idx="430">
                  <c:v>42645</c:v>
                </c:pt>
                <c:pt idx="431">
                  <c:v>42646</c:v>
                </c:pt>
                <c:pt idx="432">
                  <c:v>42647</c:v>
                </c:pt>
                <c:pt idx="433">
                  <c:v>42648</c:v>
                </c:pt>
                <c:pt idx="434">
                  <c:v>42649</c:v>
                </c:pt>
                <c:pt idx="435">
                  <c:v>42650</c:v>
                </c:pt>
                <c:pt idx="436">
                  <c:v>42651</c:v>
                </c:pt>
                <c:pt idx="437">
                  <c:v>42652</c:v>
                </c:pt>
                <c:pt idx="438">
                  <c:v>42653</c:v>
                </c:pt>
                <c:pt idx="439">
                  <c:v>42654</c:v>
                </c:pt>
                <c:pt idx="440">
                  <c:v>42655</c:v>
                </c:pt>
                <c:pt idx="441">
                  <c:v>42656</c:v>
                </c:pt>
                <c:pt idx="442">
                  <c:v>42657</c:v>
                </c:pt>
                <c:pt idx="443">
                  <c:v>42658</c:v>
                </c:pt>
                <c:pt idx="444">
                  <c:v>42659</c:v>
                </c:pt>
                <c:pt idx="445">
                  <c:v>42660</c:v>
                </c:pt>
                <c:pt idx="446">
                  <c:v>42661</c:v>
                </c:pt>
                <c:pt idx="447">
                  <c:v>42662</c:v>
                </c:pt>
                <c:pt idx="448">
                  <c:v>42663</c:v>
                </c:pt>
                <c:pt idx="449">
                  <c:v>42664</c:v>
                </c:pt>
                <c:pt idx="450">
                  <c:v>42665</c:v>
                </c:pt>
                <c:pt idx="451">
                  <c:v>42666</c:v>
                </c:pt>
                <c:pt idx="452">
                  <c:v>42667</c:v>
                </c:pt>
                <c:pt idx="453">
                  <c:v>42668</c:v>
                </c:pt>
                <c:pt idx="454">
                  <c:v>42669</c:v>
                </c:pt>
                <c:pt idx="455">
                  <c:v>42670</c:v>
                </c:pt>
                <c:pt idx="456">
                  <c:v>42671</c:v>
                </c:pt>
                <c:pt idx="457">
                  <c:v>42672</c:v>
                </c:pt>
                <c:pt idx="458">
                  <c:v>42673</c:v>
                </c:pt>
                <c:pt idx="459">
                  <c:v>42674</c:v>
                </c:pt>
                <c:pt idx="460">
                  <c:v>42675</c:v>
                </c:pt>
                <c:pt idx="461">
                  <c:v>42676</c:v>
                </c:pt>
                <c:pt idx="462">
                  <c:v>42677</c:v>
                </c:pt>
                <c:pt idx="463">
                  <c:v>42678</c:v>
                </c:pt>
                <c:pt idx="464">
                  <c:v>42679</c:v>
                </c:pt>
                <c:pt idx="465">
                  <c:v>42680</c:v>
                </c:pt>
                <c:pt idx="466">
                  <c:v>42681</c:v>
                </c:pt>
                <c:pt idx="467">
                  <c:v>42682</c:v>
                </c:pt>
                <c:pt idx="468">
                  <c:v>42683</c:v>
                </c:pt>
                <c:pt idx="469">
                  <c:v>42684</c:v>
                </c:pt>
                <c:pt idx="470">
                  <c:v>42685</c:v>
                </c:pt>
                <c:pt idx="471">
                  <c:v>42686</c:v>
                </c:pt>
                <c:pt idx="472">
                  <c:v>42687</c:v>
                </c:pt>
                <c:pt idx="473">
                  <c:v>42688</c:v>
                </c:pt>
                <c:pt idx="474">
                  <c:v>42689</c:v>
                </c:pt>
                <c:pt idx="475">
                  <c:v>42690</c:v>
                </c:pt>
                <c:pt idx="476">
                  <c:v>42691</c:v>
                </c:pt>
                <c:pt idx="477">
                  <c:v>42692</c:v>
                </c:pt>
                <c:pt idx="478">
                  <c:v>42693</c:v>
                </c:pt>
                <c:pt idx="479">
                  <c:v>42694</c:v>
                </c:pt>
                <c:pt idx="480">
                  <c:v>42695</c:v>
                </c:pt>
                <c:pt idx="481">
                  <c:v>42696</c:v>
                </c:pt>
                <c:pt idx="482">
                  <c:v>42697</c:v>
                </c:pt>
                <c:pt idx="483">
                  <c:v>42698</c:v>
                </c:pt>
                <c:pt idx="484">
                  <c:v>42699</c:v>
                </c:pt>
                <c:pt idx="485">
                  <c:v>42700</c:v>
                </c:pt>
                <c:pt idx="486">
                  <c:v>42701</c:v>
                </c:pt>
                <c:pt idx="487">
                  <c:v>42702</c:v>
                </c:pt>
                <c:pt idx="488">
                  <c:v>42703</c:v>
                </c:pt>
                <c:pt idx="489">
                  <c:v>42704</c:v>
                </c:pt>
                <c:pt idx="490">
                  <c:v>42705</c:v>
                </c:pt>
                <c:pt idx="491">
                  <c:v>42706</c:v>
                </c:pt>
                <c:pt idx="492">
                  <c:v>42707</c:v>
                </c:pt>
                <c:pt idx="493">
                  <c:v>42708</c:v>
                </c:pt>
                <c:pt idx="494">
                  <c:v>42709</c:v>
                </c:pt>
                <c:pt idx="495">
                  <c:v>42710</c:v>
                </c:pt>
                <c:pt idx="496">
                  <c:v>42711</c:v>
                </c:pt>
                <c:pt idx="497">
                  <c:v>42712</c:v>
                </c:pt>
                <c:pt idx="498">
                  <c:v>42713</c:v>
                </c:pt>
                <c:pt idx="499">
                  <c:v>42714</c:v>
                </c:pt>
                <c:pt idx="500">
                  <c:v>42715</c:v>
                </c:pt>
                <c:pt idx="501">
                  <c:v>42716</c:v>
                </c:pt>
                <c:pt idx="502">
                  <c:v>42717</c:v>
                </c:pt>
                <c:pt idx="503">
                  <c:v>42718</c:v>
                </c:pt>
                <c:pt idx="504">
                  <c:v>42719</c:v>
                </c:pt>
                <c:pt idx="505">
                  <c:v>42720</c:v>
                </c:pt>
                <c:pt idx="506">
                  <c:v>42721</c:v>
                </c:pt>
                <c:pt idx="507">
                  <c:v>42722</c:v>
                </c:pt>
                <c:pt idx="508">
                  <c:v>42723</c:v>
                </c:pt>
                <c:pt idx="509">
                  <c:v>42724</c:v>
                </c:pt>
                <c:pt idx="510">
                  <c:v>42725</c:v>
                </c:pt>
                <c:pt idx="511">
                  <c:v>42726</c:v>
                </c:pt>
                <c:pt idx="512">
                  <c:v>42727</c:v>
                </c:pt>
                <c:pt idx="513">
                  <c:v>42728</c:v>
                </c:pt>
                <c:pt idx="514">
                  <c:v>42729</c:v>
                </c:pt>
                <c:pt idx="515">
                  <c:v>42730</c:v>
                </c:pt>
                <c:pt idx="516">
                  <c:v>42731</c:v>
                </c:pt>
                <c:pt idx="517">
                  <c:v>42732</c:v>
                </c:pt>
                <c:pt idx="518">
                  <c:v>42733</c:v>
                </c:pt>
                <c:pt idx="519">
                  <c:v>42734</c:v>
                </c:pt>
                <c:pt idx="520">
                  <c:v>42735</c:v>
                </c:pt>
                <c:pt idx="521">
                  <c:v>42736</c:v>
                </c:pt>
                <c:pt idx="522">
                  <c:v>42737</c:v>
                </c:pt>
                <c:pt idx="523">
                  <c:v>42738</c:v>
                </c:pt>
                <c:pt idx="524">
                  <c:v>42739</c:v>
                </c:pt>
                <c:pt idx="525">
                  <c:v>42740</c:v>
                </c:pt>
                <c:pt idx="526">
                  <c:v>42741</c:v>
                </c:pt>
                <c:pt idx="527">
                  <c:v>42742</c:v>
                </c:pt>
                <c:pt idx="528">
                  <c:v>42743</c:v>
                </c:pt>
                <c:pt idx="529">
                  <c:v>42744</c:v>
                </c:pt>
                <c:pt idx="530">
                  <c:v>42745</c:v>
                </c:pt>
                <c:pt idx="531">
                  <c:v>42746</c:v>
                </c:pt>
                <c:pt idx="532">
                  <c:v>42747</c:v>
                </c:pt>
                <c:pt idx="533">
                  <c:v>42748</c:v>
                </c:pt>
                <c:pt idx="534">
                  <c:v>42749</c:v>
                </c:pt>
                <c:pt idx="535">
                  <c:v>42750</c:v>
                </c:pt>
                <c:pt idx="536">
                  <c:v>42751</c:v>
                </c:pt>
                <c:pt idx="537">
                  <c:v>42752</c:v>
                </c:pt>
                <c:pt idx="538">
                  <c:v>42753</c:v>
                </c:pt>
                <c:pt idx="539">
                  <c:v>42754</c:v>
                </c:pt>
                <c:pt idx="540">
                  <c:v>42755</c:v>
                </c:pt>
                <c:pt idx="541">
                  <c:v>42756</c:v>
                </c:pt>
                <c:pt idx="542">
                  <c:v>42757</c:v>
                </c:pt>
                <c:pt idx="543">
                  <c:v>42758</c:v>
                </c:pt>
                <c:pt idx="544">
                  <c:v>42759</c:v>
                </c:pt>
                <c:pt idx="545">
                  <c:v>42760</c:v>
                </c:pt>
                <c:pt idx="546">
                  <c:v>42761</c:v>
                </c:pt>
                <c:pt idx="547">
                  <c:v>42762</c:v>
                </c:pt>
                <c:pt idx="548">
                  <c:v>42763</c:v>
                </c:pt>
                <c:pt idx="549">
                  <c:v>42764</c:v>
                </c:pt>
                <c:pt idx="550">
                  <c:v>42765</c:v>
                </c:pt>
                <c:pt idx="551">
                  <c:v>42766</c:v>
                </c:pt>
                <c:pt idx="552">
                  <c:v>42767</c:v>
                </c:pt>
                <c:pt idx="553">
                  <c:v>42768</c:v>
                </c:pt>
                <c:pt idx="554">
                  <c:v>42769</c:v>
                </c:pt>
                <c:pt idx="555">
                  <c:v>42770</c:v>
                </c:pt>
                <c:pt idx="556">
                  <c:v>42771</c:v>
                </c:pt>
                <c:pt idx="557">
                  <c:v>42772</c:v>
                </c:pt>
                <c:pt idx="558">
                  <c:v>42773</c:v>
                </c:pt>
                <c:pt idx="559">
                  <c:v>42774</c:v>
                </c:pt>
                <c:pt idx="560">
                  <c:v>42775</c:v>
                </c:pt>
                <c:pt idx="561">
                  <c:v>42776</c:v>
                </c:pt>
                <c:pt idx="562">
                  <c:v>42777</c:v>
                </c:pt>
                <c:pt idx="563">
                  <c:v>42778</c:v>
                </c:pt>
                <c:pt idx="564">
                  <c:v>42779</c:v>
                </c:pt>
                <c:pt idx="565">
                  <c:v>42780</c:v>
                </c:pt>
                <c:pt idx="566">
                  <c:v>42781</c:v>
                </c:pt>
                <c:pt idx="567">
                  <c:v>42782</c:v>
                </c:pt>
                <c:pt idx="568">
                  <c:v>42783</c:v>
                </c:pt>
                <c:pt idx="569">
                  <c:v>42784</c:v>
                </c:pt>
                <c:pt idx="570">
                  <c:v>42785</c:v>
                </c:pt>
                <c:pt idx="571">
                  <c:v>42786</c:v>
                </c:pt>
                <c:pt idx="572">
                  <c:v>42787</c:v>
                </c:pt>
                <c:pt idx="573">
                  <c:v>42788</c:v>
                </c:pt>
                <c:pt idx="574">
                  <c:v>42789</c:v>
                </c:pt>
                <c:pt idx="575">
                  <c:v>42790</c:v>
                </c:pt>
                <c:pt idx="576">
                  <c:v>42791</c:v>
                </c:pt>
                <c:pt idx="577">
                  <c:v>42792</c:v>
                </c:pt>
                <c:pt idx="578">
                  <c:v>42793</c:v>
                </c:pt>
                <c:pt idx="579">
                  <c:v>42794</c:v>
                </c:pt>
                <c:pt idx="580">
                  <c:v>42795</c:v>
                </c:pt>
                <c:pt idx="581">
                  <c:v>42796</c:v>
                </c:pt>
                <c:pt idx="582">
                  <c:v>42797</c:v>
                </c:pt>
                <c:pt idx="583">
                  <c:v>42798</c:v>
                </c:pt>
                <c:pt idx="584">
                  <c:v>42799</c:v>
                </c:pt>
                <c:pt idx="585">
                  <c:v>42800</c:v>
                </c:pt>
                <c:pt idx="586">
                  <c:v>42801</c:v>
                </c:pt>
                <c:pt idx="587">
                  <c:v>42802</c:v>
                </c:pt>
                <c:pt idx="588">
                  <c:v>42803</c:v>
                </c:pt>
                <c:pt idx="589">
                  <c:v>42804</c:v>
                </c:pt>
                <c:pt idx="590">
                  <c:v>42805</c:v>
                </c:pt>
                <c:pt idx="591">
                  <c:v>42806</c:v>
                </c:pt>
                <c:pt idx="592">
                  <c:v>42807</c:v>
                </c:pt>
                <c:pt idx="593">
                  <c:v>42808</c:v>
                </c:pt>
                <c:pt idx="594">
                  <c:v>42809</c:v>
                </c:pt>
                <c:pt idx="595">
                  <c:v>42810</c:v>
                </c:pt>
                <c:pt idx="596">
                  <c:v>42811</c:v>
                </c:pt>
                <c:pt idx="597">
                  <c:v>42812</c:v>
                </c:pt>
                <c:pt idx="598">
                  <c:v>42813</c:v>
                </c:pt>
                <c:pt idx="599">
                  <c:v>42814</c:v>
                </c:pt>
                <c:pt idx="600">
                  <c:v>42815</c:v>
                </c:pt>
                <c:pt idx="601">
                  <c:v>42816</c:v>
                </c:pt>
                <c:pt idx="602">
                  <c:v>42817</c:v>
                </c:pt>
                <c:pt idx="603">
                  <c:v>42818</c:v>
                </c:pt>
                <c:pt idx="604">
                  <c:v>42819</c:v>
                </c:pt>
                <c:pt idx="605">
                  <c:v>42820</c:v>
                </c:pt>
                <c:pt idx="606">
                  <c:v>42821</c:v>
                </c:pt>
                <c:pt idx="607">
                  <c:v>42822</c:v>
                </c:pt>
                <c:pt idx="608">
                  <c:v>42823</c:v>
                </c:pt>
                <c:pt idx="609">
                  <c:v>42824</c:v>
                </c:pt>
                <c:pt idx="610">
                  <c:v>42825</c:v>
                </c:pt>
                <c:pt idx="611">
                  <c:v>42826</c:v>
                </c:pt>
                <c:pt idx="612">
                  <c:v>42827</c:v>
                </c:pt>
                <c:pt idx="613">
                  <c:v>42828</c:v>
                </c:pt>
                <c:pt idx="614">
                  <c:v>42829</c:v>
                </c:pt>
                <c:pt idx="615">
                  <c:v>42830</c:v>
                </c:pt>
                <c:pt idx="616">
                  <c:v>42831</c:v>
                </c:pt>
                <c:pt idx="617">
                  <c:v>42832</c:v>
                </c:pt>
                <c:pt idx="618">
                  <c:v>42833</c:v>
                </c:pt>
                <c:pt idx="619">
                  <c:v>42834</c:v>
                </c:pt>
                <c:pt idx="620">
                  <c:v>42835</c:v>
                </c:pt>
                <c:pt idx="621">
                  <c:v>42836</c:v>
                </c:pt>
                <c:pt idx="622">
                  <c:v>42837</c:v>
                </c:pt>
                <c:pt idx="623">
                  <c:v>42838</c:v>
                </c:pt>
                <c:pt idx="624">
                  <c:v>42839</c:v>
                </c:pt>
                <c:pt idx="625">
                  <c:v>42840</c:v>
                </c:pt>
                <c:pt idx="626">
                  <c:v>42841</c:v>
                </c:pt>
                <c:pt idx="627">
                  <c:v>42842</c:v>
                </c:pt>
                <c:pt idx="628">
                  <c:v>42843</c:v>
                </c:pt>
                <c:pt idx="629">
                  <c:v>42844</c:v>
                </c:pt>
                <c:pt idx="630">
                  <c:v>42845</c:v>
                </c:pt>
                <c:pt idx="631">
                  <c:v>42846</c:v>
                </c:pt>
                <c:pt idx="632">
                  <c:v>42847</c:v>
                </c:pt>
                <c:pt idx="633">
                  <c:v>42848</c:v>
                </c:pt>
                <c:pt idx="634">
                  <c:v>42849</c:v>
                </c:pt>
                <c:pt idx="635">
                  <c:v>42850</c:v>
                </c:pt>
                <c:pt idx="636">
                  <c:v>42851</c:v>
                </c:pt>
                <c:pt idx="637">
                  <c:v>42852</c:v>
                </c:pt>
                <c:pt idx="638">
                  <c:v>42853</c:v>
                </c:pt>
                <c:pt idx="639">
                  <c:v>42854</c:v>
                </c:pt>
                <c:pt idx="640">
                  <c:v>42855</c:v>
                </c:pt>
                <c:pt idx="641">
                  <c:v>42856</c:v>
                </c:pt>
                <c:pt idx="642">
                  <c:v>42857</c:v>
                </c:pt>
                <c:pt idx="643">
                  <c:v>42858</c:v>
                </c:pt>
                <c:pt idx="644">
                  <c:v>42859</c:v>
                </c:pt>
                <c:pt idx="645">
                  <c:v>42860</c:v>
                </c:pt>
                <c:pt idx="646">
                  <c:v>42861</c:v>
                </c:pt>
                <c:pt idx="647">
                  <c:v>42862</c:v>
                </c:pt>
                <c:pt idx="648">
                  <c:v>42863</c:v>
                </c:pt>
                <c:pt idx="649">
                  <c:v>42864</c:v>
                </c:pt>
                <c:pt idx="650">
                  <c:v>42865</c:v>
                </c:pt>
                <c:pt idx="651">
                  <c:v>42866</c:v>
                </c:pt>
                <c:pt idx="652">
                  <c:v>42867</c:v>
                </c:pt>
                <c:pt idx="653">
                  <c:v>42868</c:v>
                </c:pt>
                <c:pt idx="654">
                  <c:v>42869</c:v>
                </c:pt>
                <c:pt idx="655">
                  <c:v>42870</c:v>
                </c:pt>
                <c:pt idx="656">
                  <c:v>42871</c:v>
                </c:pt>
                <c:pt idx="657">
                  <c:v>42872</c:v>
                </c:pt>
                <c:pt idx="658">
                  <c:v>42873</c:v>
                </c:pt>
                <c:pt idx="659">
                  <c:v>42874</c:v>
                </c:pt>
                <c:pt idx="660">
                  <c:v>42875</c:v>
                </c:pt>
                <c:pt idx="661">
                  <c:v>42876</c:v>
                </c:pt>
                <c:pt idx="662">
                  <c:v>42877</c:v>
                </c:pt>
                <c:pt idx="663">
                  <c:v>42878</c:v>
                </c:pt>
                <c:pt idx="664">
                  <c:v>42879</c:v>
                </c:pt>
                <c:pt idx="665">
                  <c:v>42880</c:v>
                </c:pt>
                <c:pt idx="666">
                  <c:v>42881</c:v>
                </c:pt>
                <c:pt idx="667">
                  <c:v>42882</c:v>
                </c:pt>
                <c:pt idx="668">
                  <c:v>42883</c:v>
                </c:pt>
                <c:pt idx="669">
                  <c:v>42884</c:v>
                </c:pt>
                <c:pt idx="670">
                  <c:v>42885</c:v>
                </c:pt>
                <c:pt idx="671">
                  <c:v>42886</c:v>
                </c:pt>
                <c:pt idx="672">
                  <c:v>42887</c:v>
                </c:pt>
                <c:pt idx="673">
                  <c:v>42888</c:v>
                </c:pt>
                <c:pt idx="674">
                  <c:v>42889</c:v>
                </c:pt>
                <c:pt idx="675">
                  <c:v>42890</c:v>
                </c:pt>
                <c:pt idx="676">
                  <c:v>42891</c:v>
                </c:pt>
                <c:pt idx="677">
                  <c:v>42892</c:v>
                </c:pt>
                <c:pt idx="678">
                  <c:v>42893</c:v>
                </c:pt>
                <c:pt idx="679">
                  <c:v>42894</c:v>
                </c:pt>
                <c:pt idx="680">
                  <c:v>42895</c:v>
                </c:pt>
                <c:pt idx="681">
                  <c:v>42896</c:v>
                </c:pt>
                <c:pt idx="682">
                  <c:v>42897</c:v>
                </c:pt>
                <c:pt idx="683">
                  <c:v>42898</c:v>
                </c:pt>
                <c:pt idx="684">
                  <c:v>42899</c:v>
                </c:pt>
                <c:pt idx="685">
                  <c:v>42900</c:v>
                </c:pt>
                <c:pt idx="686">
                  <c:v>42901</c:v>
                </c:pt>
                <c:pt idx="687">
                  <c:v>42902</c:v>
                </c:pt>
                <c:pt idx="688">
                  <c:v>42903</c:v>
                </c:pt>
                <c:pt idx="689">
                  <c:v>42904</c:v>
                </c:pt>
                <c:pt idx="690">
                  <c:v>42905</c:v>
                </c:pt>
                <c:pt idx="691">
                  <c:v>42906</c:v>
                </c:pt>
                <c:pt idx="692">
                  <c:v>42907</c:v>
                </c:pt>
                <c:pt idx="693">
                  <c:v>42908</c:v>
                </c:pt>
                <c:pt idx="694">
                  <c:v>42909</c:v>
                </c:pt>
                <c:pt idx="695">
                  <c:v>42910</c:v>
                </c:pt>
                <c:pt idx="696">
                  <c:v>42911</c:v>
                </c:pt>
                <c:pt idx="697">
                  <c:v>42912</c:v>
                </c:pt>
                <c:pt idx="698">
                  <c:v>42913</c:v>
                </c:pt>
                <c:pt idx="699">
                  <c:v>42914</c:v>
                </c:pt>
                <c:pt idx="700">
                  <c:v>42915</c:v>
                </c:pt>
                <c:pt idx="701">
                  <c:v>42916</c:v>
                </c:pt>
                <c:pt idx="702">
                  <c:v>42917</c:v>
                </c:pt>
                <c:pt idx="703">
                  <c:v>42918</c:v>
                </c:pt>
                <c:pt idx="704">
                  <c:v>42919</c:v>
                </c:pt>
                <c:pt idx="705">
                  <c:v>42920</c:v>
                </c:pt>
                <c:pt idx="706">
                  <c:v>42921</c:v>
                </c:pt>
                <c:pt idx="707">
                  <c:v>42922</c:v>
                </c:pt>
                <c:pt idx="708">
                  <c:v>42923</c:v>
                </c:pt>
                <c:pt idx="709">
                  <c:v>42924</c:v>
                </c:pt>
                <c:pt idx="710">
                  <c:v>42925</c:v>
                </c:pt>
                <c:pt idx="711">
                  <c:v>42926</c:v>
                </c:pt>
                <c:pt idx="712">
                  <c:v>42927</c:v>
                </c:pt>
                <c:pt idx="713">
                  <c:v>42928</c:v>
                </c:pt>
                <c:pt idx="714">
                  <c:v>42929</c:v>
                </c:pt>
                <c:pt idx="715">
                  <c:v>42930</c:v>
                </c:pt>
                <c:pt idx="716">
                  <c:v>42931</c:v>
                </c:pt>
                <c:pt idx="717">
                  <c:v>42932</c:v>
                </c:pt>
                <c:pt idx="718">
                  <c:v>42933</c:v>
                </c:pt>
                <c:pt idx="719">
                  <c:v>42934</c:v>
                </c:pt>
                <c:pt idx="720">
                  <c:v>42935</c:v>
                </c:pt>
                <c:pt idx="721">
                  <c:v>42936</c:v>
                </c:pt>
                <c:pt idx="722">
                  <c:v>42937</c:v>
                </c:pt>
                <c:pt idx="723">
                  <c:v>42938</c:v>
                </c:pt>
                <c:pt idx="724">
                  <c:v>42939</c:v>
                </c:pt>
                <c:pt idx="725">
                  <c:v>42940</c:v>
                </c:pt>
                <c:pt idx="726">
                  <c:v>42941</c:v>
                </c:pt>
                <c:pt idx="727">
                  <c:v>42942</c:v>
                </c:pt>
                <c:pt idx="728">
                  <c:v>42943</c:v>
                </c:pt>
                <c:pt idx="729">
                  <c:v>42944</c:v>
                </c:pt>
                <c:pt idx="730">
                  <c:v>42945</c:v>
                </c:pt>
                <c:pt idx="731">
                  <c:v>42946</c:v>
                </c:pt>
                <c:pt idx="732">
                  <c:v>42947</c:v>
                </c:pt>
                <c:pt idx="733">
                  <c:v>42948</c:v>
                </c:pt>
                <c:pt idx="734">
                  <c:v>42949</c:v>
                </c:pt>
                <c:pt idx="735">
                  <c:v>42950</c:v>
                </c:pt>
                <c:pt idx="736">
                  <c:v>42951</c:v>
                </c:pt>
                <c:pt idx="737">
                  <c:v>42952</c:v>
                </c:pt>
                <c:pt idx="738">
                  <c:v>42953</c:v>
                </c:pt>
                <c:pt idx="739">
                  <c:v>42954</c:v>
                </c:pt>
                <c:pt idx="740">
                  <c:v>42955</c:v>
                </c:pt>
                <c:pt idx="741">
                  <c:v>42956</c:v>
                </c:pt>
                <c:pt idx="742">
                  <c:v>42957</c:v>
                </c:pt>
                <c:pt idx="743">
                  <c:v>42958</c:v>
                </c:pt>
                <c:pt idx="744">
                  <c:v>42959</c:v>
                </c:pt>
                <c:pt idx="745">
                  <c:v>42960</c:v>
                </c:pt>
                <c:pt idx="746">
                  <c:v>42961</c:v>
                </c:pt>
                <c:pt idx="747">
                  <c:v>42962</c:v>
                </c:pt>
                <c:pt idx="748">
                  <c:v>42963</c:v>
                </c:pt>
                <c:pt idx="749">
                  <c:v>42964</c:v>
                </c:pt>
                <c:pt idx="750">
                  <c:v>42965</c:v>
                </c:pt>
                <c:pt idx="751">
                  <c:v>42966</c:v>
                </c:pt>
                <c:pt idx="752">
                  <c:v>42967</c:v>
                </c:pt>
                <c:pt idx="753">
                  <c:v>42968</c:v>
                </c:pt>
                <c:pt idx="754">
                  <c:v>42969</c:v>
                </c:pt>
                <c:pt idx="755">
                  <c:v>42970</c:v>
                </c:pt>
                <c:pt idx="756">
                  <c:v>42971</c:v>
                </c:pt>
                <c:pt idx="757">
                  <c:v>42972</c:v>
                </c:pt>
                <c:pt idx="758">
                  <c:v>42973</c:v>
                </c:pt>
                <c:pt idx="759">
                  <c:v>42974</c:v>
                </c:pt>
                <c:pt idx="760">
                  <c:v>42975</c:v>
                </c:pt>
                <c:pt idx="761">
                  <c:v>42976</c:v>
                </c:pt>
                <c:pt idx="762">
                  <c:v>42977</c:v>
                </c:pt>
                <c:pt idx="763">
                  <c:v>42978</c:v>
                </c:pt>
                <c:pt idx="764">
                  <c:v>42979</c:v>
                </c:pt>
                <c:pt idx="765">
                  <c:v>42980</c:v>
                </c:pt>
                <c:pt idx="766">
                  <c:v>42981</c:v>
                </c:pt>
                <c:pt idx="767">
                  <c:v>42982</c:v>
                </c:pt>
                <c:pt idx="768">
                  <c:v>42983</c:v>
                </c:pt>
                <c:pt idx="769">
                  <c:v>42984</c:v>
                </c:pt>
                <c:pt idx="770">
                  <c:v>42985</c:v>
                </c:pt>
                <c:pt idx="771">
                  <c:v>42986</c:v>
                </c:pt>
                <c:pt idx="772">
                  <c:v>42987</c:v>
                </c:pt>
                <c:pt idx="773">
                  <c:v>42988</c:v>
                </c:pt>
                <c:pt idx="774">
                  <c:v>42989</c:v>
                </c:pt>
                <c:pt idx="775">
                  <c:v>42990</c:v>
                </c:pt>
                <c:pt idx="776">
                  <c:v>42991</c:v>
                </c:pt>
                <c:pt idx="777">
                  <c:v>42992</c:v>
                </c:pt>
                <c:pt idx="778">
                  <c:v>42993</c:v>
                </c:pt>
                <c:pt idx="779">
                  <c:v>42994</c:v>
                </c:pt>
                <c:pt idx="780">
                  <c:v>42995</c:v>
                </c:pt>
                <c:pt idx="781">
                  <c:v>42996</c:v>
                </c:pt>
                <c:pt idx="782">
                  <c:v>42997</c:v>
                </c:pt>
                <c:pt idx="783">
                  <c:v>42998</c:v>
                </c:pt>
                <c:pt idx="784">
                  <c:v>42999</c:v>
                </c:pt>
                <c:pt idx="785">
                  <c:v>43000</c:v>
                </c:pt>
                <c:pt idx="786">
                  <c:v>43001</c:v>
                </c:pt>
                <c:pt idx="787">
                  <c:v>43002</c:v>
                </c:pt>
                <c:pt idx="788">
                  <c:v>43003</c:v>
                </c:pt>
                <c:pt idx="789">
                  <c:v>43004</c:v>
                </c:pt>
                <c:pt idx="790">
                  <c:v>43005</c:v>
                </c:pt>
                <c:pt idx="791">
                  <c:v>43006</c:v>
                </c:pt>
                <c:pt idx="792">
                  <c:v>43007</c:v>
                </c:pt>
                <c:pt idx="793">
                  <c:v>43008</c:v>
                </c:pt>
                <c:pt idx="794">
                  <c:v>43009</c:v>
                </c:pt>
                <c:pt idx="795">
                  <c:v>43010</c:v>
                </c:pt>
                <c:pt idx="796">
                  <c:v>43011</c:v>
                </c:pt>
                <c:pt idx="797">
                  <c:v>43012</c:v>
                </c:pt>
                <c:pt idx="798">
                  <c:v>43013</c:v>
                </c:pt>
                <c:pt idx="799">
                  <c:v>43014</c:v>
                </c:pt>
                <c:pt idx="800">
                  <c:v>43015</c:v>
                </c:pt>
                <c:pt idx="801">
                  <c:v>43016</c:v>
                </c:pt>
                <c:pt idx="802">
                  <c:v>43017</c:v>
                </c:pt>
                <c:pt idx="803">
                  <c:v>43018</c:v>
                </c:pt>
                <c:pt idx="804">
                  <c:v>43019</c:v>
                </c:pt>
                <c:pt idx="805">
                  <c:v>43020</c:v>
                </c:pt>
                <c:pt idx="806">
                  <c:v>43021</c:v>
                </c:pt>
                <c:pt idx="807">
                  <c:v>43022</c:v>
                </c:pt>
                <c:pt idx="808">
                  <c:v>43023</c:v>
                </c:pt>
                <c:pt idx="809">
                  <c:v>43024</c:v>
                </c:pt>
                <c:pt idx="810">
                  <c:v>43025</c:v>
                </c:pt>
                <c:pt idx="811">
                  <c:v>43026</c:v>
                </c:pt>
                <c:pt idx="812">
                  <c:v>43027</c:v>
                </c:pt>
                <c:pt idx="813">
                  <c:v>43028</c:v>
                </c:pt>
                <c:pt idx="814">
                  <c:v>43029</c:v>
                </c:pt>
                <c:pt idx="815">
                  <c:v>43030</c:v>
                </c:pt>
                <c:pt idx="816">
                  <c:v>43031</c:v>
                </c:pt>
                <c:pt idx="817">
                  <c:v>43032</c:v>
                </c:pt>
                <c:pt idx="818">
                  <c:v>43033</c:v>
                </c:pt>
                <c:pt idx="819">
                  <c:v>43034</c:v>
                </c:pt>
                <c:pt idx="820">
                  <c:v>43035</c:v>
                </c:pt>
                <c:pt idx="821">
                  <c:v>43036</c:v>
                </c:pt>
                <c:pt idx="822">
                  <c:v>43037</c:v>
                </c:pt>
                <c:pt idx="823">
                  <c:v>43038</c:v>
                </c:pt>
                <c:pt idx="824">
                  <c:v>43039</c:v>
                </c:pt>
                <c:pt idx="825">
                  <c:v>43040</c:v>
                </c:pt>
                <c:pt idx="826">
                  <c:v>43041</c:v>
                </c:pt>
                <c:pt idx="827">
                  <c:v>43042</c:v>
                </c:pt>
                <c:pt idx="828">
                  <c:v>43043</c:v>
                </c:pt>
                <c:pt idx="829">
                  <c:v>43044</c:v>
                </c:pt>
                <c:pt idx="830">
                  <c:v>43045</c:v>
                </c:pt>
                <c:pt idx="831">
                  <c:v>43046</c:v>
                </c:pt>
                <c:pt idx="832">
                  <c:v>43047</c:v>
                </c:pt>
                <c:pt idx="833">
                  <c:v>43048</c:v>
                </c:pt>
                <c:pt idx="834">
                  <c:v>43049</c:v>
                </c:pt>
                <c:pt idx="835">
                  <c:v>43050</c:v>
                </c:pt>
                <c:pt idx="836">
                  <c:v>43051</c:v>
                </c:pt>
                <c:pt idx="837">
                  <c:v>43052</c:v>
                </c:pt>
                <c:pt idx="838">
                  <c:v>43053</c:v>
                </c:pt>
                <c:pt idx="839">
                  <c:v>43054</c:v>
                </c:pt>
                <c:pt idx="840">
                  <c:v>43055</c:v>
                </c:pt>
                <c:pt idx="841">
                  <c:v>43056</c:v>
                </c:pt>
                <c:pt idx="842">
                  <c:v>43057</c:v>
                </c:pt>
                <c:pt idx="843">
                  <c:v>43058</c:v>
                </c:pt>
                <c:pt idx="844">
                  <c:v>43059</c:v>
                </c:pt>
                <c:pt idx="845">
                  <c:v>43060</c:v>
                </c:pt>
                <c:pt idx="846">
                  <c:v>43061</c:v>
                </c:pt>
                <c:pt idx="847">
                  <c:v>43062</c:v>
                </c:pt>
                <c:pt idx="848">
                  <c:v>43063</c:v>
                </c:pt>
                <c:pt idx="849">
                  <c:v>43064</c:v>
                </c:pt>
                <c:pt idx="850">
                  <c:v>43065</c:v>
                </c:pt>
                <c:pt idx="851">
                  <c:v>43066</c:v>
                </c:pt>
                <c:pt idx="852">
                  <c:v>43067</c:v>
                </c:pt>
                <c:pt idx="853">
                  <c:v>43068</c:v>
                </c:pt>
                <c:pt idx="854">
                  <c:v>43069</c:v>
                </c:pt>
                <c:pt idx="855">
                  <c:v>43070</c:v>
                </c:pt>
                <c:pt idx="856">
                  <c:v>43071</c:v>
                </c:pt>
                <c:pt idx="857">
                  <c:v>43072</c:v>
                </c:pt>
                <c:pt idx="858">
                  <c:v>43073</c:v>
                </c:pt>
                <c:pt idx="859">
                  <c:v>43074</c:v>
                </c:pt>
                <c:pt idx="860">
                  <c:v>43075</c:v>
                </c:pt>
                <c:pt idx="861">
                  <c:v>43076</c:v>
                </c:pt>
                <c:pt idx="862">
                  <c:v>43077</c:v>
                </c:pt>
                <c:pt idx="863">
                  <c:v>43078</c:v>
                </c:pt>
                <c:pt idx="864">
                  <c:v>43079</c:v>
                </c:pt>
                <c:pt idx="865">
                  <c:v>43080</c:v>
                </c:pt>
                <c:pt idx="866">
                  <c:v>43081</c:v>
                </c:pt>
                <c:pt idx="867">
                  <c:v>43082</c:v>
                </c:pt>
                <c:pt idx="868">
                  <c:v>43083</c:v>
                </c:pt>
                <c:pt idx="869">
                  <c:v>43084</c:v>
                </c:pt>
                <c:pt idx="870">
                  <c:v>43085</c:v>
                </c:pt>
                <c:pt idx="871">
                  <c:v>43086</c:v>
                </c:pt>
                <c:pt idx="872">
                  <c:v>43087</c:v>
                </c:pt>
                <c:pt idx="873">
                  <c:v>43088</c:v>
                </c:pt>
                <c:pt idx="874">
                  <c:v>43089</c:v>
                </c:pt>
                <c:pt idx="875">
                  <c:v>43090</c:v>
                </c:pt>
                <c:pt idx="876">
                  <c:v>43091</c:v>
                </c:pt>
                <c:pt idx="877">
                  <c:v>43092</c:v>
                </c:pt>
                <c:pt idx="878">
                  <c:v>43093</c:v>
                </c:pt>
                <c:pt idx="879">
                  <c:v>43094</c:v>
                </c:pt>
                <c:pt idx="880">
                  <c:v>43095</c:v>
                </c:pt>
                <c:pt idx="881">
                  <c:v>43096</c:v>
                </c:pt>
                <c:pt idx="882">
                  <c:v>43097</c:v>
                </c:pt>
                <c:pt idx="883">
                  <c:v>43098</c:v>
                </c:pt>
                <c:pt idx="884">
                  <c:v>43099</c:v>
                </c:pt>
                <c:pt idx="885">
                  <c:v>43100</c:v>
                </c:pt>
                <c:pt idx="886">
                  <c:v>43101</c:v>
                </c:pt>
                <c:pt idx="887">
                  <c:v>43102</c:v>
                </c:pt>
                <c:pt idx="888">
                  <c:v>43103</c:v>
                </c:pt>
                <c:pt idx="889">
                  <c:v>43104</c:v>
                </c:pt>
                <c:pt idx="890">
                  <c:v>43105</c:v>
                </c:pt>
                <c:pt idx="891">
                  <c:v>43106</c:v>
                </c:pt>
                <c:pt idx="892">
                  <c:v>43107</c:v>
                </c:pt>
                <c:pt idx="893">
                  <c:v>43108</c:v>
                </c:pt>
                <c:pt idx="894">
                  <c:v>43109</c:v>
                </c:pt>
                <c:pt idx="895">
                  <c:v>43110</c:v>
                </c:pt>
                <c:pt idx="896">
                  <c:v>43111</c:v>
                </c:pt>
                <c:pt idx="897">
                  <c:v>43112</c:v>
                </c:pt>
                <c:pt idx="898">
                  <c:v>43113</c:v>
                </c:pt>
                <c:pt idx="899">
                  <c:v>43114</c:v>
                </c:pt>
                <c:pt idx="900">
                  <c:v>43115</c:v>
                </c:pt>
                <c:pt idx="901">
                  <c:v>43116</c:v>
                </c:pt>
                <c:pt idx="902">
                  <c:v>43117</c:v>
                </c:pt>
                <c:pt idx="903">
                  <c:v>43118</c:v>
                </c:pt>
                <c:pt idx="904">
                  <c:v>43119</c:v>
                </c:pt>
                <c:pt idx="905">
                  <c:v>43120</c:v>
                </c:pt>
                <c:pt idx="906">
                  <c:v>43121</c:v>
                </c:pt>
                <c:pt idx="907">
                  <c:v>43122</c:v>
                </c:pt>
                <c:pt idx="908">
                  <c:v>43123</c:v>
                </c:pt>
                <c:pt idx="909">
                  <c:v>43124</c:v>
                </c:pt>
                <c:pt idx="910">
                  <c:v>43125</c:v>
                </c:pt>
                <c:pt idx="911">
                  <c:v>43126</c:v>
                </c:pt>
                <c:pt idx="912">
                  <c:v>43127</c:v>
                </c:pt>
                <c:pt idx="913">
                  <c:v>43128</c:v>
                </c:pt>
                <c:pt idx="914">
                  <c:v>43129</c:v>
                </c:pt>
                <c:pt idx="915">
                  <c:v>43130</c:v>
                </c:pt>
                <c:pt idx="916">
                  <c:v>43131</c:v>
                </c:pt>
                <c:pt idx="917">
                  <c:v>43132</c:v>
                </c:pt>
                <c:pt idx="918">
                  <c:v>43133</c:v>
                </c:pt>
                <c:pt idx="919">
                  <c:v>43134</c:v>
                </c:pt>
                <c:pt idx="920">
                  <c:v>43135</c:v>
                </c:pt>
                <c:pt idx="921">
                  <c:v>43136</c:v>
                </c:pt>
                <c:pt idx="922">
                  <c:v>43137</c:v>
                </c:pt>
                <c:pt idx="923">
                  <c:v>43138</c:v>
                </c:pt>
                <c:pt idx="924">
                  <c:v>43139</c:v>
                </c:pt>
                <c:pt idx="925">
                  <c:v>43140</c:v>
                </c:pt>
                <c:pt idx="926">
                  <c:v>43141</c:v>
                </c:pt>
                <c:pt idx="927">
                  <c:v>43142</c:v>
                </c:pt>
                <c:pt idx="928">
                  <c:v>43143</c:v>
                </c:pt>
                <c:pt idx="929">
                  <c:v>43144</c:v>
                </c:pt>
                <c:pt idx="930">
                  <c:v>43145</c:v>
                </c:pt>
                <c:pt idx="931">
                  <c:v>43146</c:v>
                </c:pt>
                <c:pt idx="932">
                  <c:v>43147</c:v>
                </c:pt>
                <c:pt idx="933">
                  <c:v>43148</c:v>
                </c:pt>
                <c:pt idx="934">
                  <c:v>43149</c:v>
                </c:pt>
                <c:pt idx="935">
                  <c:v>43150</c:v>
                </c:pt>
                <c:pt idx="936">
                  <c:v>43151</c:v>
                </c:pt>
                <c:pt idx="937">
                  <c:v>43152</c:v>
                </c:pt>
                <c:pt idx="938">
                  <c:v>43153</c:v>
                </c:pt>
                <c:pt idx="939">
                  <c:v>43154</c:v>
                </c:pt>
                <c:pt idx="940">
                  <c:v>43155</c:v>
                </c:pt>
                <c:pt idx="941">
                  <c:v>43156</c:v>
                </c:pt>
                <c:pt idx="942">
                  <c:v>43157</c:v>
                </c:pt>
                <c:pt idx="943">
                  <c:v>43158</c:v>
                </c:pt>
                <c:pt idx="944">
                  <c:v>43159</c:v>
                </c:pt>
                <c:pt idx="945">
                  <c:v>43160</c:v>
                </c:pt>
                <c:pt idx="946">
                  <c:v>43161</c:v>
                </c:pt>
                <c:pt idx="947">
                  <c:v>43162</c:v>
                </c:pt>
                <c:pt idx="948">
                  <c:v>43163</c:v>
                </c:pt>
                <c:pt idx="949">
                  <c:v>43164</c:v>
                </c:pt>
                <c:pt idx="950">
                  <c:v>43165</c:v>
                </c:pt>
                <c:pt idx="951">
                  <c:v>43166</c:v>
                </c:pt>
                <c:pt idx="952">
                  <c:v>43167</c:v>
                </c:pt>
                <c:pt idx="953">
                  <c:v>43168</c:v>
                </c:pt>
                <c:pt idx="954">
                  <c:v>43169</c:v>
                </c:pt>
                <c:pt idx="955">
                  <c:v>43170</c:v>
                </c:pt>
                <c:pt idx="956">
                  <c:v>43171</c:v>
                </c:pt>
                <c:pt idx="957">
                  <c:v>43172</c:v>
                </c:pt>
                <c:pt idx="958">
                  <c:v>43173</c:v>
                </c:pt>
                <c:pt idx="959">
                  <c:v>43174</c:v>
                </c:pt>
                <c:pt idx="960">
                  <c:v>43175</c:v>
                </c:pt>
                <c:pt idx="961">
                  <c:v>43176</c:v>
                </c:pt>
                <c:pt idx="962">
                  <c:v>43177</c:v>
                </c:pt>
                <c:pt idx="963">
                  <c:v>43178</c:v>
                </c:pt>
                <c:pt idx="964">
                  <c:v>43179</c:v>
                </c:pt>
                <c:pt idx="965">
                  <c:v>43180</c:v>
                </c:pt>
                <c:pt idx="966">
                  <c:v>43181</c:v>
                </c:pt>
                <c:pt idx="967">
                  <c:v>43182</c:v>
                </c:pt>
                <c:pt idx="968">
                  <c:v>43183</c:v>
                </c:pt>
                <c:pt idx="969">
                  <c:v>43184</c:v>
                </c:pt>
                <c:pt idx="970">
                  <c:v>43185</c:v>
                </c:pt>
                <c:pt idx="971">
                  <c:v>43186</c:v>
                </c:pt>
                <c:pt idx="972">
                  <c:v>43187</c:v>
                </c:pt>
                <c:pt idx="973">
                  <c:v>43188</c:v>
                </c:pt>
                <c:pt idx="974">
                  <c:v>43189</c:v>
                </c:pt>
                <c:pt idx="975">
                  <c:v>43190</c:v>
                </c:pt>
                <c:pt idx="976">
                  <c:v>43191</c:v>
                </c:pt>
                <c:pt idx="977">
                  <c:v>43192</c:v>
                </c:pt>
                <c:pt idx="978">
                  <c:v>43193</c:v>
                </c:pt>
                <c:pt idx="979">
                  <c:v>43194</c:v>
                </c:pt>
                <c:pt idx="980">
                  <c:v>43195</c:v>
                </c:pt>
                <c:pt idx="981">
                  <c:v>43196</c:v>
                </c:pt>
                <c:pt idx="982">
                  <c:v>43197</c:v>
                </c:pt>
                <c:pt idx="983">
                  <c:v>43198</c:v>
                </c:pt>
                <c:pt idx="984">
                  <c:v>43199</c:v>
                </c:pt>
                <c:pt idx="985">
                  <c:v>43200</c:v>
                </c:pt>
                <c:pt idx="986">
                  <c:v>43201</c:v>
                </c:pt>
                <c:pt idx="987">
                  <c:v>43202</c:v>
                </c:pt>
                <c:pt idx="988">
                  <c:v>43203</c:v>
                </c:pt>
                <c:pt idx="989">
                  <c:v>43204</c:v>
                </c:pt>
                <c:pt idx="990">
                  <c:v>43205</c:v>
                </c:pt>
                <c:pt idx="991">
                  <c:v>43206</c:v>
                </c:pt>
                <c:pt idx="992">
                  <c:v>43207</c:v>
                </c:pt>
                <c:pt idx="993">
                  <c:v>43208</c:v>
                </c:pt>
                <c:pt idx="994">
                  <c:v>43209</c:v>
                </c:pt>
                <c:pt idx="995">
                  <c:v>43210</c:v>
                </c:pt>
                <c:pt idx="996">
                  <c:v>43211</c:v>
                </c:pt>
                <c:pt idx="997">
                  <c:v>43212</c:v>
                </c:pt>
                <c:pt idx="998">
                  <c:v>43213</c:v>
                </c:pt>
                <c:pt idx="999">
                  <c:v>43214</c:v>
                </c:pt>
                <c:pt idx="1000">
                  <c:v>43215</c:v>
                </c:pt>
                <c:pt idx="1001">
                  <c:v>43216</c:v>
                </c:pt>
                <c:pt idx="1002">
                  <c:v>43217</c:v>
                </c:pt>
                <c:pt idx="1003">
                  <c:v>43218</c:v>
                </c:pt>
                <c:pt idx="1004">
                  <c:v>43219</c:v>
                </c:pt>
                <c:pt idx="1005">
                  <c:v>43220</c:v>
                </c:pt>
                <c:pt idx="1006">
                  <c:v>43221</c:v>
                </c:pt>
                <c:pt idx="1007">
                  <c:v>43222</c:v>
                </c:pt>
                <c:pt idx="1008">
                  <c:v>43223</c:v>
                </c:pt>
                <c:pt idx="1009">
                  <c:v>43224</c:v>
                </c:pt>
                <c:pt idx="1010">
                  <c:v>43225</c:v>
                </c:pt>
                <c:pt idx="1011">
                  <c:v>43226</c:v>
                </c:pt>
                <c:pt idx="1012">
                  <c:v>43227</c:v>
                </c:pt>
                <c:pt idx="1013">
                  <c:v>43228</c:v>
                </c:pt>
                <c:pt idx="1014">
                  <c:v>43229</c:v>
                </c:pt>
                <c:pt idx="1015">
                  <c:v>43230</c:v>
                </c:pt>
                <c:pt idx="1016">
                  <c:v>43231</c:v>
                </c:pt>
                <c:pt idx="1017">
                  <c:v>43232</c:v>
                </c:pt>
                <c:pt idx="1018">
                  <c:v>43233</c:v>
                </c:pt>
                <c:pt idx="1019">
                  <c:v>43234</c:v>
                </c:pt>
                <c:pt idx="1020">
                  <c:v>43235</c:v>
                </c:pt>
                <c:pt idx="1021">
                  <c:v>43236</c:v>
                </c:pt>
                <c:pt idx="1022">
                  <c:v>43237</c:v>
                </c:pt>
                <c:pt idx="1023">
                  <c:v>43238</c:v>
                </c:pt>
                <c:pt idx="1024">
                  <c:v>43239</c:v>
                </c:pt>
                <c:pt idx="1025">
                  <c:v>43240</c:v>
                </c:pt>
                <c:pt idx="1026">
                  <c:v>43241</c:v>
                </c:pt>
                <c:pt idx="1027">
                  <c:v>43242</c:v>
                </c:pt>
                <c:pt idx="1028">
                  <c:v>43243</c:v>
                </c:pt>
                <c:pt idx="1029">
                  <c:v>43244</c:v>
                </c:pt>
                <c:pt idx="1030">
                  <c:v>43245</c:v>
                </c:pt>
                <c:pt idx="1031">
                  <c:v>43246</c:v>
                </c:pt>
                <c:pt idx="1032">
                  <c:v>43247</c:v>
                </c:pt>
                <c:pt idx="1033">
                  <c:v>43248</c:v>
                </c:pt>
                <c:pt idx="1034">
                  <c:v>43249</c:v>
                </c:pt>
                <c:pt idx="1035">
                  <c:v>43250</c:v>
                </c:pt>
                <c:pt idx="1036">
                  <c:v>43251</c:v>
                </c:pt>
                <c:pt idx="1037">
                  <c:v>43252</c:v>
                </c:pt>
                <c:pt idx="1038">
                  <c:v>43253</c:v>
                </c:pt>
                <c:pt idx="1039">
                  <c:v>43254</c:v>
                </c:pt>
                <c:pt idx="1040">
                  <c:v>43255</c:v>
                </c:pt>
                <c:pt idx="1041">
                  <c:v>43256</c:v>
                </c:pt>
                <c:pt idx="1042">
                  <c:v>43257</c:v>
                </c:pt>
                <c:pt idx="1043">
                  <c:v>43258</c:v>
                </c:pt>
                <c:pt idx="1044">
                  <c:v>43259</c:v>
                </c:pt>
                <c:pt idx="1045">
                  <c:v>43260</c:v>
                </c:pt>
                <c:pt idx="1046">
                  <c:v>43261</c:v>
                </c:pt>
                <c:pt idx="1047">
                  <c:v>43262</c:v>
                </c:pt>
                <c:pt idx="1048">
                  <c:v>43263</c:v>
                </c:pt>
                <c:pt idx="1049">
                  <c:v>43264</c:v>
                </c:pt>
                <c:pt idx="1050">
                  <c:v>43265</c:v>
                </c:pt>
                <c:pt idx="1051">
                  <c:v>43266</c:v>
                </c:pt>
                <c:pt idx="1052">
                  <c:v>43267</c:v>
                </c:pt>
                <c:pt idx="1053">
                  <c:v>43268</c:v>
                </c:pt>
                <c:pt idx="1054">
                  <c:v>43269</c:v>
                </c:pt>
                <c:pt idx="1055">
                  <c:v>43270</c:v>
                </c:pt>
                <c:pt idx="1056">
                  <c:v>43271</c:v>
                </c:pt>
                <c:pt idx="1057">
                  <c:v>43272</c:v>
                </c:pt>
                <c:pt idx="1058">
                  <c:v>43273</c:v>
                </c:pt>
                <c:pt idx="1059">
                  <c:v>43274</c:v>
                </c:pt>
                <c:pt idx="1060">
                  <c:v>43275</c:v>
                </c:pt>
                <c:pt idx="1061">
                  <c:v>43276</c:v>
                </c:pt>
                <c:pt idx="1062">
                  <c:v>43277</c:v>
                </c:pt>
                <c:pt idx="1063">
                  <c:v>43278</c:v>
                </c:pt>
                <c:pt idx="1064">
                  <c:v>43279</c:v>
                </c:pt>
                <c:pt idx="1065">
                  <c:v>43280</c:v>
                </c:pt>
                <c:pt idx="1066">
                  <c:v>43281</c:v>
                </c:pt>
                <c:pt idx="1067">
                  <c:v>43282</c:v>
                </c:pt>
                <c:pt idx="1068">
                  <c:v>43283</c:v>
                </c:pt>
                <c:pt idx="1069">
                  <c:v>43284</c:v>
                </c:pt>
                <c:pt idx="1070">
                  <c:v>43285</c:v>
                </c:pt>
                <c:pt idx="1071">
                  <c:v>43286</c:v>
                </c:pt>
                <c:pt idx="1072">
                  <c:v>43287</c:v>
                </c:pt>
                <c:pt idx="1073">
                  <c:v>43288</c:v>
                </c:pt>
                <c:pt idx="1074">
                  <c:v>43289</c:v>
                </c:pt>
                <c:pt idx="1075">
                  <c:v>43290</c:v>
                </c:pt>
                <c:pt idx="1076">
                  <c:v>43291</c:v>
                </c:pt>
                <c:pt idx="1077">
                  <c:v>43292</c:v>
                </c:pt>
                <c:pt idx="1078">
                  <c:v>43293</c:v>
                </c:pt>
                <c:pt idx="1079">
                  <c:v>43294</c:v>
                </c:pt>
                <c:pt idx="1080">
                  <c:v>43295</c:v>
                </c:pt>
                <c:pt idx="1081">
                  <c:v>43296</c:v>
                </c:pt>
                <c:pt idx="1082">
                  <c:v>43297</c:v>
                </c:pt>
                <c:pt idx="1083">
                  <c:v>43298</c:v>
                </c:pt>
                <c:pt idx="1084">
                  <c:v>43299</c:v>
                </c:pt>
                <c:pt idx="1085">
                  <c:v>43300</c:v>
                </c:pt>
                <c:pt idx="1086">
                  <c:v>43301</c:v>
                </c:pt>
                <c:pt idx="1087">
                  <c:v>43302</c:v>
                </c:pt>
                <c:pt idx="1088">
                  <c:v>43303</c:v>
                </c:pt>
                <c:pt idx="1089">
                  <c:v>43304</c:v>
                </c:pt>
                <c:pt idx="1090">
                  <c:v>43305</c:v>
                </c:pt>
                <c:pt idx="1091">
                  <c:v>43306</c:v>
                </c:pt>
                <c:pt idx="1092">
                  <c:v>43307</c:v>
                </c:pt>
                <c:pt idx="1093">
                  <c:v>43308</c:v>
                </c:pt>
                <c:pt idx="1094">
                  <c:v>43309</c:v>
                </c:pt>
                <c:pt idx="1095">
                  <c:v>43310</c:v>
                </c:pt>
                <c:pt idx="1096">
                  <c:v>43311</c:v>
                </c:pt>
                <c:pt idx="1097">
                  <c:v>43312</c:v>
                </c:pt>
                <c:pt idx="1098">
                  <c:v>43313</c:v>
                </c:pt>
                <c:pt idx="1099">
                  <c:v>43314</c:v>
                </c:pt>
                <c:pt idx="1100">
                  <c:v>43315</c:v>
                </c:pt>
                <c:pt idx="1101">
                  <c:v>43316</c:v>
                </c:pt>
                <c:pt idx="1102">
                  <c:v>43317</c:v>
                </c:pt>
                <c:pt idx="1103">
                  <c:v>43318</c:v>
                </c:pt>
                <c:pt idx="1104">
                  <c:v>43319</c:v>
                </c:pt>
                <c:pt idx="1105">
                  <c:v>43320</c:v>
                </c:pt>
                <c:pt idx="1106">
                  <c:v>43321</c:v>
                </c:pt>
                <c:pt idx="1107">
                  <c:v>43322</c:v>
                </c:pt>
                <c:pt idx="1108">
                  <c:v>43323</c:v>
                </c:pt>
                <c:pt idx="1109">
                  <c:v>43324</c:v>
                </c:pt>
                <c:pt idx="1110">
                  <c:v>43325</c:v>
                </c:pt>
                <c:pt idx="1111">
                  <c:v>43326</c:v>
                </c:pt>
                <c:pt idx="1112">
                  <c:v>43327</c:v>
                </c:pt>
                <c:pt idx="1113">
                  <c:v>43328</c:v>
                </c:pt>
                <c:pt idx="1114">
                  <c:v>43329</c:v>
                </c:pt>
                <c:pt idx="1115">
                  <c:v>43330</c:v>
                </c:pt>
                <c:pt idx="1116">
                  <c:v>43331</c:v>
                </c:pt>
                <c:pt idx="1117">
                  <c:v>43332</c:v>
                </c:pt>
                <c:pt idx="1118">
                  <c:v>43333</c:v>
                </c:pt>
                <c:pt idx="1119">
                  <c:v>43334</c:v>
                </c:pt>
                <c:pt idx="1120">
                  <c:v>43335</c:v>
                </c:pt>
                <c:pt idx="1121">
                  <c:v>43336</c:v>
                </c:pt>
                <c:pt idx="1122">
                  <c:v>43337</c:v>
                </c:pt>
                <c:pt idx="1123">
                  <c:v>43338</c:v>
                </c:pt>
                <c:pt idx="1124">
                  <c:v>43339</c:v>
                </c:pt>
                <c:pt idx="1125">
                  <c:v>43340</c:v>
                </c:pt>
                <c:pt idx="1126">
                  <c:v>43341</c:v>
                </c:pt>
                <c:pt idx="1127">
                  <c:v>43342</c:v>
                </c:pt>
                <c:pt idx="1128">
                  <c:v>43343</c:v>
                </c:pt>
                <c:pt idx="1129">
                  <c:v>43344</c:v>
                </c:pt>
                <c:pt idx="1130">
                  <c:v>43345</c:v>
                </c:pt>
                <c:pt idx="1131">
                  <c:v>43346</c:v>
                </c:pt>
                <c:pt idx="1132">
                  <c:v>43347</c:v>
                </c:pt>
                <c:pt idx="1133">
                  <c:v>43348</c:v>
                </c:pt>
                <c:pt idx="1134">
                  <c:v>43349</c:v>
                </c:pt>
                <c:pt idx="1135">
                  <c:v>43350</c:v>
                </c:pt>
                <c:pt idx="1136">
                  <c:v>43351</c:v>
                </c:pt>
                <c:pt idx="1137">
                  <c:v>43352</c:v>
                </c:pt>
                <c:pt idx="1138">
                  <c:v>43353</c:v>
                </c:pt>
                <c:pt idx="1139">
                  <c:v>43354</c:v>
                </c:pt>
                <c:pt idx="1140">
                  <c:v>43355</c:v>
                </c:pt>
                <c:pt idx="1141">
                  <c:v>43356</c:v>
                </c:pt>
                <c:pt idx="1142">
                  <c:v>43357</c:v>
                </c:pt>
                <c:pt idx="1143">
                  <c:v>43358</c:v>
                </c:pt>
                <c:pt idx="1144">
                  <c:v>43359</c:v>
                </c:pt>
                <c:pt idx="1145">
                  <c:v>43360</c:v>
                </c:pt>
                <c:pt idx="1146">
                  <c:v>43361</c:v>
                </c:pt>
                <c:pt idx="1147">
                  <c:v>43362</c:v>
                </c:pt>
                <c:pt idx="1148">
                  <c:v>43363</c:v>
                </c:pt>
                <c:pt idx="1149">
                  <c:v>43364</c:v>
                </c:pt>
                <c:pt idx="1150">
                  <c:v>43365</c:v>
                </c:pt>
                <c:pt idx="1151">
                  <c:v>43366</c:v>
                </c:pt>
                <c:pt idx="1152">
                  <c:v>43367</c:v>
                </c:pt>
                <c:pt idx="1153">
                  <c:v>43368</c:v>
                </c:pt>
                <c:pt idx="1154">
                  <c:v>43369</c:v>
                </c:pt>
                <c:pt idx="1155">
                  <c:v>43370</c:v>
                </c:pt>
                <c:pt idx="1156">
                  <c:v>43371</c:v>
                </c:pt>
                <c:pt idx="1157">
                  <c:v>43372</c:v>
                </c:pt>
                <c:pt idx="1158">
                  <c:v>43373</c:v>
                </c:pt>
                <c:pt idx="1159">
                  <c:v>43374</c:v>
                </c:pt>
                <c:pt idx="1160">
                  <c:v>43375</c:v>
                </c:pt>
                <c:pt idx="1161">
                  <c:v>43376</c:v>
                </c:pt>
                <c:pt idx="1162">
                  <c:v>43377</c:v>
                </c:pt>
                <c:pt idx="1163">
                  <c:v>43378</c:v>
                </c:pt>
                <c:pt idx="1164">
                  <c:v>43379</c:v>
                </c:pt>
                <c:pt idx="1165">
                  <c:v>43380</c:v>
                </c:pt>
                <c:pt idx="1166">
                  <c:v>43381</c:v>
                </c:pt>
                <c:pt idx="1167">
                  <c:v>43382</c:v>
                </c:pt>
                <c:pt idx="1168">
                  <c:v>43383</c:v>
                </c:pt>
                <c:pt idx="1169">
                  <c:v>43384</c:v>
                </c:pt>
                <c:pt idx="1170">
                  <c:v>43385</c:v>
                </c:pt>
                <c:pt idx="1171">
                  <c:v>43386</c:v>
                </c:pt>
                <c:pt idx="1172">
                  <c:v>43387</c:v>
                </c:pt>
                <c:pt idx="1173">
                  <c:v>43388</c:v>
                </c:pt>
                <c:pt idx="1174">
                  <c:v>43389</c:v>
                </c:pt>
                <c:pt idx="1175">
                  <c:v>43390</c:v>
                </c:pt>
                <c:pt idx="1176">
                  <c:v>43391</c:v>
                </c:pt>
                <c:pt idx="1177">
                  <c:v>43392</c:v>
                </c:pt>
                <c:pt idx="1178">
                  <c:v>43393</c:v>
                </c:pt>
                <c:pt idx="1179">
                  <c:v>43394</c:v>
                </c:pt>
                <c:pt idx="1180">
                  <c:v>43395</c:v>
                </c:pt>
                <c:pt idx="1181">
                  <c:v>43396</c:v>
                </c:pt>
                <c:pt idx="1182">
                  <c:v>43397</c:v>
                </c:pt>
                <c:pt idx="1183">
                  <c:v>43398</c:v>
                </c:pt>
                <c:pt idx="1184">
                  <c:v>43399</c:v>
                </c:pt>
                <c:pt idx="1185">
                  <c:v>43400</c:v>
                </c:pt>
                <c:pt idx="1186">
                  <c:v>43401</c:v>
                </c:pt>
                <c:pt idx="1187">
                  <c:v>43402</c:v>
                </c:pt>
                <c:pt idx="1188">
                  <c:v>43403</c:v>
                </c:pt>
                <c:pt idx="1189">
                  <c:v>43404</c:v>
                </c:pt>
                <c:pt idx="1190">
                  <c:v>43405</c:v>
                </c:pt>
                <c:pt idx="1191">
                  <c:v>43406</c:v>
                </c:pt>
                <c:pt idx="1192">
                  <c:v>43407</c:v>
                </c:pt>
                <c:pt idx="1193">
                  <c:v>43408</c:v>
                </c:pt>
                <c:pt idx="1194">
                  <c:v>43409</c:v>
                </c:pt>
                <c:pt idx="1195">
                  <c:v>43410</c:v>
                </c:pt>
                <c:pt idx="1196">
                  <c:v>43411</c:v>
                </c:pt>
                <c:pt idx="1197">
                  <c:v>43412</c:v>
                </c:pt>
                <c:pt idx="1198">
                  <c:v>43413</c:v>
                </c:pt>
                <c:pt idx="1199">
                  <c:v>43414</c:v>
                </c:pt>
                <c:pt idx="1200">
                  <c:v>43415</c:v>
                </c:pt>
                <c:pt idx="1201">
                  <c:v>43416</c:v>
                </c:pt>
                <c:pt idx="1202">
                  <c:v>43417</c:v>
                </c:pt>
                <c:pt idx="1203">
                  <c:v>43418</c:v>
                </c:pt>
                <c:pt idx="1204">
                  <c:v>43419</c:v>
                </c:pt>
                <c:pt idx="1205">
                  <c:v>43420</c:v>
                </c:pt>
                <c:pt idx="1206">
                  <c:v>43421</c:v>
                </c:pt>
                <c:pt idx="1207">
                  <c:v>43422</c:v>
                </c:pt>
                <c:pt idx="1208">
                  <c:v>43423</c:v>
                </c:pt>
                <c:pt idx="1209">
                  <c:v>43424</c:v>
                </c:pt>
                <c:pt idx="1210">
                  <c:v>43425</c:v>
                </c:pt>
                <c:pt idx="1211">
                  <c:v>43426</c:v>
                </c:pt>
                <c:pt idx="1212">
                  <c:v>43427</c:v>
                </c:pt>
                <c:pt idx="1213">
                  <c:v>43428</c:v>
                </c:pt>
                <c:pt idx="1214">
                  <c:v>43429</c:v>
                </c:pt>
                <c:pt idx="1215">
                  <c:v>43430</c:v>
                </c:pt>
                <c:pt idx="1216">
                  <c:v>43431</c:v>
                </c:pt>
                <c:pt idx="1217">
                  <c:v>43432</c:v>
                </c:pt>
                <c:pt idx="1218">
                  <c:v>43433</c:v>
                </c:pt>
                <c:pt idx="1219">
                  <c:v>43434</c:v>
                </c:pt>
                <c:pt idx="1220">
                  <c:v>43435</c:v>
                </c:pt>
                <c:pt idx="1221">
                  <c:v>43436</c:v>
                </c:pt>
                <c:pt idx="1222">
                  <c:v>43437</c:v>
                </c:pt>
                <c:pt idx="1223">
                  <c:v>43438</c:v>
                </c:pt>
                <c:pt idx="1224">
                  <c:v>43439</c:v>
                </c:pt>
                <c:pt idx="1225">
                  <c:v>43440</c:v>
                </c:pt>
                <c:pt idx="1226">
                  <c:v>43441</c:v>
                </c:pt>
                <c:pt idx="1227">
                  <c:v>43442</c:v>
                </c:pt>
                <c:pt idx="1228">
                  <c:v>43443</c:v>
                </c:pt>
                <c:pt idx="1229">
                  <c:v>43444</c:v>
                </c:pt>
                <c:pt idx="1230">
                  <c:v>43445</c:v>
                </c:pt>
                <c:pt idx="1231">
                  <c:v>43446</c:v>
                </c:pt>
                <c:pt idx="1232">
                  <c:v>43447</c:v>
                </c:pt>
                <c:pt idx="1233">
                  <c:v>43448</c:v>
                </c:pt>
                <c:pt idx="1234">
                  <c:v>43449</c:v>
                </c:pt>
                <c:pt idx="1235">
                  <c:v>43450</c:v>
                </c:pt>
                <c:pt idx="1236">
                  <c:v>43451</c:v>
                </c:pt>
                <c:pt idx="1237">
                  <c:v>43452</c:v>
                </c:pt>
                <c:pt idx="1238">
                  <c:v>43453</c:v>
                </c:pt>
                <c:pt idx="1239">
                  <c:v>43454</c:v>
                </c:pt>
                <c:pt idx="1240">
                  <c:v>43455</c:v>
                </c:pt>
                <c:pt idx="1241">
                  <c:v>43456</c:v>
                </c:pt>
                <c:pt idx="1242">
                  <c:v>43457</c:v>
                </c:pt>
                <c:pt idx="1243">
                  <c:v>43458</c:v>
                </c:pt>
                <c:pt idx="1244">
                  <c:v>43459</c:v>
                </c:pt>
                <c:pt idx="1245">
                  <c:v>43460</c:v>
                </c:pt>
                <c:pt idx="1246">
                  <c:v>43461</c:v>
                </c:pt>
                <c:pt idx="1247">
                  <c:v>43462</c:v>
                </c:pt>
                <c:pt idx="1248">
                  <c:v>43463</c:v>
                </c:pt>
                <c:pt idx="1249">
                  <c:v>43464</c:v>
                </c:pt>
                <c:pt idx="1250">
                  <c:v>43465</c:v>
                </c:pt>
                <c:pt idx="1251">
                  <c:v>43466</c:v>
                </c:pt>
                <c:pt idx="1252">
                  <c:v>43467</c:v>
                </c:pt>
                <c:pt idx="1253">
                  <c:v>43468</c:v>
                </c:pt>
                <c:pt idx="1254">
                  <c:v>43469</c:v>
                </c:pt>
                <c:pt idx="1255">
                  <c:v>43470</c:v>
                </c:pt>
                <c:pt idx="1256">
                  <c:v>43471</c:v>
                </c:pt>
                <c:pt idx="1257">
                  <c:v>43472</c:v>
                </c:pt>
                <c:pt idx="1258">
                  <c:v>43473</c:v>
                </c:pt>
                <c:pt idx="1259">
                  <c:v>43474</c:v>
                </c:pt>
                <c:pt idx="1260">
                  <c:v>43475</c:v>
                </c:pt>
                <c:pt idx="1261">
                  <c:v>43476</c:v>
                </c:pt>
                <c:pt idx="1262">
                  <c:v>43477</c:v>
                </c:pt>
                <c:pt idx="1263">
                  <c:v>43478</c:v>
                </c:pt>
                <c:pt idx="1264">
                  <c:v>43479</c:v>
                </c:pt>
                <c:pt idx="1265">
                  <c:v>43480</c:v>
                </c:pt>
                <c:pt idx="1266">
                  <c:v>43481</c:v>
                </c:pt>
                <c:pt idx="1267">
                  <c:v>43482</c:v>
                </c:pt>
                <c:pt idx="1268">
                  <c:v>43483</c:v>
                </c:pt>
                <c:pt idx="1269">
                  <c:v>43484</c:v>
                </c:pt>
                <c:pt idx="1270">
                  <c:v>43485</c:v>
                </c:pt>
                <c:pt idx="1271">
                  <c:v>43486</c:v>
                </c:pt>
                <c:pt idx="1272">
                  <c:v>43487</c:v>
                </c:pt>
                <c:pt idx="1273">
                  <c:v>43488</c:v>
                </c:pt>
                <c:pt idx="1274">
                  <c:v>43489</c:v>
                </c:pt>
                <c:pt idx="1275">
                  <c:v>43490</c:v>
                </c:pt>
                <c:pt idx="1276">
                  <c:v>43491</c:v>
                </c:pt>
                <c:pt idx="1277">
                  <c:v>43492</c:v>
                </c:pt>
                <c:pt idx="1278">
                  <c:v>43493</c:v>
                </c:pt>
                <c:pt idx="1279">
                  <c:v>43494</c:v>
                </c:pt>
                <c:pt idx="1280">
                  <c:v>43495</c:v>
                </c:pt>
                <c:pt idx="1281">
                  <c:v>43496</c:v>
                </c:pt>
                <c:pt idx="1282">
                  <c:v>43497</c:v>
                </c:pt>
                <c:pt idx="1283">
                  <c:v>43498</c:v>
                </c:pt>
                <c:pt idx="1284">
                  <c:v>43499</c:v>
                </c:pt>
                <c:pt idx="1285">
                  <c:v>43500</c:v>
                </c:pt>
                <c:pt idx="1286">
                  <c:v>43501</c:v>
                </c:pt>
                <c:pt idx="1287">
                  <c:v>43502</c:v>
                </c:pt>
                <c:pt idx="1288">
                  <c:v>43503</c:v>
                </c:pt>
                <c:pt idx="1289">
                  <c:v>43504</c:v>
                </c:pt>
                <c:pt idx="1290">
                  <c:v>43505</c:v>
                </c:pt>
                <c:pt idx="1291">
                  <c:v>43506</c:v>
                </c:pt>
                <c:pt idx="1292">
                  <c:v>43507</c:v>
                </c:pt>
                <c:pt idx="1293">
                  <c:v>43508</c:v>
                </c:pt>
                <c:pt idx="1294">
                  <c:v>43509</c:v>
                </c:pt>
                <c:pt idx="1295">
                  <c:v>43510</c:v>
                </c:pt>
                <c:pt idx="1296">
                  <c:v>43511</c:v>
                </c:pt>
                <c:pt idx="1297">
                  <c:v>43512</c:v>
                </c:pt>
                <c:pt idx="1298">
                  <c:v>43513</c:v>
                </c:pt>
                <c:pt idx="1299">
                  <c:v>43514</c:v>
                </c:pt>
                <c:pt idx="1300">
                  <c:v>43515</c:v>
                </c:pt>
                <c:pt idx="1301">
                  <c:v>43516</c:v>
                </c:pt>
                <c:pt idx="1302">
                  <c:v>43517</c:v>
                </c:pt>
                <c:pt idx="1303">
                  <c:v>43518</c:v>
                </c:pt>
                <c:pt idx="1304">
                  <c:v>43519</c:v>
                </c:pt>
                <c:pt idx="1305">
                  <c:v>43520</c:v>
                </c:pt>
                <c:pt idx="1306">
                  <c:v>43521</c:v>
                </c:pt>
                <c:pt idx="1307">
                  <c:v>43522</c:v>
                </c:pt>
                <c:pt idx="1308">
                  <c:v>43523</c:v>
                </c:pt>
                <c:pt idx="1309">
                  <c:v>43524</c:v>
                </c:pt>
                <c:pt idx="1310">
                  <c:v>43525</c:v>
                </c:pt>
                <c:pt idx="1311">
                  <c:v>43526</c:v>
                </c:pt>
                <c:pt idx="1312">
                  <c:v>43527</c:v>
                </c:pt>
                <c:pt idx="1313">
                  <c:v>43528</c:v>
                </c:pt>
                <c:pt idx="1314">
                  <c:v>43529</c:v>
                </c:pt>
                <c:pt idx="1315">
                  <c:v>43530</c:v>
                </c:pt>
                <c:pt idx="1316">
                  <c:v>43531</c:v>
                </c:pt>
                <c:pt idx="1317">
                  <c:v>43532</c:v>
                </c:pt>
                <c:pt idx="1318">
                  <c:v>43533</c:v>
                </c:pt>
                <c:pt idx="1319">
                  <c:v>43534</c:v>
                </c:pt>
                <c:pt idx="1320">
                  <c:v>43535</c:v>
                </c:pt>
                <c:pt idx="1321">
                  <c:v>43536</c:v>
                </c:pt>
                <c:pt idx="1322">
                  <c:v>43537</c:v>
                </c:pt>
                <c:pt idx="1323">
                  <c:v>43538</c:v>
                </c:pt>
                <c:pt idx="1324">
                  <c:v>43539</c:v>
                </c:pt>
                <c:pt idx="1325">
                  <c:v>43540</c:v>
                </c:pt>
                <c:pt idx="1326">
                  <c:v>43541</c:v>
                </c:pt>
                <c:pt idx="1327">
                  <c:v>43542</c:v>
                </c:pt>
                <c:pt idx="1328">
                  <c:v>43543</c:v>
                </c:pt>
                <c:pt idx="1329">
                  <c:v>43544</c:v>
                </c:pt>
                <c:pt idx="1330">
                  <c:v>43545</c:v>
                </c:pt>
                <c:pt idx="1331">
                  <c:v>43546</c:v>
                </c:pt>
                <c:pt idx="1332">
                  <c:v>43547</c:v>
                </c:pt>
                <c:pt idx="1333">
                  <c:v>43548</c:v>
                </c:pt>
                <c:pt idx="1334">
                  <c:v>43549</c:v>
                </c:pt>
                <c:pt idx="1335">
                  <c:v>43550</c:v>
                </c:pt>
                <c:pt idx="1336">
                  <c:v>43551</c:v>
                </c:pt>
                <c:pt idx="1337">
                  <c:v>43552</c:v>
                </c:pt>
                <c:pt idx="1338">
                  <c:v>43553</c:v>
                </c:pt>
                <c:pt idx="1339">
                  <c:v>43554</c:v>
                </c:pt>
                <c:pt idx="1340">
                  <c:v>43555</c:v>
                </c:pt>
                <c:pt idx="1341">
                  <c:v>43556</c:v>
                </c:pt>
                <c:pt idx="1342">
                  <c:v>43557</c:v>
                </c:pt>
                <c:pt idx="1343">
                  <c:v>43558</c:v>
                </c:pt>
                <c:pt idx="1344">
                  <c:v>43559</c:v>
                </c:pt>
                <c:pt idx="1345">
                  <c:v>43560</c:v>
                </c:pt>
                <c:pt idx="1346">
                  <c:v>43561</c:v>
                </c:pt>
                <c:pt idx="1347">
                  <c:v>43562</c:v>
                </c:pt>
                <c:pt idx="1348">
                  <c:v>43563</c:v>
                </c:pt>
                <c:pt idx="1349">
                  <c:v>43564</c:v>
                </c:pt>
                <c:pt idx="1350">
                  <c:v>43565</c:v>
                </c:pt>
                <c:pt idx="1351">
                  <c:v>43566</c:v>
                </c:pt>
                <c:pt idx="1352">
                  <c:v>43567</c:v>
                </c:pt>
                <c:pt idx="1353">
                  <c:v>43568</c:v>
                </c:pt>
                <c:pt idx="1354">
                  <c:v>43569</c:v>
                </c:pt>
                <c:pt idx="1355">
                  <c:v>43570</c:v>
                </c:pt>
                <c:pt idx="1356">
                  <c:v>43571</c:v>
                </c:pt>
                <c:pt idx="1357">
                  <c:v>43572</c:v>
                </c:pt>
                <c:pt idx="1358">
                  <c:v>43573</c:v>
                </c:pt>
                <c:pt idx="1359">
                  <c:v>43574</c:v>
                </c:pt>
                <c:pt idx="1360">
                  <c:v>43575</c:v>
                </c:pt>
                <c:pt idx="1361">
                  <c:v>43576</c:v>
                </c:pt>
                <c:pt idx="1362">
                  <c:v>43577</c:v>
                </c:pt>
                <c:pt idx="1363">
                  <c:v>43578</c:v>
                </c:pt>
                <c:pt idx="1364">
                  <c:v>43579</c:v>
                </c:pt>
                <c:pt idx="1365">
                  <c:v>43580</c:v>
                </c:pt>
                <c:pt idx="1366">
                  <c:v>43581</c:v>
                </c:pt>
                <c:pt idx="1367">
                  <c:v>43582</c:v>
                </c:pt>
                <c:pt idx="1368">
                  <c:v>43583</c:v>
                </c:pt>
                <c:pt idx="1369">
                  <c:v>43584</c:v>
                </c:pt>
                <c:pt idx="1370">
                  <c:v>43585</c:v>
                </c:pt>
                <c:pt idx="1371">
                  <c:v>43586</c:v>
                </c:pt>
                <c:pt idx="1372">
                  <c:v>43587</c:v>
                </c:pt>
                <c:pt idx="1373">
                  <c:v>43588</c:v>
                </c:pt>
                <c:pt idx="1374">
                  <c:v>43589</c:v>
                </c:pt>
                <c:pt idx="1375">
                  <c:v>43590</c:v>
                </c:pt>
                <c:pt idx="1376">
                  <c:v>43591</c:v>
                </c:pt>
                <c:pt idx="1377">
                  <c:v>43592</c:v>
                </c:pt>
                <c:pt idx="1378">
                  <c:v>43593</c:v>
                </c:pt>
                <c:pt idx="1379">
                  <c:v>43594</c:v>
                </c:pt>
                <c:pt idx="1380">
                  <c:v>43595</c:v>
                </c:pt>
                <c:pt idx="1381">
                  <c:v>43596</c:v>
                </c:pt>
                <c:pt idx="1382">
                  <c:v>43597</c:v>
                </c:pt>
                <c:pt idx="1383">
                  <c:v>43598</c:v>
                </c:pt>
                <c:pt idx="1384">
                  <c:v>43599</c:v>
                </c:pt>
                <c:pt idx="1385">
                  <c:v>43600</c:v>
                </c:pt>
                <c:pt idx="1386">
                  <c:v>43601</c:v>
                </c:pt>
                <c:pt idx="1387">
                  <c:v>43602</c:v>
                </c:pt>
                <c:pt idx="1388">
                  <c:v>43603</c:v>
                </c:pt>
                <c:pt idx="1389">
                  <c:v>43604</c:v>
                </c:pt>
                <c:pt idx="1390">
                  <c:v>43605</c:v>
                </c:pt>
                <c:pt idx="1391">
                  <c:v>43606</c:v>
                </c:pt>
                <c:pt idx="1392">
                  <c:v>43607</c:v>
                </c:pt>
                <c:pt idx="1393">
                  <c:v>43608</c:v>
                </c:pt>
                <c:pt idx="1394">
                  <c:v>43609</c:v>
                </c:pt>
                <c:pt idx="1395">
                  <c:v>43610</c:v>
                </c:pt>
                <c:pt idx="1396">
                  <c:v>43611</c:v>
                </c:pt>
                <c:pt idx="1397">
                  <c:v>43612</c:v>
                </c:pt>
                <c:pt idx="1398">
                  <c:v>43613</c:v>
                </c:pt>
                <c:pt idx="1399">
                  <c:v>43614</c:v>
                </c:pt>
                <c:pt idx="1400">
                  <c:v>43615</c:v>
                </c:pt>
                <c:pt idx="1401">
                  <c:v>43616</c:v>
                </c:pt>
                <c:pt idx="1402">
                  <c:v>43617</c:v>
                </c:pt>
                <c:pt idx="1403">
                  <c:v>43618</c:v>
                </c:pt>
                <c:pt idx="1404">
                  <c:v>43619</c:v>
                </c:pt>
                <c:pt idx="1405">
                  <c:v>43620</c:v>
                </c:pt>
                <c:pt idx="1406">
                  <c:v>43621</c:v>
                </c:pt>
                <c:pt idx="1407">
                  <c:v>43622</c:v>
                </c:pt>
                <c:pt idx="1408">
                  <c:v>43623</c:v>
                </c:pt>
                <c:pt idx="1409">
                  <c:v>43624</c:v>
                </c:pt>
                <c:pt idx="1410">
                  <c:v>43625</c:v>
                </c:pt>
                <c:pt idx="1411">
                  <c:v>43626</c:v>
                </c:pt>
                <c:pt idx="1412">
                  <c:v>43627</c:v>
                </c:pt>
                <c:pt idx="1413">
                  <c:v>43628</c:v>
                </c:pt>
                <c:pt idx="1414">
                  <c:v>43629</c:v>
                </c:pt>
                <c:pt idx="1415">
                  <c:v>43630</c:v>
                </c:pt>
                <c:pt idx="1416">
                  <c:v>43631</c:v>
                </c:pt>
                <c:pt idx="1417">
                  <c:v>43632</c:v>
                </c:pt>
                <c:pt idx="1418">
                  <c:v>43633</c:v>
                </c:pt>
                <c:pt idx="1419">
                  <c:v>43634</c:v>
                </c:pt>
                <c:pt idx="1420">
                  <c:v>43635</c:v>
                </c:pt>
                <c:pt idx="1421">
                  <c:v>43636</c:v>
                </c:pt>
                <c:pt idx="1422">
                  <c:v>43637</c:v>
                </c:pt>
                <c:pt idx="1423">
                  <c:v>43638</c:v>
                </c:pt>
                <c:pt idx="1424">
                  <c:v>43639</c:v>
                </c:pt>
                <c:pt idx="1425">
                  <c:v>43640</c:v>
                </c:pt>
                <c:pt idx="1426">
                  <c:v>43641</c:v>
                </c:pt>
                <c:pt idx="1427">
                  <c:v>43642</c:v>
                </c:pt>
                <c:pt idx="1428">
                  <c:v>43643</c:v>
                </c:pt>
                <c:pt idx="1429">
                  <c:v>43644</c:v>
                </c:pt>
                <c:pt idx="1430">
                  <c:v>43645</c:v>
                </c:pt>
                <c:pt idx="1431">
                  <c:v>43646</c:v>
                </c:pt>
                <c:pt idx="1432">
                  <c:v>43647</c:v>
                </c:pt>
                <c:pt idx="1433">
                  <c:v>43648</c:v>
                </c:pt>
                <c:pt idx="1434">
                  <c:v>43649</c:v>
                </c:pt>
                <c:pt idx="1435">
                  <c:v>43650</c:v>
                </c:pt>
                <c:pt idx="1436">
                  <c:v>43651</c:v>
                </c:pt>
                <c:pt idx="1437">
                  <c:v>43652</c:v>
                </c:pt>
                <c:pt idx="1438">
                  <c:v>43653</c:v>
                </c:pt>
                <c:pt idx="1439">
                  <c:v>43654</c:v>
                </c:pt>
                <c:pt idx="1440">
                  <c:v>43655</c:v>
                </c:pt>
                <c:pt idx="1441">
                  <c:v>43656</c:v>
                </c:pt>
                <c:pt idx="1442">
                  <c:v>43657</c:v>
                </c:pt>
                <c:pt idx="1443">
                  <c:v>43658</c:v>
                </c:pt>
                <c:pt idx="1444">
                  <c:v>43659</c:v>
                </c:pt>
                <c:pt idx="1445">
                  <c:v>43660</c:v>
                </c:pt>
                <c:pt idx="1446">
                  <c:v>43661</c:v>
                </c:pt>
                <c:pt idx="1447">
                  <c:v>43662</c:v>
                </c:pt>
                <c:pt idx="1448">
                  <c:v>43663</c:v>
                </c:pt>
                <c:pt idx="1449">
                  <c:v>43664</c:v>
                </c:pt>
                <c:pt idx="1450">
                  <c:v>43665</c:v>
                </c:pt>
                <c:pt idx="1451">
                  <c:v>43666</c:v>
                </c:pt>
                <c:pt idx="1452">
                  <c:v>43667</c:v>
                </c:pt>
                <c:pt idx="1453">
                  <c:v>43668</c:v>
                </c:pt>
                <c:pt idx="1454">
                  <c:v>43669</c:v>
                </c:pt>
                <c:pt idx="1455">
                  <c:v>43670</c:v>
                </c:pt>
                <c:pt idx="1456">
                  <c:v>43671</c:v>
                </c:pt>
                <c:pt idx="1457">
                  <c:v>43672</c:v>
                </c:pt>
                <c:pt idx="1458">
                  <c:v>43673</c:v>
                </c:pt>
                <c:pt idx="1459">
                  <c:v>43674</c:v>
                </c:pt>
                <c:pt idx="1460">
                  <c:v>43675</c:v>
                </c:pt>
                <c:pt idx="1461">
                  <c:v>43676</c:v>
                </c:pt>
                <c:pt idx="1462">
                  <c:v>43677</c:v>
                </c:pt>
                <c:pt idx="1463">
                  <c:v>43678</c:v>
                </c:pt>
                <c:pt idx="1464">
                  <c:v>43679</c:v>
                </c:pt>
                <c:pt idx="1465">
                  <c:v>43680</c:v>
                </c:pt>
                <c:pt idx="1466">
                  <c:v>43681</c:v>
                </c:pt>
                <c:pt idx="1467">
                  <c:v>43682</c:v>
                </c:pt>
                <c:pt idx="1468">
                  <c:v>43683</c:v>
                </c:pt>
                <c:pt idx="1469">
                  <c:v>43684</c:v>
                </c:pt>
                <c:pt idx="1470">
                  <c:v>43685</c:v>
                </c:pt>
                <c:pt idx="1471">
                  <c:v>43686</c:v>
                </c:pt>
                <c:pt idx="1472">
                  <c:v>43687</c:v>
                </c:pt>
                <c:pt idx="1473">
                  <c:v>43688</c:v>
                </c:pt>
                <c:pt idx="1474">
                  <c:v>43689</c:v>
                </c:pt>
                <c:pt idx="1475">
                  <c:v>43690</c:v>
                </c:pt>
                <c:pt idx="1476">
                  <c:v>43691</c:v>
                </c:pt>
                <c:pt idx="1477">
                  <c:v>43692</c:v>
                </c:pt>
                <c:pt idx="1478">
                  <c:v>43693</c:v>
                </c:pt>
                <c:pt idx="1479">
                  <c:v>43694</c:v>
                </c:pt>
                <c:pt idx="1480">
                  <c:v>43695</c:v>
                </c:pt>
                <c:pt idx="1481">
                  <c:v>43696</c:v>
                </c:pt>
                <c:pt idx="1482">
                  <c:v>43697</c:v>
                </c:pt>
                <c:pt idx="1483">
                  <c:v>43698</c:v>
                </c:pt>
                <c:pt idx="1484">
                  <c:v>43699</c:v>
                </c:pt>
                <c:pt idx="1485">
                  <c:v>43700</c:v>
                </c:pt>
                <c:pt idx="1486">
                  <c:v>43701</c:v>
                </c:pt>
                <c:pt idx="1487">
                  <c:v>43702</c:v>
                </c:pt>
                <c:pt idx="1488">
                  <c:v>43703</c:v>
                </c:pt>
                <c:pt idx="1489">
                  <c:v>43704</c:v>
                </c:pt>
                <c:pt idx="1490">
                  <c:v>43705</c:v>
                </c:pt>
                <c:pt idx="1491">
                  <c:v>43706</c:v>
                </c:pt>
                <c:pt idx="1492">
                  <c:v>43707</c:v>
                </c:pt>
                <c:pt idx="1493">
                  <c:v>43708</c:v>
                </c:pt>
                <c:pt idx="1494">
                  <c:v>43709</c:v>
                </c:pt>
                <c:pt idx="1495">
                  <c:v>43710</c:v>
                </c:pt>
                <c:pt idx="1496">
                  <c:v>43711</c:v>
                </c:pt>
                <c:pt idx="1497">
                  <c:v>43712</c:v>
                </c:pt>
                <c:pt idx="1498">
                  <c:v>43713</c:v>
                </c:pt>
                <c:pt idx="1499">
                  <c:v>43714</c:v>
                </c:pt>
                <c:pt idx="1500">
                  <c:v>43715</c:v>
                </c:pt>
                <c:pt idx="1501">
                  <c:v>43716</c:v>
                </c:pt>
                <c:pt idx="1502">
                  <c:v>43717</c:v>
                </c:pt>
                <c:pt idx="1503">
                  <c:v>43718</c:v>
                </c:pt>
                <c:pt idx="1504">
                  <c:v>43719</c:v>
                </c:pt>
                <c:pt idx="1505">
                  <c:v>43720</c:v>
                </c:pt>
                <c:pt idx="1506">
                  <c:v>43721</c:v>
                </c:pt>
                <c:pt idx="1507">
                  <c:v>43722</c:v>
                </c:pt>
                <c:pt idx="1508">
                  <c:v>43723</c:v>
                </c:pt>
                <c:pt idx="1509">
                  <c:v>43724</c:v>
                </c:pt>
                <c:pt idx="1510">
                  <c:v>43725</c:v>
                </c:pt>
                <c:pt idx="1511">
                  <c:v>43726</c:v>
                </c:pt>
                <c:pt idx="1512">
                  <c:v>43727</c:v>
                </c:pt>
                <c:pt idx="1513">
                  <c:v>43728</c:v>
                </c:pt>
                <c:pt idx="1514">
                  <c:v>43729</c:v>
                </c:pt>
                <c:pt idx="1515">
                  <c:v>43730</c:v>
                </c:pt>
                <c:pt idx="1516">
                  <c:v>43731</c:v>
                </c:pt>
                <c:pt idx="1517">
                  <c:v>43732</c:v>
                </c:pt>
                <c:pt idx="1518">
                  <c:v>43733</c:v>
                </c:pt>
                <c:pt idx="1519">
                  <c:v>43734</c:v>
                </c:pt>
                <c:pt idx="1520">
                  <c:v>43735</c:v>
                </c:pt>
                <c:pt idx="1521">
                  <c:v>43736</c:v>
                </c:pt>
                <c:pt idx="1522">
                  <c:v>43737</c:v>
                </c:pt>
                <c:pt idx="1523">
                  <c:v>43738</c:v>
                </c:pt>
                <c:pt idx="1524">
                  <c:v>43739</c:v>
                </c:pt>
                <c:pt idx="1525">
                  <c:v>43740</c:v>
                </c:pt>
                <c:pt idx="1526">
                  <c:v>43741</c:v>
                </c:pt>
                <c:pt idx="1527">
                  <c:v>43742</c:v>
                </c:pt>
                <c:pt idx="1528">
                  <c:v>43743</c:v>
                </c:pt>
                <c:pt idx="1529">
                  <c:v>43744</c:v>
                </c:pt>
                <c:pt idx="1530">
                  <c:v>43745</c:v>
                </c:pt>
                <c:pt idx="1531">
                  <c:v>43746</c:v>
                </c:pt>
                <c:pt idx="1532">
                  <c:v>43747</c:v>
                </c:pt>
                <c:pt idx="1533">
                  <c:v>43748</c:v>
                </c:pt>
                <c:pt idx="1534">
                  <c:v>43749</c:v>
                </c:pt>
                <c:pt idx="1535">
                  <c:v>43750</c:v>
                </c:pt>
                <c:pt idx="1536">
                  <c:v>43751</c:v>
                </c:pt>
                <c:pt idx="1537">
                  <c:v>43752</c:v>
                </c:pt>
                <c:pt idx="1538">
                  <c:v>43753</c:v>
                </c:pt>
                <c:pt idx="1539">
                  <c:v>43754</c:v>
                </c:pt>
                <c:pt idx="1540">
                  <c:v>43755</c:v>
                </c:pt>
                <c:pt idx="1541">
                  <c:v>43756</c:v>
                </c:pt>
                <c:pt idx="1542">
                  <c:v>43757</c:v>
                </c:pt>
                <c:pt idx="1543">
                  <c:v>43758</c:v>
                </c:pt>
                <c:pt idx="1544">
                  <c:v>43759</c:v>
                </c:pt>
                <c:pt idx="1545">
                  <c:v>43760</c:v>
                </c:pt>
                <c:pt idx="1546">
                  <c:v>43761</c:v>
                </c:pt>
                <c:pt idx="1547">
                  <c:v>43762</c:v>
                </c:pt>
                <c:pt idx="1548">
                  <c:v>43763</c:v>
                </c:pt>
                <c:pt idx="1549">
                  <c:v>43764</c:v>
                </c:pt>
                <c:pt idx="1550">
                  <c:v>43765</c:v>
                </c:pt>
                <c:pt idx="1551">
                  <c:v>43766</c:v>
                </c:pt>
                <c:pt idx="1552">
                  <c:v>43767</c:v>
                </c:pt>
                <c:pt idx="1553">
                  <c:v>43768</c:v>
                </c:pt>
                <c:pt idx="1554">
                  <c:v>43769</c:v>
                </c:pt>
                <c:pt idx="1555">
                  <c:v>43770</c:v>
                </c:pt>
                <c:pt idx="1556">
                  <c:v>43771</c:v>
                </c:pt>
                <c:pt idx="1557">
                  <c:v>43772</c:v>
                </c:pt>
                <c:pt idx="1558">
                  <c:v>43773</c:v>
                </c:pt>
                <c:pt idx="1559">
                  <c:v>43774</c:v>
                </c:pt>
                <c:pt idx="1560">
                  <c:v>43775</c:v>
                </c:pt>
                <c:pt idx="1561">
                  <c:v>43776</c:v>
                </c:pt>
                <c:pt idx="1562">
                  <c:v>43777</c:v>
                </c:pt>
                <c:pt idx="1563">
                  <c:v>43778</c:v>
                </c:pt>
                <c:pt idx="1564">
                  <c:v>43779</c:v>
                </c:pt>
                <c:pt idx="1565">
                  <c:v>43780</c:v>
                </c:pt>
                <c:pt idx="1566">
                  <c:v>43781</c:v>
                </c:pt>
                <c:pt idx="1567">
                  <c:v>43782</c:v>
                </c:pt>
                <c:pt idx="1568">
                  <c:v>43783</c:v>
                </c:pt>
                <c:pt idx="1569">
                  <c:v>43784</c:v>
                </c:pt>
                <c:pt idx="1570">
                  <c:v>43785</c:v>
                </c:pt>
                <c:pt idx="1571">
                  <c:v>43786</c:v>
                </c:pt>
                <c:pt idx="1572">
                  <c:v>43787</c:v>
                </c:pt>
                <c:pt idx="1573">
                  <c:v>43788</c:v>
                </c:pt>
                <c:pt idx="1574">
                  <c:v>43789</c:v>
                </c:pt>
                <c:pt idx="1575">
                  <c:v>43790</c:v>
                </c:pt>
                <c:pt idx="1576">
                  <c:v>43791</c:v>
                </c:pt>
                <c:pt idx="1577">
                  <c:v>43792</c:v>
                </c:pt>
                <c:pt idx="1578">
                  <c:v>43793</c:v>
                </c:pt>
                <c:pt idx="1579">
                  <c:v>43794</c:v>
                </c:pt>
                <c:pt idx="1580">
                  <c:v>43795</c:v>
                </c:pt>
                <c:pt idx="1581">
                  <c:v>43796</c:v>
                </c:pt>
                <c:pt idx="1582">
                  <c:v>43797</c:v>
                </c:pt>
                <c:pt idx="1583">
                  <c:v>43798</c:v>
                </c:pt>
                <c:pt idx="1584">
                  <c:v>43799</c:v>
                </c:pt>
                <c:pt idx="1585">
                  <c:v>43800</c:v>
                </c:pt>
                <c:pt idx="1586">
                  <c:v>43801</c:v>
                </c:pt>
                <c:pt idx="1587">
                  <c:v>43802</c:v>
                </c:pt>
                <c:pt idx="1588">
                  <c:v>43803</c:v>
                </c:pt>
                <c:pt idx="1589">
                  <c:v>43804</c:v>
                </c:pt>
                <c:pt idx="1590">
                  <c:v>43805</c:v>
                </c:pt>
                <c:pt idx="1591">
                  <c:v>43806</c:v>
                </c:pt>
                <c:pt idx="1592">
                  <c:v>43807</c:v>
                </c:pt>
                <c:pt idx="1593">
                  <c:v>43808</c:v>
                </c:pt>
                <c:pt idx="1594">
                  <c:v>43809</c:v>
                </c:pt>
                <c:pt idx="1595">
                  <c:v>43810</c:v>
                </c:pt>
                <c:pt idx="1596">
                  <c:v>43811</c:v>
                </c:pt>
                <c:pt idx="1597">
                  <c:v>43812</c:v>
                </c:pt>
                <c:pt idx="1598">
                  <c:v>43813</c:v>
                </c:pt>
                <c:pt idx="1599">
                  <c:v>43814</c:v>
                </c:pt>
                <c:pt idx="1600">
                  <c:v>43815</c:v>
                </c:pt>
                <c:pt idx="1601">
                  <c:v>43816</c:v>
                </c:pt>
                <c:pt idx="1602">
                  <c:v>43817</c:v>
                </c:pt>
                <c:pt idx="1603">
                  <c:v>43818</c:v>
                </c:pt>
                <c:pt idx="1604">
                  <c:v>43819</c:v>
                </c:pt>
                <c:pt idx="1605">
                  <c:v>43820</c:v>
                </c:pt>
                <c:pt idx="1606">
                  <c:v>43821</c:v>
                </c:pt>
                <c:pt idx="1607">
                  <c:v>43822</c:v>
                </c:pt>
                <c:pt idx="1608">
                  <c:v>43823</c:v>
                </c:pt>
                <c:pt idx="1609">
                  <c:v>43824</c:v>
                </c:pt>
                <c:pt idx="1610">
                  <c:v>43825</c:v>
                </c:pt>
                <c:pt idx="1611">
                  <c:v>43826</c:v>
                </c:pt>
                <c:pt idx="1612">
                  <c:v>43827</c:v>
                </c:pt>
                <c:pt idx="1613">
                  <c:v>43828</c:v>
                </c:pt>
                <c:pt idx="1614">
                  <c:v>43829</c:v>
                </c:pt>
                <c:pt idx="1615">
                  <c:v>43830</c:v>
                </c:pt>
                <c:pt idx="1616">
                  <c:v>43831</c:v>
                </c:pt>
                <c:pt idx="1617">
                  <c:v>43832</c:v>
                </c:pt>
                <c:pt idx="1618">
                  <c:v>43833</c:v>
                </c:pt>
                <c:pt idx="1619">
                  <c:v>43834</c:v>
                </c:pt>
                <c:pt idx="1620">
                  <c:v>43835</c:v>
                </c:pt>
                <c:pt idx="1621">
                  <c:v>43836</c:v>
                </c:pt>
                <c:pt idx="1622">
                  <c:v>43837</c:v>
                </c:pt>
                <c:pt idx="1623">
                  <c:v>43838</c:v>
                </c:pt>
                <c:pt idx="1624">
                  <c:v>43839</c:v>
                </c:pt>
                <c:pt idx="1625">
                  <c:v>43840</c:v>
                </c:pt>
                <c:pt idx="1626">
                  <c:v>43841</c:v>
                </c:pt>
                <c:pt idx="1627">
                  <c:v>43842</c:v>
                </c:pt>
                <c:pt idx="1628">
                  <c:v>43843</c:v>
                </c:pt>
                <c:pt idx="1629">
                  <c:v>43844</c:v>
                </c:pt>
                <c:pt idx="1630">
                  <c:v>43845</c:v>
                </c:pt>
                <c:pt idx="1631">
                  <c:v>43846</c:v>
                </c:pt>
                <c:pt idx="1632">
                  <c:v>43847</c:v>
                </c:pt>
                <c:pt idx="1633">
                  <c:v>43848</c:v>
                </c:pt>
                <c:pt idx="1634">
                  <c:v>43849</c:v>
                </c:pt>
                <c:pt idx="1635">
                  <c:v>43850</c:v>
                </c:pt>
                <c:pt idx="1636">
                  <c:v>43851</c:v>
                </c:pt>
                <c:pt idx="1637">
                  <c:v>43852</c:v>
                </c:pt>
                <c:pt idx="1638">
                  <c:v>43853</c:v>
                </c:pt>
                <c:pt idx="1639">
                  <c:v>43854</c:v>
                </c:pt>
                <c:pt idx="1640">
                  <c:v>43855</c:v>
                </c:pt>
                <c:pt idx="1641">
                  <c:v>43856</c:v>
                </c:pt>
                <c:pt idx="1642">
                  <c:v>43857</c:v>
                </c:pt>
                <c:pt idx="1643">
                  <c:v>43858</c:v>
                </c:pt>
                <c:pt idx="1644">
                  <c:v>43859</c:v>
                </c:pt>
                <c:pt idx="1645">
                  <c:v>43860</c:v>
                </c:pt>
                <c:pt idx="1646">
                  <c:v>43861</c:v>
                </c:pt>
                <c:pt idx="1647">
                  <c:v>43862</c:v>
                </c:pt>
                <c:pt idx="1648">
                  <c:v>43863</c:v>
                </c:pt>
                <c:pt idx="1649">
                  <c:v>43864</c:v>
                </c:pt>
                <c:pt idx="1650">
                  <c:v>43865</c:v>
                </c:pt>
                <c:pt idx="1651">
                  <c:v>43866</c:v>
                </c:pt>
                <c:pt idx="1652">
                  <c:v>43867</c:v>
                </c:pt>
                <c:pt idx="1653">
                  <c:v>43868</c:v>
                </c:pt>
                <c:pt idx="1654">
                  <c:v>43869</c:v>
                </c:pt>
                <c:pt idx="1655">
                  <c:v>43870</c:v>
                </c:pt>
                <c:pt idx="1656">
                  <c:v>43871</c:v>
                </c:pt>
                <c:pt idx="1657">
                  <c:v>43872</c:v>
                </c:pt>
                <c:pt idx="1658">
                  <c:v>43873</c:v>
                </c:pt>
                <c:pt idx="1659">
                  <c:v>43874</c:v>
                </c:pt>
                <c:pt idx="1660">
                  <c:v>43875</c:v>
                </c:pt>
                <c:pt idx="1661">
                  <c:v>43876</c:v>
                </c:pt>
                <c:pt idx="1662">
                  <c:v>43877</c:v>
                </c:pt>
                <c:pt idx="1663">
                  <c:v>43878</c:v>
                </c:pt>
                <c:pt idx="1664">
                  <c:v>43879</c:v>
                </c:pt>
                <c:pt idx="1665">
                  <c:v>43880</c:v>
                </c:pt>
                <c:pt idx="1666">
                  <c:v>43881</c:v>
                </c:pt>
                <c:pt idx="1667">
                  <c:v>43882</c:v>
                </c:pt>
                <c:pt idx="1668">
                  <c:v>43883</c:v>
                </c:pt>
                <c:pt idx="1669">
                  <c:v>43884</c:v>
                </c:pt>
                <c:pt idx="1670">
                  <c:v>43885</c:v>
                </c:pt>
                <c:pt idx="1671">
                  <c:v>43886</c:v>
                </c:pt>
                <c:pt idx="1672">
                  <c:v>43887</c:v>
                </c:pt>
                <c:pt idx="1673">
                  <c:v>43888</c:v>
                </c:pt>
                <c:pt idx="1674">
                  <c:v>43889</c:v>
                </c:pt>
                <c:pt idx="1675">
                  <c:v>43890</c:v>
                </c:pt>
                <c:pt idx="1676">
                  <c:v>43891</c:v>
                </c:pt>
                <c:pt idx="1677">
                  <c:v>43892</c:v>
                </c:pt>
                <c:pt idx="1678">
                  <c:v>43893</c:v>
                </c:pt>
                <c:pt idx="1679">
                  <c:v>43894</c:v>
                </c:pt>
                <c:pt idx="1680">
                  <c:v>43895</c:v>
                </c:pt>
                <c:pt idx="1681">
                  <c:v>43896</c:v>
                </c:pt>
                <c:pt idx="1682">
                  <c:v>43897</c:v>
                </c:pt>
                <c:pt idx="1683">
                  <c:v>43898</c:v>
                </c:pt>
                <c:pt idx="1684">
                  <c:v>43899</c:v>
                </c:pt>
                <c:pt idx="1685">
                  <c:v>43900</c:v>
                </c:pt>
                <c:pt idx="1686">
                  <c:v>43901</c:v>
                </c:pt>
                <c:pt idx="1687">
                  <c:v>43902</c:v>
                </c:pt>
                <c:pt idx="1688">
                  <c:v>43903</c:v>
                </c:pt>
                <c:pt idx="1689">
                  <c:v>43904</c:v>
                </c:pt>
                <c:pt idx="1690">
                  <c:v>43905</c:v>
                </c:pt>
                <c:pt idx="1691">
                  <c:v>43906</c:v>
                </c:pt>
                <c:pt idx="1692">
                  <c:v>43907</c:v>
                </c:pt>
                <c:pt idx="1693">
                  <c:v>43908</c:v>
                </c:pt>
                <c:pt idx="1694">
                  <c:v>43909</c:v>
                </c:pt>
                <c:pt idx="1695">
                  <c:v>43910</c:v>
                </c:pt>
                <c:pt idx="1696">
                  <c:v>43911</c:v>
                </c:pt>
                <c:pt idx="1697">
                  <c:v>43912</c:v>
                </c:pt>
                <c:pt idx="1698">
                  <c:v>43913</c:v>
                </c:pt>
                <c:pt idx="1699">
                  <c:v>43914</c:v>
                </c:pt>
                <c:pt idx="1700">
                  <c:v>43915</c:v>
                </c:pt>
                <c:pt idx="1701">
                  <c:v>43916</c:v>
                </c:pt>
                <c:pt idx="1702">
                  <c:v>43917</c:v>
                </c:pt>
                <c:pt idx="1703">
                  <c:v>43918</c:v>
                </c:pt>
                <c:pt idx="1704">
                  <c:v>43919</c:v>
                </c:pt>
                <c:pt idx="1705">
                  <c:v>43920</c:v>
                </c:pt>
                <c:pt idx="1706">
                  <c:v>43921</c:v>
                </c:pt>
                <c:pt idx="1707">
                  <c:v>43922</c:v>
                </c:pt>
                <c:pt idx="1708">
                  <c:v>43923</c:v>
                </c:pt>
                <c:pt idx="1709">
                  <c:v>43924</c:v>
                </c:pt>
                <c:pt idx="1710">
                  <c:v>43925</c:v>
                </c:pt>
                <c:pt idx="1711">
                  <c:v>43926</c:v>
                </c:pt>
                <c:pt idx="1712">
                  <c:v>43927</c:v>
                </c:pt>
                <c:pt idx="1713">
                  <c:v>43928</c:v>
                </c:pt>
                <c:pt idx="1714">
                  <c:v>43929</c:v>
                </c:pt>
                <c:pt idx="1715">
                  <c:v>43930</c:v>
                </c:pt>
                <c:pt idx="1716">
                  <c:v>43931</c:v>
                </c:pt>
                <c:pt idx="1717">
                  <c:v>43932</c:v>
                </c:pt>
                <c:pt idx="1718">
                  <c:v>43933</c:v>
                </c:pt>
                <c:pt idx="1719">
                  <c:v>43934</c:v>
                </c:pt>
                <c:pt idx="1720">
                  <c:v>43935</c:v>
                </c:pt>
                <c:pt idx="1721">
                  <c:v>43936</c:v>
                </c:pt>
                <c:pt idx="1722">
                  <c:v>43937</c:v>
                </c:pt>
                <c:pt idx="1723">
                  <c:v>43938</c:v>
                </c:pt>
                <c:pt idx="1724">
                  <c:v>43939</c:v>
                </c:pt>
                <c:pt idx="1725">
                  <c:v>43940</c:v>
                </c:pt>
                <c:pt idx="1726">
                  <c:v>43941</c:v>
                </c:pt>
                <c:pt idx="1727">
                  <c:v>43942</c:v>
                </c:pt>
                <c:pt idx="1728">
                  <c:v>43943</c:v>
                </c:pt>
                <c:pt idx="1729">
                  <c:v>43944</c:v>
                </c:pt>
                <c:pt idx="1730">
                  <c:v>43945</c:v>
                </c:pt>
                <c:pt idx="1731">
                  <c:v>43946</c:v>
                </c:pt>
                <c:pt idx="1732">
                  <c:v>43947</c:v>
                </c:pt>
                <c:pt idx="1733">
                  <c:v>43948</c:v>
                </c:pt>
                <c:pt idx="1734">
                  <c:v>43949</c:v>
                </c:pt>
                <c:pt idx="1735">
                  <c:v>43950</c:v>
                </c:pt>
                <c:pt idx="1736">
                  <c:v>43951</c:v>
                </c:pt>
                <c:pt idx="1737">
                  <c:v>43952</c:v>
                </c:pt>
                <c:pt idx="1738">
                  <c:v>43953</c:v>
                </c:pt>
                <c:pt idx="1739">
                  <c:v>43954</c:v>
                </c:pt>
                <c:pt idx="1740">
                  <c:v>43955</c:v>
                </c:pt>
                <c:pt idx="1741">
                  <c:v>43956</c:v>
                </c:pt>
                <c:pt idx="1742">
                  <c:v>43957</c:v>
                </c:pt>
                <c:pt idx="1743">
                  <c:v>43958</c:v>
                </c:pt>
                <c:pt idx="1744">
                  <c:v>43959</c:v>
                </c:pt>
                <c:pt idx="1745">
                  <c:v>43960</c:v>
                </c:pt>
                <c:pt idx="1746">
                  <c:v>43961</c:v>
                </c:pt>
                <c:pt idx="1747">
                  <c:v>43962</c:v>
                </c:pt>
                <c:pt idx="1748">
                  <c:v>43963</c:v>
                </c:pt>
                <c:pt idx="1749">
                  <c:v>43964</c:v>
                </c:pt>
                <c:pt idx="1750">
                  <c:v>43965</c:v>
                </c:pt>
                <c:pt idx="1751">
                  <c:v>43966</c:v>
                </c:pt>
                <c:pt idx="1752">
                  <c:v>43967</c:v>
                </c:pt>
                <c:pt idx="1753">
                  <c:v>43968</c:v>
                </c:pt>
                <c:pt idx="1754">
                  <c:v>43969</c:v>
                </c:pt>
                <c:pt idx="1755">
                  <c:v>43970</c:v>
                </c:pt>
                <c:pt idx="1756">
                  <c:v>43971</c:v>
                </c:pt>
                <c:pt idx="1757">
                  <c:v>43972</c:v>
                </c:pt>
                <c:pt idx="1758">
                  <c:v>43973</c:v>
                </c:pt>
                <c:pt idx="1759">
                  <c:v>43974</c:v>
                </c:pt>
                <c:pt idx="1760">
                  <c:v>43975</c:v>
                </c:pt>
                <c:pt idx="1761">
                  <c:v>43976</c:v>
                </c:pt>
                <c:pt idx="1762">
                  <c:v>43977</c:v>
                </c:pt>
                <c:pt idx="1763">
                  <c:v>43978</c:v>
                </c:pt>
                <c:pt idx="1764">
                  <c:v>43979</c:v>
                </c:pt>
                <c:pt idx="1765">
                  <c:v>43980</c:v>
                </c:pt>
                <c:pt idx="1766">
                  <c:v>43981</c:v>
                </c:pt>
                <c:pt idx="1767">
                  <c:v>43982</c:v>
                </c:pt>
                <c:pt idx="1768">
                  <c:v>43983</c:v>
                </c:pt>
                <c:pt idx="1769">
                  <c:v>43984</c:v>
                </c:pt>
                <c:pt idx="1770">
                  <c:v>43985</c:v>
                </c:pt>
                <c:pt idx="1771">
                  <c:v>43986</c:v>
                </c:pt>
                <c:pt idx="1772">
                  <c:v>43987</c:v>
                </c:pt>
                <c:pt idx="1773">
                  <c:v>43988</c:v>
                </c:pt>
                <c:pt idx="1774">
                  <c:v>43989</c:v>
                </c:pt>
                <c:pt idx="1775">
                  <c:v>43990</c:v>
                </c:pt>
                <c:pt idx="1776">
                  <c:v>43991</c:v>
                </c:pt>
                <c:pt idx="1777">
                  <c:v>43992</c:v>
                </c:pt>
                <c:pt idx="1778">
                  <c:v>43993</c:v>
                </c:pt>
                <c:pt idx="1779">
                  <c:v>43994</c:v>
                </c:pt>
                <c:pt idx="1780">
                  <c:v>43995</c:v>
                </c:pt>
                <c:pt idx="1781">
                  <c:v>43996</c:v>
                </c:pt>
                <c:pt idx="1782">
                  <c:v>43997</c:v>
                </c:pt>
                <c:pt idx="1783">
                  <c:v>43998</c:v>
                </c:pt>
                <c:pt idx="1784">
                  <c:v>43999</c:v>
                </c:pt>
                <c:pt idx="1785">
                  <c:v>44000</c:v>
                </c:pt>
                <c:pt idx="1786">
                  <c:v>44001</c:v>
                </c:pt>
                <c:pt idx="1787">
                  <c:v>44002</c:v>
                </c:pt>
                <c:pt idx="1788">
                  <c:v>44003</c:v>
                </c:pt>
                <c:pt idx="1789">
                  <c:v>44004</c:v>
                </c:pt>
                <c:pt idx="1790">
                  <c:v>44005</c:v>
                </c:pt>
                <c:pt idx="1791">
                  <c:v>44006</c:v>
                </c:pt>
                <c:pt idx="1792">
                  <c:v>44007</c:v>
                </c:pt>
                <c:pt idx="1793">
                  <c:v>44008</c:v>
                </c:pt>
                <c:pt idx="1794">
                  <c:v>44009</c:v>
                </c:pt>
                <c:pt idx="1795">
                  <c:v>44010</c:v>
                </c:pt>
                <c:pt idx="1796">
                  <c:v>44011</c:v>
                </c:pt>
                <c:pt idx="1797">
                  <c:v>44012</c:v>
                </c:pt>
                <c:pt idx="1798">
                  <c:v>44013</c:v>
                </c:pt>
                <c:pt idx="1799">
                  <c:v>44014</c:v>
                </c:pt>
                <c:pt idx="1800">
                  <c:v>44015</c:v>
                </c:pt>
                <c:pt idx="1801">
                  <c:v>44016</c:v>
                </c:pt>
                <c:pt idx="1802">
                  <c:v>44017</c:v>
                </c:pt>
                <c:pt idx="1803">
                  <c:v>44018</c:v>
                </c:pt>
                <c:pt idx="1804">
                  <c:v>44019</c:v>
                </c:pt>
                <c:pt idx="1805">
                  <c:v>44020</c:v>
                </c:pt>
                <c:pt idx="1806">
                  <c:v>44021</c:v>
                </c:pt>
                <c:pt idx="1807">
                  <c:v>44022</c:v>
                </c:pt>
                <c:pt idx="1808">
                  <c:v>44023</c:v>
                </c:pt>
                <c:pt idx="1809">
                  <c:v>44024</c:v>
                </c:pt>
                <c:pt idx="1810">
                  <c:v>44025</c:v>
                </c:pt>
                <c:pt idx="1811">
                  <c:v>44026</c:v>
                </c:pt>
                <c:pt idx="1812">
                  <c:v>44027</c:v>
                </c:pt>
                <c:pt idx="1813">
                  <c:v>44028</c:v>
                </c:pt>
                <c:pt idx="1814">
                  <c:v>44029</c:v>
                </c:pt>
                <c:pt idx="1815">
                  <c:v>44030</c:v>
                </c:pt>
                <c:pt idx="1816">
                  <c:v>44031</c:v>
                </c:pt>
                <c:pt idx="1817">
                  <c:v>44032</c:v>
                </c:pt>
                <c:pt idx="1818">
                  <c:v>44033</c:v>
                </c:pt>
                <c:pt idx="1819">
                  <c:v>44034</c:v>
                </c:pt>
                <c:pt idx="1820">
                  <c:v>44035</c:v>
                </c:pt>
                <c:pt idx="1821">
                  <c:v>44036</c:v>
                </c:pt>
                <c:pt idx="1822">
                  <c:v>44037</c:v>
                </c:pt>
                <c:pt idx="1823">
                  <c:v>44038</c:v>
                </c:pt>
                <c:pt idx="1824">
                  <c:v>44039</c:v>
                </c:pt>
                <c:pt idx="1825">
                  <c:v>44040</c:v>
                </c:pt>
                <c:pt idx="1826">
                  <c:v>44041</c:v>
                </c:pt>
                <c:pt idx="1827">
                  <c:v>44042</c:v>
                </c:pt>
                <c:pt idx="1828">
                  <c:v>44043</c:v>
                </c:pt>
                <c:pt idx="1829">
                  <c:v>44044</c:v>
                </c:pt>
                <c:pt idx="1830">
                  <c:v>44045</c:v>
                </c:pt>
                <c:pt idx="1831">
                  <c:v>44046</c:v>
                </c:pt>
                <c:pt idx="1832">
                  <c:v>44047</c:v>
                </c:pt>
                <c:pt idx="1833">
                  <c:v>44048</c:v>
                </c:pt>
                <c:pt idx="1834">
                  <c:v>44049</c:v>
                </c:pt>
                <c:pt idx="1835">
                  <c:v>44050</c:v>
                </c:pt>
                <c:pt idx="1836">
                  <c:v>44051</c:v>
                </c:pt>
                <c:pt idx="1837">
                  <c:v>44052</c:v>
                </c:pt>
                <c:pt idx="1838">
                  <c:v>44053</c:v>
                </c:pt>
                <c:pt idx="1839">
                  <c:v>44054</c:v>
                </c:pt>
                <c:pt idx="1840">
                  <c:v>44055</c:v>
                </c:pt>
                <c:pt idx="1841">
                  <c:v>44056</c:v>
                </c:pt>
                <c:pt idx="1842">
                  <c:v>44057</c:v>
                </c:pt>
                <c:pt idx="1843">
                  <c:v>44058</c:v>
                </c:pt>
                <c:pt idx="1844">
                  <c:v>44059</c:v>
                </c:pt>
                <c:pt idx="1845">
                  <c:v>44060</c:v>
                </c:pt>
                <c:pt idx="1846">
                  <c:v>44061</c:v>
                </c:pt>
                <c:pt idx="1847">
                  <c:v>44062</c:v>
                </c:pt>
                <c:pt idx="1848">
                  <c:v>44063</c:v>
                </c:pt>
                <c:pt idx="1849">
                  <c:v>44064</c:v>
                </c:pt>
                <c:pt idx="1850">
                  <c:v>44065</c:v>
                </c:pt>
                <c:pt idx="1851">
                  <c:v>44066</c:v>
                </c:pt>
                <c:pt idx="1852">
                  <c:v>44067</c:v>
                </c:pt>
                <c:pt idx="1853">
                  <c:v>44068</c:v>
                </c:pt>
                <c:pt idx="1854">
                  <c:v>44069</c:v>
                </c:pt>
                <c:pt idx="1855">
                  <c:v>44070</c:v>
                </c:pt>
                <c:pt idx="1856">
                  <c:v>44071</c:v>
                </c:pt>
                <c:pt idx="1857">
                  <c:v>44072</c:v>
                </c:pt>
                <c:pt idx="1858">
                  <c:v>44073</c:v>
                </c:pt>
                <c:pt idx="1859">
                  <c:v>44074</c:v>
                </c:pt>
                <c:pt idx="1860">
                  <c:v>44075</c:v>
                </c:pt>
                <c:pt idx="1861">
                  <c:v>44076</c:v>
                </c:pt>
                <c:pt idx="1862">
                  <c:v>44077</c:v>
                </c:pt>
                <c:pt idx="1863">
                  <c:v>44078</c:v>
                </c:pt>
                <c:pt idx="1864">
                  <c:v>44079</c:v>
                </c:pt>
                <c:pt idx="1865">
                  <c:v>44080</c:v>
                </c:pt>
                <c:pt idx="1866">
                  <c:v>44081</c:v>
                </c:pt>
                <c:pt idx="1867">
                  <c:v>44082</c:v>
                </c:pt>
                <c:pt idx="1868">
                  <c:v>44083</c:v>
                </c:pt>
                <c:pt idx="1869">
                  <c:v>44084</c:v>
                </c:pt>
                <c:pt idx="1870">
                  <c:v>44085</c:v>
                </c:pt>
                <c:pt idx="1871">
                  <c:v>44086</c:v>
                </c:pt>
                <c:pt idx="1872">
                  <c:v>44087</c:v>
                </c:pt>
                <c:pt idx="1873">
                  <c:v>44088</c:v>
                </c:pt>
                <c:pt idx="1874">
                  <c:v>44089</c:v>
                </c:pt>
                <c:pt idx="1875">
                  <c:v>44090</c:v>
                </c:pt>
                <c:pt idx="1876">
                  <c:v>44091</c:v>
                </c:pt>
                <c:pt idx="1877">
                  <c:v>44092</c:v>
                </c:pt>
                <c:pt idx="1878">
                  <c:v>44093</c:v>
                </c:pt>
                <c:pt idx="1879">
                  <c:v>44094</c:v>
                </c:pt>
                <c:pt idx="1880">
                  <c:v>44095</c:v>
                </c:pt>
                <c:pt idx="1881">
                  <c:v>44096</c:v>
                </c:pt>
                <c:pt idx="1882">
                  <c:v>44097</c:v>
                </c:pt>
                <c:pt idx="1883">
                  <c:v>44098</c:v>
                </c:pt>
                <c:pt idx="1884">
                  <c:v>44099</c:v>
                </c:pt>
                <c:pt idx="1885">
                  <c:v>44100</c:v>
                </c:pt>
                <c:pt idx="1886">
                  <c:v>44101</c:v>
                </c:pt>
                <c:pt idx="1887">
                  <c:v>44102</c:v>
                </c:pt>
                <c:pt idx="1888">
                  <c:v>44103</c:v>
                </c:pt>
                <c:pt idx="1889">
                  <c:v>44104</c:v>
                </c:pt>
                <c:pt idx="1890">
                  <c:v>44105</c:v>
                </c:pt>
                <c:pt idx="1891">
                  <c:v>44106</c:v>
                </c:pt>
                <c:pt idx="1892">
                  <c:v>44107</c:v>
                </c:pt>
                <c:pt idx="1893">
                  <c:v>44108</c:v>
                </c:pt>
                <c:pt idx="1894">
                  <c:v>44109</c:v>
                </c:pt>
                <c:pt idx="1895">
                  <c:v>44110</c:v>
                </c:pt>
                <c:pt idx="1896">
                  <c:v>44111</c:v>
                </c:pt>
                <c:pt idx="1897">
                  <c:v>44112</c:v>
                </c:pt>
                <c:pt idx="1898">
                  <c:v>44113</c:v>
                </c:pt>
                <c:pt idx="1899">
                  <c:v>44114</c:v>
                </c:pt>
                <c:pt idx="1900">
                  <c:v>44115</c:v>
                </c:pt>
                <c:pt idx="1901">
                  <c:v>44116</c:v>
                </c:pt>
                <c:pt idx="1902">
                  <c:v>44117</c:v>
                </c:pt>
                <c:pt idx="1903">
                  <c:v>44118</c:v>
                </c:pt>
                <c:pt idx="1904">
                  <c:v>44119</c:v>
                </c:pt>
                <c:pt idx="1905">
                  <c:v>44120</c:v>
                </c:pt>
                <c:pt idx="1906">
                  <c:v>44121</c:v>
                </c:pt>
                <c:pt idx="1907">
                  <c:v>44122</c:v>
                </c:pt>
                <c:pt idx="1908">
                  <c:v>44123</c:v>
                </c:pt>
                <c:pt idx="1909">
                  <c:v>44124</c:v>
                </c:pt>
                <c:pt idx="1910">
                  <c:v>44125</c:v>
                </c:pt>
                <c:pt idx="1911">
                  <c:v>44126</c:v>
                </c:pt>
                <c:pt idx="1912">
                  <c:v>44127</c:v>
                </c:pt>
                <c:pt idx="1913">
                  <c:v>44128</c:v>
                </c:pt>
                <c:pt idx="1914">
                  <c:v>44129</c:v>
                </c:pt>
                <c:pt idx="1915">
                  <c:v>44130</c:v>
                </c:pt>
                <c:pt idx="1916">
                  <c:v>44131</c:v>
                </c:pt>
                <c:pt idx="1917">
                  <c:v>44132</c:v>
                </c:pt>
                <c:pt idx="1918">
                  <c:v>44133</c:v>
                </c:pt>
                <c:pt idx="1919">
                  <c:v>44134</c:v>
                </c:pt>
                <c:pt idx="1920">
                  <c:v>44135</c:v>
                </c:pt>
                <c:pt idx="1921">
                  <c:v>44136</c:v>
                </c:pt>
                <c:pt idx="1922">
                  <c:v>44137</c:v>
                </c:pt>
                <c:pt idx="1923">
                  <c:v>44138</c:v>
                </c:pt>
                <c:pt idx="1924">
                  <c:v>44139</c:v>
                </c:pt>
                <c:pt idx="1925">
                  <c:v>44140</c:v>
                </c:pt>
                <c:pt idx="1926">
                  <c:v>44141</c:v>
                </c:pt>
                <c:pt idx="1927">
                  <c:v>44142</c:v>
                </c:pt>
                <c:pt idx="1928">
                  <c:v>44143</c:v>
                </c:pt>
                <c:pt idx="1929">
                  <c:v>44144</c:v>
                </c:pt>
                <c:pt idx="1930">
                  <c:v>44145</c:v>
                </c:pt>
                <c:pt idx="1931">
                  <c:v>44146</c:v>
                </c:pt>
                <c:pt idx="1932">
                  <c:v>44147</c:v>
                </c:pt>
                <c:pt idx="1933">
                  <c:v>44148</c:v>
                </c:pt>
                <c:pt idx="1934">
                  <c:v>44149</c:v>
                </c:pt>
                <c:pt idx="1935">
                  <c:v>44150</c:v>
                </c:pt>
                <c:pt idx="1936">
                  <c:v>44151</c:v>
                </c:pt>
                <c:pt idx="1937">
                  <c:v>44152</c:v>
                </c:pt>
                <c:pt idx="1938">
                  <c:v>44153</c:v>
                </c:pt>
                <c:pt idx="1939">
                  <c:v>44154</c:v>
                </c:pt>
                <c:pt idx="1940">
                  <c:v>44155</c:v>
                </c:pt>
                <c:pt idx="1941">
                  <c:v>44156</c:v>
                </c:pt>
                <c:pt idx="1942">
                  <c:v>44157</c:v>
                </c:pt>
                <c:pt idx="1943">
                  <c:v>44158</c:v>
                </c:pt>
                <c:pt idx="1944">
                  <c:v>44159</c:v>
                </c:pt>
                <c:pt idx="1945">
                  <c:v>44160</c:v>
                </c:pt>
                <c:pt idx="1946">
                  <c:v>44161</c:v>
                </c:pt>
                <c:pt idx="1947">
                  <c:v>44162</c:v>
                </c:pt>
                <c:pt idx="1948">
                  <c:v>44163</c:v>
                </c:pt>
                <c:pt idx="1949">
                  <c:v>44164</c:v>
                </c:pt>
                <c:pt idx="1950">
                  <c:v>44165</c:v>
                </c:pt>
                <c:pt idx="1951">
                  <c:v>44166</c:v>
                </c:pt>
                <c:pt idx="1952">
                  <c:v>44167</c:v>
                </c:pt>
                <c:pt idx="1953">
                  <c:v>44168</c:v>
                </c:pt>
                <c:pt idx="1954">
                  <c:v>44169</c:v>
                </c:pt>
                <c:pt idx="1955">
                  <c:v>44170</c:v>
                </c:pt>
                <c:pt idx="1956">
                  <c:v>44171</c:v>
                </c:pt>
                <c:pt idx="1957">
                  <c:v>44172</c:v>
                </c:pt>
                <c:pt idx="1958">
                  <c:v>44173</c:v>
                </c:pt>
                <c:pt idx="1959">
                  <c:v>44174</c:v>
                </c:pt>
                <c:pt idx="1960">
                  <c:v>44175</c:v>
                </c:pt>
                <c:pt idx="1961">
                  <c:v>44176</c:v>
                </c:pt>
                <c:pt idx="1962">
                  <c:v>44177</c:v>
                </c:pt>
                <c:pt idx="1963">
                  <c:v>44178</c:v>
                </c:pt>
                <c:pt idx="1964">
                  <c:v>44179</c:v>
                </c:pt>
                <c:pt idx="1965">
                  <c:v>44180</c:v>
                </c:pt>
                <c:pt idx="1966">
                  <c:v>44181</c:v>
                </c:pt>
                <c:pt idx="1967">
                  <c:v>44182</c:v>
                </c:pt>
                <c:pt idx="1968">
                  <c:v>44183</c:v>
                </c:pt>
                <c:pt idx="1969">
                  <c:v>44184</c:v>
                </c:pt>
                <c:pt idx="1970">
                  <c:v>44185</c:v>
                </c:pt>
                <c:pt idx="1971">
                  <c:v>44186</c:v>
                </c:pt>
                <c:pt idx="1972">
                  <c:v>44187</c:v>
                </c:pt>
                <c:pt idx="1973">
                  <c:v>44188</c:v>
                </c:pt>
                <c:pt idx="1974">
                  <c:v>44189</c:v>
                </c:pt>
                <c:pt idx="1975">
                  <c:v>44190</c:v>
                </c:pt>
                <c:pt idx="1976">
                  <c:v>44191</c:v>
                </c:pt>
                <c:pt idx="1977">
                  <c:v>44192</c:v>
                </c:pt>
                <c:pt idx="1978">
                  <c:v>44193</c:v>
                </c:pt>
                <c:pt idx="1979">
                  <c:v>44194</c:v>
                </c:pt>
                <c:pt idx="1980">
                  <c:v>44195</c:v>
                </c:pt>
                <c:pt idx="1981">
                  <c:v>44196</c:v>
                </c:pt>
                <c:pt idx="1982">
                  <c:v>44197</c:v>
                </c:pt>
                <c:pt idx="1983">
                  <c:v>44198</c:v>
                </c:pt>
                <c:pt idx="1984">
                  <c:v>44199</c:v>
                </c:pt>
                <c:pt idx="1985">
                  <c:v>44200</c:v>
                </c:pt>
                <c:pt idx="1986">
                  <c:v>44201</c:v>
                </c:pt>
                <c:pt idx="1987">
                  <c:v>44202</c:v>
                </c:pt>
                <c:pt idx="1988">
                  <c:v>44203</c:v>
                </c:pt>
                <c:pt idx="1989">
                  <c:v>44204</c:v>
                </c:pt>
                <c:pt idx="1990">
                  <c:v>44205</c:v>
                </c:pt>
                <c:pt idx="1991">
                  <c:v>44206</c:v>
                </c:pt>
                <c:pt idx="1992">
                  <c:v>44207</c:v>
                </c:pt>
                <c:pt idx="1993">
                  <c:v>44208</c:v>
                </c:pt>
                <c:pt idx="1994">
                  <c:v>44209</c:v>
                </c:pt>
                <c:pt idx="1995">
                  <c:v>44210</c:v>
                </c:pt>
                <c:pt idx="1996">
                  <c:v>44211</c:v>
                </c:pt>
                <c:pt idx="1997">
                  <c:v>44212</c:v>
                </c:pt>
                <c:pt idx="1998">
                  <c:v>44213</c:v>
                </c:pt>
                <c:pt idx="1999">
                  <c:v>44214</c:v>
                </c:pt>
                <c:pt idx="2000">
                  <c:v>44215</c:v>
                </c:pt>
                <c:pt idx="2001">
                  <c:v>44216</c:v>
                </c:pt>
                <c:pt idx="2002">
                  <c:v>44217</c:v>
                </c:pt>
                <c:pt idx="2003">
                  <c:v>44218</c:v>
                </c:pt>
                <c:pt idx="2004">
                  <c:v>44219</c:v>
                </c:pt>
                <c:pt idx="2005">
                  <c:v>44220</c:v>
                </c:pt>
                <c:pt idx="2006">
                  <c:v>44221</c:v>
                </c:pt>
                <c:pt idx="2007">
                  <c:v>44222</c:v>
                </c:pt>
                <c:pt idx="2008">
                  <c:v>44223</c:v>
                </c:pt>
                <c:pt idx="2009">
                  <c:v>44224</c:v>
                </c:pt>
                <c:pt idx="2010">
                  <c:v>44225</c:v>
                </c:pt>
                <c:pt idx="2011">
                  <c:v>44226</c:v>
                </c:pt>
                <c:pt idx="2012">
                  <c:v>44227</c:v>
                </c:pt>
                <c:pt idx="2013">
                  <c:v>44228</c:v>
                </c:pt>
                <c:pt idx="2014">
                  <c:v>44229</c:v>
                </c:pt>
                <c:pt idx="2015">
                  <c:v>44230</c:v>
                </c:pt>
                <c:pt idx="2016">
                  <c:v>44231</c:v>
                </c:pt>
                <c:pt idx="2017">
                  <c:v>44232</c:v>
                </c:pt>
                <c:pt idx="2018">
                  <c:v>44233</c:v>
                </c:pt>
                <c:pt idx="2019">
                  <c:v>44234</c:v>
                </c:pt>
                <c:pt idx="2020">
                  <c:v>44235</c:v>
                </c:pt>
                <c:pt idx="2021">
                  <c:v>44236</c:v>
                </c:pt>
                <c:pt idx="2022">
                  <c:v>44237</c:v>
                </c:pt>
                <c:pt idx="2023">
                  <c:v>44238</c:v>
                </c:pt>
                <c:pt idx="2024">
                  <c:v>44239</c:v>
                </c:pt>
                <c:pt idx="2025">
                  <c:v>44240</c:v>
                </c:pt>
                <c:pt idx="2026">
                  <c:v>44241</c:v>
                </c:pt>
                <c:pt idx="2027">
                  <c:v>44242</c:v>
                </c:pt>
                <c:pt idx="2028">
                  <c:v>44243</c:v>
                </c:pt>
                <c:pt idx="2029">
                  <c:v>44244</c:v>
                </c:pt>
                <c:pt idx="2030">
                  <c:v>44245</c:v>
                </c:pt>
                <c:pt idx="2031">
                  <c:v>44246</c:v>
                </c:pt>
                <c:pt idx="2032">
                  <c:v>44247</c:v>
                </c:pt>
                <c:pt idx="2033">
                  <c:v>44248</c:v>
                </c:pt>
                <c:pt idx="2034">
                  <c:v>44249</c:v>
                </c:pt>
                <c:pt idx="2035">
                  <c:v>44250</c:v>
                </c:pt>
                <c:pt idx="2036">
                  <c:v>44251</c:v>
                </c:pt>
                <c:pt idx="2037">
                  <c:v>44252</c:v>
                </c:pt>
                <c:pt idx="2038">
                  <c:v>44253</c:v>
                </c:pt>
                <c:pt idx="2039">
                  <c:v>44254</c:v>
                </c:pt>
                <c:pt idx="2040">
                  <c:v>44255</c:v>
                </c:pt>
                <c:pt idx="2041">
                  <c:v>44256</c:v>
                </c:pt>
                <c:pt idx="2042">
                  <c:v>44257</c:v>
                </c:pt>
                <c:pt idx="2043">
                  <c:v>44258</c:v>
                </c:pt>
                <c:pt idx="2044">
                  <c:v>44259</c:v>
                </c:pt>
                <c:pt idx="2045">
                  <c:v>44260</c:v>
                </c:pt>
                <c:pt idx="2046">
                  <c:v>44261</c:v>
                </c:pt>
                <c:pt idx="2047">
                  <c:v>44262</c:v>
                </c:pt>
                <c:pt idx="2048">
                  <c:v>44263</c:v>
                </c:pt>
                <c:pt idx="2049">
                  <c:v>44264</c:v>
                </c:pt>
                <c:pt idx="2050">
                  <c:v>44265</c:v>
                </c:pt>
                <c:pt idx="2051">
                  <c:v>44266</c:v>
                </c:pt>
                <c:pt idx="2052">
                  <c:v>44267</c:v>
                </c:pt>
                <c:pt idx="2053">
                  <c:v>44268</c:v>
                </c:pt>
                <c:pt idx="2054">
                  <c:v>44269</c:v>
                </c:pt>
                <c:pt idx="2055">
                  <c:v>44270</c:v>
                </c:pt>
                <c:pt idx="2056">
                  <c:v>44271</c:v>
                </c:pt>
                <c:pt idx="2057">
                  <c:v>44272</c:v>
                </c:pt>
                <c:pt idx="2058">
                  <c:v>44273</c:v>
                </c:pt>
                <c:pt idx="2059">
                  <c:v>44274</c:v>
                </c:pt>
                <c:pt idx="2060">
                  <c:v>44275</c:v>
                </c:pt>
                <c:pt idx="2061">
                  <c:v>44276</c:v>
                </c:pt>
                <c:pt idx="2062">
                  <c:v>44277</c:v>
                </c:pt>
                <c:pt idx="2063">
                  <c:v>44278</c:v>
                </c:pt>
                <c:pt idx="2064">
                  <c:v>44279</c:v>
                </c:pt>
                <c:pt idx="2065">
                  <c:v>44280</c:v>
                </c:pt>
                <c:pt idx="2066">
                  <c:v>44281</c:v>
                </c:pt>
                <c:pt idx="2067">
                  <c:v>44282</c:v>
                </c:pt>
                <c:pt idx="2068">
                  <c:v>44283</c:v>
                </c:pt>
                <c:pt idx="2069">
                  <c:v>44284</c:v>
                </c:pt>
                <c:pt idx="2070">
                  <c:v>44285</c:v>
                </c:pt>
                <c:pt idx="2071">
                  <c:v>44286</c:v>
                </c:pt>
                <c:pt idx="2072">
                  <c:v>44287</c:v>
                </c:pt>
                <c:pt idx="2073">
                  <c:v>44288</c:v>
                </c:pt>
                <c:pt idx="2074">
                  <c:v>44289</c:v>
                </c:pt>
                <c:pt idx="2075">
                  <c:v>44290</c:v>
                </c:pt>
                <c:pt idx="2076">
                  <c:v>44291</c:v>
                </c:pt>
                <c:pt idx="2077">
                  <c:v>44292</c:v>
                </c:pt>
                <c:pt idx="2078">
                  <c:v>44293</c:v>
                </c:pt>
                <c:pt idx="2079">
                  <c:v>44294</c:v>
                </c:pt>
                <c:pt idx="2080">
                  <c:v>44295</c:v>
                </c:pt>
                <c:pt idx="2081">
                  <c:v>44296</c:v>
                </c:pt>
                <c:pt idx="2082">
                  <c:v>44297</c:v>
                </c:pt>
                <c:pt idx="2083">
                  <c:v>44298</c:v>
                </c:pt>
                <c:pt idx="2084">
                  <c:v>44299</c:v>
                </c:pt>
                <c:pt idx="2085">
                  <c:v>44300</c:v>
                </c:pt>
                <c:pt idx="2086">
                  <c:v>44301</c:v>
                </c:pt>
                <c:pt idx="2087">
                  <c:v>44302</c:v>
                </c:pt>
                <c:pt idx="2088">
                  <c:v>44303</c:v>
                </c:pt>
                <c:pt idx="2089">
                  <c:v>44304</c:v>
                </c:pt>
                <c:pt idx="2090">
                  <c:v>44305</c:v>
                </c:pt>
                <c:pt idx="2091">
                  <c:v>44306</c:v>
                </c:pt>
                <c:pt idx="2092">
                  <c:v>44307</c:v>
                </c:pt>
                <c:pt idx="2093">
                  <c:v>44308</c:v>
                </c:pt>
                <c:pt idx="2094">
                  <c:v>44309</c:v>
                </c:pt>
                <c:pt idx="2095">
                  <c:v>44310</c:v>
                </c:pt>
                <c:pt idx="2096">
                  <c:v>44311</c:v>
                </c:pt>
                <c:pt idx="2097">
                  <c:v>44312</c:v>
                </c:pt>
                <c:pt idx="2098">
                  <c:v>44313</c:v>
                </c:pt>
                <c:pt idx="2099">
                  <c:v>44314</c:v>
                </c:pt>
                <c:pt idx="2100">
                  <c:v>44315</c:v>
                </c:pt>
                <c:pt idx="2101">
                  <c:v>44316</c:v>
                </c:pt>
                <c:pt idx="2102">
                  <c:v>44317</c:v>
                </c:pt>
                <c:pt idx="2103">
                  <c:v>44318</c:v>
                </c:pt>
                <c:pt idx="2104">
                  <c:v>44319</c:v>
                </c:pt>
                <c:pt idx="2105">
                  <c:v>44320</c:v>
                </c:pt>
                <c:pt idx="2106">
                  <c:v>44321</c:v>
                </c:pt>
                <c:pt idx="2107">
                  <c:v>44322</c:v>
                </c:pt>
                <c:pt idx="2108">
                  <c:v>44323</c:v>
                </c:pt>
                <c:pt idx="2109">
                  <c:v>44324</c:v>
                </c:pt>
                <c:pt idx="2110">
                  <c:v>44325</c:v>
                </c:pt>
                <c:pt idx="2111">
                  <c:v>44326</c:v>
                </c:pt>
                <c:pt idx="2112">
                  <c:v>44327</c:v>
                </c:pt>
                <c:pt idx="2113">
                  <c:v>44328</c:v>
                </c:pt>
                <c:pt idx="2114">
                  <c:v>44329</c:v>
                </c:pt>
                <c:pt idx="2115">
                  <c:v>44330</c:v>
                </c:pt>
                <c:pt idx="2116">
                  <c:v>44331</c:v>
                </c:pt>
                <c:pt idx="2117">
                  <c:v>44332</c:v>
                </c:pt>
                <c:pt idx="2118">
                  <c:v>44333</c:v>
                </c:pt>
                <c:pt idx="2119">
                  <c:v>44334</c:v>
                </c:pt>
                <c:pt idx="2120">
                  <c:v>44335</c:v>
                </c:pt>
                <c:pt idx="2121">
                  <c:v>44336</c:v>
                </c:pt>
                <c:pt idx="2122">
                  <c:v>44337</c:v>
                </c:pt>
                <c:pt idx="2123">
                  <c:v>44338</c:v>
                </c:pt>
                <c:pt idx="2124">
                  <c:v>44339</c:v>
                </c:pt>
                <c:pt idx="2125">
                  <c:v>44340</c:v>
                </c:pt>
                <c:pt idx="2126">
                  <c:v>44341</c:v>
                </c:pt>
                <c:pt idx="2127">
                  <c:v>44342</c:v>
                </c:pt>
                <c:pt idx="2128">
                  <c:v>44343</c:v>
                </c:pt>
                <c:pt idx="2129">
                  <c:v>44344</c:v>
                </c:pt>
                <c:pt idx="2130">
                  <c:v>44345</c:v>
                </c:pt>
                <c:pt idx="2131">
                  <c:v>44346</c:v>
                </c:pt>
                <c:pt idx="2132">
                  <c:v>44347</c:v>
                </c:pt>
                <c:pt idx="2133">
                  <c:v>44348</c:v>
                </c:pt>
                <c:pt idx="2134">
                  <c:v>44349</c:v>
                </c:pt>
                <c:pt idx="2135">
                  <c:v>44350</c:v>
                </c:pt>
                <c:pt idx="2136">
                  <c:v>44351</c:v>
                </c:pt>
                <c:pt idx="2137">
                  <c:v>44352</c:v>
                </c:pt>
                <c:pt idx="2138">
                  <c:v>44353</c:v>
                </c:pt>
                <c:pt idx="2139">
                  <c:v>44354</c:v>
                </c:pt>
                <c:pt idx="2140">
                  <c:v>44355</c:v>
                </c:pt>
                <c:pt idx="2141">
                  <c:v>44356</c:v>
                </c:pt>
                <c:pt idx="2142">
                  <c:v>44357</c:v>
                </c:pt>
                <c:pt idx="2143">
                  <c:v>44358</c:v>
                </c:pt>
                <c:pt idx="2144">
                  <c:v>44359</c:v>
                </c:pt>
                <c:pt idx="2145">
                  <c:v>44360</c:v>
                </c:pt>
                <c:pt idx="2146">
                  <c:v>44361</c:v>
                </c:pt>
                <c:pt idx="2147">
                  <c:v>44362</c:v>
                </c:pt>
                <c:pt idx="2148">
                  <c:v>44363</c:v>
                </c:pt>
                <c:pt idx="2149">
                  <c:v>44364</c:v>
                </c:pt>
                <c:pt idx="2150">
                  <c:v>44365</c:v>
                </c:pt>
                <c:pt idx="2151">
                  <c:v>44366</c:v>
                </c:pt>
                <c:pt idx="2152">
                  <c:v>44367</c:v>
                </c:pt>
                <c:pt idx="2153">
                  <c:v>44368</c:v>
                </c:pt>
                <c:pt idx="2154">
                  <c:v>44369</c:v>
                </c:pt>
                <c:pt idx="2155">
                  <c:v>44370</c:v>
                </c:pt>
                <c:pt idx="2156">
                  <c:v>44371</c:v>
                </c:pt>
                <c:pt idx="2157">
                  <c:v>44372</c:v>
                </c:pt>
                <c:pt idx="2158">
                  <c:v>44373</c:v>
                </c:pt>
                <c:pt idx="2159">
                  <c:v>44374</c:v>
                </c:pt>
                <c:pt idx="2160">
                  <c:v>44375</c:v>
                </c:pt>
                <c:pt idx="2161">
                  <c:v>44376</c:v>
                </c:pt>
                <c:pt idx="2162">
                  <c:v>44377</c:v>
                </c:pt>
                <c:pt idx="2163">
                  <c:v>44378</c:v>
                </c:pt>
                <c:pt idx="2164">
                  <c:v>44379</c:v>
                </c:pt>
                <c:pt idx="2165">
                  <c:v>44380</c:v>
                </c:pt>
                <c:pt idx="2166">
                  <c:v>44381</c:v>
                </c:pt>
                <c:pt idx="2167">
                  <c:v>44382</c:v>
                </c:pt>
                <c:pt idx="2168">
                  <c:v>44383</c:v>
                </c:pt>
                <c:pt idx="2169">
                  <c:v>44384</c:v>
                </c:pt>
                <c:pt idx="2170">
                  <c:v>44385</c:v>
                </c:pt>
                <c:pt idx="2171">
                  <c:v>44386</c:v>
                </c:pt>
                <c:pt idx="2172">
                  <c:v>44387</c:v>
                </c:pt>
                <c:pt idx="2173">
                  <c:v>44388</c:v>
                </c:pt>
                <c:pt idx="2174">
                  <c:v>44389</c:v>
                </c:pt>
                <c:pt idx="2175">
                  <c:v>44390</c:v>
                </c:pt>
                <c:pt idx="2176">
                  <c:v>44391</c:v>
                </c:pt>
                <c:pt idx="2177">
                  <c:v>44392</c:v>
                </c:pt>
                <c:pt idx="2178">
                  <c:v>44393</c:v>
                </c:pt>
                <c:pt idx="2179">
                  <c:v>44394</c:v>
                </c:pt>
                <c:pt idx="2180">
                  <c:v>44395</c:v>
                </c:pt>
                <c:pt idx="2181">
                  <c:v>44396</c:v>
                </c:pt>
                <c:pt idx="2182">
                  <c:v>44397</c:v>
                </c:pt>
                <c:pt idx="2183">
                  <c:v>44398</c:v>
                </c:pt>
                <c:pt idx="2184">
                  <c:v>44399</c:v>
                </c:pt>
                <c:pt idx="2185">
                  <c:v>44400</c:v>
                </c:pt>
                <c:pt idx="2186">
                  <c:v>44401</c:v>
                </c:pt>
                <c:pt idx="2187">
                  <c:v>44402</c:v>
                </c:pt>
                <c:pt idx="2188">
                  <c:v>44403</c:v>
                </c:pt>
                <c:pt idx="2189">
                  <c:v>44404</c:v>
                </c:pt>
                <c:pt idx="2190">
                  <c:v>44405</c:v>
                </c:pt>
                <c:pt idx="2191">
                  <c:v>44406</c:v>
                </c:pt>
                <c:pt idx="2192">
                  <c:v>44407</c:v>
                </c:pt>
                <c:pt idx="2193">
                  <c:v>44408</c:v>
                </c:pt>
                <c:pt idx="2194">
                  <c:v>44409</c:v>
                </c:pt>
                <c:pt idx="2195">
                  <c:v>44410</c:v>
                </c:pt>
                <c:pt idx="2196">
                  <c:v>44411</c:v>
                </c:pt>
                <c:pt idx="2197">
                  <c:v>44412</c:v>
                </c:pt>
                <c:pt idx="2198">
                  <c:v>44413</c:v>
                </c:pt>
                <c:pt idx="2199">
                  <c:v>44414</c:v>
                </c:pt>
                <c:pt idx="2200">
                  <c:v>44415</c:v>
                </c:pt>
                <c:pt idx="2201">
                  <c:v>44416</c:v>
                </c:pt>
                <c:pt idx="2202">
                  <c:v>44417</c:v>
                </c:pt>
                <c:pt idx="2203">
                  <c:v>44418</c:v>
                </c:pt>
                <c:pt idx="2204">
                  <c:v>44419</c:v>
                </c:pt>
                <c:pt idx="2205">
                  <c:v>44420</c:v>
                </c:pt>
                <c:pt idx="2206">
                  <c:v>44421</c:v>
                </c:pt>
                <c:pt idx="2207">
                  <c:v>44422</c:v>
                </c:pt>
                <c:pt idx="2208">
                  <c:v>44423</c:v>
                </c:pt>
                <c:pt idx="2209">
                  <c:v>44424</c:v>
                </c:pt>
                <c:pt idx="2210">
                  <c:v>44425</c:v>
                </c:pt>
                <c:pt idx="2211">
                  <c:v>44426</c:v>
                </c:pt>
                <c:pt idx="2212">
                  <c:v>44427</c:v>
                </c:pt>
                <c:pt idx="2213">
                  <c:v>44428</c:v>
                </c:pt>
                <c:pt idx="2214">
                  <c:v>44429</c:v>
                </c:pt>
                <c:pt idx="2215">
                  <c:v>44430</c:v>
                </c:pt>
                <c:pt idx="2216">
                  <c:v>44431</c:v>
                </c:pt>
                <c:pt idx="2217">
                  <c:v>44432</c:v>
                </c:pt>
                <c:pt idx="2218">
                  <c:v>44433</c:v>
                </c:pt>
                <c:pt idx="2219">
                  <c:v>44434</c:v>
                </c:pt>
                <c:pt idx="2220">
                  <c:v>44435</c:v>
                </c:pt>
                <c:pt idx="2221">
                  <c:v>44436</c:v>
                </c:pt>
                <c:pt idx="2222">
                  <c:v>44437</c:v>
                </c:pt>
                <c:pt idx="2223">
                  <c:v>44438</c:v>
                </c:pt>
                <c:pt idx="2224">
                  <c:v>44439</c:v>
                </c:pt>
                <c:pt idx="2225">
                  <c:v>44440</c:v>
                </c:pt>
                <c:pt idx="2226">
                  <c:v>44441</c:v>
                </c:pt>
                <c:pt idx="2227">
                  <c:v>44442</c:v>
                </c:pt>
                <c:pt idx="2228">
                  <c:v>44443</c:v>
                </c:pt>
                <c:pt idx="2229">
                  <c:v>44444</c:v>
                </c:pt>
                <c:pt idx="2230">
                  <c:v>44445</c:v>
                </c:pt>
                <c:pt idx="2231">
                  <c:v>44446</c:v>
                </c:pt>
                <c:pt idx="2232">
                  <c:v>44447</c:v>
                </c:pt>
                <c:pt idx="2233">
                  <c:v>44448</c:v>
                </c:pt>
                <c:pt idx="2234">
                  <c:v>44449</c:v>
                </c:pt>
                <c:pt idx="2235">
                  <c:v>44450</c:v>
                </c:pt>
                <c:pt idx="2236">
                  <c:v>44451</c:v>
                </c:pt>
                <c:pt idx="2237">
                  <c:v>44452</c:v>
                </c:pt>
                <c:pt idx="2238">
                  <c:v>44453</c:v>
                </c:pt>
                <c:pt idx="2239">
                  <c:v>44454</c:v>
                </c:pt>
                <c:pt idx="2240">
                  <c:v>44455</c:v>
                </c:pt>
                <c:pt idx="2241">
                  <c:v>44456</c:v>
                </c:pt>
                <c:pt idx="2242">
                  <c:v>44457</c:v>
                </c:pt>
                <c:pt idx="2243">
                  <c:v>44458</c:v>
                </c:pt>
                <c:pt idx="2244">
                  <c:v>44459</c:v>
                </c:pt>
                <c:pt idx="2245">
                  <c:v>44460</c:v>
                </c:pt>
                <c:pt idx="2246">
                  <c:v>44461</c:v>
                </c:pt>
                <c:pt idx="2247">
                  <c:v>44462</c:v>
                </c:pt>
                <c:pt idx="2248">
                  <c:v>44463</c:v>
                </c:pt>
                <c:pt idx="2249">
                  <c:v>44464</c:v>
                </c:pt>
                <c:pt idx="2250">
                  <c:v>44465</c:v>
                </c:pt>
                <c:pt idx="2251">
                  <c:v>44466</c:v>
                </c:pt>
                <c:pt idx="2252">
                  <c:v>44467</c:v>
                </c:pt>
                <c:pt idx="2253">
                  <c:v>44468</c:v>
                </c:pt>
                <c:pt idx="2254">
                  <c:v>44469</c:v>
                </c:pt>
                <c:pt idx="2255">
                  <c:v>44470</c:v>
                </c:pt>
                <c:pt idx="2256">
                  <c:v>44471</c:v>
                </c:pt>
                <c:pt idx="2257">
                  <c:v>44472</c:v>
                </c:pt>
                <c:pt idx="2258">
                  <c:v>44473</c:v>
                </c:pt>
                <c:pt idx="2259">
                  <c:v>44474</c:v>
                </c:pt>
                <c:pt idx="2260">
                  <c:v>44475</c:v>
                </c:pt>
                <c:pt idx="2261">
                  <c:v>44476</c:v>
                </c:pt>
                <c:pt idx="2262">
                  <c:v>44477</c:v>
                </c:pt>
                <c:pt idx="2263">
                  <c:v>44478</c:v>
                </c:pt>
                <c:pt idx="2264">
                  <c:v>44479</c:v>
                </c:pt>
                <c:pt idx="2265">
                  <c:v>44480</c:v>
                </c:pt>
                <c:pt idx="2266">
                  <c:v>44481</c:v>
                </c:pt>
                <c:pt idx="2267">
                  <c:v>44482</c:v>
                </c:pt>
                <c:pt idx="2268">
                  <c:v>44483</c:v>
                </c:pt>
                <c:pt idx="2269">
                  <c:v>44484</c:v>
                </c:pt>
                <c:pt idx="2270">
                  <c:v>44485</c:v>
                </c:pt>
                <c:pt idx="2271">
                  <c:v>44486</c:v>
                </c:pt>
                <c:pt idx="2272">
                  <c:v>44487</c:v>
                </c:pt>
                <c:pt idx="2273">
                  <c:v>44488</c:v>
                </c:pt>
                <c:pt idx="2274">
                  <c:v>44489</c:v>
                </c:pt>
                <c:pt idx="2275">
                  <c:v>44490</c:v>
                </c:pt>
                <c:pt idx="2276">
                  <c:v>44491</c:v>
                </c:pt>
                <c:pt idx="2277">
                  <c:v>44492</c:v>
                </c:pt>
                <c:pt idx="2278">
                  <c:v>44493</c:v>
                </c:pt>
                <c:pt idx="2279">
                  <c:v>44494</c:v>
                </c:pt>
                <c:pt idx="2280">
                  <c:v>44495</c:v>
                </c:pt>
                <c:pt idx="2281">
                  <c:v>44496</c:v>
                </c:pt>
                <c:pt idx="2282">
                  <c:v>44497</c:v>
                </c:pt>
                <c:pt idx="2283">
                  <c:v>44498</c:v>
                </c:pt>
                <c:pt idx="2284">
                  <c:v>44499</c:v>
                </c:pt>
                <c:pt idx="2285">
                  <c:v>44500</c:v>
                </c:pt>
                <c:pt idx="2286">
                  <c:v>44501</c:v>
                </c:pt>
                <c:pt idx="2287">
                  <c:v>44502</c:v>
                </c:pt>
                <c:pt idx="2288">
                  <c:v>44503</c:v>
                </c:pt>
                <c:pt idx="2289">
                  <c:v>44504</c:v>
                </c:pt>
                <c:pt idx="2290">
                  <c:v>44505</c:v>
                </c:pt>
                <c:pt idx="2291">
                  <c:v>44506</c:v>
                </c:pt>
                <c:pt idx="2292">
                  <c:v>44507</c:v>
                </c:pt>
                <c:pt idx="2293">
                  <c:v>44508</c:v>
                </c:pt>
                <c:pt idx="2294">
                  <c:v>44509</c:v>
                </c:pt>
                <c:pt idx="2295">
                  <c:v>44510</c:v>
                </c:pt>
                <c:pt idx="2296">
                  <c:v>44511</c:v>
                </c:pt>
                <c:pt idx="2297">
                  <c:v>44512</c:v>
                </c:pt>
                <c:pt idx="2298">
                  <c:v>44513</c:v>
                </c:pt>
                <c:pt idx="2299">
                  <c:v>44514</c:v>
                </c:pt>
                <c:pt idx="2300">
                  <c:v>44515</c:v>
                </c:pt>
                <c:pt idx="2301">
                  <c:v>44516</c:v>
                </c:pt>
                <c:pt idx="2302">
                  <c:v>44517</c:v>
                </c:pt>
                <c:pt idx="2303">
                  <c:v>44518</c:v>
                </c:pt>
                <c:pt idx="2304">
                  <c:v>44519</c:v>
                </c:pt>
                <c:pt idx="2305">
                  <c:v>44520</c:v>
                </c:pt>
                <c:pt idx="2306">
                  <c:v>44521</c:v>
                </c:pt>
                <c:pt idx="2307">
                  <c:v>44522</c:v>
                </c:pt>
                <c:pt idx="2308">
                  <c:v>44523</c:v>
                </c:pt>
                <c:pt idx="2309">
                  <c:v>44524</c:v>
                </c:pt>
                <c:pt idx="2310">
                  <c:v>44525</c:v>
                </c:pt>
                <c:pt idx="2311">
                  <c:v>44526</c:v>
                </c:pt>
                <c:pt idx="2312">
                  <c:v>44527</c:v>
                </c:pt>
                <c:pt idx="2313">
                  <c:v>44528</c:v>
                </c:pt>
                <c:pt idx="2314">
                  <c:v>44529</c:v>
                </c:pt>
                <c:pt idx="2315">
                  <c:v>44530</c:v>
                </c:pt>
                <c:pt idx="2316">
                  <c:v>44531</c:v>
                </c:pt>
                <c:pt idx="2317">
                  <c:v>44532</c:v>
                </c:pt>
                <c:pt idx="2318">
                  <c:v>44533</c:v>
                </c:pt>
                <c:pt idx="2319">
                  <c:v>44534</c:v>
                </c:pt>
                <c:pt idx="2320">
                  <c:v>44535</c:v>
                </c:pt>
                <c:pt idx="2321">
                  <c:v>44536</c:v>
                </c:pt>
                <c:pt idx="2322">
                  <c:v>44537</c:v>
                </c:pt>
                <c:pt idx="2323">
                  <c:v>44538</c:v>
                </c:pt>
                <c:pt idx="2324">
                  <c:v>44539</c:v>
                </c:pt>
                <c:pt idx="2325">
                  <c:v>44540</c:v>
                </c:pt>
                <c:pt idx="2326">
                  <c:v>44541</c:v>
                </c:pt>
                <c:pt idx="2327">
                  <c:v>44542</c:v>
                </c:pt>
                <c:pt idx="2328">
                  <c:v>44543</c:v>
                </c:pt>
                <c:pt idx="2329">
                  <c:v>44544</c:v>
                </c:pt>
                <c:pt idx="2330">
                  <c:v>44545</c:v>
                </c:pt>
                <c:pt idx="2331">
                  <c:v>44546</c:v>
                </c:pt>
                <c:pt idx="2332">
                  <c:v>44547</c:v>
                </c:pt>
                <c:pt idx="2333">
                  <c:v>44548</c:v>
                </c:pt>
                <c:pt idx="2334">
                  <c:v>44549</c:v>
                </c:pt>
                <c:pt idx="2335">
                  <c:v>44550</c:v>
                </c:pt>
                <c:pt idx="2336">
                  <c:v>44551</c:v>
                </c:pt>
                <c:pt idx="2337">
                  <c:v>44552</c:v>
                </c:pt>
                <c:pt idx="2338">
                  <c:v>44553</c:v>
                </c:pt>
                <c:pt idx="2339">
                  <c:v>44554</c:v>
                </c:pt>
                <c:pt idx="2340">
                  <c:v>44555</c:v>
                </c:pt>
                <c:pt idx="2341">
                  <c:v>44556</c:v>
                </c:pt>
                <c:pt idx="2342">
                  <c:v>44557</c:v>
                </c:pt>
                <c:pt idx="2343">
                  <c:v>44558</c:v>
                </c:pt>
                <c:pt idx="2344">
                  <c:v>44559</c:v>
                </c:pt>
                <c:pt idx="2345">
                  <c:v>44560</c:v>
                </c:pt>
                <c:pt idx="2346">
                  <c:v>44561</c:v>
                </c:pt>
                <c:pt idx="2347">
                  <c:v>44562</c:v>
                </c:pt>
                <c:pt idx="2348">
                  <c:v>44563</c:v>
                </c:pt>
                <c:pt idx="2349">
                  <c:v>44564</c:v>
                </c:pt>
                <c:pt idx="2350">
                  <c:v>44565</c:v>
                </c:pt>
                <c:pt idx="2351">
                  <c:v>44566</c:v>
                </c:pt>
                <c:pt idx="2352">
                  <c:v>44567</c:v>
                </c:pt>
                <c:pt idx="2353">
                  <c:v>44568</c:v>
                </c:pt>
                <c:pt idx="2354">
                  <c:v>44569</c:v>
                </c:pt>
                <c:pt idx="2355">
                  <c:v>44570</c:v>
                </c:pt>
                <c:pt idx="2356">
                  <c:v>44571</c:v>
                </c:pt>
                <c:pt idx="2357">
                  <c:v>44572</c:v>
                </c:pt>
                <c:pt idx="2358">
                  <c:v>44573</c:v>
                </c:pt>
                <c:pt idx="2359">
                  <c:v>44574</c:v>
                </c:pt>
                <c:pt idx="2360">
                  <c:v>44575</c:v>
                </c:pt>
                <c:pt idx="2361">
                  <c:v>44576</c:v>
                </c:pt>
                <c:pt idx="2362">
                  <c:v>44577</c:v>
                </c:pt>
                <c:pt idx="2363">
                  <c:v>44578</c:v>
                </c:pt>
                <c:pt idx="2364">
                  <c:v>44579</c:v>
                </c:pt>
                <c:pt idx="2365">
                  <c:v>44580</c:v>
                </c:pt>
                <c:pt idx="2366">
                  <c:v>44581</c:v>
                </c:pt>
                <c:pt idx="2367">
                  <c:v>44582</c:v>
                </c:pt>
                <c:pt idx="2368">
                  <c:v>44583</c:v>
                </c:pt>
                <c:pt idx="2369">
                  <c:v>44584</c:v>
                </c:pt>
                <c:pt idx="2370">
                  <c:v>44585</c:v>
                </c:pt>
                <c:pt idx="2371">
                  <c:v>44586</c:v>
                </c:pt>
                <c:pt idx="2372">
                  <c:v>44587</c:v>
                </c:pt>
                <c:pt idx="2373">
                  <c:v>44588</c:v>
                </c:pt>
                <c:pt idx="2374">
                  <c:v>44589</c:v>
                </c:pt>
                <c:pt idx="2375">
                  <c:v>44590</c:v>
                </c:pt>
                <c:pt idx="2376">
                  <c:v>44591</c:v>
                </c:pt>
                <c:pt idx="2377">
                  <c:v>44592</c:v>
                </c:pt>
                <c:pt idx="2378">
                  <c:v>44593</c:v>
                </c:pt>
                <c:pt idx="2379">
                  <c:v>44594</c:v>
                </c:pt>
                <c:pt idx="2380">
                  <c:v>44595</c:v>
                </c:pt>
                <c:pt idx="2381">
                  <c:v>44596</c:v>
                </c:pt>
                <c:pt idx="2382">
                  <c:v>44597</c:v>
                </c:pt>
                <c:pt idx="2383">
                  <c:v>44598</c:v>
                </c:pt>
                <c:pt idx="2384">
                  <c:v>44599</c:v>
                </c:pt>
                <c:pt idx="2385">
                  <c:v>44600</c:v>
                </c:pt>
                <c:pt idx="2386">
                  <c:v>44601</c:v>
                </c:pt>
                <c:pt idx="2387">
                  <c:v>44602</c:v>
                </c:pt>
                <c:pt idx="2388">
                  <c:v>44603</c:v>
                </c:pt>
                <c:pt idx="2389">
                  <c:v>44604</c:v>
                </c:pt>
                <c:pt idx="2390">
                  <c:v>44605</c:v>
                </c:pt>
                <c:pt idx="2391">
                  <c:v>44606</c:v>
                </c:pt>
                <c:pt idx="2392">
                  <c:v>44607</c:v>
                </c:pt>
                <c:pt idx="2393">
                  <c:v>44608</c:v>
                </c:pt>
                <c:pt idx="2394">
                  <c:v>44609</c:v>
                </c:pt>
                <c:pt idx="2395">
                  <c:v>44610</c:v>
                </c:pt>
                <c:pt idx="2396">
                  <c:v>44611</c:v>
                </c:pt>
                <c:pt idx="2397">
                  <c:v>44612</c:v>
                </c:pt>
                <c:pt idx="2398">
                  <c:v>44613</c:v>
                </c:pt>
                <c:pt idx="2399">
                  <c:v>44614</c:v>
                </c:pt>
                <c:pt idx="2400">
                  <c:v>44615</c:v>
                </c:pt>
                <c:pt idx="2401">
                  <c:v>44616</c:v>
                </c:pt>
                <c:pt idx="2402">
                  <c:v>44617</c:v>
                </c:pt>
                <c:pt idx="2403">
                  <c:v>44618</c:v>
                </c:pt>
                <c:pt idx="2404">
                  <c:v>44619</c:v>
                </c:pt>
                <c:pt idx="2405">
                  <c:v>44620</c:v>
                </c:pt>
                <c:pt idx="2406">
                  <c:v>44621</c:v>
                </c:pt>
                <c:pt idx="2407">
                  <c:v>44622</c:v>
                </c:pt>
                <c:pt idx="2408">
                  <c:v>44623</c:v>
                </c:pt>
                <c:pt idx="2409">
                  <c:v>44624</c:v>
                </c:pt>
                <c:pt idx="2410">
                  <c:v>44625</c:v>
                </c:pt>
                <c:pt idx="2411">
                  <c:v>44626</c:v>
                </c:pt>
                <c:pt idx="2412">
                  <c:v>44627</c:v>
                </c:pt>
                <c:pt idx="2413">
                  <c:v>44628</c:v>
                </c:pt>
                <c:pt idx="2414">
                  <c:v>44629</c:v>
                </c:pt>
                <c:pt idx="2415">
                  <c:v>44630</c:v>
                </c:pt>
                <c:pt idx="2416">
                  <c:v>44631</c:v>
                </c:pt>
                <c:pt idx="2417">
                  <c:v>44632</c:v>
                </c:pt>
                <c:pt idx="2418">
                  <c:v>44633</c:v>
                </c:pt>
                <c:pt idx="2419">
                  <c:v>44634</c:v>
                </c:pt>
                <c:pt idx="2420">
                  <c:v>44635</c:v>
                </c:pt>
                <c:pt idx="2421">
                  <c:v>44636</c:v>
                </c:pt>
                <c:pt idx="2422">
                  <c:v>44637</c:v>
                </c:pt>
                <c:pt idx="2423">
                  <c:v>44638</c:v>
                </c:pt>
                <c:pt idx="2424">
                  <c:v>44639</c:v>
                </c:pt>
                <c:pt idx="2425">
                  <c:v>44640</c:v>
                </c:pt>
                <c:pt idx="2426">
                  <c:v>44641</c:v>
                </c:pt>
                <c:pt idx="2427">
                  <c:v>44642</c:v>
                </c:pt>
                <c:pt idx="2428">
                  <c:v>44643</c:v>
                </c:pt>
                <c:pt idx="2429">
                  <c:v>44644</c:v>
                </c:pt>
                <c:pt idx="2430">
                  <c:v>44645</c:v>
                </c:pt>
                <c:pt idx="2431">
                  <c:v>44646</c:v>
                </c:pt>
                <c:pt idx="2432">
                  <c:v>44647</c:v>
                </c:pt>
                <c:pt idx="2433">
                  <c:v>44648</c:v>
                </c:pt>
                <c:pt idx="2434">
                  <c:v>44649</c:v>
                </c:pt>
                <c:pt idx="2435">
                  <c:v>44650</c:v>
                </c:pt>
                <c:pt idx="2436">
                  <c:v>44651</c:v>
                </c:pt>
                <c:pt idx="2437">
                  <c:v>44652</c:v>
                </c:pt>
                <c:pt idx="2438">
                  <c:v>44653</c:v>
                </c:pt>
                <c:pt idx="2439">
                  <c:v>44654</c:v>
                </c:pt>
                <c:pt idx="2440">
                  <c:v>44655</c:v>
                </c:pt>
                <c:pt idx="2441">
                  <c:v>44656</c:v>
                </c:pt>
                <c:pt idx="2442">
                  <c:v>44657</c:v>
                </c:pt>
                <c:pt idx="2443">
                  <c:v>44658</c:v>
                </c:pt>
                <c:pt idx="2444">
                  <c:v>44659</c:v>
                </c:pt>
                <c:pt idx="2445">
                  <c:v>44660</c:v>
                </c:pt>
                <c:pt idx="2446">
                  <c:v>44661</c:v>
                </c:pt>
                <c:pt idx="2447">
                  <c:v>44662</c:v>
                </c:pt>
                <c:pt idx="2448">
                  <c:v>44663</c:v>
                </c:pt>
                <c:pt idx="2449">
                  <c:v>44664</c:v>
                </c:pt>
                <c:pt idx="2450">
                  <c:v>44665</c:v>
                </c:pt>
                <c:pt idx="2451">
                  <c:v>44666</c:v>
                </c:pt>
                <c:pt idx="2452">
                  <c:v>44667</c:v>
                </c:pt>
                <c:pt idx="2453">
                  <c:v>44668</c:v>
                </c:pt>
                <c:pt idx="2454">
                  <c:v>44669</c:v>
                </c:pt>
                <c:pt idx="2455">
                  <c:v>44670</c:v>
                </c:pt>
                <c:pt idx="2456">
                  <c:v>44671</c:v>
                </c:pt>
                <c:pt idx="2457">
                  <c:v>44672</c:v>
                </c:pt>
                <c:pt idx="2458">
                  <c:v>44673</c:v>
                </c:pt>
                <c:pt idx="2459">
                  <c:v>44674</c:v>
                </c:pt>
                <c:pt idx="2460">
                  <c:v>44675</c:v>
                </c:pt>
                <c:pt idx="2461">
                  <c:v>44676</c:v>
                </c:pt>
                <c:pt idx="2462">
                  <c:v>44677</c:v>
                </c:pt>
                <c:pt idx="2463">
                  <c:v>44678</c:v>
                </c:pt>
                <c:pt idx="2464">
                  <c:v>44679</c:v>
                </c:pt>
                <c:pt idx="2465">
                  <c:v>44680</c:v>
                </c:pt>
                <c:pt idx="2466">
                  <c:v>44681</c:v>
                </c:pt>
                <c:pt idx="2467">
                  <c:v>44682</c:v>
                </c:pt>
                <c:pt idx="2468">
                  <c:v>44683</c:v>
                </c:pt>
                <c:pt idx="2469">
                  <c:v>44684</c:v>
                </c:pt>
                <c:pt idx="2470">
                  <c:v>44685</c:v>
                </c:pt>
              </c:numCache>
            </c:numRef>
          </c:cat>
          <c:val>
            <c:numRef>
              <c:f>Sheet2!$B$2:$B$2472</c:f>
              <c:numCache>
                <c:formatCode>General</c:formatCode>
                <c:ptCount val="247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605</c:v>
                </c:pt>
                <c:pt idx="9">
                  <c:v>323</c:v>
                </c:pt>
                <c:pt idx="10">
                  <c:v>475</c:v>
                </c:pt>
                <c:pt idx="11">
                  <c:v>422</c:v>
                </c:pt>
                <c:pt idx="12">
                  <c:v>78</c:v>
                </c:pt>
                <c:pt idx="13">
                  <c:v>445</c:v>
                </c:pt>
                <c:pt idx="14">
                  <c:v>269</c:v>
                </c:pt>
                <c:pt idx="15">
                  <c:v>193</c:v>
                </c:pt>
                <c:pt idx="16">
                  <c:v>144</c:v>
                </c:pt>
                <c:pt idx="17">
                  <c:v>121</c:v>
                </c:pt>
                <c:pt idx="18">
                  <c:v>132</c:v>
                </c:pt>
                <c:pt idx="19">
                  <c:v>147</c:v>
                </c:pt>
                <c:pt idx="20">
                  <c:v>195</c:v>
                </c:pt>
                <c:pt idx="21">
                  <c:v>99</c:v>
                </c:pt>
                <c:pt idx="22">
                  <c:v>80</c:v>
                </c:pt>
                <c:pt idx="23">
                  <c:v>553</c:v>
                </c:pt>
                <c:pt idx="24">
                  <c:v>73</c:v>
                </c:pt>
                <c:pt idx="25">
                  <c:v>92</c:v>
                </c:pt>
                <c:pt idx="26">
                  <c:v>76</c:v>
                </c:pt>
                <c:pt idx="27">
                  <c:v>60</c:v>
                </c:pt>
                <c:pt idx="28">
                  <c:v>59</c:v>
                </c:pt>
                <c:pt idx="29">
                  <c:v>93</c:v>
                </c:pt>
                <c:pt idx="30">
                  <c:v>56</c:v>
                </c:pt>
                <c:pt idx="31">
                  <c:v>55</c:v>
                </c:pt>
                <c:pt idx="32">
                  <c:v>58</c:v>
                </c:pt>
                <c:pt idx="33">
                  <c:v>57</c:v>
                </c:pt>
                <c:pt idx="34">
                  <c:v>59</c:v>
                </c:pt>
                <c:pt idx="35">
                  <c:v>55</c:v>
                </c:pt>
                <c:pt idx="36">
                  <c:v>59</c:v>
                </c:pt>
                <c:pt idx="37">
                  <c:v>55</c:v>
                </c:pt>
                <c:pt idx="38">
                  <c:v>55</c:v>
                </c:pt>
                <c:pt idx="39">
                  <c:v>54</c:v>
                </c:pt>
                <c:pt idx="40">
                  <c:v>65</c:v>
                </c:pt>
                <c:pt idx="41">
                  <c:v>54</c:v>
                </c:pt>
                <c:pt idx="42">
                  <c:v>55</c:v>
                </c:pt>
                <c:pt idx="43">
                  <c:v>56</c:v>
                </c:pt>
                <c:pt idx="44">
                  <c:v>62</c:v>
                </c:pt>
                <c:pt idx="45">
                  <c:v>52</c:v>
                </c:pt>
                <c:pt idx="46">
                  <c:v>54</c:v>
                </c:pt>
                <c:pt idx="47">
                  <c:v>53</c:v>
                </c:pt>
                <c:pt idx="48">
                  <c:v>112</c:v>
                </c:pt>
                <c:pt idx="49">
                  <c:v>56</c:v>
                </c:pt>
                <c:pt idx="50">
                  <c:v>56</c:v>
                </c:pt>
                <c:pt idx="51">
                  <c:v>52</c:v>
                </c:pt>
                <c:pt idx="52">
                  <c:v>53</c:v>
                </c:pt>
                <c:pt idx="53">
                  <c:v>51</c:v>
                </c:pt>
                <c:pt idx="54">
                  <c:v>51</c:v>
                </c:pt>
                <c:pt idx="55">
                  <c:v>52</c:v>
                </c:pt>
                <c:pt idx="56">
                  <c:v>54</c:v>
                </c:pt>
                <c:pt idx="57">
                  <c:v>52</c:v>
                </c:pt>
                <c:pt idx="58">
                  <c:v>55</c:v>
                </c:pt>
                <c:pt idx="59">
                  <c:v>51</c:v>
                </c:pt>
                <c:pt idx="60">
                  <c:v>53</c:v>
                </c:pt>
                <c:pt idx="61">
                  <c:v>55</c:v>
                </c:pt>
                <c:pt idx="62">
                  <c:v>51</c:v>
                </c:pt>
                <c:pt idx="63">
                  <c:v>51</c:v>
                </c:pt>
                <c:pt idx="64">
                  <c:v>53</c:v>
                </c:pt>
                <c:pt idx="65">
                  <c:v>53</c:v>
                </c:pt>
                <c:pt idx="66">
                  <c:v>51</c:v>
                </c:pt>
                <c:pt idx="67">
                  <c:v>51</c:v>
                </c:pt>
                <c:pt idx="68">
                  <c:v>51</c:v>
                </c:pt>
                <c:pt idx="69">
                  <c:v>51</c:v>
                </c:pt>
                <c:pt idx="70">
                  <c:v>57</c:v>
                </c:pt>
                <c:pt idx="71">
                  <c:v>62</c:v>
                </c:pt>
                <c:pt idx="72">
                  <c:v>65</c:v>
                </c:pt>
                <c:pt idx="73">
                  <c:v>56</c:v>
                </c:pt>
                <c:pt idx="74">
                  <c:v>51</c:v>
                </c:pt>
                <c:pt idx="75">
                  <c:v>53</c:v>
                </c:pt>
                <c:pt idx="76">
                  <c:v>58</c:v>
                </c:pt>
                <c:pt idx="77">
                  <c:v>55</c:v>
                </c:pt>
                <c:pt idx="78">
                  <c:v>53</c:v>
                </c:pt>
                <c:pt idx="79">
                  <c:v>54</c:v>
                </c:pt>
                <c:pt idx="80">
                  <c:v>52</c:v>
                </c:pt>
                <c:pt idx="81">
                  <c:v>52</c:v>
                </c:pt>
                <c:pt idx="82">
                  <c:v>54</c:v>
                </c:pt>
                <c:pt idx="83">
                  <c:v>54</c:v>
                </c:pt>
                <c:pt idx="84">
                  <c:v>57</c:v>
                </c:pt>
                <c:pt idx="85">
                  <c:v>51</c:v>
                </c:pt>
                <c:pt idx="86">
                  <c:v>51</c:v>
                </c:pt>
                <c:pt idx="87">
                  <c:v>52</c:v>
                </c:pt>
                <c:pt idx="88">
                  <c:v>55</c:v>
                </c:pt>
                <c:pt idx="89">
                  <c:v>54</c:v>
                </c:pt>
                <c:pt idx="90">
                  <c:v>55</c:v>
                </c:pt>
                <c:pt idx="91">
                  <c:v>52</c:v>
                </c:pt>
                <c:pt idx="92">
                  <c:v>54</c:v>
                </c:pt>
                <c:pt idx="93">
                  <c:v>54</c:v>
                </c:pt>
                <c:pt idx="94">
                  <c:v>51</c:v>
                </c:pt>
                <c:pt idx="95">
                  <c:v>53</c:v>
                </c:pt>
                <c:pt idx="96">
                  <c:v>52</c:v>
                </c:pt>
                <c:pt idx="97">
                  <c:v>52</c:v>
                </c:pt>
                <c:pt idx="98">
                  <c:v>53</c:v>
                </c:pt>
                <c:pt idx="99">
                  <c:v>52</c:v>
                </c:pt>
                <c:pt idx="100">
                  <c:v>52</c:v>
                </c:pt>
                <c:pt idx="101">
                  <c:v>52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59</c:v>
                </c:pt>
                <c:pt idx="106">
                  <c:v>52</c:v>
                </c:pt>
                <c:pt idx="107">
                  <c:v>51</c:v>
                </c:pt>
                <c:pt idx="108">
                  <c:v>52</c:v>
                </c:pt>
                <c:pt idx="109">
                  <c:v>57</c:v>
                </c:pt>
                <c:pt idx="110">
                  <c:v>56</c:v>
                </c:pt>
                <c:pt idx="111">
                  <c:v>54</c:v>
                </c:pt>
                <c:pt idx="112">
                  <c:v>54</c:v>
                </c:pt>
                <c:pt idx="113">
                  <c:v>54</c:v>
                </c:pt>
                <c:pt idx="114">
                  <c:v>54</c:v>
                </c:pt>
                <c:pt idx="115">
                  <c:v>54</c:v>
                </c:pt>
                <c:pt idx="116">
                  <c:v>56</c:v>
                </c:pt>
                <c:pt idx="117">
                  <c:v>58</c:v>
                </c:pt>
                <c:pt idx="118">
                  <c:v>54</c:v>
                </c:pt>
                <c:pt idx="119">
                  <c:v>54</c:v>
                </c:pt>
                <c:pt idx="120">
                  <c:v>53</c:v>
                </c:pt>
                <c:pt idx="121">
                  <c:v>54</c:v>
                </c:pt>
                <c:pt idx="122">
                  <c:v>53</c:v>
                </c:pt>
                <c:pt idx="123">
                  <c:v>55</c:v>
                </c:pt>
                <c:pt idx="124">
                  <c:v>55</c:v>
                </c:pt>
                <c:pt idx="125">
                  <c:v>54</c:v>
                </c:pt>
                <c:pt idx="126">
                  <c:v>54</c:v>
                </c:pt>
                <c:pt idx="127">
                  <c:v>54</c:v>
                </c:pt>
                <c:pt idx="128">
                  <c:v>54</c:v>
                </c:pt>
                <c:pt idx="129">
                  <c:v>54</c:v>
                </c:pt>
                <c:pt idx="130">
                  <c:v>54</c:v>
                </c:pt>
                <c:pt idx="131">
                  <c:v>54</c:v>
                </c:pt>
                <c:pt idx="132">
                  <c:v>55</c:v>
                </c:pt>
                <c:pt idx="133">
                  <c:v>55</c:v>
                </c:pt>
                <c:pt idx="134">
                  <c:v>58</c:v>
                </c:pt>
                <c:pt idx="135">
                  <c:v>59</c:v>
                </c:pt>
                <c:pt idx="136">
                  <c:v>57</c:v>
                </c:pt>
                <c:pt idx="137">
                  <c:v>53</c:v>
                </c:pt>
                <c:pt idx="138">
                  <c:v>63</c:v>
                </c:pt>
                <c:pt idx="139">
                  <c:v>54</c:v>
                </c:pt>
                <c:pt idx="140">
                  <c:v>55</c:v>
                </c:pt>
                <c:pt idx="141">
                  <c:v>55</c:v>
                </c:pt>
                <c:pt idx="142">
                  <c:v>54</c:v>
                </c:pt>
                <c:pt idx="143">
                  <c:v>53</c:v>
                </c:pt>
                <c:pt idx="144">
                  <c:v>53</c:v>
                </c:pt>
                <c:pt idx="145">
                  <c:v>54</c:v>
                </c:pt>
                <c:pt idx="146">
                  <c:v>56</c:v>
                </c:pt>
                <c:pt idx="147">
                  <c:v>53</c:v>
                </c:pt>
                <c:pt idx="148">
                  <c:v>54</c:v>
                </c:pt>
                <c:pt idx="149">
                  <c:v>54</c:v>
                </c:pt>
                <c:pt idx="150">
                  <c:v>67</c:v>
                </c:pt>
                <c:pt idx="151">
                  <c:v>53</c:v>
                </c:pt>
                <c:pt idx="152">
                  <c:v>54</c:v>
                </c:pt>
                <c:pt idx="153">
                  <c:v>57</c:v>
                </c:pt>
                <c:pt idx="154">
                  <c:v>58</c:v>
                </c:pt>
                <c:pt idx="155">
                  <c:v>55</c:v>
                </c:pt>
                <c:pt idx="156">
                  <c:v>53</c:v>
                </c:pt>
                <c:pt idx="157">
                  <c:v>53</c:v>
                </c:pt>
                <c:pt idx="158">
                  <c:v>54</c:v>
                </c:pt>
                <c:pt idx="159">
                  <c:v>57</c:v>
                </c:pt>
                <c:pt idx="160">
                  <c:v>54</c:v>
                </c:pt>
                <c:pt idx="161">
                  <c:v>53</c:v>
                </c:pt>
                <c:pt idx="162">
                  <c:v>54</c:v>
                </c:pt>
                <c:pt idx="163">
                  <c:v>53</c:v>
                </c:pt>
                <c:pt idx="164">
                  <c:v>53</c:v>
                </c:pt>
                <c:pt idx="165">
                  <c:v>54</c:v>
                </c:pt>
                <c:pt idx="166">
                  <c:v>55</c:v>
                </c:pt>
                <c:pt idx="167">
                  <c:v>58</c:v>
                </c:pt>
                <c:pt idx="168">
                  <c:v>55</c:v>
                </c:pt>
                <c:pt idx="169">
                  <c:v>58</c:v>
                </c:pt>
                <c:pt idx="170">
                  <c:v>55</c:v>
                </c:pt>
                <c:pt idx="171">
                  <c:v>53</c:v>
                </c:pt>
                <c:pt idx="172">
                  <c:v>54</c:v>
                </c:pt>
                <c:pt idx="173">
                  <c:v>54</c:v>
                </c:pt>
                <c:pt idx="174">
                  <c:v>56</c:v>
                </c:pt>
                <c:pt idx="175">
                  <c:v>61</c:v>
                </c:pt>
                <c:pt idx="176">
                  <c:v>56</c:v>
                </c:pt>
                <c:pt idx="177">
                  <c:v>56</c:v>
                </c:pt>
                <c:pt idx="178">
                  <c:v>59</c:v>
                </c:pt>
                <c:pt idx="179">
                  <c:v>57</c:v>
                </c:pt>
                <c:pt idx="180">
                  <c:v>59</c:v>
                </c:pt>
                <c:pt idx="181">
                  <c:v>59</c:v>
                </c:pt>
                <c:pt idx="182">
                  <c:v>56</c:v>
                </c:pt>
                <c:pt idx="183">
                  <c:v>60</c:v>
                </c:pt>
                <c:pt idx="184">
                  <c:v>67</c:v>
                </c:pt>
                <c:pt idx="185">
                  <c:v>67</c:v>
                </c:pt>
                <c:pt idx="186">
                  <c:v>66</c:v>
                </c:pt>
                <c:pt idx="187">
                  <c:v>66</c:v>
                </c:pt>
                <c:pt idx="188">
                  <c:v>64</c:v>
                </c:pt>
                <c:pt idx="189">
                  <c:v>73</c:v>
                </c:pt>
                <c:pt idx="190">
                  <c:v>68</c:v>
                </c:pt>
                <c:pt idx="191">
                  <c:v>132</c:v>
                </c:pt>
                <c:pt idx="192">
                  <c:v>82</c:v>
                </c:pt>
                <c:pt idx="193">
                  <c:v>80</c:v>
                </c:pt>
                <c:pt idx="194">
                  <c:v>125</c:v>
                </c:pt>
                <c:pt idx="195">
                  <c:v>141</c:v>
                </c:pt>
                <c:pt idx="196">
                  <c:v>66</c:v>
                </c:pt>
                <c:pt idx="197">
                  <c:v>63</c:v>
                </c:pt>
                <c:pt idx="198">
                  <c:v>58</c:v>
                </c:pt>
                <c:pt idx="199">
                  <c:v>53</c:v>
                </c:pt>
                <c:pt idx="200">
                  <c:v>57</c:v>
                </c:pt>
                <c:pt idx="201">
                  <c:v>56</c:v>
                </c:pt>
                <c:pt idx="202">
                  <c:v>55</c:v>
                </c:pt>
                <c:pt idx="203">
                  <c:v>55</c:v>
                </c:pt>
                <c:pt idx="204">
                  <c:v>55</c:v>
                </c:pt>
                <c:pt idx="205">
                  <c:v>54</c:v>
                </c:pt>
                <c:pt idx="206">
                  <c:v>54</c:v>
                </c:pt>
                <c:pt idx="207">
                  <c:v>60</c:v>
                </c:pt>
                <c:pt idx="208">
                  <c:v>61</c:v>
                </c:pt>
                <c:pt idx="209">
                  <c:v>58</c:v>
                </c:pt>
                <c:pt idx="210">
                  <c:v>57</c:v>
                </c:pt>
                <c:pt idx="211">
                  <c:v>55</c:v>
                </c:pt>
                <c:pt idx="212">
                  <c:v>54</c:v>
                </c:pt>
                <c:pt idx="213">
                  <c:v>54</c:v>
                </c:pt>
                <c:pt idx="214">
                  <c:v>58</c:v>
                </c:pt>
                <c:pt idx="215">
                  <c:v>60</c:v>
                </c:pt>
                <c:pt idx="216">
                  <c:v>67</c:v>
                </c:pt>
                <c:pt idx="217">
                  <c:v>57</c:v>
                </c:pt>
                <c:pt idx="218">
                  <c:v>54</c:v>
                </c:pt>
                <c:pt idx="219">
                  <c:v>47</c:v>
                </c:pt>
                <c:pt idx="220">
                  <c:v>47</c:v>
                </c:pt>
                <c:pt idx="221">
                  <c:v>50</c:v>
                </c:pt>
                <c:pt idx="222">
                  <c:v>54</c:v>
                </c:pt>
                <c:pt idx="223">
                  <c:v>38</c:v>
                </c:pt>
                <c:pt idx="224">
                  <c:v>30</c:v>
                </c:pt>
                <c:pt idx="225">
                  <c:v>29</c:v>
                </c:pt>
                <c:pt idx="226">
                  <c:v>29</c:v>
                </c:pt>
                <c:pt idx="227">
                  <c:v>31</c:v>
                </c:pt>
                <c:pt idx="228">
                  <c:v>29</c:v>
                </c:pt>
                <c:pt idx="229">
                  <c:v>26</c:v>
                </c:pt>
                <c:pt idx="230">
                  <c:v>26</c:v>
                </c:pt>
                <c:pt idx="231">
                  <c:v>28</c:v>
                </c:pt>
                <c:pt idx="232">
                  <c:v>26</c:v>
                </c:pt>
                <c:pt idx="233">
                  <c:v>29</c:v>
                </c:pt>
                <c:pt idx="234">
                  <c:v>27</c:v>
                </c:pt>
                <c:pt idx="235">
                  <c:v>26</c:v>
                </c:pt>
                <c:pt idx="236">
                  <c:v>24</c:v>
                </c:pt>
                <c:pt idx="237">
                  <c:v>25</c:v>
                </c:pt>
                <c:pt idx="238">
                  <c:v>25</c:v>
                </c:pt>
                <c:pt idx="239">
                  <c:v>28</c:v>
                </c:pt>
                <c:pt idx="240">
                  <c:v>25</c:v>
                </c:pt>
                <c:pt idx="241">
                  <c:v>23</c:v>
                </c:pt>
                <c:pt idx="242">
                  <c:v>23</c:v>
                </c:pt>
                <c:pt idx="243">
                  <c:v>25</c:v>
                </c:pt>
                <c:pt idx="244">
                  <c:v>29</c:v>
                </c:pt>
                <c:pt idx="245">
                  <c:v>24</c:v>
                </c:pt>
                <c:pt idx="246">
                  <c:v>23</c:v>
                </c:pt>
                <c:pt idx="247">
                  <c:v>23</c:v>
                </c:pt>
                <c:pt idx="248">
                  <c:v>23</c:v>
                </c:pt>
                <c:pt idx="249">
                  <c:v>23</c:v>
                </c:pt>
                <c:pt idx="250">
                  <c:v>23</c:v>
                </c:pt>
                <c:pt idx="251">
                  <c:v>24</c:v>
                </c:pt>
                <c:pt idx="252">
                  <c:v>23</c:v>
                </c:pt>
                <c:pt idx="253">
                  <c:v>24</c:v>
                </c:pt>
                <c:pt idx="254">
                  <c:v>23</c:v>
                </c:pt>
                <c:pt idx="255">
                  <c:v>24</c:v>
                </c:pt>
                <c:pt idx="256">
                  <c:v>24</c:v>
                </c:pt>
                <c:pt idx="257">
                  <c:v>23</c:v>
                </c:pt>
                <c:pt idx="258">
                  <c:v>25</c:v>
                </c:pt>
                <c:pt idx="259">
                  <c:v>26</c:v>
                </c:pt>
                <c:pt idx="260">
                  <c:v>23</c:v>
                </c:pt>
                <c:pt idx="261">
                  <c:v>23</c:v>
                </c:pt>
                <c:pt idx="262">
                  <c:v>23</c:v>
                </c:pt>
                <c:pt idx="263">
                  <c:v>23</c:v>
                </c:pt>
                <c:pt idx="264">
                  <c:v>23</c:v>
                </c:pt>
                <c:pt idx="265">
                  <c:v>23</c:v>
                </c:pt>
                <c:pt idx="266">
                  <c:v>25</c:v>
                </c:pt>
                <c:pt idx="267">
                  <c:v>23</c:v>
                </c:pt>
                <c:pt idx="268">
                  <c:v>23</c:v>
                </c:pt>
                <c:pt idx="269">
                  <c:v>23</c:v>
                </c:pt>
                <c:pt idx="270">
                  <c:v>23</c:v>
                </c:pt>
                <c:pt idx="271">
                  <c:v>24</c:v>
                </c:pt>
                <c:pt idx="272">
                  <c:v>23</c:v>
                </c:pt>
                <c:pt idx="273">
                  <c:v>23</c:v>
                </c:pt>
                <c:pt idx="274">
                  <c:v>23</c:v>
                </c:pt>
                <c:pt idx="275">
                  <c:v>24</c:v>
                </c:pt>
                <c:pt idx="276">
                  <c:v>24</c:v>
                </c:pt>
                <c:pt idx="277">
                  <c:v>24</c:v>
                </c:pt>
                <c:pt idx="278">
                  <c:v>24</c:v>
                </c:pt>
                <c:pt idx="279">
                  <c:v>24</c:v>
                </c:pt>
                <c:pt idx="280">
                  <c:v>24</c:v>
                </c:pt>
                <c:pt idx="281">
                  <c:v>23</c:v>
                </c:pt>
                <c:pt idx="282">
                  <c:v>23</c:v>
                </c:pt>
                <c:pt idx="283">
                  <c:v>23</c:v>
                </c:pt>
                <c:pt idx="284">
                  <c:v>23</c:v>
                </c:pt>
                <c:pt idx="285">
                  <c:v>24</c:v>
                </c:pt>
                <c:pt idx="286">
                  <c:v>24</c:v>
                </c:pt>
                <c:pt idx="287">
                  <c:v>25</c:v>
                </c:pt>
                <c:pt idx="288">
                  <c:v>28</c:v>
                </c:pt>
                <c:pt idx="289">
                  <c:v>24</c:v>
                </c:pt>
                <c:pt idx="290">
                  <c:v>22</c:v>
                </c:pt>
                <c:pt idx="291">
                  <c:v>23</c:v>
                </c:pt>
                <c:pt idx="292">
                  <c:v>23</c:v>
                </c:pt>
                <c:pt idx="293">
                  <c:v>23</c:v>
                </c:pt>
                <c:pt idx="294">
                  <c:v>24</c:v>
                </c:pt>
                <c:pt idx="295">
                  <c:v>24</c:v>
                </c:pt>
                <c:pt idx="296">
                  <c:v>23</c:v>
                </c:pt>
                <c:pt idx="297">
                  <c:v>23</c:v>
                </c:pt>
                <c:pt idx="298">
                  <c:v>23</c:v>
                </c:pt>
                <c:pt idx="299">
                  <c:v>23</c:v>
                </c:pt>
                <c:pt idx="300">
                  <c:v>23</c:v>
                </c:pt>
                <c:pt idx="301">
                  <c:v>23</c:v>
                </c:pt>
                <c:pt idx="302">
                  <c:v>24</c:v>
                </c:pt>
                <c:pt idx="303">
                  <c:v>27</c:v>
                </c:pt>
                <c:pt idx="304">
                  <c:v>24</c:v>
                </c:pt>
                <c:pt idx="305">
                  <c:v>23</c:v>
                </c:pt>
                <c:pt idx="306">
                  <c:v>23</c:v>
                </c:pt>
                <c:pt idx="307">
                  <c:v>23</c:v>
                </c:pt>
                <c:pt idx="308">
                  <c:v>23</c:v>
                </c:pt>
                <c:pt idx="309">
                  <c:v>23</c:v>
                </c:pt>
                <c:pt idx="310">
                  <c:v>23</c:v>
                </c:pt>
                <c:pt idx="311">
                  <c:v>23</c:v>
                </c:pt>
                <c:pt idx="312">
                  <c:v>23</c:v>
                </c:pt>
                <c:pt idx="313">
                  <c:v>24</c:v>
                </c:pt>
                <c:pt idx="314">
                  <c:v>23</c:v>
                </c:pt>
                <c:pt idx="315">
                  <c:v>23</c:v>
                </c:pt>
                <c:pt idx="316">
                  <c:v>23</c:v>
                </c:pt>
                <c:pt idx="317">
                  <c:v>22</c:v>
                </c:pt>
                <c:pt idx="318">
                  <c:v>23</c:v>
                </c:pt>
                <c:pt idx="319">
                  <c:v>23</c:v>
                </c:pt>
                <c:pt idx="320">
                  <c:v>23</c:v>
                </c:pt>
                <c:pt idx="321">
                  <c:v>23</c:v>
                </c:pt>
                <c:pt idx="322">
                  <c:v>23</c:v>
                </c:pt>
                <c:pt idx="323">
                  <c:v>25</c:v>
                </c:pt>
                <c:pt idx="324">
                  <c:v>25</c:v>
                </c:pt>
                <c:pt idx="325">
                  <c:v>23</c:v>
                </c:pt>
                <c:pt idx="326">
                  <c:v>23</c:v>
                </c:pt>
                <c:pt idx="327">
                  <c:v>25</c:v>
                </c:pt>
                <c:pt idx="328">
                  <c:v>23</c:v>
                </c:pt>
                <c:pt idx="329">
                  <c:v>23</c:v>
                </c:pt>
                <c:pt idx="330">
                  <c:v>22</c:v>
                </c:pt>
                <c:pt idx="331">
                  <c:v>22</c:v>
                </c:pt>
                <c:pt idx="332">
                  <c:v>22</c:v>
                </c:pt>
                <c:pt idx="333">
                  <c:v>22</c:v>
                </c:pt>
                <c:pt idx="334">
                  <c:v>23</c:v>
                </c:pt>
                <c:pt idx="335">
                  <c:v>23</c:v>
                </c:pt>
                <c:pt idx="336">
                  <c:v>22</c:v>
                </c:pt>
                <c:pt idx="337">
                  <c:v>23</c:v>
                </c:pt>
                <c:pt idx="338">
                  <c:v>22</c:v>
                </c:pt>
                <c:pt idx="339">
                  <c:v>22</c:v>
                </c:pt>
                <c:pt idx="340">
                  <c:v>22</c:v>
                </c:pt>
                <c:pt idx="341">
                  <c:v>23</c:v>
                </c:pt>
                <c:pt idx="342">
                  <c:v>22</c:v>
                </c:pt>
                <c:pt idx="343">
                  <c:v>22</c:v>
                </c:pt>
                <c:pt idx="344">
                  <c:v>22</c:v>
                </c:pt>
                <c:pt idx="345">
                  <c:v>22</c:v>
                </c:pt>
                <c:pt idx="346">
                  <c:v>22</c:v>
                </c:pt>
                <c:pt idx="347">
                  <c:v>23</c:v>
                </c:pt>
                <c:pt idx="348">
                  <c:v>22</c:v>
                </c:pt>
                <c:pt idx="349">
                  <c:v>22</c:v>
                </c:pt>
                <c:pt idx="350">
                  <c:v>22</c:v>
                </c:pt>
                <c:pt idx="351">
                  <c:v>22</c:v>
                </c:pt>
                <c:pt idx="352">
                  <c:v>22</c:v>
                </c:pt>
                <c:pt idx="353">
                  <c:v>22</c:v>
                </c:pt>
                <c:pt idx="354">
                  <c:v>22</c:v>
                </c:pt>
                <c:pt idx="355">
                  <c:v>22</c:v>
                </c:pt>
                <c:pt idx="356">
                  <c:v>23</c:v>
                </c:pt>
                <c:pt idx="357">
                  <c:v>22</c:v>
                </c:pt>
                <c:pt idx="358">
                  <c:v>22</c:v>
                </c:pt>
                <c:pt idx="359">
                  <c:v>23</c:v>
                </c:pt>
                <c:pt idx="360">
                  <c:v>23</c:v>
                </c:pt>
                <c:pt idx="361">
                  <c:v>23</c:v>
                </c:pt>
                <c:pt idx="362">
                  <c:v>24</c:v>
                </c:pt>
                <c:pt idx="363">
                  <c:v>23</c:v>
                </c:pt>
                <c:pt idx="364">
                  <c:v>24</c:v>
                </c:pt>
                <c:pt idx="365">
                  <c:v>23</c:v>
                </c:pt>
                <c:pt idx="366">
                  <c:v>22</c:v>
                </c:pt>
                <c:pt idx="367">
                  <c:v>23</c:v>
                </c:pt>
                <c:pt idx="368">
                  <c:v>23</c:v>
                </c:pt>
                <c:pt idx="369">
                  <c:v>23</c:v>
                </c:pt>
                <c:pt idx="370">
                  <c:v>23</c:v>
                </c:pt>
                <c:pt idx="371">
                  <c:v>22</c:v>
                </c:pt>
                <c:pt idx="372">
                  <c:v>23</c:v>
                </c:pt>
                <c:pt idx="373">
                  <c:v>22</c:v>
                </c:pt>
                <c:pt idx="374">
                  <c:v>22</c:v>
                </c:pt>
                <c:pt idx="375">
                  <c:v>22</c:v>
                </c:pt>
                <c:pt idx="376">
                  <c:v>23</c:v>
                </c:pt>
                <c:pt idx="377">
                  <c:v>23</c:v>
                </c:pt>
                <c:pt idx="378">
                  <c:v>22</c:v>
                </c:pt>
                <c:pt idx="379">
                  <c:v>23</c:v>
                </c:pt>
                <c:pt idx="380">
                  <c:v>22</c:v>
                </c:pt>
                <c:pt idx="381">
                  <c:v>22</c:v>
                </c:pt>
                <c:pt idx="382">
                  <c:v>22</c:v>
                </c:pt>
                <c:pt idx="383">
                  <c:v>22</c:v>
                </c:pt>
                <c:pt idx="384">
                  <c:v>22</c:v>
                </c:pt>
                <c:pt idx="385">
                  <c:v>22</c:v>
                </c:pt>
                <c:pt idx="386">
                  <c:v>23</c:v>
                </c:pt>
                <c:pt idx="387">
                  <c:v>22</c:v>
                </c:pt>
                <c:pt idx="388">
                  <c:v>23</c:v>
                </c:pt>
                <c:pt idx="389">
                  <c:v>22</c:v>
                </c:pt>
                <c:pt idx="390">
                  <c:v>22</c:v>
                </c:pt>
                <c:pt idx="391">
                  <c:v>22</c:v>
                </c:pt>
                <c:pt idx="392">
                  <c:v>22</c:v>
                </c:pt>
                <c:pt idx="393">
                  <c:v>22</c:v>
                </c:pt>
                <c:pt idx="394">
                  <c:v>22</c:v>
                </c:pt>
                <c:pt idx="395">
                  <c:v>22</c:v>
                </c:pt>
                <c:pt idx="396">
                  <c:v>23</c:v>
                </c:pt>
                <c:pt idx="397">
                  <c:v>22</c:v>
                </c:pt>
                <c:pt idx="398">
                  <c:v>22</c:v>
                </c:pt>
                <c:pt idx="399">
                  <c:v>22</c:v>
                </c:pt>
                <c:pt idx="400">
                  <c:v>22</c:v>
                </c:pt>
                <c:pt idx="401">
                  <c:v>22</c:v>
                </c:pt>
                <c:pt idx="402">
                  <c:v>23</c:v>
                </c:pt>
                <c:pt idx="403">
                  <c:v>22</c:v>
                </c:pt>
                <c:pt idx="404">
                  <c:v>22</c:v>
                </c:pt>
                <c:pt idx="405">
                  <c:v>22</c:v>
                </c:pt>
                <c:pt idx="406">
                  <c:v>23</c:v>
                </c:pt>
                <c:pt idx="407">
                  <c:v>22</c:v>
                </c:pt>
                <c:pt idx="408">
                  <c:v>23</c:v>
                </c:pt>
                <c:pt idx="409">
                  <c:v>23</c:v>
                </c:pt>
                <c:pt idx="410">
                  <c:v>23</c:v>
                </c:pt>
                <c:pt idx="411">
                  <c:v>22</c:v>
                </c:pt>
                <c:pt idx="412">
                  <c:v>22</c:v>
                </c:pt>
                <c:pt idx="413">
                  <c:v>22</c:v>
                </c:pt>
                <c:pt idx="414">
                  <c:v>22</c:v>
                </c:pt>
                <c:pt idx="415">
                  <c:v>22</c:v>
                </c:pt>
                <c:pt idx="416">
                  <c:v>23</c:v>
                </c:pt>
                <c:pt idx="417">
                  <c:v>22</c:v>
                </c:pt>
                <c:pt idx="418">
                  <c:v>22</c:v>
                </c:pt>
                <c:pt idx="419">
                  <c:v>22</c:v>
                </c:pt>
                <c:pt idx="420">
                  <c:v>22</c:v>
                </c:pt>
                <c:pt idx="421">
                  <c:v>37</c:v>
                </c:pt>
                <c:pt idx="422">
                  <c:v>33</c:v>
                </c:pt>
                <c:pt idx="423">
                  <c:v>39</c:v>
                </c:pt>
                <c:pt idx="424">
                  <c:v>43</c:v>
                </c:pt>
                <c:pt idx="425">
                  <c:v>36</c:v>
                </c:pt>
                <c:pt idx="426">
                  <c:v>31</c:v>
                </c:pt>
                <c:pt idx="427">
                  <c:v>31</c:v>
                </c:pt>
                <c:pt idx="428">
                  <c:v>30</c:v>
                </c:pt>
                <c:pt idx="429">
                  <c:v>28</c:v>
                </c:pt>
                <c:pt idx="430">
                  <c:v>29</c:v>
                </c:pt>
                <c:pt idx="431">
                  <c:v>29</c:v>
                </c:pt>
                <c:pt idx="432">
                  <c:v>26</c:v>
                </c:pt>
                <c:pt idx="433">
                  <c:v>25</c:v>
                </c:pt>
                <c:pt idx="434">
                  <c:v>23</c:v>
                </c:pt>
                <c:pt idx="435">
                  <c:v>23</c:v>
                </c:pt>
                <c:pt idx="436">
                  <c:v>23</c:v>
                </c:pt>
                <c:pt idx="437">
                  <c:v>24</c:v>
                </c:pt>
                <c:pt idx="438">
                  <c:v>24</c:v>
                </c:pt>
                <c:pt idx="439">
                  <c:v>24</c:v>
                </c:pt>
                <c:pt idx="440">
                  <c:v>26</c:v>
                </c:pt>
                <c:pt idx="441">
                  <c:v>75</c:v>
                </c:pt>
                <c:pt idx="442">
                  <c:v>47</c:v>
                </c:pt>
                <c:pt idx="443">
                  <c:v>67</c:v>
                </c:pt>
                <c:pt idx="444">
                  <c:v>65</c:v>
                </c:pt>
                <c:pt idx="445">
                  <c:v>63</c:v>
                </c:pt>
                <c:pt idx="446">
                  <c:v>56</c:v>
                </c:pt>
                <c:pt idx="447">
                  <c:v>27</c:v>
                </c:pt>
                <c:pt idx="448">
                  <c:v>28</c:v>
                </c:pt>
                <c:pt idx="449">
                  <c:v>27</c:v>
                </c:pt>
                <c:pt idx="450">
                  <c:v>26</c:v>
                </c:pt>
                <c:pt idx="451">
                  <c:v>27</c:v>
                </c:pt>
                <c:pt idx="452">
                  <c:v>27</c:v>
                </c:pt>
                <c:pt idx="453">
                  <c:v>25</c:v>
                </c:pt>
                <c:pt idx="454">
                  <c:v>25</c:v>
                </c:pt>
                <c:pt idx="455">
                  <c:v>25</c:v>
                </c:pt>
                <c:pt idx="456">
                  <c:v>26</c:v>
                </c:pt>
                <c:pt idx="457">
                  <c:v>27</c:v>
                </c:pt>
                <c:pt idx="458">
                  <c:v>26</c:v>
                </c:pt>
                <c:pt idx="459">
                  <c:v>25</c:v>
                </c:pt>
                <c:pt idx="460">
                  <c:v>27</c:v>
                </c:pt>
                <c:pt idx="461">
                  <c:v>24</c:v>
                </c:pt>
                <c:pt idx="462">
                  <c:v>25</c:v>
                </c:pt>
                <c:pt idx="463">
                  <c:v>24</c:v>
                </c:pt>
                <c:pt idx="464">
                  <c:v>24</c:v>
                </c:pt>
                <c:pt idx="465">
                  <c:v>24</c:v>
                </c:pt>
                <c:pt idx="466">
                  <c:v>25</c:v>
                </c:pt>
                <c:pt idx="467">
                  <c:v>24</c:v>
                </c:pt>
                <c:pt idx="468">
                  <c:v>26</c:v>
                </c:pt>
                <c:pt idx="469">
                  <c:v>25</c:v>
                </c:pt>
                <c:pt idx="470">
                  <c:v>29</c:v>
                </c:pt>
                <c:pt idx="471">
                  <c:v>25</c:v>
                </c:pt>
                <c:pt idx="472">
                  <c:v>25</c:v>
                </c:pt>
                <c:pt idx="473">
                  <c:v>25</c:v>
                </c:pt>
                <c:pt idx="474">
                  <c:v>25</c:v>
                </c:pt>
                <c:pt idx="475">
                  <c:v>25</c:v>
                </c:pt>
                <c:pt idx="476">
                  <c:v>24</c:v>
                </c:pt>
                <c:pt idx="477">
                  <c:v>25</c:v>
                </c:pt>
                <c:pt idx="478">
                  <c:v>24</c:v>
                </c:pt>
                <c:pt idx="479">
                  <c:v>24</c:v>
                </c:pt>
                <c:pt idx="480">
                  <c:v>25</c:v>
                </c:pt>
                <c:pt idx="481">
                  <c:v>23</c:v>
                </c:pt>
                <c:pt idx="482">
                  <c:v>25</c:v>
                </c:pt>
                <c:pt idx="483">
                  <c:v>28</c:v>
                </c:pt>
                <c:pt idx="484">
                  <c:v>24</c:v>
                </c:pt>
                <c:pt idx="485">
                  <c:v>25</c:v>
                </c:pt>
                <c:pt idx="486">
                  <c:v>25</c:v>
                </c:pt>
                <c:pt idx="487">
                  <c:v>26</c:v>
                </c:pt>
                <c:pt idx="488">
                  <c:v>25</c:v>
                </c:pt>
                <c:pt idx="489">
                  <c:v>23</c:v>
                </c:pt>
                <c:pt idx="490">
                  <c:v>23</c:v>
                </c:pt>
                <c:pt idx="491">
                  <c:v>23</c:v>
                </c:pt>
                <c:pt idx="492">
                  <c:v>23</c:v>
                </c:pt>
                <c:pt idx="493">
                  <c:v>23</c:v>
                </c:pt>
                <c:pt idx="494">
                  <c:v>24</c:v>
                </c:pt>
                <c:pt idx="495">
                  <c:v>24</c:v>
                </c:pt>
                <c:pt idx="496">
                  <c:v>23</c:v>
                </c:pt>
                <c:pt idx="497">
                  <c:v>940</c:v>
                </c:pt>
                <c:pt idx="498">
                  <c:v>23</c:v>
                </c:pt>
                <c:pt idx="499">
                  <c:v>23</c:v>
                </c:pt>
                <c:pt idx="500">
                  <c:v>23</c:v>
                </c:pt>
                <c:pt idx="501">
                  <c:v>24</c:v>
                </c:pt>
                <c:pt idx="502">
                  <c:v>23</c:v>
                </c:pt>
                <c:pt idx="503">
                  <c:v>23</c:v>
                </c:pt>
                <c:pt idx="504">
                  <c:v>23</c:v>
                </c:pt>
                <c:pt idx="505">
                  <c:v>23</c:v>
                </c:pt>
                <c:pt idx="506">
                  <c:v>24</c:v>
                </c:pt>
                <c:pt idx="507">
                  <c:v>24</c:v>
                </c:pt>
                <c:pt idx="508">
                  <c:v>23</c:v>
                </c:pt>
                <c:pt idx="509">
                  <c:v>24</c:v>
                </c:pt>
                <c:pt idx="510">
                  <c:v>24</c:v>
                </c:pt>
                <c:pt idx="511">
                  <c:v>20</c:v>
                </c:pt>
                <c:pt idx="512">
                  <c:v>22</c:v>
                </c:pt>
                <c:pt idx="513">
                  <c:v>23</c:v>
                </c:pt>
                <c:pt idx="514">
                  <c:v>23</c:v>
                </c:pt>
                <c:pt idx="515">
                  <c:v>23</c:v>
                </c:pt>
                <c:pt idx="516">
                  <c:v>23</c:v>
                </c:pt>
                <c:pt idx="517">
                  <c:v>23</c:v>
                </c:pt>
                <c:pt idx="518">
                  <c:v>23</c:v>
                </c:pt>
                <c:pt idx="519">
                  <c:v>23</c:v>
                </c:pt>
                <c:pt idx="520">
                  <c:v>22</c:v>
                </c:pt>
                <c:pt idx="521">
                  <c:v>23</c:v>
                </c:pt>
                <c:pt idx="522">
                  <c:v>23</c:v>
                </c:pt>
                <c:pt idx="523">
                  <c:v>23</c:v>
                </c:pt>
                <c:pt idx="524">
                  <c:v>23</c:v>
                </c:pt>
                <c:pt idx="525">
                  <c:v>23</c:v>
                </c:pt>
                <c:pt idx="526">
                  <c:v>23</c:v>
                </c:pt>
                <c:pt idx="527">
                  <c:v>23</c:v>
                </c:pt>
                <c:pt idx="528">
                  <c:v>23</c:v>
                </c:pt>
                <c:pt idx="529">
                  <c:v>23</c:v>
                </c:pt>
                <c:pt idx="530">
                  <c:v>23</c:v>
                </c:pt>
                <c:pt idx="531">
                  <c:v>23</c:v>
                </c:pt>
                <c:pt idx="532">
                  <c:v>23</c:v>
                </c:pt>
                <c:pt idx="533">
                  <c:v>22</c:v>
                </c:pt>
                <c:pt idx="534">
                  <c:v>22</c:v>
                </c:pt>
                <c:pt idx="535">
                  <c:v>22</c:v>
                </c:pt>
                <c:pt idx="536">
                  <c:v>22</c:v>
                </c:pt>
                <c:pt idx="537">
                  <c:v>23</c:v>
                </c:pt>
                <c:pt idx="538">
                  <c:v>22</c:v>
                </c:pt>
                <c:pt idx="539">
                  <c:v>22</c:v>
                </c:pt>
                <c:pt idx="540">
                  <c:v>22</c:v>
                </c:pt>
                <c:pt idx="541">
                  <c:v>22</c:v>
                </c:pt>
                <c:pt idx="542">
                  <c:v>22</c:v>
                </c:pt>
                <c:pt idx="543">
                  <c:v>22</c:v>
                </c:pt>
                <c:pt idx="544">
                  <c:v>22</c:v>
                </c:pt>
                <c:pt idx="545">
                  <c:v>22</c:v>
                </c:pt>
                <c:pt idx="546">
                  <c:v>22</c:v>
                </c:pt>
                <c:pt idx="547">
                  <c:v>22</c:v>
                </c:pt>
                <c:pt idx="548">
                  <c:v>22</c:v>
                </c:pt>
                <c:pt idx="549">
                  <c:v>22</c:v>
                </c:pt>
                <c:pt idx="550">
                  <c:v>22</c:v>
                </c:pt>
                <c:pt idx="551">
                  <c:v>23</c:v>
                </c:pt>
                <c:pt idx="552">
                  <c:v>23</c:v>
                </c:pt>
                <c:pt idx="553">
                  <c:v>23</c:v>
                </c:pt>
                <c:pt idx="554">
                  <c:v>23</c:v>
                </c:pt>
                <c:pt idx="555">
                  <c:v>23</c:v>
                </c:pt>
                <c:pt idx="556">
                  <c:v>22</c:v>
                </c:pt>
                <c:pt idx="557">
                  <c:v>22</c:v>
                </c:pt>
                <c:pt idx="558">
                  <c:v>22</c:v>
                </c:pt>
                <c:pt idx="559">
                  <c:v>23</c:v>
                </c:pt>
                <c:pt idx="560">
                  <c:v>23</c:v>
                </c:pt>
                <c:pt idx="561">
                  <c:v>22</c:v>
                </c:pt>
                <c:pt idx="562">
                  <c:v>22</c:v>
                </c:pt>
                <c:pt idx="563">
                  <c:v>23</c:v>
                </c:pt>
                <c:pt idx="564">
                  <c:v>23</c:v>
                </c:pt>
                <c:pt idx="565">
                  <c:v>23</c:v>
                </c:pt>
                <c:pt idx="566">
                  <c:v>32</c:v>
                </c:pt>
                <c:pt idx="567">
                  <c:v>23</c:v>
                </c:pt>
                <c:pt idx="568">
                  <c:v>23</c:v>
                </c:pt>
                <c:pt idx="569">
                  <c:v>23</c:v>
                </c:pt>
                <c:pt idx="570">
                  <c:v>22</c:v>
                </c:pt>
                <c:pt idx="571">
                  <c:v>22</c:v>
                </c:pt>
                <c:pt idx="572">
                  <c:v>23</c:v>
                </c:pt>
                <c:pt idx="573">
                  <c:v>23</c:v>
                </c:pt>
                <c:pt idx="574">
                  <c:v>23</c:v>
                </c:pt>
                <c:pt idx="575">
                  <c:v>23</c:v>
                </c:pt>
                <c:pt idx="576">
                  <c:v>23</c:v>
                </c:pt>
                <c:pt idx="577">
                  <c:v>23</c:v>
                </c:pt>
                <c:pt idx="578">
                  <c:v>23</c:v>
                </c:pt>
                <c:pt idx="579">
                  <c:v>24</c:v>
                </c:pt>
                <c:pt idx="580">
                  <c:v>27</c:v>
                </c:pt>
                <c:pt idx="581">
                  <c:v>24</c:v>
                </c:pt>
                <c:pt idx="582">
                  <c:v>23</c:v>
                </c:pt>
                <c:pt idx="583">
                  <c:v>23</c:v>
                </c:pt>
                <c:pt idx="584">
                  <c:v>22</c:v>
                </c:pt>
                <c:pt idx="585">
                  <c:v>23</c:v>
                </c:pt>
                <c:pt idx="586">
                  <c:v>22</c:v>
                </c:pt>
                <c:pt idx="587">
                  <c:v>23</c:v>
                </c:pt>
                <c:pt idx="588">
                  <c:v>22</c:v>
                </c:pt>
                <c:pt idx="589">
                  <c:v>26</c:v>
                </c:pt>
                <c:pt idx="590">
                  <c:v>23</c:v>
                </c:pt>
                <c:pt idx="591">
                  <c:v>23</c:v>
                </c:pt>
                <c:pt idx="592">
                  <c:v>24</c:v>
                </c:pt>
                <c:pt idx="593">
                  <c:v>23</c:v>
                </c:pt>
                <c:pt idx="594">
                  <c:v>23</c:v>
                </c:pt>
                <c:pt idx="595">
                  <c:v>23</c:v>
                </c:pt>
                <c:pt idx="596">
                  <c:v>27</c:v>
                </c:pt>
                <c:pt idx="597">
                  <c:v>23</c:v>
                </c:pt>
                <c:pt idx="598">
                  <c:v>23</c:v>
                </c:pt>
                <c:pt idx="599">
                  <c:v>22</c:v>
                </c:pt>
                <c:pt idx="600">
                  <c:v>22</c:v>
                </c:pt>
                <c:pt idx="601">
                  <c:v>23</c:v>
                </c:pt>
                <c:pt idx="602">
                  <c:v>23</c:v>
                </c:pt>
                <c:pt idx="603">
                  <c:v>27</c:v>
                </c:pt>
                <c:pt idx="604">
                  <c:v>23</c:v>
                </c:pt>
                <c:pt idx="605">
                  <c:v>22</c:v>
                </c:pt>
                <c:pt idx="606">
                  <c:v>22</c:v>
                </c:pt>
                <c:pt idx="607">
                  <c:v>22</c:v>
                </c:pt>
                <c:pt idx="608">
                  <c:v>22</c:v>
                </c:pt>
                <c:pt idx="609">
                  <c:v>22</c:v>
                </c:pt>
                <c:pt idx="610">
                  <c:v>22</c:v>
                </c:pt>
                <c:pt idx="611">
                  <c:v>22</c:v>
                </c:pt>
                <c:pt idx="612">
                  <c:v>22</c:v>
                </c:pt>
                <c:pt idx="613">
                  <c:v>22</c:v>
                </c:pt>
                <c:pt idx="614">
                  <c:v>22</c:v>
                </c:pt>
                <c:pt idx="615">
                  <c:v>22</c:v>
                </c:pt>
                <c:pt idx="616">
                  <c:v>23</c:v>
                </c:pt>
                <c:pt idx="617">
                  <c:v>22</c:v>
                </c:pt>
                <c:pt idx="618">
                  <c:v>22</c:v>
                </c:pt>
                <c:pt idx="619">
                  <c:v>22</c:v>
                </c:pt>
                <c:pt idx="620">
                  <c:v>22</c:v>
                </c:pt>
                <c:pt idx="621">
                  <c:v>22</c:v>
                </c:pt>
                <c:pt idx="622">
                  <c:v>23</c:v>
                </c:pt>
                <c:pt idx="623">
                  <c:v>22</c:v>
                </c:pt>
                <c:pt idx="624">
                  <c:v>22</c:v>
                </c:pt>
                <c:pt idx="625">
                  <c:v>22</c:v>
                </c:pt>
                <c:pt idx="626">
                  <c:v>22</c:v>
                </c:pt>
                <c:pt idx="627">
                  <c:v>22</c:v>
                </c:pt>
                <c:pt idx="628">
                  <c:v>23</c:v>
                </c:pt>
                <c:pt idx="629">
                  <c:v>23</c:v>
                </c:pt>
                <c:pt idx="630">
                  <c:v>22</c:v>
                </c:pt>
                <c:pt idx="631">
                  <c:v>23</c:v>
                </c:pt>
                <c:pt idx="632">
                  <c:v>23</c:v>
                </c:pt>
                <c:pt idx="633">
                  <c:v>22</c:v>
                </c:pt>
                <c:pt idx="634">
                  <c:v>23</c:v>
                </c:pt>
                <c:pt idx="635">
                  <c:v>22</c:v>
                </c:pt>
                <c:pt idx="636">
                  <c:v>22</c:v>
                </c:pt>
                <c:pt idx="637">
                  <c:v>22</c:v>
                </c:pt>
                <c:pt idx="638">
                  <c:v>22</c:v>
                </c:pt>
                <c:pt idx="639">
                  <c:v>23</c:v>
                </c:pt>
                <c:pt idx="640">
                  <c:v>23</c:v>
                </c:pt>
                <c:pt idx="641">
                  <c:v>23</c:v>
                </c:pt>
                <c:pt idx="642">
                  <c:v>23</c:v>
                </c:pt>
                <c:pt idx="643">
                  <c:v>22</c:v>
                </c:pt>
                <c:pt idx="644">
                  <c:v>23</c:v>
                </c:pt>
                <c:pt idx="645">
                  <c:v>23</c:v>
                </c:pt>
                <c:pt idx="646">
                  <c:v>22</c:v>
                </c:pt>
                <c:pt idx="647">
                  <c:v>23</c:v>
                </c:pt>
                <c:pt idx="648">
                  <c:v>22</c:v>
                </c:pt>
                <c:pt idx="649">
                  <c:v>22</c:v>
                </c:pt>
                <c:pt idx="650">
                  <c:v>22</c:v>
                </c:pt>
                <c:pt idx="651">
                  <c:v>22</c:v>
                </c:pt>
                <c:pt idx="652">
                  <c:v>22</c:v>
                </c:pt>
                <c:pt idx="653">
                  <c:v>22</c:v>
                </c:pt>
                <c:pt idx="654">
                  <c:v>22</c:v>
                </c:pt>
                <c:pt idx="655">
                  <c:v>22</c:v>
                </c:pt>
                <c:pt idx="656">
                  <c:v>22</c:v>
                </c:pt>
                <c:pt idx="657">
                  <c:v>27</c:v>
                </c:pt>
                <c:pt idx="658">
                  <c:v>23</c:v>
                </c:pt>
                <c:pt idx="659">
                  <c:v>23</c:v>
                </c:pt>
                <c:pt idx="660">
                  <c:v>23</c:v>
                </c:pt>
                <c:pt idx="661">
                  <c:v>22</c:v>
                </c:pt>
                <c:pt idx="662">
                  <c:v>23</c:v>
                </c:pt>
                <c:pt idx="663">
                  <c:v>23</c:v>
                </c:pt>
                <c:pt idx="664">
                  <c:v>24</c:v>
                </c:pt>
                <c:pt idx="665">
                  <c:v>23</c:v>
                </c:pt>
                <c:pt idx="666">
                  <c:v>23</c:v>
                </c:pt>
                <c:pt idx="667">
                  <c:v>22</c:v>
                </c:pt>
                <c:pt idx="668">
                  <c:v>22</c:v>
                </c:pt>
                <c:pt idx="669">
                  <c:v>22</c:v>
                </c:pt>
                <c:pt idx="670">
                  <c:v>25</c:v>
                </c:pt>
                <c:pt idx="671">
                  <c:v>38</c:v>
                </c:pt>
                <c:pt idx="672">
                  <c:v>24</c:v>
                </c:pt>
                <c:pt idx="673">
                  <c:v>23</c:v>
                </c:pt>
                <c:pt idx="674">
                  <c:v>23</c:v>
                </c:pt>
                <c:pt idx="675">
                  <c:v>24</c:v>
                </c:pt>
                <c:pt idx="676">
                  <c:v>23</c:v>
                </c:pt>
                <c:pt idx="677">
                  <c:v>24</c:v>
                </c:pt>
                <c:pt idx="678">
                  <c:v>24</c:v>
                </c:pt>
                <c:pt idx="679">
                  <c:v>24</c:v>
                </c:pt>
                <c:pt idx="680">
                  <c:v>23</c:v>
                </c:pt>
                <c:pt idx="681">
                  <c:v>22</c:v>
                </c:pt>
                <c:pt idx="682">
                  <c:v>24</c:v>
                </c:pt>
                <c:pt idx="683">
                  <c:v>30</c:v>
                </c:pt>
                <c:pt idx="684">
                  <c:v>25</c:v>
                </c:pt>
                <c:pt idx="685">
                  <c:v>23</c:v>
                </c:pt>
                <c:pt idx="686">
                  <c:v>23</c:v>
                </c:pt>
                <c:pt idx="687">
                  <c:v>22</c:v>
                </c:pt>
                <c:pt idx="688">
                  <c:v>21</c:v>
                </c:pt>
                <c:pt idx="689">
                  <c:v>20</c:v>
                </c:pt>
                <c:pt idx="690">
                  <c:v>21</c:v>
                </c:pt>
                <c:pt idx="691">
                  <c:v>36</c:v>
                </c:pt>
                <c:pt idx="692">
                  <c:v>58</c:v>
                </c:pt>
                <c:pt idx="693">
                  <c:v>41</c:v>
                </c:pt>
                <c:pt idx="694">
                  <c:v>41</c:v>
                </c:pt>
                <c:pt idx="695">
                  <c:v>47</c:v>
                </c:pt>
                <c:pt idx="696">
                  <c:v>35</c:v>
                </c:pt>
                <c:pt idx="697">
                  <c:v>50</c:v>
                </c:pt>
                <c:pt idx="698">
                  <c:v>32</c:v>
                </c:pt>
                <c:pt idx="699">
                  <c:v>43</c:v>
                </c:pt>
                <c:pt idx="700">
                  <c:v>35</c:v>
                </c:pt>
                <c:pt idx="701">
                  <c:v>27</c:v>
                </c:pt>
                <c:pt idx="702">
                  <c:v>27</c:v>
                </c:pt>
                <c:pt idx="703">
                  <c:v>26</c:v>
                </c:pt>
                <c:pt idx="704">
                  <c:v>28</c:v>
                </c:pt>
                <c:pt idx="705">
                  <c:v>25</c:v>
                </c:pt>
                <c:pt idx="706">
                  <c:v>26</c:v>
                </c:pt>
                <c:pt idx="707">
                  <c:v>25</c:v>
                </c:pt>
                <c:pt idx="708">
                  <c:v>27</c:v>
                </c:pt>
                <c:pt idx="709">
                  <c:v>26</c:v>
                </c:pt>
                <c:pt idx="710">
                  <c:v>27</c:v>
                </c:pt>
                <c:pt idx="711">
                  <c:v>23</c:v>
                </c:pt>
                <c:pt idx="712">
                  <c:v>25</c:v>
                </c:pt>
                <c:pt idx="713">
                  <c:v>24</c:v>
                </c:pt>
                <c:pt idx="714">
                  <c:v>24</c:v>
                </c:pt>
                <c:pt idx="715">
                  <c:v>23</c:v>
                </c:pt>
                <c:pt idx="716">
                  <c:v>27</c:v>
                </c:pt>
                <c:pt idx="717">
                  <c:v>24</c:v>
                </c:pt>
                <c:pt idx="718">
                  <c:v>25</c:v>
                </c:pt>
                <c:pt idx="719">
                  <c:v>27</c:v>
                </c:pt>
                <c:pt idx="720">
                  <c:v>26</c:v>
                </c:pt>
                <c:pt idx="721">
                  <c:v>24</c:v>
                </c:pt>
                <c:pt idx="722">
                  <c:v>34</c:v>
                </c:pt>
                <c:pt idx="723">
                  <c:v>25</c:v>
                </c:pt>
                <c:pt idx="724">
                  <c:v>24</c:v>
                </c:pt>
                <c:pt idx="725">
                  <c:v>25</c:v>
                </c:pt>
                <c:pt idx="726">
                  <c:v>27</c:v>
                </c:pt>
                <c:pt idx="727">
                  <c:v>27</c:v>
                </c:pt>
                <c:pt idx="728">
                  <c:v>26</c:v>
                </c:pt>
                <c:pt idx="729">
                  <c:v>25</c:v>
                </c:pt>
                <c:pt idx="730">
                  <c:v>24</c:v>
                </c:pt>
                <c:pt idx="731">
                  <c:v>24</c:v>
                </c:pt>
                <c:pt idx="732">
                  <c:v>22</c:v>
                </c:pt>
                <c:pt idx="733">
                  <c:v>25</c:v>
                </c:pt>
                <c:pt idx="734">
                  <c:v>25</c:v>
                </c:pt>
                <c:pt idx="735">
                  <c:v>25</c:v>
                </c:pt>
                <c:pt idx="736">
                  <c:v>23</c:v>
                </c:pt>
                <c:pt idx="737">
                  <c:v>24</c:v>
                </c:pt>
                <c:pt idx="738">
                  <c:v>24</c:v>
                </c:pt>
                <c:pt idx="739">
                  <c:v>25</c:v>
                </c:pt>
                <c:pt idx="740">
                  <c:v>24</c:v>
                </c:pt>
                <c:pt idx="741">
                  <c:v>24</c:v>
                </c:pt>
                <c:pt idx="742">
                  <c:v>24</c:v>
                </c:pt>
                <c:pt idx="743">
                  <c:v>25</c:v>
                </c:pt>
                <c:pt idx="744">
                  <c:v>25</c:v>
                </c:pt>
                <c:pt idx="745">
                  <c:v>22</c:v>
                </c:pt>
                <c:pt idx="746">
                  <c:v>22</c:v>
                </c:pt>
                <c:pt idx="747">
                  <c:v>22</c:v>
                </c:pt>
                <c:pt idx="748">
                  <c:v>35</c:v>
                </c:pt>
                <c:pt idx="749">
                  <c:v>29</c:v>
                </c:pt>
                <c:pt idx="750">
                  <c:v>45</c:v>
                </c:pt>
                <c:pt idx="751">
                  <c:v>26</c:v>
                </c:pt>
                <c:pt idx="752">
                  <c:v>23</c:v>
                </c:pt>
                <c:pt idx="753">
                  <c:v>23</c:v>
                </c:pt>
                <c:pt idx="754">
                  <c:v>23</c:v>
                </c:pt>
                <c:pt idx="755">
                  <c:v>23</c:v>
                </c:pt>
                <c:pt idx="756">
                  <c:v>24</c:v>
                </c:pt>
                <c:pt idx="757">
                  <c:v>25</c:v>
                </c:pt>
                <c:pt idx="758">
                  <c:v>23</c:v>
                </c:pt>
                <c:pt idx="759">
                  <c:v>22</c:v>
                </c:pt>
                <c:pt idx="760">
                  <c:v>23</c:v>
                </c:pt>
                <c:pt idx="761">
                  <c:v>26</c:v>
                </c:pt>
                <c:pt idx="762">
                  <c:v>26</c:v>
                </c:pt>
                <c:pt idx="763">
                  <c:v>36</c:v>
                </c:pt>
                <c:pt idx="764">
                  <c:v>29</c:v>
                </c:pt>
                <c:pt idx="765">
                  <c:v>63</c:v>
                </c:pt>
                <c:pt idx="766">
                  <c:v>25</c:v>
                </c:pt>
                <c:pt idx="767">
                  <c:v>28</c:v>
                </c:pt>
                <c:pt idx="768">
                  <c:v>30</c:v>
                </c:pt>
                <c:pt idx="769">
                  <c:v>37</c:v>
                </c:pt>
                <c:pt idx="770">
                  <c:v>36</c:v>
                </c:pt>
                <c:pt idx="771">
                  <c:v>42</c:v>
                </c:pt>
                <c:pt idx="772">
                  <c:v>30</c:v>
                </c:pt>
                <c:pt idx="773">
                  <c:v>36</c:v>
                </c:pt>
                <c:pt idx="774">
                  <c:v>26</c:v>
                </c:pt>
                <c:pt idx="775">
                  <c:v>28</c:v>
                </c:pt>
                <c:pt idx="776">
                  <c:v>27</c:v>
                </c:pt>
                <c:pt idx="777">
                  <c:v>28</c:v>
                </c:pt>
                <c:pt idx="778">
                  <c:v>36</c:v>
                </c:pt>
                <c:pt idx="779">
                  <c:v>35</c:v>
                </c:pt>
                <c:pt idx="780">
                  <c:v>33</c:v>
                </c:pt>
                <c:pt idx="781">
                  <c:v>28</c:v>
                </c:pt>
                <c:pt idx="782">
                  <c:v>28</c:v>
                </c:pt>
                <c:pt idx="783">
                  <c:v>30</c:v>
                </c:pt>
                <c:pt idx="784">
                  <c:v>24</c:v>
                </c:pt>
                <c:pt idx="785">
                  <c:v>24</c:v>
                </c:pt>
                <c:pt idx="786">
                  <c:v>24</c:v>
                </c:pt>
                <c:pt idx="787">
                  <c:v>28</c:v>
                </c:pt>
                <c:pt idx="788">
                  <c:v>26</c:v>
                </c:pt>
                <c:pt idx="789">
                  <c:v>25</c:v>
                </c:pt>
                <c:pt idx="790">
                  <c:v>27</c:v>
                </c:pt>
                <c:pt idx="791">
                  <c:v>25</c:v>
                </c:pt>
                <c:pt idx="792">
                  <c:v>23</c:v>
                </c:pt>
                <c:pt idx="793">
                  <c:v>26</c:v>
                </c:pt>
                <c:pt idx="794">
                  <c:v>24</c:v>
                </c:pt>
                <c:pt idx="795">
                  <c:v>25</c:v>
                </c:pt>
                <c:pt idx="796">
                  <c:v>24</c:v>
                </c:pt>
                <c:pt idx="797">
                  <c:v>24</c:v>
                </c:pt>
                <c:pt idx="798">
                  <c:v>24</c:v>
                </c:pt>
                <c:pt idx="799">
                  <c:v>26</c:v>
                </c:pt>
                <c:pt idx="800">
                  <c:v>23</c:v>
                </c:pt>
                <c:pt idx="801">
                  <c:v>24</c:v>
                </c:pt>
                <c:pt idx="802">
                  <c:v>24</c:v>
                </c:pt>
                <c:pt idx="803">
                  <c:v>25</c:v>
                </c:pt>
                <c:pt idx="804">
                  <c:v>30</c:v>
                </c:pt>
                <c:pt idx="805">
                  <c:v>25</c:v>
                </c:pt>
                <c:pt idx="806">
                  <c:v>26</c:v>
                </c:pt>
                <c:pt idx="807">
                  <c:v>24</c:v>
                </c:pt>
                <c:pt idx="808">
                  <c:v>24</c:v>
                </c:pt>
                <c:pt idx="809">
                  <c:v>17</c:v>
                </c:pt>
                <c:pt idx="810">
                  <c:v>14</c:v>
                </c:pt>
                <c:pt idx="811">
                  <c:v>14</c:v>
                </c:pt>
                <c:pt idx="812">
                  <c:v>12</c:v>
                </c:pt>
                <c:pt idx="813">
                  <c:v>15</c:v>
                </c:pt>
                <c:pt idx="814">
                  <c:v>12</c:v>
                </c:pt>
                <c:pt idx="815">
                  <c:v>11</c:v>
                </c:pt>
                <c:pt idx="816">
                  <c:v>14</c:v>
                </c:pt>
                <c:pt idx="817">
                  <c:v>14</c:v>
                </c:pt>
                <c:pt idx="818">
                  <c:v>13</c:v>
                </c:pt>
                <c:pt idx="819">
                  <c:v>12</c:v>
                </c:pt>
                <c:pt idx="820">
                  <c:v>12</c:v>
                </c:pt>
                <c:pt idx="821">
                  <c:v>10</c:v>
                </c:pt>
                <c:pt idx="822">
                  <c:v>10</c:v>
                </c:pt>
                <c:pt idx="823">
                  <c:v>12</c:v>
                </c:pt>
                <c:pt idx="824">
                  <c:v>14</c:v>
                </c:pt>
                <c:pt idx="825">
                  <c:v>15</c:v>
                </c:pt>
                <c:pt idx="826">
                  <c:v>16</c:v>
                </c:pt>
                <c:pt idx="827">
                  <c:v>13</c:v>
                </c:pt>
                <c:pt idx="828">
                  <c:v>12</c:v>
                </c:pt>
                <c:pt idx="829">
                  <c:v>11</c:v>
                </c:pt>
                <c:pt idx="830">
                  <c:v>10</c:v>
                </c:pt>
                <c:pt idx="831">
                  <c:v>13</c:v>
                </c:pt>
                <c:pt idx="832">
                  <c:v>16</c:v>
                </c:pt>
                <c:pt idx="833">
                  <c:v>16</c:v>
                </c:pt>
                <c:pt idx="834">
                  <c:v>15</c:v>
                </c:pt>
                <c:pt idx="835">
                  <c:v>15</c:v>
                </c:pt>
                <c:pt idx="836">
                  <c:v>18</c:v>
                </c:pt>
                <c:pt idx="837">
                  <c:v>17</c:v>
                </c:pt>
                <c:pt idx="838">
                  <c:v>17</c:v>
                </c:pt>
                <c:pt idx="839">
                  <c:v>17</c:v>
                </c:pt>
                <c:pt idx="840">
                  <c:v>16</c:v>
                </c:pt>
                <c:pt idx="841">
                  <c:v>16</c:v>
                </c:pt>
                <c:pt idx="842">
                  <c:v>13</c:v>
                </c:pt>
                <c:pt idx="843">
                  <c:v>14</c:v>
                </c:pt>
                <c:pt idx="844">
                  <c:v>16</c:v>
                </c:pt>
                <c:pt idx="845">
                  <c:v>18</c:v>
                </c:pt>
                <c:pt idx="846">
                  <c:v>16</c:v>
                </c:pt>
                <c:pt idx="847">
                  <c:v>16</c:v>
                </c:pt>
                <c:pt idx="848">
                  <c:v>15</c:v>
                </c:pt>
                <c:pt idx="849">
                  <c:v>13</c:v>
                </c:pt>
                <c:pt idx="850">
                  <c:v>15</c:v>
                </c:pt>
                <c:pt idx="851">
                  <c:v>16</c:v>
                </c:pt>
                <c:pt idx="852">
                  <c:v>17</c:v>
                </c:pt>
                <c:pt idx="853">
                  <c:v>17</c:v>
                </c:pt>
                <c:pt idx="854">
                  <c:v>16</c:v>
                </c:pt>
                <c:pt idx="855">
                  <c:v>15</c:v>
                </c:pt>
                <c:pt idx="856">
                  <c:v>13</c:v>
                </c:pt>
                <c:pt idx="857">
                  <c:v>14</c:v>
                </c:pt>
                <c:pt idx="858">
                  <c:v>22</c:v>
                </c:pt>
                <c:pt idx="859">
                  <c:v>31</c:v>
                </c:pt>
                <c:pt idx="860">
                  <c:v>42</c:v>
                </c:pt>
                <c:pt idx="861">
                  <c:v>60</c:v>
                </c:pt>
                <c:pt idx="862">
                  <c:v>61</c:v>
                </c:pt>
                <c:pt idx="863">
                  <c:v>56</c:v>
                </c:pt>
                <c:pt idx="864">
                  <c:v>44</c:v>
                </c:pt>
                <c:pt idx="865">
                  <c:v>35</c:v>
                </c:pt>
                <c:pt idx="866">
                  <c:v>38</c:v>
                </c:pt>
                <c:pt idx="867">
                  <c:v>39</c:v>
                </c:pt>
                <c:pt idx="868">
                  <c:v>42</c:v>
                </c:pt>
                <c:pt idx="869">
                  <c:v>35</c:v>
                </c:pt>
                <c:pt idx="870">
                  <c:v>35</c:v>
                </c:pt>
                <c:pt idx="871">
                  <c:v>29</c:v>
                </c:pt>
                <c:pt idx="872">
                  <c:v>27</c:v>
                </c:pt>
                <c:pt idx="873">
                  <c:v>34</c:v>
                </c:pt>
                <c:pt idx="874">
                  <c:v>42</c:v>
                </c:pt>
                <c:pt idx="875">
                  <c:v>42</c:v>
                </c:pt>
                <c:pt idx="876">
                  <c:v>41</c:v>
                </c:pt>
                <c:pt idx="877">
                  <c:v>33</c:v>
                </c:pt>
                <c:pt idx="878">
                  <c:v>30</c:v>
                </c:pt>
                <c:pt idx="879">
                  <c:v>26</c:v>
                </c:pt>
                <c:pt idx="880">
                  <c:v>26</c:v>
                </c:pt>
                <c:pt idx="881">
                  <c:v>25</c:v>
                </c:pt>
                <c:pt idx="882">
                  <c:v>24</c:v>
                </c:pt>
                <c:pt idx="883">
                  <c:v>25</c:v>
                </c:pt>
                <c:pt idx="884">
                  <c:v>24</c:v>
                </c:pt>
                <c:pt idx="885">
                  <c:v>25</c:v>
                </c:pt>
                <c:pt idx="886">
                  <c:v>23</c:v>
                </c:pt>
                <c:pt idx="887">
                  <c:v>26</c:v>
                </c:pt>
                <c:pt idx="888">
                  <c:v>28</c:v>
                </c:pt>
                <c:pt idx="889">
                  <c:v>33</c:v>
                </c:pt>
                <c:pt idx="890">
                  <c:v>84</c:v>
                </c:pt>
                <c:pt idx="891">
                  <c:v>96</c:v>
                </c:pt>
                <c:pt idx="892">
                  <c:v>75</c:v>
                </c:pt>
                <c:pt idx="893">
                  <c:v>74</c:v>
                </c:pt>
                <c:pt idx="894">
                  <c:v>77</c:v>
                </c:pt>
                <c:pt idx="895">
                  <c:v>95</c:v>
                </c:pt>
                <c:pt idx="896">
                  <c:v>83</c:v>
                </c:pt>
                <c:pt idx="897">
                  <c:v>60</c:v>
                </c:pt>
                <c:pt idx="898">
                  <c:v>64</c:v>
                </c:pt>
                <c:pt idx="899">
                  <c:v>58</c:v>
                </c:pt>
                <c:pt idx="900">
                  <c:v>54</c:v>
                </c:pt>
                <c:pt idx="901">
                  <c:v>55</c:v>
                </c:pt>
                <c:pt idx="902">
                  <c:v>52</c:v>
                </c:pt>
                <c:pt idx="903">
                  <c:v>54</c:v>
                </c:pt>
                <c:pt idx="904">
                  <c:v>51</c:v>
                </c:pt>
                <c:pt idx="905">
                  <c:v>51</c:v>
                </c:pt>
                <c:pt idx="906">
                  <c:v>40</c:v>
                </c:pt>
                <c:pt idx="907">
                  <c:v>34</c:v>
                </c:pt>
                <c:pt idx="908">
                  <c:v>39</c:v>
                </c:pt>
                <c:pt idx="909">
                  <c:v>38</c:v>
                </c:pt>
                <c:pt idx="910">
                  <c:v>34</c:v>
                </c:pt>
                <c:pt idx="911">
                  <c:v>28</c:v>
                </c:pt>
                <c:pt idx="912">
                  <c:v>28</c:v>
                </c:pt>
                <c:pt idx="913">
                  <c:v>28</c:v>
                </c:pt>
                <c:pt idx="914">
                  <c:v>37</c:v>
                </c:pt>
                <c:pt idx="915">
                  <c:v>30</c:v>
                </c:pt>
                <c:pt idx="916">
                  <c:v>29</c:v>
                </c:pt>
                <c:pt idx="917">
                  <c:v>40</c:v>
                </c:pt>
                <c:pt idx="918">
                  <c:v>35</c:v>
                </c:pt>
                <c:pt idx="919">
                  <c:v>29</c:v>
                </c:pt>
                <c:pt idx="920">
                  <c:v>29</c:v>
                </c:pt>
                <c:pt idx="921">
                  <c:v>27</c:v>
                </c:pt>
                <c:pt idx="922">
                  <c:v>28</c:v>
                </c:pt>
                <c:pt idx="923">
                  <c:v>27</c:v>
                </c:pt>
                <c:pt idx="924">
                  <c:v>25</c:v>
                </c:pt>
                <c:pt idx="925">
                  <c:v>23</c:v>
                </c:pt>
                <c:pt idx="926">
                  <c:v>24</c:v>
                </c:pt>
                <c:pt idx="927">
                  <c:v>22</c:v>
                </c:pt>
                <c:pt idx="928">
                  <c:v>21</c:v>
                </c:pt>
                <c:pt idx="929">
                  <c:v>22</c:v>
                </c:pt>
                <c:pt idx="930">
                  <c:v>23</c:v>
                </c:pt>
                <c:pt idx="931">
                  <c:v>22</c:v>
                </c:pt>
                <c:pt idx="932">
                  <c:v>22</c:v>
                </c:pt>
                <c:pt idx="933">
                  <c:v>22</c:v>
                </c:pt>
                <c:pt idx="934">
                  <c:v>23</c:v>
                </c:pt>
                <c:pt idx="935">
                  <c:v>20</c:v>
                </c:pt>
                <c:pt idx="936">
                  <c:v>20</c:v>
                </c:pt>
                <c:pt idx="937">
                  <c:v>19</c:v>
                </c:pt>
                <c:pt idx="938">
                  <c:v>18</c:v>
                </c:pt>
                <c:pt idx="939">
                  <c:v>19</c:v>
                </c:pt>
                <c:pt idx="940">
                  <c:v>19</c:v>
                </c:pt>
                <c:pt idx="941">
                  <c:v>17</c:v>
                </c:pt>
                <c:pt idx="942">
                  <c:v>18</c:v>
                </c:pt>
                <c:pt idx="943">
                  <c:v>18</c:v>
                </c:pt>
                <c:pt idx="944">
                  <c:v>20</c:v>
                </c:pt>
                <c:pt idx="945">
                  <c:v>18</c:v>
                </c:pt>
                <c:pt idx="946">
                  <c:v>20</c:v>
                </c:pt>
                <c:pt idx="947">
                  <c:v>16</c:v>
                </c:pt>
                <c:pt idx="948">
                  <c:v>17</c:v>
                </c:pt>
                <c:pt idx="949">
                  <c:v>20</c:v>
                </c:pt>
                <c:pt idx="950">
                  <c:v>18</c:v>
                </c:pt>
                <c:pt idx="951">
                  <c:v>20</c:v>
                </c:pt>
                <c:pt idx="952">
                  <c:v>18</c:v>
                </c:pt>
                <c:pt idx="953">
                  <c:v>18</c:v>
                </c:pt>
                <c:pt idx="954">
                  <c:v>15</c:v>
                </c:pt>
                <c:pt idx="955">
                  <c:v>14</c:v>
                </c:pt>
                <c:pt idx="956">
                  <c:v>15</c:v>
                </c:pt>
                <c:pt idx="957">
                  <c:v>13</c:v>
                </c:pt>
                <c:pt idx="958">
                  <c:v>14</c:v>
                </c:pt>
                <c:pt idx="959">
                  <c:v>14</c:v>
                </c:pt>
                <c:pt idx="960">
                  <c:v>16</c:v>
                </c:pt>
                <c:pt idx="961">
                  <c:v>12</c:v>
                </c:pt>
                <c:pt idx="962">
                  <c:v>13</c:v>
                </c:pt>
                <c:pt idx="963">
                  <c:v>13</c:v>
                </c:pt>
                <c:pt idx="964">
                  <c:v>13</c:v>
                </c:pt>
                <c:pt idx="965">
                  <c:v>14</c:v>
                </c:pt>
                <c:pt idx="966">
                  <c:v>14</c:v>
                </c:pt>
                <c:pt idx="967">
                  <c:v>16</c:v>
                </c:pt>
                <c:pt idx="968">
                  <c:v>14</c:v>
                </c:pt>
                <c:pt idx="969">
                  <c:v>14</c:v>
                </c:pt>
                <c:pt idx="970">
                  <c:v>18</c:v>
                </c:pt>
                <c:pt idx="971">
                  <c:v>14</c:v>
                </c:pt>
                <c:pt idx="972">
                  <c:v>15</c:v>
                </c:pt>
                <c:pt idx="973">
                  <c:v>16</c:v>
                </c:pt>
                <c:pt idx="974">
                  <c:v>13</c:v>
                </c:pt>
                <c:pt idx="975">
                  <c:v>11</c:v>
                </c:pt>
                <c:pt idx="976">
                  <c:v>11</c:v>
                </c:pt>
                <c:pt idx="977">
                  <c:v>12</c:v>
                </c:pt>
                <c:pt idx="978">
                  <c:v>12</c:v>
                </c:pt>
                <c:pt idx="979">
                  <c:v>11</c:v>
                </c:pt>
                <c:pt idx="980">
                  <c:v>15</c:v>
                </c:pt>
                <c:pt idx="981">
                  <c:v>14</c:v>
                </c:pt>
                <c:pt idx="982">
                  <c:v>11</c:v>
                </c:pt>
                <c:pt idx="983">
                  <c:v>10</c:v>
                </c:pt>
                <c:pt idx="984">
                  <c:v>12</c:v>
                </c:pt>
                <c:pt idx="985">
                  <c:v>12</c:v>
                </c:pt>
                <c:pt idx="986">
                  <c:v>12</c:v>
                </c:pt>
                <c:pt idx="987">
                  <c:v>13</c:v>
                </c:pt>
                <c:pt idx="988">
                  <c:v>16</c:v>
                </c:pt>
                <c:pt idx="989">
                  <c:v>12</c:v>
                </c:pt>
                <c:pt idx="990">
                  <c:v>12</c:v>
                </c:pt>
                <c:pt idx="991">
                  <c:v>12</c:v>
                </c:pt>
                <c:pt idx="992">
                  <c:v>12</c:v>
                </c:pt>
                <c:pt idx="993">
                  <c:v>14</c:v>
                </c:pt>
                <c:pt idx="994">
                  <c:v>13</c:v>
                </c:pt>
                <c:pt idx="995">
                  <c:v>13</c:v>
                </c:pt>
                <c:pt idx="996">
                  <c:v>11</c:v>
                </c:pt>
                <c:pt idx="997">
                  <c:v>12</c:v>
                </c:pt>
                <c:pt idx="998">
                  <c:v>12</c:v>
                </c:pt>
                <c:pt idx="999">
                  <c:v>14</c:v>
                </c:pt>
                <c:pt idx="1000">
                  <c:v>14</c:v>
                </c:pt>
                <c:pt idx="1001">
                  <c:v>14</c:v>
                </c:pt>
                <c:pt idx="1002">
                  <c:v>15</c:v>
                </c:pt>
                <c:pt idx="1003">
                  <c:v>18</c:v>
                </c:pt>
                <c:pt idx="1004">
                  <c:v>15</c:v>
                </c:pt>
                <c:pt idx="1005">
                  <c:v>16</c:v>
                </c:pt>
                <c:pt idx="1006">
                  <c:v>14</c:v>
                </c:pt>
                <c:pt idx="1007">
                  <c:v>15</c:v>
                </c:pt>
                <c:pt idx="1008">
                  <c:v>16</c:v>
                </c:pt>
                <c:pt idx="1009">
                  <c:v>15</c:v>
                </c:pt>
                <c:pt idx="1010">
                  <c:v>13</c:v>
                </c:pt>
                <c:pt idx="1011">
                  <c:v>14</c:v>
                </c:pt>
                <c:pt idx="1012">
                  <c:v>14</c:v>
                </c:pt>
                <c:pt idx="1013">
                  <c:v>16</c:v>
                </c:pt>
                <c:pt idx="1014">
                  <c:v>15</c:v>
                </c:pt>
                <c:pt idx="1015">
                  <c:v>18</c:v>
                </c:pt>
                <c:pt idx="1016">
                  <c:v>19</c:v>
                </c:pt>
                <c:pt idx="1017">
                  <c:v>13</c:v>
                </c:pt>
                <c:pt idx="1018">
                  <c:v>14</c:v>
                </c:pt>
                <c:pt idx="1019">
                  <c:v>18</c:v>
                </c:pt>
                <c:pt idx="1020">
                  <c:v>18</c:v>
                </c:pt>
                <c:pt idx="1021">
                  <c:v>18</c:v>
                </c:pt>
                <c:pt idx="1022">
                  <c:v>19</c:v>
                </c:pt>
                <c:pt idx="1023">
                  <c:v>19</c:v>
                </c:pt>
                <c:pt idx="1024">
                  <c:v>18</c:v>
                </c:pt>
                <c:pt idx="1025">
                  <c:v>17</c:v>
                </c:pt>
                <c:pt idx="1026">
                  <c:v>18</c:v>
                </c:pt>
                <c:pt idx="1027">
                  <c:v>19</c:v>
                </c:pt>
                <c:pt idx="1028">
                  <c:v>20</c:v>
                </c:pt>
                <c:pt idx="1029">
                  <c:v>19</c:v>
                </c:pt>
                <c:pt idx="1030">
                  <c:v>18</c:v>
                </c:pt>
                <c:pt idx="1031">
                  <c:v>16</c:v>
                </c:pt>
                <c:pt idx="1032">
                  <c:v>15</c:v>
                </c:pt>
                <c:pt idx="1033">
                  <c:v>21</c:v>
                </c:pt>
                <c:pt idx="1034">
                  <c:v>21</c:v>
                </c:pt>
                <c:pt idx="1035">
                  <c:v>21</c:v>
                </c:pt>
                <c:pt idx="1036">
                  <c:v>26</c:v>
                </c:pt>
                <c:pt idx="1037">
                  <c:v>22</c:v>
                </c:pt>
                <c:pt idx="1038">
                  <c:v>16</c:v>
                </c:pt>
                <c:pt idx="1039">
                  <c:v>15</c:v>
                </c:pt>
                <c:pt idx="1040">
                  <c:v>19</c:v>
                </c:pt>
                <c:pt idx="1041">
                  <c:v>17</c:v>
                </c:pt>
                <c:pt idx="1042">
                  <c:v>20</c:v>
                </c:pt>
                <c:pt idx="1043">
                  <c:v>17</c:v>
                </c:pt>
                <c:pt idx="1044">
                  <c:v>16</c:v>
                </c:pt>
                <c:pt idx="1045">
                  <c:v>13</c:v>
                </c:pt>
                <c:pt idx="1046">
                  <c:v>13</c:v>
                </c:pt>
                <c:pt idx="1047">
                  <c:v>14</c:v>
                </c:pt>
                <c:pt idx="1048">
                  <c:v>14</c:v>
                </c:pt>
                <c:pt idx="1049">
                  <c:v>14</c:v>
                </c:pt>
                <c:pt idx="1050">
                  <c:v>16</c:v>
                </c:pt>
                <c:pt idx="1051">
                  <c:v>17</c:v>
                </c:pt>
                <c:pt idx="1052">
                  <c:v>25</c:v>
                </c:pt>
                <c:pt idx="1053">
                  <c:v>11</c:v>
                </c:pt>
                <c:pt idx="1054">
                  <c:v>12</c:v>
                </c:pt>
                <c:pt idx="1055">
                  <c:v>14</c:v>
                </c:pt>
                <c:pt idx="1056">
                  <c:v>13</c:v>
                </c:pt>
                <c:pt idx="1057">
                  <c:v>13</c:v>
                </c:pt>
                <c:pt idx="1058">
                  <c:v>39</c:v>
                </c:pt>
                <c:pt idx="1059">
                  <c:v>14</c:v>
                </c:pt>
                <c:pt idx="1060">
                  <c:v>16</c:v>
                </c:pt>
                <c:pt idx="1061">
                  <c:v>16</c:v>
                </c:pt>
                <c:pt idx="1062">
                  <c:v>12</c:v>
                </c:pt>
                <c:pt idx="1063">
                  <c:v>12</c:v>
                </c:pt>
                <c:pt idx="1064">
                  <c:v>12</c:v>
                </c:pt>
                <c:pt idx="1065">
                  <c:v>12</c:v>
                </c:pt>
                <c:pt idx="1066">
                  <c:v>34</c:v>
                </c:pt>
                <c:pt idx="1067">
                  <c:v>60</c:v>
                </c:pt>
                <c:pt idx="1068">
                  <c:v>86</c:v>
                </c:pt>
                <c:pt idx="1069">
                  <c:v>82</c:v>
                </c:pt>
                <c:pt idx="1070">
                  <c:v>59</c:v>
                </c:pt>
                <c:pt idx="1071">
                  <c:v>49</c:v>
                </c:pt>
                <c:pt idx="1072">
                  <c:v>70</c:v>
                </c:pt>
                <c:pt idx="1073">
                  <c:v>60</c:v>
                </c:pt>
                <c:pt idx="1074">
                  <c:v>36</c:v>
                </c:pt>
                <c:pt idx="1075">
                  <c:v>26</c:v>
                </c:pt>
                <c:pt idx="1076">
                  <c:v>21</c:v>
                </c:pt>
                <c:pt idx="1077">
                  <c:v>19</c:v>
                </c:pt>
                <c:pt idx="1078">
                  <c:v>29</c:v>
                </c:pt>
                <c:pt idx="1079">
                  <c:v>30</c:v>
                </c:pt>
                <c:pt idx="1080">
                  <c:v>58</c:v>
                </c:pt>
                <c:pt idx="1081">
                  <c:v>48</c:v>
                </c:pt>
                <c:pt idx="1082">
                  <c:v>19</c:v>
                </c:pt>
                <c:pt idx="1083">
                  <c:v>18</c:v>
                </c:pt>
                <c:pt idx="1084">
                  <c:v>15</c:v>
                </c:pt>
                <c:pt idx="1085">
                  <c:v>13</c:v>
                </c:pt>
                <c:pt idx="1086">
                  <c:v>16</c:v>
                </c:pt>
                <c:pt idx="1087">
                  <c:v>16</c:v>
                </c:pt>
                <c:pt idx="1088">
                  <c:v>11</c:v>
                </c:pt>
                <c:pt idx="1089">
                  <c:v>16</c:v>
                </c:pt>
                <c:pt idx="1090">
                  <c:v>15</c:v>
                </c:pt>
                <c:pt idx="1091">
                  <c:v>13</c:v>
                </c:pt>
                <c:pt idx="1092">
                  <c:v>12</c:v>
                </c:pt>
                <c:pt idx="1093">
                  <c:v>11</c:v>
                </c:pt>
                <c:pt idx="1094">
                  <c:v>12</c:v>
                </c:pt>
                <c:pt idx="1095">
                  <c:v>9</c:v>
                </c:pt>
                <c:pt idx="1096">
                  <c:v>11</c:v>
                </c:pt>
                <c:pt idx="1097">
                  <c:v>11</c:v>
                </c:pt>
                <c:pt idx="1098">
                  <c:v>37</c:v>
                </c:pt>
                <c:pt idx="1099">
                  <c:v>10</c:v>
                </c:pt>
                <c:pt idx="1100">
                  <c:v>11</c:v>
                </c:pt>
                <c:pt idx="1101">
                  <c:v>10</c:v>
                </c:pt>
                <c:pt idx="1102">
                  <c:v>8</c:v>
                </c:pt>
                <c:pt idx="1103">
                  <c:v>13</c:v>
                </c:pt>
                <c:pt idx="1104">
                  <c:v>25</c:v>
                </c:pt>
                <c:pt idx="1105">
                  <c:v>57</c:v>
                </c:pt>
                <c:pt idx="1106">
                  <c:v>53</c:v>
                </c:pt>
                <c:pt idx="1107">
                  <c:v>34</c:v>
                </c:pt>
                <c:pt idx="1108">
                  <c:v>15</c:v>
                </c:pt>
                <c:pt idx="1109">
                  <c:v>11</c:v>
                </c:pt>
                <c:pt idx="1110">
                  <c:v>15</c:v>
                </c:pt>
                <c:pt idx="1111">
                  <c:v>16</c:v>
                </c:pt>
                <c:pt idx="1112">
                  <c:v>15</c:v>
                </c:pt>
                <c:pt idx="1113">
                  <c:v>13</c:v>
                </c:pt>
                <c:pt idx="1114">
                  <c:v>39</c:v>
                </c:pt>
                <c:pt idx="1115">
                  <c:v>16</c:v>
                </c:pt>
                <c:pt idx="1116">
                  <c:v>14</c:v>
                </c:pt>
                <c:pt idx="1117">
                  <c:v>12</c:v>
                </c:pt>
                <c:pt idx="1118">
                  <c:v>13</c:v>
                </c:pt>
                <c:pt idx="1119">
                  <c:v>17</c:v>
                </c:pt>
                <c:pt idx="1120">
                  <c:v>14</c:v>
                </c:pt>
                <c:pt idx="1121">
                  <c:v>22</c:v>
                </c:pt>
                <c:pt idx="1122">
                  <c:v>11</c:v>
                </c:pt>
                <c:pt idx="1123">
                  <c:v>16</c:v>
                </c:pt>
                <c:pt idx="1124">
                  <c:v>12</c:v>
                </c:pt>
                <c:pt idx="1125">
                  <c:v>13</c:v>
                </c:pt>
                <c:pt idx="1126">
                  <c:v>17</c:v>
                </c:pt>
                <c:pt idx="1127">
                  <c:v>14</c:v>
                </c:pt>
                <c:pt idx="1128">
                  <c:v>14</c:v>
                </c:pt>
                <c:pt idx="1129">
                  <c:v>11</c:v>
                </c:pt>
                <c:pt idx="1130">
                  <c:v>10</c:v>
                </c:pt>
                <c:pt idx="1131">
                  <c:v>12</c:v>
                </c:pt>
                <c:pt idx="1132">
                  <c:v>14</c:v>
                </c:pt>
                <c:pt idx="1133">
                  <c:v>13</c:v>
                </c:pt>
                <c:pt idx="1134">
                  <c:v>15</c:v>
                </c:pt>
                <c:pt idx="1135">
                  <c:v>15</c:v>
                </c:pt>
                <c:pt idx="1136">
                  <c:v>12</c:v>
                </c:pt>
                <c:pt idx="1137">
                  <c:v>13</c:v>
                </c:pt>
                <c:pt idx="1138">
                  <c:v>13</c:v>
                </c:pt>
                <c:pt idx="1139">
                  <c:v>16</c:v>
                </c:pt>
                <c:pt idx="1140">
                  <c:v>16</c:v>
                </c:pt>
                <c:pt idx="1141">
                  <c:v>17</c:v>
                </c:pt>
                <c:pt idx="1142">
                  <c:v>15</c:v>
                </c:pt>
                <c:pt idx="1143">
                  <c:v>13</c:v>
                </c:pt>
                <c:pt idx="1144">
                  <c:v>13</c:v>
                </c:pt>
                <c:pt idx="1145">
                  <c:v>15</c:v>
                </c:pt>
                <c:pt idx="1146">
                  <c:v>25</c:v>
                </c:pt>
                <c:pt idx="1147">
                  <c:v>20</c:v>
                </c:pt>
                <c:pt idx="1148">
                  <c:v>16</c:v>
                </c:pt>
                <c:pt idx="1149">
                  <c:v>18</c:v>
                </c:pt>
                <c:pt idx="1150">
                  <c:v>14</c:v>
                </c:pt>
                <c:pt idx="1151">
                  <c:v>13</c:v>
                </c:pt>
                <c:pt idx="1152">
                  <c:v>17</c:v>
                </c:pt>
                <c:pt idx="1153">
                  <c:v>17</c:v>
                </c:pt>
                <c:pt idx="1154">
                  <c:v>16</c:v>
                </c:pt>
                <c:pt idx="1155">
                  <c:v>17</c:v>
                </c:pt>
                <c:pt idx="1156">
                  <c:v>18</c:v>
                </c:pt>
                <c:pt idx="1157">
                  <c:v>22</c:v>
                </c:pt>
                <c:pt idx="1158">
                  <c:v>17</c:v>
                </c:pt>
                <c:pt idx="1159">
                  <c:v>19</c:v>
                </c:pt>
                <c:pt idx="1160">
                  <c:v>19</c:v>
                </c:pt>
                <c:pt idx="1161">
                  <c:v>13</c:v>
                </c:pt>
                <c:pt idx="1162">
                  <c:v>13</c:v>
                </c:pt>
                <c:pt idx="1163">
                  <c:v>14</c:v>
                </c:pt>
                <c:pt idx="1164">
                  <c:v>9</c:v>
                </c:pt>
                <c:pt idx="1165">
                  <c:v>12</c:v>
                </c:pt>
                <c:pt idx="1166">
                  <c:v>15</c:v>
                </c:pt>
                <c:pt idx="1167">
                  <c:v>13</c:v>
                </c:pt>
                <c:pt idx="1168">
                  <c:v>16</c:v>
                </c:pt>
                <c:pt idx="1169">
                  <c:v>15</c:v>
                </c:pt>
                <c:pt idx="1170">
                  <c:v>29</c:v>
                </c:pt>
                <c:pt idx="1171">
                  <c:v>12</c:v>
                </c:pt>
                <c:pt idx="1172">
                  <c:v>12</c:v>
                </c:pt>
                <c:pt idx="1173">
                  <c:v>16</c:v>
                </c:pt>
                <c:pt idx="1174">
                  <c:v>13</c:v>
                </c:pt>
                <c:pt idx="1175">
                  <c:v>13</c:v>
                </c:pt>
                <c:pt idx="1176">
                  <c:v>13</c:v>
                </c:pt>
                <c:pt idx="1177">
                  <c:v>14</c:v>
                </c:pt>
                <c:pt idx="1178">
                  <c:v>13</c:v>
                </c:pt>
                <c:pt idx="1179">
                  <c:v>12</c:v>
                </c:pt>
                <c:pt idx="1180">
                  <c:v>13</c:v>
                </c:pt>
                <c:pt idx="1181">
                  <c:v>15</c:v>
                </c:pt>
                <c:pt idx="1182">
                  <c:v>15</c:v>
                </c:pt>
                <c:pt idx="1183">
                  <c:v>16</c:v>
                </c:pt>
                <c:pt idx="1184">
                  <c:v>16</c:v>
                </c:pt>
                <c:pt idx="1185">
                  <c:v>14</c:v>
                </c:pt>
                <c:pt idx="1186">
                  <c:v>13</c:v>
                </c:pt>
                <c:pt idx="1187">
                  <c:v>15</c:v>
                </c:pt>
                <c:pt idx="1188">
                  <c:v>15</c:v>
                </c:pt>
                <c:pt idx="1189">
                  <c:v>15</c:v>
                </c:pt>
                <c:pt idx="1190">
                  <c:v>14</c:v>
                </c:pt>
                <c:pt idx="1191">
                  <c:v>15</c:v>
                </c:pt>
                <c:pt idx="1192">
                  <c:v>16</c:v>
                </c:pt>
                <c:pt idx="1193">
                  <c:v>13</c:v>
                </c:pt>
                <c:pt idx="1194">
                  <c:v>17</c:v>
                </c:pt>
                <c:pt idx="1195">
                  <c:v>17</c:v>
                </c:pt>
                <c:pt idx="1196">
                  <c:v>16</c:v>
                </c:pt>
                <c:pt idx="1197">
                  <c:v>19</c:v>
                </c:pt>
                <c:pt idx="1198">
                  <c:v>16</c:v>
                </c:pt>
                <c:pt idx="1199">
                  <c:v>12</c:v>
                </c:pt>
                <c:pt idx="1200">
                  <c:v>11</c:v>
                </c:pt>
                <c:pt idx="1201">
                  <c:v>14</c:v>
                </c:pt>
                <c:pt idx="1202">
                  <c:v>15</c:v>
                </c:pt>
                <c:pt idx="1203">
                  <c:v>17</c:v>
                </c:pt>
                <c:pt idx="1204">
                  <c:v>18</c:v>
                </c:pt>
                <c:pt idx="1205">
                  <c:v>16</c:v>
                </c:pt>
                <c:pt idx="1206">
                  <c:v>13</c:v>
                </c:pt>
                <c:pt idx="1207">
                  <c:v>15</c:v>
                </c:pt>
                <c:pt idx="1208">
                  <c:v>17</c:v>
                </c:pt>
                <c:pt idx="1209">
                  <c:v>18</c:v>
                </c:pt>
                <c:pt idx="1210">
                  <c:v>15</c:v>
                </c:pt>
                <c:pt idx="1211">
                  <c:v>15</c:v>
                </c:pt>
                <c:pt idx="1212">
                  <c:v>16</c:v>
                </c:pt>
                <c:pt idx="1213">
                  <c:v>15</c:v>
                </c:pt>
                <c:pt idx="1214">
                  <c:v>16</c:v>
                </c:pt>
                <c:pt idx="1215">
                  <c:v>16</c:v>
                </c:pt>
                <c:pt idx="1216">
                  <c:v>15</c:v>
                </c:pt>
                <c:pt idx="1217">
                  <c:v>16</c:v>
                </c:pt>
                <c:pt idx="1218">
                  <c:v>20</c:v>
                </c:pt>
                <c:pt idx="1219">
                  <c:v>23</c:v>
                </c:pt>
                <c:pt idx="1220">
                  <c:v>17</c:v>
                </c:pt>
                <c:pt idx="1221">
                  <c:v>16</c:v>
                </c:pt>
                <c:pt idx="1222">
                  <c:v>17</c:v>
                </c:pt>
                <c:pt idx="1223">
                  <c:v>17</c:v>
                </c:pt>
                <c:pt idx="1224">
                  <c:v>18</c:v>
                </c:pt>
                <c:pt idx="1225">
                  <c:v>16</c:v>
                </c:pt>
                <c:pt idx="1226">
                  <c:v>17</c:v>
                </c:pt>
                <c:pt idx="1227">
                  <c:v>12</c:v>
                </c:pt>
                <c:pt idx="1228">
                  <c:v>12</c:v>
                </c:pt>
                <c:pt idx="1229">
                  <c:v>14</c:v>
                </c:pt>
                <c:pt idx="1230">
                  <c:v>15</c:v>
                </c:pt>
                <c:pt idx="1231">
                  <c:v>14</c:v>
                </c:pt>
                <c:pt idx="1232">
                  <c:v>18</c:v>
                </c:pt>
                <c:pt idx="1233">
                  <c:v>29</c:v>
                </c:pt>
                <c:pt idx="1234">
                  <c:v>13</c:v>
                </c:pt>
                <c:pt idx="1235">
                  <c:v>12</c:v>
                </c:pt>
                <c:pt idx="1236">
                  <c:v>14</c:v>
                </c:pt>
                <c:pt idx="1237">
                  <c:v>32</c:v>
                </c:pt>
                <c:pt idx="1238">
                  <c:v>16</c:v>
                </c:pt>
                <c:pt idx="1239">
                  <c:v>16</c:v>
                </c:pt>
                <c:pt idx="1240">
                  <c:v>16</c:v>
                </c:pt>
                <c:pt idx="1241">
                  <c:v>14</c:v>
                </c:pt>
                <c:pt idx="1242">
                  <c:v>15</c:v>
                </c:pt>
                <c:pt idx="1243">
                  <c:v>17</c:v>
                </c:pt>
                <c:pt idx="1244">
                  <c:v>15</c:v>
                </c:pt>
                <c:pt idx="1245">
                  <c:v>24</c:v>
                </c:pt>
                <c:pt idx="1246">
                  <c:v>14</c:v>
                </c:pt>
                <c:pt idx="1247">
                  <c:v>14</c:v>
                </c:pt>
                <c:pt idx="1248">
                  <c:v>13</c:v>
                </c:pt>
                <c:pt idx="1249">
                  <c:v>16</c:v>
                </c:pt>
                <c:pt idx="1250">
                  <c:v>14</c:v>
                </c:pt>
                <c:pt idx="1251">
                  <c:v>14</c:v>
                </c:pt>
                <c:pt idx="1252">
                  <c:v>14</c:v>
                </c:pt>
                <c:pt idx="1253">
                  <c:v>13</c:v>
                </c:pt>
                <c:pt idx="1254">
                  <c:v>14</c:v>
                </c:pt>
                <c:pt idx="1255">
                  <c:v>24</c:v>
                </c:pt>
                <c:pt idx="1256">
                  <c:v>13</c:v>
                </c:pt>
                <c:pt idx="1257">
                  <c:v>16</c:v>
                </c:pt>
                <c:pt idx="1258">
                  <c:v>14</c:v>
                </c:pt>
                <c:pt idx="1259">
                  <c:v>14</c:v>
                </c:pt>
                <c:pt idx="1260">
                  <c:v>15</c:v>
                </c:pt>
                <c:pt idx="1261">
                  <c:v>14</c:v>
                </c:pt>
                <c:pt idx="1262">
                  <c:v>12</c:v>
                </c:pt>
                <c:pt idx="1263">
                  <c:v>12</c:v>
                </c:pt>
                <c:pt idx="1264">
                  <c:v>19</c:v>
                </c:pt>
                <c:pt idx="1265">
                  <c:v>18</c:v>
                </c:pt>
                <c:pt idx="1266">
                  <c:v>21</c:v>
                </c:pt>
                <c:pt idx="1267">
                  <c:v>14</c:v>
                </c:pt>
                <c:pt idx="1268">
                  <c:v>14</c:v>
                </c:pt>
                <c:pt idx="1269">
                  <c:v>12</c:v>
                </c:pt>
                <c:pt idx="1270">
                  <c:v>12</c:v>
                </c:pt>
                <c:pt idx="1271">
                  <c:v>14</c:v>
                </c:pt>
                <c:pt idx="1272">
                  <c:v>19</c:v>
                </c:pt>
                <c:pt idx="1273">
                  <c:v>13</c:v>
                </c:pt>
                <c:pt idx="1274">
                  <c:v>14</c:v>
                </c:pt>
                <c:pt idx="1275">
                  <c:v>14</c:v>
                </c:pt>
                <c:pt idx="1276">
                  <c:v>13</c:v>
                </c:pt>
                <c:pt idx="1277">
                  <c:v>12</c:v>
                </c:pt>
                <c:pt idx="1278">
                  <c:v>15</c:v>
                </c:pt>
                <c:pt idx="1279">
                  <c:v>12</c:v>
                </c:pt>
                <c:pt idx="1280">
                  <c:v>13</c:v>
                </c:pt>
                <c:pt idx="1281">
                  <c:v>14</c:v>
                </c:pt>
                <c:pt idx="1282">
                  <c:v>13</c:v>
                </c:pt>
                <c:pt idx="1283">
                  <c:v>12</c:v>
                </c:pt>
                <c:pt idx="1284">
                  <c:v>12</c:v>
                </c:pt>
                <c:pt idx="1285">
                  <c:v>12</c:v>
                </c:pt>
                <c:pt idx="1286">
                  <c:v>13</c:v>
                </c:pt>
                <c:pt idx="1287">
                  <c:v>13</c:v>
                </c:pt>
                <c:pt idx="1288">
                  <c:v>14</c:v>
                </c:pt>
                <c:pt idx="1289">
                  <c:v>13</c:v>
                </c:pt>
                <c:pt idx="1290">
                  <c:v>12</c:v>
                </c:pt>
                <c:pt idx="1291">
                  <c:v>13</c:v>
                </c:pt>
                <c:pt idx="1292">
                  <c:v>14</c:v>
                </c:pt>
                <c:pt idx="1293">
                  <c:v>13</c:v>
                </c:pt>
                <c:pt idx="1294">
                  <c:v>14</c:v>
                </c:pt>
                <c:pt idx="1295">
                  <c:v>19</c:v>
                </c:pt>
                <c:pt idx="1296">
                  <c:v>15</c:v>
                </c:pt>
                <c:pt idx="1297">
                  <c:v>14</c:v>
                </c:pt>
                <c:pt idx="1298">
                  <c:v>14</c:v>
                </c:pt>
                <c:pt idx="1299">
                  <c:v>17</c:v>
                </c:pt>
                <c:pt idx="1300">
                  <c:v>374</c:v>
                </c:pt>
                <c:pt idx="1301">
                  <c:v>16</c:v>
                </c:pt>
                <c:pt idx="1302">
                  <c:v>15</c:v>
                </c:pt>
                <c:pt idx="1303">
                  <c:v>15</c:v>
                </c:pt>
                <c:pt idx="1304">
                  <c:v>14</c:v>
                </c:pt>
                <c:pt idx="1305">
                  <c:v>16</c:v>
                </c:pt>
                <c:pt idx="1306">
                  <c:v>17</c:v>
                </c:pt>
                <c:pt idx="1307">
                  <c:v>17</c:v>
                </c:pt>
                <c:pt idx="1308">
                  <c:v>16</c:v>
                </c:pt>
                <c:pt idx="1309">
                  <c:v>19</c:v>
                </c:pt>
                <c:pt idx="1310">
                  <c:v>13</c:v>
                </c:pt>
                <c:pt idx="1311">
                  <c:v>12</c:v>
                </c:pt>
                <c:pt idx="1312">
                  <c:v>12</c:v>
                </c:pt>
                <c:pt idx="1313">
                  <c:v>13</c:v>
                </c:pt>
                <c:pt idx="1314">
                  <c:v>13</c:v>
                </c:pt>
                <c:pt idx="1315">
                  <c:v>14</c:v>
                </c:pt>
                <c:pt idx="1316">
                  <c:v>14</c:v>
                </c:pt>
                <c:pt idx="1317">
                  <c:v>13</c:v>
                </c:pt>
                <c:pt idx="1318">
                  <c:v>12</c:v>
                </c:pt>
                <c:pt idx="1319">
                  <c:v>12</c:v>
                </c:pt>
                <c:pt idx="1320">
                  <c:v>12</c:v>
                </c:pt>
                <c:pt idx="1321">
                  <c:v>12</c:v>
                </c:pt>
                <c:pt idx="1322">
                  <c:v>12</c:v>
                </c:pt>
                <c:pt idx="1323">
                  <c:v>11</c:v>
                </c:pt>
                <c:pt idx="1324">
                  <c:v>11</c:v>
                </c:pt>
                <c:pt idx="1325">
                  <c:v>10</c:v>
                </c:pt>
                <c:pt idx="1326">
                  <c:v>15</c:v>
                </c:pt>
                <c:pt idx="1327">
                  <c:v>196</c:v>
                </c:pt>
                <c:pt idx="1328">
                  <c:v>13</c:v>
                </c:pt>
                <c:pt idx="1329">
                  <c:v>12</c:v>
                </c:pt>
                <c:pt idx="1330">
                  <c:v>14</c:v>
                </c:pt>
                <c:pt idx="1331">
                  <c:v>13</c:v>
                </c:pt>
                <c:pt idx="1332">
                  <c:v>11</c:v>
                </c:pt>
                <c:pt idx="1333">
                  <c:v>11</c:v>
                </c:pt>
                <c:pt idx="1334">
                  <c:v>13</c:v>
                </c:pt>
                <c:pt idx="1335">
                  <c:v>13</c:v>
                </c:pt>
                <c:pt idx="1336">
                  <c:v>14</c:v>
                </c:pt>
                <c:pt idx="1337">
                  <c:v>12</c:v>
                </c:pt>
                <c:pt idx="1338">
                  <c:v>13</c:v>
                </c:pt>
                <c:pt idx="1339">
                  <c:v>10</c:v>
                </c:pt>
                <c:pt idx="1340">
                  <c:v>11</c:v>
                </c:pt>
                <c:pt idx="1341">
                  <c:v>13</c:v>
                </c:pt>
                <c:pt idx="1342">
                  <c:v>14</c:v>
                </c:pt>
                <c:pt idx="1343">
                  <c:v>17</c:v>
                </c:pt>
                <c:pt idx="1344">
                  <c:v>14</c:v>
                </c:pt>
                <c:pt idx="1345">
                  <c:v>12</c:v>
                </c:pt>
                <c:pt idx="1346">
                  <c:v>11</c:v>
                </c:pt>
                <c:pt idx="1347">
                  <c:v>11</c:v>
                </c:pt>
                <c:pt idx="1348">
                  <c:v>13</c:v>
                </c:pt>
                <c:pt idx="1349">
                  <c:v>12</c:v>
                </c:pt>
                <c:pt idx="1350">
                  <c:v>15</c:v>
                </c:pt>
                <c:pt idx="1351">
                  <c:v>12</c:v>
                </c:pt>
                <c:pt idx="1352">
                  <c:v>12</c:v>
                </c:pt>
                <c:pt idx="1353">
                  <c:v>11</c:v>
                </c:pt>
                <c:pt idx="1354">
                  <c:v>10</c:v>
                </c:pt>
                <c:pt idx="1355">
                  <c:v>11</c:v>
                </c:pt>
                <c:pt idx="1356">
                  <c:v>11</c:v>
                </c:pt>
                <c:pt idx="1357">
                  <c:v>11</c:v>
                </c:pt>
                <c:pt idx="1358">
                  <c:v>12</c:v>
                </c:pt>
                <c:pt idx="1359">
                  <c:v>11</c:v>
                </c:pt>
                <c:pt idx="1360">
                  <c:v>9</c:v>
                </c:pt>
                <c:pt idx="1361">
                  <c:v>10</c:v>
                </c:pt>
                <c:pt idx="1362">
                  <c:v>11</c:v>
                </c:pt>
                <c:pt idx="1363">
                  <c:v>11</c:v>
                </c:pt>
                <c:pt idx="1364">
                  <c:v>12</c:v>
                </c:pt>
                <c:pt idx="1365">
                  <c:v>11</c:v>
                </c:pt>
                <c:pt idx="1366">
                  <c:v>12</c:v>
                </c:pt>
                <c:pt idx="1367">
                  <c:v>10</c:v>
                </c:pt>
                <c:pt idx="1368">
                  <c:v>9</c:v>
                </c:pt>
                <c:pt idx="1369">
                  <c:v>10</c:v>
                </c:pt>
                <c:pt idx="1370">
                  <c:v>10</c:v>
                </c:pt>
                <c:pt idx="1371">
                  <c:v>10</c:v>
                </c:pt>
                <c:pt idx="1372">
                  <c:v>40</c:v>
                </c:pt>
                <c:pt idx="1373">
                  <c:v>11</c:v>
                </c:pt>
                <c:pt idx="1374">
                  <c:v>10</c:v>
                </c:pt>
                <c:pt idx="1375">
                  <c:v>10</c:v>
                </c:pt>
                <c:pt idx="1376">
                  <c:v>11</c:v>
                </c:pt>
                <c:pt idx="1377">
                  <c:v>13</c:v>
                </c:pt>
                <c:pt idx="1378">
                  <c:v>11</c:v>
                </c:pt>
                <c:pt idx="1379">
                  <c:v>11</c:v>
                </c:pt>
                <c:pt idx="1380">
                  <c:v>11</c:v>
                </c:pt>
                <c:pt idx="1381">
                  <c:v>11</c:v>
                </c:pt>
                <c:pt idx="1382">
                  <c:v>11</c:v>
                </c:pt>
                <c:pt idx="1383">
                  <c:v>14</c:v>
                </c:pt>
                <c:pt idx="1384">
                  <c:v>13</c:v>
                </c:pt>
                <c:pt idx="1385">
                  <c:v>16</c:v>
                </c:pt>
                <c:pt idx="1386">
                  <c:v>21</c:v>
                </c:pt>
                <c:pt idx="1387">
                  <c:v>18</c:v>
                </c:pt>
                <c:pt idx="1388">
                  <c:v>15</c:v>
                </c:pt>
                <c:pt idx="1389">
                  <c:v>14</c:v>
                </c:pt>
                <c:pt idx="1390">
                  <c:v>16</c:v>
                </c:pt>
                <c:pt idx="1391">
                  <c:v>13</c:v>
                </c:pt>
                <c:pt idx="1392">
                  <c:v>16</c:v>
                </c:pt>
                <c:pt idx="1393">
                  <c:v>14</c:v>
                </c:pt>
                <c:pt idx="1394">
                  <c:v>15</c:v>
                </c:pt>
                <c:pt idx="1395">
                  <c:v>12</c:v>
                </c:pt>
                <c:pt idx="1396">
                  <c:v>11</c:v>
                </c:pt>
                <c:pt idx="1397">
                  <c:v>15</c:v>
                </c:pt>
                <c:pt idx="1398">
                  <c:v>15</c:v>
                </c:pt>
                <c:pt idx="1399">
                  <c:v>17</c:v>
                </c:pt>
                <c:pt idx="1400">
                  <c:v>17</c:v>
                </c:pt>
                <c:pt idx="1401">
                  <c:v>16</c:v>
                </c:pt>
                <c:pt idx="1402">
                  <c:v>14</c:v>
                </c:pt>
                <c:pt idx="1403">
                  <c:v>11</c:v>
                </c:pt>
                <c:pt idx="1404">
                  <c:v>14</c:v>
                </c:pt>
                <c:pt idx="1405">
                  <c:v>14</c:v>
                </c:pt>
                <c:pt idx="1406">
                  <c:v>15</c:v>
                </c:pt>
                <c:pt idx="1407">
                  <c:v>13</c:v>
                </c:pt>
                <c:pt idx="1408">
                  <c:v>14</c:v>
                </c:pt>
                <c:pt idx="1409">
                  <c:v>18</c:v>
                </c:pt>
                <c:pt idx="1410">
                  <c:v>12</c:v>
                </c:pt>
                <c:pt idx="1411">
                  <c:v>19</c:v>
                </c:pt>
                <c:pt idx="1412">
                  <c:v>15</c:v>
                </c:pt>
                <c:pt idx="1413">
                  <c:v>11</c:v>
                </c:pt>
                <c:pt idx="1414">
                  <c:v>12</c:v>
                </c:pt>
                <c:pt idx="1415">
                  <c:v>15</c:v>
                </c:pt>
                <c:pt idx="1416">
                  <c:v>17</c:v>
                </c:pt>
                <c:pt idx="1417">
                  <c:v>12</c:v>
                </c:pt>
                <c:pt idx="1418">
                  <c:v>18</c:v>
                </c:pt>
                <c:pt idx="1419">
                  <c:v>14</c:v>
                </c:pt>
                <c:pt idx="1420">
                  <c:v>15</c:v>
                </c:pt>
                <c:pt idx="1421">
                  <c:v>19</c:v>
                </c:pt>
                <c:pt idx="1422">
                  <c:v>13</c:v>
                </c:pt>
                <c:pt idx="1423">
                  <c:v>13</c:v>
                </c:pt>
                <c:pt idx="1424">
                  <c:v>13</c:v>
                </c:pt>
                <c:pt idx="1425">
                  <c:v>14</c:v>
                </c:pt>
                <c:pt idx="1426">
                  <c:v>18</c:v>
                </c:pt>
                <c:pt idx="1427">
                  <c:v>18</c:v>
                </c:pt>
                <c:pt idx="1428">
                  <c:v>21</c:v>
                </c:pt>
                <c:pt idx="1429">
                  <c:v>18</c:v>
                </c:pt>
                <c:pt idx="1430">
                  <c:v>15</c:v>
                </c:pt>
                <c:pt idx="1431">
                  <c:v>16</c:v>
                </c:pt>
                <c:pt idx="1432">
                  <c:v>20</c:v>
                </c:pt>
                <c:pt idx="1433">
                  <c:v>16</c:v>
                </c:pt>
                <c:pt idx="1434">
                  <c:v>13</c:v>
                </c:pt>
                <c:pt idx="1435">
                  <c:v>12</c:v>
                </c:pt>
                <c:pt idx="1436">
                  <c:v>15</c:v>
                </c:pt>
                <c:pt idx="1437">
                  <c:v>14</c:v>
                </c:pt>
                <c:pt idx="1438">
                  <c:v>11</c:v>
                </c:pt>
                <c:pt idx="1439">
                  <c:v>15</c:v>
                </c:pt>
                <c:pt idx="1440">
                  <c:v>13</c:v>
                </c:pt>
                <c:pt idx="1441">
                  <c:v>12</c:v>
                </c:pt>
                <c:pt idx="1442">
                  <c:v>18</c:v>
                </c:pt>
                <c:pt idx="1443">
                  <c:v>14</c:v>
                </c:pt>
                <c:pt idx="1444">
                  <c:v>12</c:v>
                </c:pt>
                <c:pt idx="1445">
                  <c:v>15</c:v>
                </c:pt>
                <c:pt idx="1446">
                  <c:v>14</c:v>
                </c:pt>
                <c:pt idx="1447">
                  <c:v>22</c:v>
                </c:pt>
                <c:pt idx="1448">
                  <c:v>19</c:v>
                </c:pt>
                <c:pt idx="1449">
                  <c:v>13</c:v>
                </c:pt>
                <c:pt idx="1450">
                  <c:v>17</c:v>
                </c:pt>
                <c:pt idx="1451">
                  <c:v>12</c:v>
                </c:pt>
                <c:pt idx="1452">
                  <c:v>12</c:v>
                </c:pt>
                <c:pt idx="1453">
                  <c:v>12</c:v>
                </c:pt>
                <c:pt idx="1454">
                  <c:v>13</c:v>
                </c:pt>
                <c:pt idx="1455">
                  <c:v>19</c:v>
                </c:pt>
                <c:pt idx="1456">
                  <c:v>18</c:v>
                </c:pt>
                <c:pt idx="1457">
                  <c:v>13</c:v>
                </c:pt>
                <c:pt idx="1458">
                  <c:v>12</c:v>
                </c:pt>
                <c:pt idx="1459">
                  <c:v>11</c:v>
                </c:pt>
                <c:pt idx="1460">
                  <c:v>12</c:v>
                </c:pt>
                <c:pt idx="1461">
                  <c:v>13</c:v>
                </c:pt>
                <c:pt idx="1462">
                  <c:v>13</c:v>
                </c:pt>
                <c:pt idx="1463">
                  <c:v>18</c:v>
                </c:pt>
                <c:pt idx="1464">
                  <c:v>15</c:v>
                </c:pt>
                <c:pt idx="1465">
                  <c:v>18</c:v>
                </c:pt>
                <c:pt idx="1466">
                  <c:v>10</c:v>
                </c:pt>
                <c:pt idx="1467">
                  <c:v>12</c:v>
                </c:pt>
                <c:pt idx="1468">
                  <c:v>12</c:v>
                </c:pt>
                <c:pt idx="1469">
                  <c:v>12</c:v>
                </c:pt>
                <c:pt idx="1470">
                  <c:v>13</c:v>
                </c:pt>
                <c:pt idx="1471">
                  <c:v>13</c:v>
                </c:pt>
                <c:pt idx="1472">
                  <c:v>12</c:v>
                </c:pt>
                <c:pt idx="1473">
                  <c:v>12</c:v>
                </c:pt>
                <c:pt idx="1474">
                  <c:v>13</c:v>
                </c:pt>
                <c:pt idx="1475">
                  <c:v>19</c:v>
                </c:pt>
                <c:pt idx="1476">
                  <c:v>12</c:v>
                </c:pt>
                <c:pt idx="1477">
                  <c:v>14</c:v>
                </c:pt>
                <c:pt idx="1478">
                  <c:v>12</c:v>
                </c:pt>
                <c:pt idx="1479">
                  <c:v>11</c:v>
                </c:pt>
                <c:pt idx="1480">
                  <c:v>11</c:v>
                </c:pt>
                <c:pt idx="1481">
                  <c:v>14</c:v>
                </c:pt>
                <c:pt idx="1482">
                  <c:v>14</c:v>
                </c:pt>
                <c:pt idx="1483">
                  <c:v>16</c:v>
                </c:pt>
                <c:pt idx="1484">
                  <c:v>15</c:v>
                </c:pt>
                <c:pt idx="1485">
                  <c:v>14</c:v>
                </c:pt>
                <c:pt idx="1486">
                  <c:v>13</c:v>
                </c:pt>
                <c:pt idx="1487">
                  <c:v>14</c:v>
                </c:pt>
                <c:pt idx="1488">
                  <c:v>17</c:v>
                </c:pt>
                <c:pt idx="1489">
                  <c:v>15</c:v>
                </c:pt>
                <c:pt idx="1490">
                  <c:v>15</c:v>
                </c:pt>
                <c:pt idx="1491">
                  <c:v>15</c:v>
                </c:pt>
                <c:pt idx="1492">
                  <c:v>15</c:v>
                </c:pt>
                <c:pt idx="1493">
                  <c:v>14</c:v>
                </c:pt>
                <c:pt idx="1494">
                  <c:v>15</c:v>
                </c:pt>
                <c:pt idx="1495">
                  <c:v>16</c:v>
                </c:pt>
                <c:pt idx="1496">
                  <c:v>15</c:v>
                </c:pt>
                <c:pt idx="1497">
                  <c:v>15</c:v>
                </c:pt>
                <c:pt idx="1498">
                  <c:v>19</c:v>
                </c:pt>
                <c:pt idx="1499">
                  <c:v>19</c:v>
                </c:pt>
                <c:pt idx="1500">
                  <c:v>18</c:v>
                </c:pt>
                <c:pt idx="1501">
                  <c:v>19</c:v>
                </c:pt>
                <c:pt idx="1502">
                  <c:v>20</c:v>
                </c:pt>
                <c:pt idx="1503">
                  <c:v>22</c:v>
                </c:pt>
                <c:pt idx="1504">
                  <c:v>21</c:v>
                </c:pt>
                <c:pt idx="1505">
                  <c:v>23</c:v>
                </c:pt>
                <c:pt idx="1506">
                  <c:v>22</c:v>
                </c:pt>
                <c:pt idx="1507">
                  <c:v>23</c:v>
                </c:pt>
                <c:pt idx="1508">
                  <c:v>22</c:v>
                </c:pt>
                <c:pt idx="1509">
                  <c:v>23</c:v>
                </c:pt>
                <c:pt idx="1510">
                  <c:v>26</c:v>
                </c:pt>
                <c:pt idx="1511">
                  <c:v>28</c:v>
                </c:pt>
                <c:pt idx="1512">
                  <c:v>30</c:v>
                </c:pt>
                <c:pt idx="1513">
                  <c:v>29</c:v>
                </c:pt>
                <c:pt idx="1514">
                  <c:v>23</c:v>
                </c:pt>
                <c:pt idx="1515">
                  <c:v>21</c:v>
                </c:pt>
                <c:pt idx="1516">
                  <c:v>25</c:v>
                </c:pt>
                <c:pt idx="1517">
                  <c:v>29</c:v>
                </c:pt>
                <c:pt idx="1518">
                  <c:v>35</c:v>
                </c:pt>
                <c:pt idx="1519">
                  <c:v>25</c:v>
                </c:pt>
                <c:pt idx="1520">
                  <c:v>25</c:v>
                </c:pt>
                <c:pt idx="1521">
                  <c:v>23</c:v>
                </c:pt>
                <c:pt idx="1522">
                  <c:v>24</c:v>
                </c:pt>
                <c:pt idx="1523">
                  <c:v>22</c:v>
                </c:pt>
                <c:pt idx="1524">
                  <c:v>15</c:v>
                </c:pt>
                <c:pt idx="1525">
                  <c:v>15</c:v>
                </c:pt>
                <c:pt idx="1526">
                  <c:v>16</c:v>
                </c:pt>
                <c:pt idx="1527">
                  <c:v>17</c:v>
                </c:pt>
                <c:pt idx="1528">
                  <c:v>15</c:v>
                </c:pt>
                <c:pt idx="1529">
                  <c:v>14</c:v>
                </c:pt>
                <c:pt idx="1530">
                  <c:v>15</c:v>
                </c:pt>
                <c:pt idx="1531">
                  <c:v>15</c:v>
                </c:pt>
                <c:pt idx="1532">
                  <c:v>17</c:v>
                </c:pt>
                <c:pt idx="1533">
                  <c:v>16</c:v>
                </c:pt>
                <c:pt idx="1534">
                  <c:v>15</c:v>
                </c:pt>
                <c:pt idx="1535">
                  <c:v>15</c:v>
                </c:pt>
                <c:pt idx="1536">
                  <c:v>15</c:v>
                </c:pt>
                <c:pt idx="1537">
                  <c:v>15</c:v>
                </c:pt>
                <c:pt idx="1538">
                  <c:v>15</c:v>
                </c:pt>
                <c:pt idx="1539">
                  <c:v>14</c:v>
                </c:pt>
                <c:pt idx="1540">
                  <c:v>14</c:v>
                </c:pt>
                <c:pt idx="1541">
                  <c:v>14</c:v>
                </c:pt>
                <c:pt idx="1542">
                  <c:v>14</c:v>
                </c:pt>
                <c:pt idx="1543">
                  <c:v>16</c:v>
                </c:pt>
                <c:pt idx="1544">
                  <c:v>15</c:v>
                </c:pt>
                <c:pt idx="1545">
                  <c:v>16</c:v>
                </c:pt>
                <c:pt idx="1546">
                  <c:v>19</c:v>
                </c:pt>
                <c:pt idx="1547">
                  <c:v>15</c:v>
                </c:pt>
                <c:pt idx="1548">
                  <c:v>16</c:v>
                </c:pt>
                <c:pt idx="1549">
                  <c:v>16</c:v>
                </c:pt>
                <c:pt idx="1550">
                  <c:v>15</c:v>
                </c:pt>
                <c:pt idx="1551">
                  <c:v>16</c:v>
                </c:pt>
                <c:pt idx="1552">
                  <c:v>16</c:v>
                </c:pt>
                <c:pt idx="1553">
                  <c:v>16</c:v>
                </c:pt>
                <c:pt idx="1554">
                  <c:v>16</c:v>
                </c:pt>
                <c:pt idx="1555">
                  <c:v>15</c:v>
                </c:pt>
                <c:pt idx="1556">
                  <c:v>14</c:v>
                </c:pt>
                <c:pt idx="1557">
                  <c:v>15</c:v>
                </c:pt>
                <c:pt idx="1558">
                  <c:v>15</c:v>
                </c:pt>
                <c:pt idx="1559">
                  <c:v>14</c:v>
                </c:pt>
                <c:pt idx="1560">
                  <c:v>14</c:v>
                </c:pt>
                <c:pt idx="1561">
                  <c:v>17</c:v>
                </c:pt>
                <c:pt idx="1562">
                  <c:v>14</c:v>
                </c:pt>
                <c:pt idx="1563">
                  <c:v>14</c:v>
                </c:pt>
                <c:pt idx="1564">
                  <c:v>14</c:v>
                </c:pt>
                <c:pt idx="1565">
                  <c:v>15</c:v>
                </c:pt>
                <c:pt idx="1566">
                  <c:v>15</c:v>
                </c:pt>
                <c:pt idx="1567">
                  <c:v>15</c:v>
                </c:pt>
                <c:pt idx="1568">
                  <c:v>16</c:v>
                </c:pt>
                <c:pt idx="1569">
                  <c:v>14</c:v>
                </c:pt>
                <c:pt idx="1570">
                  <c:v>13</c:v>
                </c:pt>
                <c:pt idx="1571">
                  <c:v>14</c:v>
                </c:pt>
                <c:pt idx="1572">
                  <c:v>22</c:v>
                </c:pt>
                <c:pt idx="1573">
                  <c:v>14</c:v>
                </c:pt>
                <c:pt idx="1574">
                  <c:v>15</c:v>
                </c:pt>
                <c:pt idx="1575">
                  <c:v>18</c:v>
                </c:pt>
                <c:pt idx="1576">
                  <c:v>24</c:v>
                </c:pt>
                <c:pt idx="1577">
                  <c:v>13</c:v>
                </c:pt>
                <c:pt idx="1578">
                  <c:v>14</c:v>
                </c:pt>
                <c:pt idx="1579">
                  <c:v>20</c:v>
                </c:pt>
                <c:pt idx="1580">
                  <c:v>16</c:v>
                </c:pt>
                <c:pt idx="1581">
                  <c:v>14</c:v>
                </c:pt>
                <c:pt idx="1582">
                  <c:v>15</c:v>
                </c:pt>
                <c:pt idx="1583">
                  <c:v>13</c:v>
                </c:pt>
                <c:pt idx="1584">
                  <c:v>13</c:v>
                </c:pt>
                <c:pt idx="1585">
                  <c:v>16</c:v>
                </c:pt>
                <c:pt idx="1586">
                  <c:v>15</c:v>
                </c:pt>
                <c:pt idx="1587">
                  <c:v>14</c:v>
                </c:pt>
                <c:pt idx="1588">
                  <c:v>14</c:v>
                </c:pt>
                <c:pt idx="1589">
                  <c:v>13</c:v>
                </c:pt>
                <c:pt idx="1590">
                  <c:v>13</c:v>
                </c:pt>
                <c:pt idx="1591">
                  <c:v>12</c:v>
                </c:pt>
                <c:pt idx="1592">
                  <c:v>10</c:v>
                </c:pt>
                <c:pt idx="1593">
                  <c:v>12</c:v>
                </c:pt>
                <c:pt idx="1594">
                  <c:v>12</c:v>
                </c:pt>
                <c:pt idx="1595">
                  <c:v>13</c:v>
                </c:pt>
                <c:pt idx="1596">
                  <c:v>12</c:v>
                </c:pt>
                <c:pt idx="1597">
                  <c:v>12</c:v>
                </c:pt>
                <c:pt idx="1598">
                  <c:v>12</c:v>
                </c:pt>
                <c:pt idx="1599">
                  <c:v>12</c:v>
                </c:pt>
                <c:pt idx="1600">
                  <c:v>14</c:v>
                </c:pt>
                <c:pt idx="1601">
                  <c:v>15</c:v>
                </c:pt>
                <c:pt idx="1602">
                  <c:v>17</c:v>
                </c:pt>
                <c:pt idx="1603">
                  <c:v>13</c:v>
                </c:pt>
                <c:pt idx="1604">
                  <c:v>13</c:v>
                </c:pt>
                <c:pt idx="1605">
                  <c:v>12</c:v>
                </c:pt>
                <c:pt idx="1606">
                  <c:v>11</c:v>
                </c:pt>
                <c:pt idx="1607">
                  <c:v>13</c:v>
                </c:pt>
                <c:pt idx="1608">
                  <c:v>12</c:v>
                </c:pt>
                <c:pt idx="1609">
                  <c:v>12</c:v>
                </c:pt>
                <c:pt idx="1610">
                  <c:v>12</c:v>
                </c:pt>
                <c:pt idx="1611">
                  <c:v>12</c:v>
                </c:pt>
                <c:pt idx="1612">
                  <c:v>12</c:v>
                </c:pt>
                <c:pt idx="1613">
                  <c:v>11</c:v>
                </c:pt>
                <c:pt idx="1614">
                  <c:v>12</c:v>
                </c:pt>
                <c:pt idx="1615">
                  <c:v>14</c:v>
                </c:pt>
                <c:pt idx="1616">
                  <c:v>12</c:v>
                </c:pt>
                <c:pt idx="1617">
                  <c:v>11</c:v>
                </c:pt>
                <c:pt idx="1618">
                  <c:v>11</c:v>
                </c:pt>
                <c:pt idx="1619">
                  <c:v>10</c:v>
                </c:pt>
                <c:pt idx="1620">
                  <c:v>10</c:v>
                </c:pt>
                <c:pt idx="1621">
                  <c:v>11</c:v>
                </c:pt>
                <c:pt idx="1622">
                  <c:v>10</c:v>
                </c:pt>
                <c:pt idx="1623">
                  <c:v>11</c:v>
                </c:pt>
                <c:pt idx="1624">
                  <c:v>11</c:v>
                </c:pt>
                <c:pt idx="1625">
                  <c:v>12</c:v>
                </c:pt>
                <c:pt idx="1626">
                  <c:v>11</c:v>
                </c:pt>
                <c:pt idx="1627">
                  <c:v>11</c:v>
                </c:pt>
                <c:pt idx="1628">
                  <c:v>11</c:v>
                </c:pt>
                <c:pt idx="1629">
                  <c:v>16</c:v>
                </c:pt>
                <c:pt idx="1630">
                  <c:v>11</c:v>
                </c:pt>
                <c:pt idx="1631">
                  <c:v>10</c:v>
                </c:pt>
                <c:pt idx="1632">
                  <c:v>11</c:v>
                </c:pt>
                <c:pt idx="1633">
                  <c:v>11</c:v>
                </c:pt>
                <c:pt idx="1634">
                  <c:v>10</c:v>
                </c:pt>
                <c:pt idx="1635">
                  <c:v>10</c:v>
                </c:pt>
                <c:pt idx="1636">
                  <c:v>10</c:v>
                </c:pt>
                <c:pt idx="1637">
                  <c:v>10</c:v>
                </c:pt>
                <c:pt idx="1638">
                  <c:v>9</c:v>
                </c:pt>
                <c:pt idx="1639">
                  <c:v>8</c:v>
                </c:pt>
                <c:pt idx="1640">
                  <c:v>8</c:v>
                </c:pt>
                <c:pt idx="1641">
                  <c:v>7</c:v>
                </c:pt>
                <c:pt idx="1642">
                  <c:v>9</c:v>
                </c:pt>
                <c:pt idx="1643">
                  <c:v>8</c:v>
                </c:pt>
                <c:pt idx="1644">
                  <c:v>9</c:v>
                </c:pt>
                <c:pt idx="1645">
                  <c:v>9</c:v>
                </c:pt>
                <c:pt idx="1646">
                  <c:v>9</c:v>
                </c:pt>
                <c:pt idx="1647">
                  <c:v>9</c:v>
                </c:pt>
                <c:pt idx="1648">
                  <c:v>9</c:v>
                </c:pt>
                <c:pt idx="1649">
                  <c:v>10</c:v>
                </c:pt>
                <c:pt idx="1650">
                  <c:v>12</c:v>
                </c:pt>
                <c:pt idx="1651">
                  <c:v>12</c:v>
                </c:pt>
                <c:pt idx="1652">
                  <c:v>13</c:v>
                </c:pt>
                <c:pt idx="1653">
                  <c:v>13</c:v>
                </c:pt>
                <c:pt idx="1654">
                  <c:v>12</c:v>
                </c:pt>
                <c:pt idx="1655">
                  <c:v>11</c:v>
                </c:pt>
                <c:pt idx="1656">
                  <c:v>11</c:v>
                </c:pt>
                <c:pt idx="1657">
                  <c:v>11</c:v>
                </c:pt>
                <c:pt idx="1658">
                  <c:v>13</c:v>
                </c:pt>
                <c:pt idx="1659">
                  <c:v>13</c:v>
                </c:pt>
                <c:pt idx="1660">
                  <c:v>13</c:v>
                </c:pt>
                <c:pt idx="1661">
                  <c:v>13</c:v>
                </c:pt>
                <c:pt idx="1662">
                  <c:v>13</c:v>
                </c:pt>
                <c:pt idx="1663">
                  <c:v>12</c:v>
                </c:pt>
                <c:pt idx="1664">
                  <c:v>11</c:v>
                </c:pt>
                <c:pt idx="1665">
                  <c:v>12</c:v>
                </c:pt>
                <c:pt idx="1666">
                  <c:v>12</c:v>
                </c:pt>
                <c:pt idx="1667">
                  <c:v>9</c:v>
                </c:pt>
                <c:pt idx="1668">
                  <c:v>10</c:v>
                </c:pt>
                <c:pt idx="1669">
                  <c:v>13</c:v>
                </c:pt>
                <c:pt idx="1670">
                  <c:v>12</c:v>
                </c:pt>
                <c:pt idx="1671">
                  <c:v>12</c:v>
                </c:pt>
                <c:pt idx="1672">
                  <c:v>14</c:v>
                </c:pt>
                <c:pt idx="1673">
                  <c:v>12</c:v>
                </c:pt>
                <c:pt idx="1674">
                  <c:v>12</c:v>
                </c:pt>
                <c:pt idx="1675">
                  <c:v>10</c:v>
                </c:pt>
                <c:pt idx="1676">
                  <c:v>10</c:v>
                </c:pt>
                <c:pt idx="1677">
                  <c:v>10</c:v>
                </c:pt>
                <c:pt idx="1678">
                  <c:v>11</c:v>
                </c:pt>
                <c:pt idx="1679">
                  <c:v>11</c:v>
                </c:pt>
                <c:pt idx="1680">
                  <c:v>12</c:v>
                </c:pt>
                <c:pt idx="1681">
                  <c:v>11</c:v>
                </c:pt>
                <c:pt idx="1682">
                  <c:v>11</c:v>
                </c:pt>
                <c:pt idx="1683">
                  <c:v>13</c:v>
                </c:pt>
                <c:pt idx="1684">
                  <c:v>14</c:v>
                </c:pt>
                <c:pt idx="1685">
                  <c:v>12</c:v>
                </c:pt>
                <c:pt idx="1686">
                  <c:v>13</c:v>
                </c:pt>
                <c:pt idx="1687">
                  <c:v>78</c:v>
                </c:pt>
                <c:pt idx="1688">
                  <c:v>85</c:v>
                </c:pt>
                <c:pt idx="1689">
                  <c:v>17</c:v>
                </c:pt>
                <c:pt idx="1690">
                  <c:v>14</c:v>
                </c:pt>
                <c:pt idx="1691">
                  <c:v>30</c:v>
                </c:pt>
                <c:pt idx="1692">
                  <c:v>19</c:v>
                </c:pt>
                <c:pt idx="1693">
                  <c:v>16</c:v>
                </c:pt>
                <c:pt idx="1694">
                  <c:v>18</c:v>
                </c:pt>
                <c:pt idx="1695">
                  <c:v>16</c:v>
                </c:pt>
                <c:pt idx="1696">
                  <c:v>12</c:v>
                </c:pt>
                <c:pt idx="1697">
                  <c:v>13</c:v>
                </c:pt>
                <c:pt idx="1698">
                  <c:v>14</c:v>
                </c:pt>
                <c:pt idx="1699">
                  <c:v>14</c:v>
                </c:pt>
                <c:pt idx="1700">
                  <c:v>14</c:v>
                </c:pt>
                <c:pt idx="1701">
                  <c:v>13</c:v>
                </c:pt>
                <c:pt idx="1702">
                  <c:v>13</c:v>
                </c:pt>
                <c:pt idx="1703">
                  <c:v>11</c:v>
                </c:pt>
                <c:pt idx="1704">
                  <c:v>11</c:v>
                </c:pt>
                <c:pt idx="1705">
                  <c:v>12</c:v>
                </c:pt>
                <c:pt idx="1706">
                  <c:v>13</c:v>
                </c:pt>
                <c:pt idx="1707">
                  <c:v>12</c:v>
                </c:pt>
                <c:pt idx="1708">
                  <c:v>13</c:v>
                </c:pt>
                <c:pt idx="1709">
                  <c:v>13</c:v>
                </c:pt>
                <c:pt idx="1710">
                  <c:v>11</c:v>
                </c:pt>
                <c:pt idx="1711">
                  <c:v>10</c:v>
                </c:pt>
                <c:pt idx="1712">
                  <c:v>14</c:v>
                </c:pt>
                <c:pt idx="1713">
                  <c:v>13</c:v>
                </c:pt>
                <c:pt idx="1714">
                  <c:v>12</c:v>
                </c:pt>
                <c:pt idx="1715">
                  <c:v>12</c:v>
                </c:pt>
                <c:pt idx="1716">
                  <c:v>12</c:v>
                </c:pt>
                <c:pt idx="1717">
                  <c:v>11</c:v>
                </c:pt>
                <c:pt idx="1718">
                  <c:v>10</c:v>
                </c:pt>
                <c:pt idx="1719">
                  <c:v>12</c:v>
                </c:pt>
                <c:pt idx="1720">
                  <c:v>12</c:v>
                </c:pt>
                <c:pt idx="1721">
                  <c:v>12</c:v>
                </c:pt>
                <c:pt idx="1722">
                  <c:v>15</c:v>
                </c:pt>
                <c:pt idx="1723">
                  <c:v>12</c:v>
                </c:pt>
                <c:pt idx="1724">
                  <c:v>13</c:v>
                </c:pt>
                <c:pt idx="1725">
                  <c:v>12</c:v>
                </c:pt>
                <c:pt idx="1726">
                  <c:v>14</c:v>
                </c:pt>
                <c:pt idx="1727">
                  <c:v>14</c:v>
                </c:pt>
                <c:pt idx="1728">
                  <c:v>14</c:v>
                </c:pt>
                <c:pt idx="1729">
                  <c:v>14</c:v>
                </c:pt>
                <c:pt idx="1730">
                  <c:v>14</c:v>
                </c:pt>
                <c:pt idx="1731">
                  <c:v>13</c:v>
                </c:pt>
                <c:pt idx="1732">
                  <c:v>13</c:v>
                </c:pt>
                <c:pt idx="1733">
                  <c:v>14</c:v>
                </c:pt>
                <c:pt idx="1734">
                  <c:v>13</c:v>
                </c:pt>
                <c:pt idx="1735">
                  <c:v>18</c:v>
                </c:pt>
                <c:pt idx="1736">
                  <c:v>24</c:v>
                </c:pt>
                <c:pt idx="1737">
                  <c:v>14</c:v>
                </c:pt>
                <c:pt idx="1738">
                  <c:v>11</c:v>
                </c:pt>
                <c:pt idx="1739">
                  <c:v>13</c:v>
                </c:pt>
                <c:pt idx="1740">
                  <c:v>15</c:v>
                </c:pt>
                <c:pt idx="1741">
                  <c:v>16</c:v>
                </c:pt>
                <c:pt idx="1742">
                  <c:v>18</c:v>
                </c:pt>
                <c:pt idx="1743">
                  <c:v>21</c:v>
                </c:pt>
                <c:pt idx="1744">
                  <c:v>21</c:v>
                </c:pt>
                <c:pt idx="1745">
                  <c:v>18</c:v>
                </c:pt>
                <c:pt idx="1746">
                  <c:v>31</c:v>
                </c:pt>
                <c:pt idx="1747">
                  <c:v>24</c:v>
                </c:pt>
                <c:pt idx="1748">
                  <c:v>27</c:v>
                </c:pt>
                <c:pt idx="1749">
                  <c:v>33</c:v>
                </c:pt>
                <c:pt idx="1750">
                  <c:v>41</c:v>
                </c:pt>
                <c:pt idx="1751">
                  <c:v>32</c:v>
                </c:pt>
                <c:pt idx="1752">
                  <c:v>25</c:v>
                </c:pt>
                <c:pt idx="1753">
                  <c:v>27</c:v>
                </c:pt>
                <c:pt idx="1754">
                  <c:v>37</c:v>
                </c:pt>
                <c:pt idx="1755">
                  <c:v>33</c:v>
                </c:pt>
                <c:pt idx="1756">
                  <c:v>37</c:v>
                </c:pt>
                <c:pt idx="1757">
                  <c:v>49</c:v>
                </c:pt>
                <c:pt idx="1758">
                  <c:v>35</c:v>
                </c:pt>
                <c:pt idx="1759">
                  <c:v>22</c:v>
                </c:pt>
                <c:pt idx="1760">
                  <c:v>29</c:v>
                </c:pt>
                <c:pt idx="1761">
                  <c:v>38</c:v>
                </c:pt>
                <c:pt idx="1762">
                  <c:v>38</c:v>
                </c:pt>
                <c:pt idx="1763">
                  <c:v>43</c:v>
                </c:pt>
                <c:pt idx="1764">
                  <c:v>40</c:v>
                </c:pt>
                <c:pt idx="1765">
                  <c:v>35</c:v>
                </c:pt>
                <c:pt idx="1766">
                  <c:v>34</c:v>
                </c:pt>
                <c:pt idx="1767">
                  <c:v>28</c:v>
                </c:pt>
                <c:pt idx="1768">
                  <c:v>32</c:v>
                </c:pt>
                <c:pt idx="1769">
                  <c:v>37</c:v>
                </c:pt>
                <c:pt idx="1770">
                  <c:v>30</c:v>
                </c:pt>
                <c:pt idx="1771">
                  <c:v>32</c:v>
                </c:pt>
                <c:pt idx="1772">
                  <c:v>32</c:v>
                </c:pt>
                <c:pt idx="1773">
                  <c:v>39</c:v>
                </c:pt>
                <c:pt idx="1774">
                  <c:v>41</c:v>
                </c:pt>
                <c:pt idx="1775">
                  <c:v>42</c:v>
                </c:pt>
                <c:pt idx="1776">
                  <c:v>37</c:v>
                </c:pt>
                <c:pt idx="1777">
                  <c:v>582</c:v>
                </c:pt>
                <c:pt idx="1778">
                  <c:v>710</c:v>
                </c:pt>
                <c:pt idx="1779">
                  <c:v>36</c:v>
                </c:pt>
                <c:pt idx="1780">
                  <c:v>29</c:v>
                </c:pt>
                <c:pt idx="1781">
                  <c:v>24</c:v>
                </c:pt>
                <c:pt idx="1782">
                  <c:v>43</c:v>
                </c:pt>
                <c:pt idx="1783">
                  <c:v>41</c:v>
                </c:pt>
                <c:pt idx="1784">
                  <c:v>42</c:v>
                </c:pt>
                <c:pt idx="1785">
                  <c:v>38</c:v>
                </c:pt>
                <c:pt idx="1786">
                  <c:v>39</c:v>
                </c:pt>
                <c:pt idx="1787">
                  <c:v>30</c:v>
                </c:pt>
                <c:pt idx="1788">
                  <c:v>30</c:v>
                </c:pt>
                <c:pt idx="1789">
                  <c:v>41</c:v>
                </c:pt>
                <c:pt idx="1790">
                  <c:v>45</c:v>
                </c:pt>
                <c:pt idx="1791">
                  <c:v>47</c:v>
                </c:pt>
                <c:pt idx="1792">
                  <c:v>43</c:v>
                </c:pt>
                <c:pt idx="1793">
                  <c:v>38</c:v>
                </c:pt>
                <c:pt idx="1794">
                  <c:v>37</c:v>
                </c:pt>
                <c:pt idx="1795">
                  <c:v>35</c:v>
                </c:pt>
                <c:pt idx="1796">
                  <c:v>40</c:v>
                </c:pt>
                <c:pt idx="1797">
                  <c:v>52</c:v>
                </c:pt>
                <c:pt idx="1798">
                  <c:v>47</c:v>
                </c:pt>
                <c:pt idx="1799">
                  <c:v>43</c:v>
                </c:pt>
                <c:pt idx="1800">
                  <c:v>45</c:v>
                </c:pt>
                <c:pt idx="1801">
                  <c:v>33</c:v>
                </c:pt>
                <c:pt idx="1802">
                  <c:v>32</c:v>
                </c:pt>
                <c:pt idx="1803">
                  <c:v>40</c:v>
                </c:pt>
                <c:pt idx="1804">
                  <c:v>41</c:v>
                </c:pt>
                <c:pt idx="1805">
                  <c:v>52</c:v>
                </c:pt>
                <c:pt idx="1806">
                  <c:v>47</c:v>
                </c:pt>
                <c:pt idx="1807">
                  <c:v>39</c:v>
                </c:pt>
                <c:pt idx="1808">
                  <c:v>34</c:v>
                </c:pt>
                <c:pt idx="1809">
                  <c:v>32</c:v>
                </c:pt>
                <c:pt idx="1810">
                  <c:v>51</c:v>
                </c:pt>
                <c:pt idx="1811">
                  <c:v>44</c:v>
                </c:pt>
                <c:pt idx="1812">
                  <c:v>52</c:v>
                </c:pt>
                <c:pt idx="1813">
                  <c:v>56</c:v>
                </c:pt>
                <c:pt idx="1814">
                  <c:v>58</c:v>
                </c:pt>
                <c:pt idx="1815">
                  <c:v>51</c:v>
                </c:pt>
                <c:pt idx="1816">
                  <c:v>55</c:v>
                </c:pt>
                <c:pt idx="1817">
                  <c:v>71</c:v>
                </c:pt>
                <c:pt idx="1818">
                  <c:v>76</c:v>
                </c:pt>
                <c:pt idx="1819">
                  <c:v>72</c:v>
                </c:pt>
                <c:pt idx="1820">
                  <c:v>82</c:v>
                </c:pt>
                <c:pt idx="1821">
                  <c:v>76</c:v>
                </c:pt>
                <c:pt idx="1822">
                  <c:v>82</c:v>
                </c:pt>
                <c:pt idx="1823">
                  <c:v>73</c:v>
                </c:pt>
                <c:pt idx="1824">
                  <c:v>97</c:v>
                </c:pt>
                <c:pt idx="1825">
                  <c:v>72</c:v>
                </c:pt>
                <c:pt idx="1826">
                  <c:v>74</c:v>
                </c:pt>
                <c:pt idx="1827">
                  <c:v>72</c:v>
                </c:pt>
                <c:pt idx="1828">
                  <c:v>79</c:v>
                </c:pt>
                <c:pt idx="1829">
                  <c:v>64</c:v>
                </c:pt>
                <c:pt idx="1830">
                  <c:v>80</c:v>
                </c:pt>
                <c:pt idx="1831">
                  <c:v>70</c:v>
                </c:pt>
                <c:pt idx="1832">
                  <c:v>60</c:v>
                </c:pt>
                <c:pt idx="1833">
                  <c:v>55</c:v>
                </c:pt>
                <c:pt idx="1834">
                  <c:v>60</c:v>
                </c:pt>
                <c:pt idx="1835">
                  <c:v>75</c:v>
                </c:pt>
                <c:pt idx="1836">
                  <c:v>68</c:v>
                </c:pt>
                <c:pt idx="1837">
                  <c:v>78</c:v>
                </c:pt>
                <c:pt idx="1838">
                  <c:v>118</c:v>
                </c:pt>
                <c:pt idx="1839">
                  <c:v>130</c:v>
                </c:pt>
                <c:pt idx="1840">
                  <c:v>224</c:v>
                </c:pt>
                <c:pt idx="1841">
                  <c:v>264</c:v>
                </c:pt>
                <c:pt idx="1842">
                  <c:v>215</c:v>
                </c:pt>
                <c:pt idx="1843">
                  <c:v>121</c:v>
                </c:pt>
                <c:pt idx="1844">
                  <c:v>103</c:v>
                </c:pt>
                <c:pt idx="1845">
                  <c:v>116</c:v>
                </c:pt>
                <c:pt idx="1846">
                  <c:v>133</c:v>
                </c:pt>
                <c:pt idx="1847">
                  <c:v>138</c:v>
                </c:pt>
                <c:pt idx="1848">
                  <c:v>116</c:v>
                </c:pt>
                <c:pt idx="1849">
                  <c:v>162</c:v>
                </c:pt>
                <c:pt idx="1850">
                  <c:v>107</c:v>
                </c:pt>
                <c:pt idx="1851">
                  <c:v>86</c:v>
                </c:pt>
                <c:pt idx="1852">
                  <c:v>99</c:v>
                </c:pt>
                <c:pt idx="1853">
                  <c:v>111</c:v>
                </c:pt>
                <c:pt idx="1854">
                  <c:v>93</c:v>
                </c:pt>
                <c:pt idx="1855">
                  <c:v>98</c:v>
                </c:pt>
                <c:pt idx="1856">
                  <c:v>93</c:v>
                </c:pt>
                <c:pt idx="1857">
                  <c:v>103</c:v>
                </c:pt>
                <c:pt idx="1858">
                  <c:v>212</c:v>
                </c:pt>
                <c:pt idx="1859">
                  <c:v>236</c:v>
                </c:pt>
                <c:pt idx="1860">
                  <c:v>446</c:v>
                </c:pt>
                <c:pt idx="1861">
                  <c:v>480</c:v>
                </c:pt>
                <c:pt idx="1862">
                  <c:v>391</c:v>
                </c:pt>
                <c:pt idx="1863">
                  <c:v>232</c:v>
                </c:pt>
                <c:pt idx="1864">
                  <c:v>277</c:v>
                </c:pt>
                <c:pt idx="1865">
                  <c:v>129</c:v>
                </c:pt>
                <c:pt idx="1866">
                  <c:v>113</c:v>
                </c:pt>
                <c:pt idx="1867">
                  <c:v>104</c:v>
                </c:pt>
                <c:pt idx="1868">
                  <c:v>120</c:v>
                </c:pt>
                <c:pt idx="1869">
                  <c:v>179</c:v>
                </c:pt>
                <c:pt idx="1870">
                  <c:v>147</c:v>
                </c:pt>
                <c:pt idx="1871">
                  <c:v>107</c:v>
                </c:pt>
                <c:pt idx="1872">
                  <c:v>121</c:v>
                </c:pt>
                <c:pt idx="1873">
                  <c:v>200</c:v>
                </c:pt>
                <c:pt idx="1874">
                  <c:v>187</c:v>
                </c:pt>
                <c:pt idx="1875">
                  <c:v>153</c:v>
                </c:pt>
                <c:pt idx="1876">
                  <c:v>538</c:v>
                </c:pt>
                <c:pt idx="1877">
                  <c:v>319</c:v>
                </c:pt>
                <c:pt idx="1878">
                  <c:v>174</c:v>
                </c:pt>
                <c:pt idx="1879">
                  <c:v>133</c:v>
                </c:pt>
                <c:pt idx="1880">
                  <c:v>177</c:v>
                </c:pt>
                <c:pt idx="1881">
                  <c:v>159</c:v>
                </c:pt>
                <c:pt idx="1882">
                  <c:v>129</c:v>
                </c:pt>
                <c:pt idx="1883">
                  <c:v>109</c:v>
                </c:pt>
                <c:pt idx="1884">
                  <c:v>103</c:v>
                </c:pt>
                <c:pt idx="1885">
                  <c:v>84</c:v>
                </c:pt>
                <c:pt idx="1886">
                  <c:v>86</c:v>
                </c:pt>
                <c:pt idx="1887">
                  <c:v>122</c:v>
                </c:pt>
                <c:pt idx="1888">
                  <c:v>154</c:v>
                </c:pt>
                <c:pt idx="1889">
                  <c:v>120</c:v>
                </c:pt>
                <c:pt idx="1890">
                  <c:v>101</c:v>
                </c:pt>
                <c:pt idx="1891">
                  <c:v>94</c:v>
                </c:pt>
                <c:pt idx="1892">
                  <c:v>80</c:v>
                </c:pt>
                <c:pt idx="1893">
                  <c:v>83</c:v>
                </c:pt>
                <c:pt idx="1894">
                  <c:v>91</c:v>
                </c:pt>
                <c:pt idx="1895">
                  <c:v>109</c:v>
                </c:pt>
                <c:pt idx="1896">
                  <c:v>86</c:v>
                </c:pt>
                <c:pt idx="1897">
                  <c:v>87</c:v>
                </c:pt>
                <c:pt idx="1898">
                  <c:v>80</c:v>
                </c:pt>
                <c:pt idx="1899">
                  <c:v>64</c:v>
                </c:pt>
                <c:pt idx="1900">
                  <c:v>50</c:v>
                </c:pt>
                <c:pt idx="1901">
                  <c:v>76</c:v>
                </c:pt>
                <c:pt idx="1902">
                  <c:v>75</c:v>
                </c:pt>
                <c:pt idx="1903">
                  <c:v>76</c:v>
                </c:pt>
                <c:pt idx="1904">
                  <c:v>74</c:v>
                </c:pt>
                <c:pt idx="1905">
                  <c:v>63</c:v>
                </c:pt>
                <c:pt idx="1906">
                  <c:v>36</c:v>
                </c:pt>
                <c:pt idx="1907">
                  <c:v>40</c:v>
                </c:pt>
                <c:pt idx="1908">
                  <c:v>57</c:v>
                </c:pt>
                <c:pt idx="1909">
                  <c:v>62</c:v>
                </c:pt>
                <c:pt idx="1910">
                  <c:v>74</c:v>
                </c:pt>
                <c:pt idx="1911">
                  <c:v>63</c:v>
                </c:pt>
                <c:pt idx="1912">
                  <c:v>58</c:v>
                </c:pt>
                <c:pt idx="1913">
                  <c:v>32</c:v>
                </c:pt>
                <c:pt idx="1914">
                  <c:v>33</c:v>
                </c:pt>
                <c:pt idx="1915">
                  <c:v>56</c:v>
                </c:pt>
                <c:pt idx="1916">
                  <c:v>43</c:v>
                </c:pt>
                <c:pt idx="1917">
                  <c:v>65</c:v>
                </c:pt>
                <c:pt idx="1918">
                  <c:v>69</c:v>
                </c:pt>
                <c:pt idx="1919">
                  <c:v>63</c:v>
                </c:pt>
                <c:pt idx="1920">
                  <c:v>41</c:v>
                </c:pt>
                <c:pt idx="1921">
                  <c:v>34</c:v>
                </c:pt>
                <c:pt idx="1922">
                  <c:v>60</c:v>
                </c:pt>
                <c:pt idx="1923">
                  <c:v>45</c:v>
                </c:pt>
                <c:pt idx="1924">
                  <c:v>37</c:v>
                </c:pt>
                <c:pt idx="1925">
                  <c:v>50</c:v>
                </c:pt>
                <c:pt idx="1926">
                  <c:v>60</c:v>
                </c:pt>
                <c:pt idx="1927">
                  <c:v>56</c:v>
                </c:pt>
                <c:pt idx="1928">
                  <c:v>29</c:v>
                </c:pt>
                <c:pt idx="1929">
                  <c:v>43</c:v>
                </c:pt>
                <c:pt idx="1930">
                  <c:v>50</c:v>
                </c:pt>
                <c:pt idx="1931">
                  <c:v>52</c:v>
                </c:pt>
                <c:pt idx="1932">
                  <c:v>58</c:v>
                </c:pt>
                <c:pt idx="1933">
                  <c:v>55</c:v>
                </c:pt>
                <c:pt idx="1934">
                  <c:v>35</c:v>
                </c:pt>
                <c:pt idx="1935">
                  <c:v>35</c:v>
                </c:pt>
                <c:pt idx="1936">
                  <c:v>48</c:v>
                </c:pt>
                <c:pt idx="1937">
                  <c:v>75</c:v>
                </c:pt>
                <c:pt idx="1938">
                  <c:v>80</c:v>
                </c:pt>
                <c:pt idx="1939">
                  <c:v>47</c:v>
                </c:pt>
                <c:pt idx="1940">
                  <c:v>68</c:v>
                </c:pt>
                <c:pt idx="1941">
                  <c:v>66</c:v>
                </c:pt>
                <c:pt idx="1942">
                  <c:v>63</c:v>
                </c:pt>
                <c:pt idx="1943">
                  <c:v>77</c:v>
                </c:pt>
                <c:pt idx="1944">
                  <c:v>94</c:v>
                </c:pt>
                <c:pt idx="1945">
                  <c:v>61</c:v>
                </c:pt>
                <c:pt idx="1946">
                  <c:v>143</c:v>
                </c:pt>
                <c:pt idx="1947">
                  <c:v>45</c:v>
                </c:pt>
                <c:pt idx="1948">
                  <c:v>35</c:v>
                </c:pt>
                <c:pt idx="1949">
                  <c:v>31</c:v>
                </c:pt>
                <c:pt idx="1950">
                  <c:v>79</c:v>
                </c:pt>
                <c:pt idx="1951">
                  <c:v>87</c:v>
                </c:pt>
                <c:pt idx="1952">
                  <c:v>44</c:v>
                </c:pt>
                <c:pt idx="1953">
                  <c:v>47</c:v>
                </c:pt>
                <c:pt idx="1954">
                  <c:v>54</c:v>
                </c:pt>
                <c:pt idx="1955">
                  <c:v>37</c:v>
                </c:pt>
                <c:pt idx="1956">
                  <c:v>36</c:v>
                </c:pt>
                <c:pt idx="1957">
                  <c:v>50</c:v>
                </c:pt>
                <c:pt idx="1958">
                  <c:v>64</c:v>
                </c:pt>
                <c:pt idx="1959">
                  <c:v>65</c:v>
                </c:pt>
                <c:pt idx="1960">
                  <c:v>56</c:v>
                </c:pt>
                <c:pt idx="1961">
                  <c:v>64</c:v>
                </c:pt>
                <c:pt idx="1962">
                  <c:v>43</c:v>
                </c:pt>
                <c:pt idx="1963">
                  <c:v>45</c:v>
                </c:pt>
                <c:pt idx="1964">
                  <c:v>64</c:v>
                </c:pt>
                <c:pt idx="1965">
                  <c:v>85</c:v>
                </c:pt>
                <c:pt idx="1966">
                  <c:v>84</c:v>
                </c:pt>
                <c:pt idx="1967">
                  <c:v>139</c:v>
                </c:pt>
                <c:pt idx="1968">
                  <c:v>74</c:v>
                </c:pt>
                <c:pt idx="1969">
                  <c:v>70</c:v>
                </c:pt>
                <c:pt idx="1970">
                  <c:v>45</c:v>
                </c:pt>
                <c:pt idx="1971">
                  <c:v>80</c:v>
                </c:pt>
                <c:pt idx="1972">
                  <c:v>67</c:v>
                </c:pt>
                <c:pt idx="1973">
                  <c:v>108</c:v>
                </c:pt>
                <c:pt idx="1974">
                  <c:v>90</c:v>
                </c:pt>
                <c:pt idx="1975">
                  <c:v>92</c:v>
                </c:pt>
                <c:pt idx="1976">
                  <c:v>66</c:v>
                </c:pt>
                <c:pt idx="1977">
                  <c:v>99</c:v>
                </c:pt>
                <c:pt idx="1978">
                  <c:v>114</c:v>
                </c:pt>
                <c:pt idx="1979">
                  <c:v>96</c:v>
                </c:pt>
                <c:pt idx="1980">
                  <c:v>114</c:v>
                </c:pt>
                <c:pt idx="1981">
                  <c:v>99</c:v>
                </c:pt>
                <c:pt idx="1982">
                  <c:v>67</c:v>
                </c:pt>
                <c:pt idx="1983">
                  <c:v>103</c:v>
                </c:pt>
                <c:pt idx="1984">
                  <c:v>170</c:v>
                </c:pt>
                <c:pt idx="1985">
                  <c:v>259</c:v>
                </c:pt>
                <c:pt idx="1986">
                  <c:v>138</c:v>
                </c:pt>
                <c:pt idx="1987">
                  <c:v>125</c:v>
                </c:pt>
                <c:pt idx="1988">
                  <c:v>133</c:v>
                </c:pt>
                <c:pt idx="1989">
                  <c:v>140</c:v>
                </c:pt>
                <c:pt idx="1990">
                  <c:v>93</c:v>
                </c:pt>
                <c:pt idx="1991">
                  <c:v>87</c:v>
                </c:pt>
                <c:pt idx="1992">
                  <c:v>238</c:v>
                </c:pt>
                <c:pt idx="1993">
                  <c:v>87</c:v>
                </c:pt>
                <c:pt idx="1994">
                  <c:v>68</c:v>
                </c:pt>
                <c:pt idx="1995">
                  <c:v>85</c:v>
                </c:pt>
                <c:pt idx="1996">
                  <c:v>94</c:v>
                </c:pt>
                <c:pt idx="1997">
                  <c:v>81</c:v>
                </c:pt>
                <c:pt idx="1998">
                  <c:v>64</c:v>
                </c:pt>
                <c:pt idx="1999">
                  <c:v>75</c:v>
                </c:pt>
                <c:pt idx="2000">
                  <c:v>101</c:v>
                </c:pt>
                <c:pt idx="2001">
                  <c:v>84</c:v>
                </c:pt>
                <c:pt idx="2002">
                  <c:v>121</c:v>
                </c:pt>
                <c:pt idx="2003">
                  <c:v>132</c:v>
                </c:pt>
                <c:pt idx="2004">
                  <c:v>80</c:v>
                </c:pt>
                <c:pt idx="2005">
                  <c:v>81</c:v>
                </c:pt>
                <c:pt idx="2006">
                  <c:v>108</c:v>
                </c:pt>
                <c:pt idx="2007">
                  <c:v>85</c:v>
                </c:pt>
                <c:pt idx="2008">
                  <c:v>100</c:v>
                </c:pt>
                <c:pt idx="2009">
                  <c:v>95</c:v>
                </c:pt>
                <c:pt idx="2010">
                  <c:v>141</c:v>
                </c:pt>
                <c:pt idx="2011">
                  <c:v>113</c:v>
                </c:pt>
                <c:pt idx="2012">
                  <c:v>129</c:v>
                </c:pt>
                <c:pt idx="2013">
                  <c:v>154</c:v>
                </c:pt>
                <c:pt idx="2014">
                  <c:v>176</c:v>
                </c:pt>
                <c:pt idx="2015">
                  <c:v>173</c:v>
                </c:pt>
                <c:pt idx="2016">
                  <c:v>233</c:v>
                </c:pt>
                <c:pt idx="2017">
                  <c:v>252</c:v>
                </c:pt>
                <c:pt idx="2018">
                  <c:v>180</c:v>
                </c:pt>
                <c:pt idx="2019">
                  <c:v>160</c:v>
                </c:pt>
                <c:pt idx="2020">
                  <c:v>213</c:v>
                </c:pt>
                <c:pt idx="2021">
                  <c:v>234</c:v>
                </c:pt>
                <c:pt idx="2022">
                  <c:v>213</c:v>
                </c:pt>
                <c:pt idx="2023">
                  <c:v>175</c:v>
                </c:pt>
                <c:pt idx="2024">
                  <c:v>180</c:v>
                </c:pt>
                <c:pt idx="2025">
                  <c:v>189</c:v>
                </c:pt>
                <c:pt idx="2026">
                  <c:v>150</c:v>
                </c:pt>
                <c:pt idx="2027">
                  <c:v>179</c:v>
                </c:pt>
                <c:pt idx="2028">
                  <c:v>173</c:v>
                </c:pt>
                <c:pt idx="2029">
                  <c:v>173</c:v>
                </c:pt>
                <c:pt idx="2030">
                  <c:v>183</c:v>
                </c:pt>
                <c:pt idx="2031">
                  <c:v>186</c:v>
                </c:pt>
                <c:pt idx="2032">
                  <c:v>202</c:v>
                </c:pt>
                <c:pt idx="2033">
                  <c:v>145</c:v>
                </c:pt>
                <c:pt idx="2034">
                  <c:v>273</c:v>
                </c:pt>
                <c:pt idx="2035">
                  <c:v>374</c:v>
                </c:pt>
                <c:pt idx="2036">
                  <c:v>210</c:v>
                </c:pt>
                <c:pt idx="2037">
                  <c:v>165</c:v>
                </c:pt>
                <c:pt idx="2038">
                  <c:v>158</c:v>
                </c:pt>
                <c:pt idx="2039">
                  <c:v>118</c:v>
                </c:pt>
                <c:pt idx="2040">
                  <c:v>118</c:v>
                </c:pt>
                <c:pt idx="2041">
                  <c:v>119</c:v>
                </c:pt>
                <c:pt idx="2042">
                  <c:v>125</c:v>
                </c:pt>
                <c:pt idx="2043">
                  <c:v>131</c:v>
                </c:pt>
                <c:pt idx="2044">
                  <c:v>113</c:v>
                </c:pt>
                <c:pt idx="2045">
                  <c:v>138</c:v>
                </c:pt>
                <c:pt idx="2046">
                  <c:v>99</c:v>
                </c:pt>
                <c:pt idx="2047">
                  <c:v>132</c:v>
                </c:pt>
                <c:pt idx="2048">
                  <c:v>137</c:v>
                </c:pt>
                <c:pt idx="2049">
                  <c:v>140</c:v>
                </c:pt>
                <c:pt idx="2050">
                  <c:v>134</c:v>
                </c:pt>
                <c:pt idx="2051">
                  <c:v>132</c:v>
                </c:pt>
                <c:pt idx="2052">
                  <c:v>172</c:v>
                </c:pt>
                <c:pt idx="2053">
                  <c:v>163</c:v>
                </c:pt>
                <c:pt idx="2054">
                  <c:v>149</c:v>
                </c:pt>
                <c:pt idx="2055">
                  <c:v>189</c:v>
                </c:pt>
                <c:pt idx="2056">
                  <c:v>189</c:v>
                </c:pt>
                <c:pt idx="2057">
                  <c:v>194</c:v>
                </c:pt>
                <c:pt idx="2058">
                  <c:v>178</c:v>
                </c:pt>
                <c:pt idx="2059">
                  <c:v>159</c:v>
                </c:pt>
                <c:pt idx="2060">
                  <c:v>141</c:v>
                </c:pt>
                <c:pt idx="2061">
                  <c:v>138</c:v>
                </c:pt>
                <c:pt idx="2062">
                  <c:v>188</c:v>
                </c:pt>
                <c:pt idx="2063">
                  <c:v>164</c:v>
                </c:pt>
                <c:pt idx="2064">
                  <c:v>177</c:v>
                </c:pt>
                <c:pt idx="2065">
                  <c:v>179</c:v>
                </c:pt>
                <c:pt idx="2066">
                  <c:v>145</c:v>
                </c:pt>
                <c:pt idx="2067">
                  <c:v>119</c:v>
                </c:pt>
                <c:pt idx="2068">
                  <c:v>124</c:v>
                </c:pt>
                <c:pt idx="2069">
                  <c:v>150</c:v>
                </c:pt>
                <c:pt idx="2070">
                  <c:v>167</c:v>
                </c:pt>
                <c:pt idx="2071">
                  <c:v>211</c:v>
                </c:pt>
                <c:pt idx="2072">
                  <c:v>192</c:v>
                </c:pt>
                <c:pt idx="2073">
                  <c:v>186</c:v>
                </c:pt>
                <c:pt idx="2074">
                  <c:v>146</c:v>
                </c:pt>
                <c:pt idx="2075">
                  <c:v>112</c:v>
                </c:pt>
                <c:pt idx="2076">
                  <c:v>149</c:v>
                </c:pt>
                <c:pt idx="2077">
                  <c:v>153</c:v>
                </c:pt>
                <c:pt idx="2078">
                  <c:v>154</c:v>
                </c:pt>
                <c:pt idx="2079">
                  <c:v>124</c:v>
                </c:pt>
                <c:pt idx="2080">
                  <c:v>119</c:v>
                </c:pt>
                <c:pt idx="2081">
                  <c:v>98</c:v>
                </c:pt>
                <c:pt idx="2082">
                  <c:v>85</c:v>
                </c:pt>
                <c:pt idx="2083">
                  <c:v>109</c:v>
                </c:pt>
                <c:pt idx="2084">
                  <c:v>120</c:v>
                </c:pt>
                <c:pt idx="2085">
                  <c:v>138</c:v>
                </c:pt>
                <c:pt idx="2086">
                  <c:v>105</c:v>
                </c:pt>
                <c:pt idx="2087">
                  <c:v>184</c:v>
                </c:pt>
                <c:pt idx="2088">
                  <c:v>145</c:v>
                </c:pt>
                <c:pt idx="2089">
                  <c:v>170</c:v>
                </c:pt>
                <c:pt idx="2090">
                  <c:v>196</c:v>
                </c:pt>
                <c:pt idx="2091">
                  <c:v>266</c:v>
                </c:pt>
                <c:pt idx="2092">
                  <c:v>166</c:v>
                </c:pt>
                <c:pt idx="2093">
                  <c:v>140</c:v>
                </c:pt>
                <c:pt idx="2094">
                  <c:v>124</c:v>
                </c:pt>
                <c:pt idx="2095">
                  <c:v>68</c:v>
                </c:pt>
                <c:pt idx="2096">
                  <c:v>55</c:v>
                </c:pt>
                <c:pt idx="2097">
                  <c:v>63</c:v>
                </c:pt>
                <c:pt idx="2098">
                  <c:v>67</c:v>
                </c:pt>
                <c:pt idx="2099">
                  <c:v>79</c:v>
                </c:pt>
                <c:pt idx="2100">
                  <c:v>72</c:v>
                </c:pt>
                <c:pt idx="2101">
                  <c:v>57</c:v>
                </c:pt>
                <c:pt idx="2102">
                  <c:v>60</c:v>
                </c:pt>
                <c:pt idx="2103">
                  <c:v>43</c:v>
                </c:pt>
                <c:pt idx="2104">
                  <c:v>67</c:v>
                </c:pt>
                <c:pt idx="2105">
                  <c:v>69</c:v>
                </c:pt>
                <c:pt idx="2106">
                  <c:v>59</c:v>
                </c:pt>
                <c:pt idx="2107">
                  <c:v>66</c:v>
                </c:pt>
                <c:pt idx="2108">
                  <c:v>68</c:v>
                </c:pt>
                <c:pt idx="2109">
                  <c:v>140</c:v>
                </c:pt>
                <c:pt idx="2110">
                  <c:v>131</c:v>
                </c:pt>
                <c:pt idx="2111">
                  <c:v>238</c:v>
                </c:pt>
                <c:pt idx="2112">
                  <c:v>299</c:v>
                </c:pt>
                <c:pt idx="2113">
                  <c:v>282</c:v>
                </c:pt>
                <c:pt idx="2114">
                  <c:v>171</c:v>
                </c:pt>
                <c:pt idx="2115">
                  <c:v>129</c:v>
                </c:pt>
                <c:pt idx="2116">
                  <c:v>93</c:v>
                </c:pt>
                <c:pt idx="2117">
                  <c:v>81</c:v>
                </c:pt>
                <c:pt idx="2118">
                  <c:v>95</c:v>
                </c:pt>
                <c:pt idx="2119">
                  <c:v>88</c:v>
                </c:pt>
                <c:pt idx="2120">
                  <c:v>299</c:v>
                </c:pt>
                <c:pt idx="2121">
                  <c:v>127</c:v>
                </c:pt>
                <c:pt idx="2122">
                  <c:v>115</c:v>
                </c:pt>
                <c:pt idx="2123">
                  <c:v>56</c:v>
                </c:pt>
                <c:pt idx="2124">
                  <c:v>144</c:v>
                </c:pt>
                <c:pt idx="2125">
                  <c:v>68</c:v>
                </c:pt>
                <c:pt idx="2126">
                  <c:v>52</c:v>
                </c:pt>
                <c:pt idx="2127">
                  <c:v>50</c:v>
                </c:pt>
                <c:pt idx="2128">
                  <c:v>39</c:v>
                </c:pt>
                <c:pt idx="2129">
                  <c:v>41</c:v>
                </c:pt>
                <c:pt idx="2130">
                  <c:v>33</c:v>
                </c:pt>
                <c:pt idx="2131">
                  <c:v>28</c:v>
                </c:pt>
                <c:pt idx="2132">
                  <c:v>32</c:v>
                </c:pt>
                <c:pt idx="2133">
                  <c:v>30</c:v>
                </c:pt>
                <c:pt idx="2134">
                  <c:v>32</c:v>
                </c:pt>
                <c:pt idx="2135">
                  <c:v>34</c:v>
                </c:pt>
                <c:pt idx="2136">
                  <c:v>29</c:v>
                </c:pt>
                <c:pt idx="2137">
                  <c:v>22</c:v>
                </c:pt>
                <c:pt idx="2138">
                  <c:v>19</c:v>
                </c:pt>
                <c:pt idx="2139">
                  <c:v>25</c:v>
                </c:pt>
                <c:pt idx="2140">
                  <c:v>33</c:v>
                </c:pt>
                <c:pt idx="2141">
                  <c:v>28</c:v>
                </c:pt>
                <c:pt idx="2142">
                  <c:v>24</c:v>
                </c:pt>
                <c:pt idx="2143">
                  <c:v>26</c:v>
                </c:pt>
                <c:pt idx="2144">
                  <c:v>23</c:v>
                </c:pt>
                <c:pt idx="2145">
                  <c:v>18</c:v>
                </c:pt>
                <c:pt idx="2146">
                  <c:v>23</c:v>
                </c:pt>
                <c:pt idx="2147">
                  <c:v>23</c:v>
                </c:pt>
                <c:pt idx="2148">
                  <c:v>23</c:v>
                </c:pt>
                <c:pt idx="2149">
                  <c:v>25</c:v>
                </c:pt>
                <c:pt idx="2150">
                  <c:v>24</c:v>
                </c:pt>
                <c:pt idx="2151">
                  <c:v>19</c:v>
                </c:pt>
                <c:pt idx="2152">
                  <c:v>21</c:v>
                </c:pt>
                <c:pt idx="2153">
                  <c:v>47</c:v>
                </c:pt>
                <c:pt idx="2154">
                  <c:v>73</c:v>
                </c:pt>
                <c:pt idx="2155">
                  <c:v>25</c:v>
                </c:pt>
                <c:pt idx="2156">
                  <c:v>22</c:v>
                </c:pt>
                <c:pt idx="2157">
                  <c:v>28</c:v>
                </c:pt>
                <c:pt idx="2158">
                  <c:v>19</c:v>
                </c:pt>
                <c:pt idx="2159">
                  <c:v>26</c:v>
                </c:pt>
                <c:pt idx="2160">
                  <c:v>24</c:v>
                </c:pt>
                <c:pt idx="2161">
                  <c:v>26</c:v>
                </c:pt>
                <c:pt idx="2162">
                  <c:v>32</c:v>
                </c:pt>
                <c:pt idx="2163">
                  <c:v>25</c:v>
                </c:pt>
                <c:pt idx="2164">
                  <c:v>21</c:v>
                </c:pt>
                <c:pt idx="2165">
                  <c:v>19</c:v>
                </c:pt>
                <c:pt idx="2166">
                  <c:v>16</c:v>
                </c:pt>
                <c:pt idx="2167">
                  <c:v>20</c:v>
                </c:pt>
                <c:pt idx="2168">
                  <c:v>55</c:v>
                </c:pt>
                <c:pt idx="2169">
                  <c:v>40</c:v>
                </c:pt>
                <c:pt idx="2170">
                  <c:v>37</c:v>
                </c:pt>
                <c:pt idx="2171">
                  <c:v>30</c:v>
                </c:pt>
                <c:pt idx="2172">
                  <c:v>19</c:v>
                </c:pt>
                <c:pt idx="2173">
                  <c:v>16</c:v>
                </c:pt>
                <c:pt idx="2174">
                  <c:v>30</c:v>
                </c:pt>
                <c:pt idx="2175">
                  <c:v>32</c:v>
                </c:pt>
                <c:pt idx="2176">
                  <c:v>46</c:v>
                </c:pt>
                <c:pt idx="2177">
                  <c:v>45</c:v>
                </c:pt>
                <c:pt idx="2178">
                  <c:v>42</c:v>
                </c:pt>
                <c:pt idx="2179">
                  <c:v>30</c:v>
                </c:pt>
                <c:pt idx="2180">
                  <c:v>30</c:v>
                </c:pt>
                <c:pt idx="2181">
                  <c:v>30</c:v>
                </c:pt>
                <c:pt idx="2182">
                  <c:v>35</c:v>
                </c:pt>
                <c:pt idx="2183">
                  <c:v>27</c:v>
                </c:pt>
                <c:pt idx="2184">
                  <c:v>33</c:v>
                </c:pt>
                <c:pt idx="2185">
                  <c:v>35</c:v>
                </c:pt>
                <c:pt idx="2186">
                  <c:v>25</c:v>
                </c:pt>
                <c:pt idx="2187">
                  <c:v>23</c:v>
                </c:pt>
                <c:pt idx="2188">
                  <c:v>42</c:v>
                </c:pt>
                <c:pt idx="2189">
                  <c:v>41</c:v>
                </c:pt>
                <c:pt idx="2190">
                  <c:v>47</c:v>
                </c:pt>
                <c:pt idx="2191">
                  <c:v>34</c:v>
                </c:pt>
                <c:pt idx="2192">
                  <c:v>39</c:v>
                </c:pt>
                <c:pt idx="2193">
                  <c:v>44</c:v>
                </c:pt>
                <c:pt idx="2194">
                  <c:v>40</c:v>
                </c:pt>
                <c:pt idx="2195">
                  <c:v>44</c:v>
                </c:pt>
                <c:pt idx="2196">
                  <c:v>49</c:v>
                </c:pt>
                <c:pt idx="2197">
                  <c:v>46</c:v>
                </c:pt>
                <c:pt idx="2198">
                  <c:v>64</c:v>
                </c:pt>
                <c:pt idx="2199">
                  <c:v>54</c:v>
                </c:pt>
                <c:pt idx="2200">
                  <c:v>54</c:v>
                </c:pt>
                <c:pt idx="2201">
                  <c:v>51</c:v>
                </c:pt>
                <c:pt idx="2202">
                  <c:v>62</c:v>
                </c:pt>
                <c:pt idx="2203">
                  <c:v>65</c:v>
                </c:pt>
                <c:pt idx="2204">
                  <c:v>67</c:v>
                </c:pt>
                <c:pt idx="2205">
                  <c:v>59</c:v>
                </c:pt>
                <c:pt idx="2206">
                  <c:v>63</c:v>
                </c:pt>
                <c:pt idx="2207">
                  <c:v>54</c:v>
                </c:pt>
                <c:pt idx="2208">
                  <c:v>63</c:v>
                </c:pt>
                <c:pt idx="2209">
                  <c:v>61</c:v>
                </c:pt>
                <c:pt idx="2210">
                  <c:v>57</c:v>
                </c:pt>
                <c:pt idx="2211">
                  <c:v>54</c:v>
                </c:pt>
                <c:pt idx="2212">
                  <c:v>52</c:v>
                </c:pt>
                <c:pt idx="2213">
                  <c:v>48</c:v>
                </c:pt>
                <c:pt idx="2214">
                  <c:v>40</c:v>
                </c:pt>
                <c:pt idx="2215">
                  <c:v>41</c:v>
                </c:pt>
                <c:pt idx="2216">
                  <c:v>68</c:v>
                </c:pt>
                <c:pt idx="2217">
                  <c:v>87</c:v>
                </c:pt>
                <c:pt idx="2218">
                  <c:v>102</c:v>
                </c:pt>
                <c:pt idx="2219">
                  <c:v>98</c:v>
                </c:pt>
                <c:pt idx="2220">
                  <c:v>121</c:v>
                </c:pt>
                <c:pt idx="2221">
                  <c:v>89</c:v>
                </c:pt>
                <c:pt idx="2222">
                  <c:v>101</c:v>
                </c:pt>
                <c:pt idx="2223">
                  <c:v>114</c:v>
                </c:pt>
                <c:pt idx="2224">
                  <c:v>121</c:v>
                </c:pt>
                <c:pt idx="2225">
                  <c:v>136</c:v>
                </c:pt>
                <c:pt idx="2226">
                  <c:v>117</c:v>
                </c:pt>
                <c:pt idx="2227">
                  <c:v>159</c:v>
                </c:pt>
                <c:pt idx="2228">
                  <c:v>127</c:v>
                </c:pt>
                <c:pt idx="2229">
                  <c:v>116</c:v>
                </c:pt>
                <c:pt idx="2230">
                  <c:v>124</c:v>
                </c:pt>
                <c:pt idx="2231">
                  <c:v>214</c:v>
                </c:pt>
                <c:pt idx="2232">
                  <c:v>157</c:v>
                </c:pt>
                <c:pt idx="2233">
                  <c:v>152</c:v>
                </c:pt>
                <c:pt idx="2234">
                  <c:v>107</c:v>
                </c:pt>
                <c:pt idx="2235">
                  <c:v>71</c:v>
                </c:pt>
                <c:pt idx="2236">
                  <c:v>66</c:v>
                </c:pt>
                <c:pt idx="2237">
                  <c:v>107</c:v>
                </c:pt>
                <c:pt idx="2238">
                  <c:v>74</c:v>
                </c:pt>
                <c:pt idx="2239">
                  <c:v>75</c:v>
                </c:pt>
                <c:pt idx="2240">
                  <c:v>89</c:v>
                </c:pt>
                <c:pt idx="2241">
                  <c:v>81</c:v>
                </c:pt>
                <c:pt idx="2242">
                  <c:v>58</c:v>
                </c:pt>
                <c:pt idx="2243">
                  <c:v>65</c:v>
                </c:pt>
                <c:pt idx="2244">
                  <c:v>94</c:v>
                </c:pt>
                <c:pt idx="2245">
                  <c:v>107</c:v>
                </c:pt>
                <c:pt idx="2246">
                  <c:v>74</c:v>
                </c:pt>
                <c:pt idx="2247">
                  <c:v>91</c:v>
                </c:pt>
                <c:pt idx="2248">
                  <c:v>79</c:v>
                </c:pt>
                <c:pt idx="2249">
                  <c:v>51</c:v>
                </c:pt>
                <c:pt idx="2250">
                  <c:v>71</c:v>
                </c:pt>
                <c:pt idx="2251">
                  <c:v>138</c:v>
                </c:pt>
                <c:pt idx="2252">
                  <c:v>95</c:v>
                </c:pt>
                <c:pt idx="2253">
                  <c:v>84</c:v>
                </c:pt>
                <c:pt idx="2254">
                  <c:v>107</c:v>
                </c:pt>
                <c:pt idx="2255">
                  <c:v>93</c:v>
                </c:pt>
                <c:pt idx="2256">
                  <c:v>69</c:v>
                </c:pt>
                <c:pt idx="2257">
                  <c:v>66</c:v>
                </c:pt>
                <c:pt idx="2258">
                  <c:v>106</c:v>
                </c:pt>
                <c:pt idx="2259">
                  <c:v>130</c:v>
                </c:pt>
                <c:pt idx="2260">
                  <c:v>150</c:v>
                </c:pt>
                <c:pt idx="2261">
                  <c:v>152</c:v>
                </c:pt>
                <c:pt idx="2262">
                  <c:v>126</c:v>
                </c:pt>
                <c:pt idx="2263">
                  <c:v>85</c:v>
                </c:pt>
                <c:pt idx="2264">
                  <c:v>86</c:v>
                </c:pt>
                <c:pt idx="2265">
                  <c:v>114</c:v>
                </c:pt>
                <c:pt idx="2266">
                  <c:v>98</c:v>
                </c:pt>
                <c:pt idx="2267">
                  <c:v>109</c:v>
                </c:pt>
                <c:pt idx="2268">
                  <c:v>139</c:v>
                </c:pt>
                <c:pt idx="2269">
                  <c:v>153</c:v>
                </c:pt>
                <c:pt idx="2270">
                  <c:v>91</c:v>
                </c:pt>
                <c:pt idx="2271">
                  <c:v>81</c:v>
                </c:pt>
                <c:pt idx="2272">
                  <c:v>113</c:v>
                </c:pt>
                <c:pt idx="2273">
                  <c:v>80</c:v>
                </c:pt>
                <c:pt idx="2274">
                  <c:v>87</c:v>
                </c:pt>
                <c:pt idx="2275">
                  <c:v>100</c:v>
                </c:pt>
                <c:pt idx="2276">
                  <c:v>92</c:v>
                </c:pt>
                <c:pt idx="2277">
                  <c:v>72</c:v>
                </c:pt>
                <c:pt idx="2278">
                  <c:v>80</c:v>
                </c:pt>
                <c:pt idx="2279">
                  <c:v>104</c:v>
                </c:pt>
                <c:pt idx="2280">
                  <c:v>132</c:v>
                </c:pt>
                <c:pt idx="2281">
                  <c:v>177</c:v>
                </c:pt>
                <c:pt idx="2282">
                  <c:v>198</c:v>
                </c:pt>
                <c:pt idx="2283">
                  <c:v>184</c:v>
                </c:pt>
                <c:pt idx="2284">
                  <c:v>171</c:v>
                </c:pt>
                <c:pt idx="2285">
                  <c:v>157</c:v>
                </c:pt>
                <c:pt idx="2286">
                  <c:v>167</c:v>
                </c:pt>
                <c:pt idx="2287">
                  <c:v>184</c:v>
                </c:pt>
                <c:pt idx="2288">
                  <c:v>171</c:v>
                </c:pt>
                <c:pt idx="2289">
                  <c:v>153</c:v>
                </c:pt>
                <c:pt idx="2290">
                  <c:v>141</c:v>
                </c:pt>
                <c:pt idx="2291">
                  <c:v>118</c:v>
                </c:pt>
                <c:pt idx="2292">
                  <c:v>104</c:v>
                </c:pt>
                <c:pt idx="2293">
                  <c:v>133</c:v>
                </c:pt>
                <c:pt idx="2294">
                  <c:v>181</c:v>
                </c:pt>
                <c:pt idx="2295">
                  <c:v>174</c:v>
                </c:pt>
                <c:pt idx="2296">
                  <c:v>167</c:v>
                </c:pt>
                <c:pt idx="2297">
                  <c:v>155</c:v>
                </c:pt>
                <c:pt idx="2298">
                  <c:v>137</c:v>
                </c:pt>
                <c:pt idx="2299">
                  <c:v>118</c:v>
                </c:pt>
                <c:pt idx="2300">
                  <c:v>160</c:v>
                </c:pt>
                <c:pt idx="2301">
                  <c:v>151</c:v>
                </c:pt>
                <c:pt idx="2302">
                  <c:v>137</c:v>
                </c:pt>
                <c:pt idx="2303">
                  <c:v>150</c:v>
                </c:pt>
                <c:pt idx="2304">
                  <c:v>127</c:v>
                </c:pt>
                <c:pt idx="2305">
                  <c:v>110</c:v>
                </c:pt>
                <c:pt idx="2306">
                  <c:v>112</c:v>
                </c:pt>
                <c:pt idx="2307">
                  <c:v>152</c:v>
                </c:pt>
                <c:pt idx="2308">
                  <c:v>140</c:v>
                </c:pt>
                <c:pt idx="2309">
                  <c:v>136</c:v>
                </c:pt>
                <c:pt idx="2310">
                  <c:v>129</c:v>
                </c:pt>
                <c:pt idx="2311">
                  <c:v>120</c:v>
                </c:pt>
                <c:pt idx="2312">
                  <c:v>127</c:v>
                </c:pt>
                <c:pt idx="2313">
                  <c:v>119</c:v>
                </c:pt>
                <c:pt idx="2314">
                  <c:v>129</c:v>
                </c:pt>
                <c:pt idx="2315">
                  <c:v>142</c:v>
                </c:pt>
                <c:pt idx="2316">
                  <c:v>145</c:v>
                </c:pt>
                <c:pt idx="2317">
                  <c:v>119</c:v>
                </c:pt>
                <c:pt idx="2318">
                  <c:v>114</c:v>
                </c:pt>
                <c:pt idx="2319">
                  <c:v>156</c:v>
                </c:pt>
                <c:pt idx="2320">
                  <c:v>110</c:v>
                </c:pt>
                <c:pt idx="2321">
                  <c:v>113</c:v>
                </c:pt>
                <c:pt idx="2322">
                  <c:v>99</c:v>
                </c:pt>
                <c:pt idx="2323">
                  <c:v>86</c:v>
                </c:pt>
                <c:pt idx="2324">
                  <c:v>88</c:v>
                </c:pt>
                <c:pt idx="2325">
                  <c:v>89</c:v>
                </c:pt>
                <c:pt idx="2326">
                  <c:v>78</c:v>
                </c:pt>
                <c:pt idx="2327">
                  <c:v>66</c:v>
                </c:pt>
                <c:pt idx="2328">
                  <c:v>89</c:v>
                </c:pt>
                <c:pt idx="2329">
                  <c:v>84</c:v>
                </c:pt>
                <c:pt idx="2330">
                  <c:v>92</c:v>
                </c:pt>
                <c:pt idx="2331">
                  <c:v>102</c:v>
                </c:pt>
                <c:pt idx="2332">
                  <c:v>113</c:v>
                </c:pt>
                <c:pt idx="2333">
                  <c:v>69</c:v>
                </c:pt>
                <c:pt idx="2334">
                  <c:v>62</c:v>
                </c:pt>
                <c:pt idx="2335">
                  <c:v>72</c:v>
                </c:pt>
                <c:pt idx="2336">
                  <c:v>71</c:v>
                </c:pt>
                <c:pt idx="2337">
                  <c:v>82</c:v>
                </c:pt>
                <c:pt idx="2338">
                  <c:v>90</c:v>
                </c:pt>
                <c:pt idx="2339">
                  <c:v>76</c:v>
                </c:pt>
                <c:pt idx="2340">
                  <c:v>74</c:v>
                </c:pt>
                <c:pt idx="2341">
                  <c:v>59</c:v>
                </c:pt>
                <c:pt idx="2342">
                  <c:v>82</c:v>
                </c:pt>
                <c:pt idx="2343">
                  <c:v>106</c:v>
                </c:pt>
                <c:pt idx="2344">
                  <c:v>128</c:v>
                </c:pt>
                <c:pt idx="2345">
                  <c:v>115</c:v>
                </c:pt>
                <c:pt idx="2346">
                  <c:v>97</c:v>
                </c:pt>
                <c:pt idx="2347">
                  <c:v>81</c:v>
                </c:pt>
                <c:pt idx="2348">
                  <c:v>101</c:v>
                </c:pt>
                <c:pt idx="2349">
                  <c:v>108</c:v>
                </c:pt>
                <c:pt idx="2350">
                  <c:v>133</c:v>
                </c:pt>
                <c:pt idx="2351">
                  <c:v>149</c:v>
                </c:pt>
                <c:pt idx="2352">
                  <c:v>138</c:v>
                </c:pt>
                <c:pt idx="2353">
                  <c:v>153</c:v>
                </c:pt>
                <c:pt idx="2354">
                  <c:v>121</c:v>
                </c:pt>
                <c:pt idx="2355">
                  <c:v>158</c:v>
                </c:pt>
                <c:pt idx="2356">
                  <c:v>219</c:v>
                </c:pt>
                <c:pt idx="2357">
                  <c:v>185</c:v>
                </c:pt>
                <c:pt idx="2358">
                  <c:v>195</c:v>
                </c:pt>
                <c:pt idx="2359">
                  <c:v>167</c:v>
                </c:pt>
                <c:pt idx="2360">
                  <c:v>191</c:v>
                </c:pt>
                <c:pt idx="2361">
                  <c:v>139</c:v>
                </c:pt>
                <c:pt idx="2362">
                  <c:v>133</c:v>
                </c:pt>
                <c:pt idx="2363">
                  <c:v>154</c:v>
                </c:pt>
                <c:pt idx="2364">
                  <c:v>124</c:v>
                </c:pt>
                <c:pt idx="2365">
                  <c:v>132</c:v>
                </c:pt>
                <c:pt idx="2366">
                  <c:v>148</c:v>
                </c:pt>
                <c:pt idx="2367">
                  <c:v>186</c:v>
                </c:pt>
                <c:pt idx="2368">
                  <c:v>165</c:v>
                </c:pt>
                <c:pt idx="2369">
                  <c:v>125</c:v>
                </c:pt>
                <c:pt idx="2370">
                  <c:v>142</c:v>
                </c:pt>
                <c:pt idx="2371">
                  <c:v>147</c:v>
                </c:pt>
                <c:pt idx="2372">
                  <c:v>145</c:v>
                </c:pt>
                <c:pt idx="2373">
                  <c:v>155</c:v>
                </c:pt>
                <c:pt idx="2374">
                  <c:v>140</c:v>
                </c:pt>
                <c:pt idx="2375">
                  <c:v>120</c:v>
                </c:pt>
                <c:pt idx="2376">
                  <c:v>134</c:v>
                </c:pt>
                <c:pt idx="2377">
                  <c:v>123</c:v>
                </c:pt>
                <c:pt idx="2378">
                  <c:v>155</c:v>
                </c:pt>
                <c:pt idx="2379">
                  <c:v>159</c:v>
                </c:pt>
                <c:pt idx="2380">
                  <c:v>123</c:v>
                </c:pt>
                <c:pt idx="2381">
                  <c:v>109</c:v>
                </c:pt>
                <c:pt idx="2382">
                  <c:v>111</c:v>
                </c:pt>
                <c:pt idx="2383">
                  <c:v>77</c:v>
                </c:pt>
                <c:pt idx="2384">
                  <c:v>120</c:v>
                </c:pt>
                <c:pt idx="2385">
                  <c:v>93</c:v>
                </c:pt>
                <c:pt idx="2386">
                  <c:v>97</c:v>
                </c:pt>
                <c:pt idx="2387">
                  <c:v>119</c:v>
                </c:pt>
                <c:pt idx="2388">
                  <c:v>78</c:v>
                </c:pt>
                <c:pt idx="2389">
                  <c:v>69</c:v>
                </c:pt>
                <c:pt idx="2390">
                  <c:v>59</c:v>
                </c:pt>
                <c:pt idx="2391">
                  <c:v>66</c:v>
                </c:pt>
                <c:pt idx="2392">
                  <c:v>81</c:v>
                </c:pt>
                <c:pt idx="2393">
                  <c:v>86</c:v>
                </c:pt>
                <c:pt idx="2394">
                  <c:v>77</c:v>
                </c:pt>
                <c:pt idx="2395">
                  <c:v>100</c:v>
                </c:pt>
                <c:pt idx="2396">
                  <c:v>78</c:v>
                </c:pt>
                <c:pt idx="2397">
                  <c:v>72</c:v>
                </c:pt>
                <c:pt idx="2398">
                  <c:v>93</c:v>
                </c:pt>
                <c:pt idx="2399">
                  <c:v>89</c:v>
                </c:pt>
                <c:pt idx="2400">
                  <c:v>97</c:v>
                </c:pt>
                <c:pt idx="2401">
                  <c:v>92</c:v>
                </c:pt>
                <c:pt idx="2402">
                  <c:v>68</c:v>
                </c:pt>
                <c:pt idx="2403">
                  <c:v>56</c:v>
                </c:pt>
                <c:pt idx="2404">
                  <c:v>47</c:v>
                </c:pt>
                <c:pt idx="2405">
                  <c:v>74</c:v>
                </c:pt>
                <c:pt idx="2406">
                  <c:v>62</c:v>
                </c:pt>
                <c:pt idx="2407">
                  <c:v>57</c:v>
                </c:pt>
                <c:pt idx="2408">
                  <c:v>52</c:v>
                </c:pt>
                <c:pt idx="2409">
                  <c:v>50</c:v>
                </c:pt>
                <c:pt idx="2410">
                  <c:v>39</c:v>
                </c:pt>
                <c:pt idx="2411">
                  <c:v>52</c:v>
                </c:pt>
                <c:pt idx="2412">
                  <c:v>45</c:v>
                </c:pt>
                <c:pt idx="2413">
                  <c:v>49</c:v>
                </c:pt>
                <c:pt idx="2414">
                  <c:v>41</c:v>
                </c:pt>
                <c:pt idx="2415">
                  <c:v>36</c:v>
                </c:pt>
                <c:pt idx="2416">
                  <c:v>35</c:v>
                </c:pt>
                <c:pt idx="2417">
                  <c:v>26</c:v>
                </c:pt>
                <c:pt idx="2418">
                  <c:v>42</c:v>
                </c:pt>
                <c:pt idx="2419">
                  <c:v>35</c:v>
                </c:pt>
                <c:pt idx="2420">
                  <c:v>40</c:v>
                </c:pt>
                <c:pt idx="2421">
                  <c:v>44</c:v>
                </c:pt>
                <c:pt idx="2422">
                  <c:v>77</c:v>
                </c:pt>
                <c:pt idx="2423">
                  <c:v>73</c:v>
                </c:pt>
                <c:pt idx="2424">
                  <c:v>34</c:v>
                </c:pt>
                <c:pt idx="2425">
                  <c:v>29</c:v>
                </c:pt>
                <c:pt idx="2426">
                  <c:v>37</c:v>
                </c:pt>
                <c:pt idx="2427">
                  <c:v>47</c:v>
                </c:pt>
                <c:pt idx="2428">
                  <c:v>41</c:v>
                </c:pt>
                <c:pt idx="2429">
                  <c:v>53</c:v>
                </c:pt>
                <c:pt idx="2430">
                  <c:v>49</c:v>
                </c:pt>
                <c:pt idx="2431">
                  <c:v>35</c:v>
                </c:pt>
                <c:pt idx="2432">
                  <c:v>55</c:v>
                </c:pt>
                <c:pt idx="2433">
                  <c:v>82</c:v>
                </c:pt>
                <c:pt idx="2434">
                  <c:v>50</c:v>
                </c:pt>
                <c:pt idx="2435">
                  <c:v>56</c:v>
                </c:pt>
                <c:pt idx="2436">
                  <c:v>55</c:v>
                </c:pt>
                <c:pt idx="2437">
                  <c:v>69</c:v>
                </c:pt>
                <c:pt idx="2438">
                  <c:v>62</c:v>
                </c:pt>
                <c:pt idx="2439">
                  <c:v>55</c:v>
                </c:pt>
                <c:pt idx="2440">
                  <c:v>69</c:v>
                </c:pt>
                <c:pt idx="2441">
                  <c:v>97</c:v>
                </c:pt>
                <c:pt idx="2442">
                  <c:v>63</c:v>
                </c:pt>
                <c:pt idx="2443">
                  <c:v>75</c:v>
                </c:pt>
                <c:pt idx="2444">
                  <c:v>60</c:v>
                </c:pt>
                <c:pt idx="2445">
                  <c:v>38</c:v>
                </c:pt>
                <c:pt idx="2446">
                  <c:v>48</c:v>
                </c:pt>
                <c:pt idx="2447">
                  <c:v>50</c:v>
                </c:pt>
                <c:pt idx="2448">
                  <c:v>50</c:v>
                </c:pt>
                <c:pt idx="2449">
                  <c:v>51</c:v>
                </c:pt>
                <c:pt idx="2450">
                  <c:v>53</c:v>
                </c:pt>
                <c:pt idx="2451">
                  <c:v>43</c:v>
                </c:pt>
                <c:pt idx="2452">
                  <c:v>39</c:v>
                </c:pt>
                <c:pt idx="2453">
                  <c:v>33</c:v>
                </c:pt>
                <c:pt idx="2454">
                  <c:v>40</c:v>
                </c:pt>
                <c:pt idx="2455">
                  <c:v>44</c:v>
                </c:pt>
                <c:pt idx="2456">
                  <c:v>72</c:v>
                </c:pt>
                <c:pt idx="2457">
                  <c:v>65</c:v>
                </c:pt>
                <c:pt idx="2458">
                  <c:v>61</c:v>
                </c:pt>
                <c:pt idx="2459">
                  <c:v>36</c:v>
                </c:pt>
                <c:pt idx="2460">
                  <c:v>36</c:v>
                </c:pt>
                <c:pt idx="2461">
                  <c:v>58</c:v>
                </c:pt>
                <c:pt idx="2462">
                  <c:v>51</c:v>
                </c:pt>
                <c:pt idx="2463">
                  <c:v>58</c:v>
                </c:pt>
                <c:pt idx="2464">
                  <c:v>57</c:v>
                </c:pt>
                <c:pt idx="2465">
                  <c:v>55</c:v>
                </c:pt>
                <c:pt idx="2466">
                  <c:v>53</c:v>
                </c:pt>
                <c:pt idx="2467">
                  <c:v>475</c:v>
                </c:pt>
                <c:pt idx="2468">
                  <c:v>72</c:v>
                </c:pt>
                <c:pt idx="2469">
                  <c:v>64</c:v>
                </c:pt>
                <c:pt idx="2470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19-4A42-BC85-4A68CD560B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4027359"/>
        <c:axId val="504026111"/>
      </c:areaChart>
      <c:dateAx>
        <c:axId val="504027359"/>
        <c:scaling>
          <c:orientation val="minMax"/>
        </c:scaling>
        <c:delete val="0"/>
        <c:axPos val="b"/>
        <c:numFmt formatCode="yyyy/mm/dd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04026111"/>
        <c:crosses val="autoZero"/>
        <c:auto val="0"/>
        <c:lblOffset val="100"/>
        <c:baseTimeUnit val="days"/>
      </c:dateAx>
      <c:valAx>
        <c:axId val="504026111"/>
        <c:scaling>
          <c:orientation val="minMax"/>
          <c:max val="10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040273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r>
              <a:rPr lang="en-US" sz="1800" baseline="0" dirty="0">
                <a:latin typeface="Arial" panose="020B0604020202020204" pitchFamily="34" charset="0"/>
              </a:rPr>
              <a:t>Gas Price (</a:t>
            </a:r>
            <a:r>
              <a:rPr lang="en-US" sz="1800" baseline="0" dirty="0" err="1">
                <a:latin typeface="Arial" panose="020B0604020202020204" pitchFamily="34" charset="0"/>
              </a:rPr>
              <a:t>Gwei</a:t>
            </a:r>
            <a:r>
              <a:rPr lang="en-US" sz="1800" baseline="0" dirty="0">
                <a:latin typeface="Arial" panose="020B0604020202020204" pitchFamily="34" charset="0"/>
              </a:rPr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Gas Price (Gwei)</c:v>
                </c:pt>
              </c:strCache>
            </c:strRef>
          </c:tx>
          <c:spPr>
            <a:solidFill>
              <a:srgbClr val="0071FF"/>
            </a:solidFill>
            <a:ln>
              <a:noFill/>
            </a:ln>
            <a:effectLst/>
          </c:spPr>
          <c:cat>
            <c:numRef>
              <c:f>Sheet2!$A$2:$A$2472</c:f>
              <c:numCache>
                <c:formatCode>yyyy/mm/dd;@</c:formatCode>
                <c:ptCount val="2471"/>
                <c:pt idx="0">
                  <c:v>42215</c:v>
                </c:pt>
                <c:pt idx="1">
                  <c:v>42216</c:v>
                </c:pt>
                <c:pt idx="2">
                  <c:v>42217</c:v>
                </c:pt>
                <c:pt idx="3">
                  <c:v>42218</c:v>
                </c:pt>
                <c:pt idx="4">
                  <c:v>42219</c:v>
                </c:pt>
                <c:pt idx="5">
                  <c:v>42220</c:v>
                </c:pt>
                <c:pt idx="6">
                  <c:v>42221</c:v>
                </c:pt>
                <c:pt idx="7">
                  <c:v>42222</c:v>
                </c:pt>
                <c:pt idx="8">
                  <c:v>42223</c:v>
                </c:pt>
                <c:pt idx="9">
                  <c:v>42224</c:v>
                </c:pt>
                <c:pt idx="10">
                  <c:v>42225</c:v>
                </c:pt>
                <c:pt idx="11">
                  <c:v>42226</c:v>
                </c:pt>
                <c:pt idx="12">
                  <c:v>42227</c:v>
                </c:pt>
                <c:pt idx="13">
                  <c:v>42228</c:v>
                </c:pt>
                <c:pt idx="14">
                  <c:v>42229</c:v>
                </c:pt>
                <c:pt idx="15">
                  <c:v>42230</c:v>
                </c:pt>
                <c:pt idx="16">
                  <c:v>42231</c:v>
                </c:pt>
                <c:pt idx="17">
                  <c:v>42232</c:v>
                </c:pt>
                <c:pt idx="18">
                  <c:v>42233</c:v>
                </c:pt>
                <c:pt idx="19">
                  <c:v>42234</c:v>
                </c:pt>
                <c:pt idx="20">
                  <c:v>42235</c:v>
                </c:pt>
                <c:pt idx="21">
                  <c:v>42236</c:v>
                </c:pt>
                <c:pt idx="22">
                  <c:v>42237</c:v>
                </c:pt>
                <c:pt idx="23">
                  <c:v>42238</c:v>
                </c:pt>
                <c:pt idx="24">
                  <c:v>42239</c:v>
                </c:pt>
                <c:pt idx="25">
                  <c:v>42240</c:v>
                </c:pt>
                <c:pt idx="26">
                  <c:v>42241</c:v>
                </c:pt>
                <c:pt idx="27">
                  <c:v>42242</c:v>
                </c:pt>
                <c:pt idx="28">
                  <c:v>42243</c:v>
                </c:pt>
                <c:pt idx="29">
                  <c:v>42244</c:v>
                </c:pt>
                <c:pt idx="30">
                  <c:v>42245</c:v>
                </c:pt>
                <c:pt idx="31">
                  <c:v>42246</c:v>
                </c:pt>
                <c:pt idx="32">
                  <c:v>42247</c:v>
                </c:pt>
                <c:pt idx="33">
                  <c:v>42248</c:v>
                </c:pt>
                <c:pt idx="34">
                  <c:v>42249</c:v>
                </c:pt>
                <c:pt idx="35">
                  <c:v>42250</c:v>
                </c:pt>
                <c:pt idx="36">
                  <c:v>42251</c:v>
                </c:pt>
                <c:pt idx="37">
                  <c:v>42252</c:v>
                </c:pt>
                <c:pt idx="38">
                  <c:v>42253</c:v>
                </c:pt>
                <c:pt idx="39">
                  <c:v>42254</c:v>
                </c:pt>
                <c:pt idx="40">
                  <c:v>42255</c:v>
                </c:pt>
                <c:pt idx="41">
                  <c:v>42256</c:v>
                </c:pt>
                <c:pt idx="42">
                  <c:v>42257</c:v>
                </c:pt>
                <c:pt idx="43">
                  <c:v>42258</c:v>
                </c:pt>
                <c:pt idx="44">
                  <c:v>42259</c:v>
                </c:pt>
                <c:pt idx="45">
                  <c:v>42260</c:v>
                </c:pt>
                <c:pt idx="46">
                  <c:v>42261</c:v>
                </c:pt>
                <c:pt idx="47">
                  <c:v>42262</c:v>
                </c:pt>
                <c:pt idx="48">
                  <c:v>42263</c:v>
                </c:pt>
                <c:pt idx="49">
                  <c:v>42264</c:v>
                </c:pt>
                <c:pt idx="50">
                  <c:v>42265</c:v>
                </c:pt>
                <c:pt idx="51">
                  <c:v>42266</c:v>
                </c:pt>
                <c:pt idx="52">
                  <c:v>42267</c:v>
                </c:pt>
                <c:pt idx="53">
                  <c:v>42268</c:v>
                </c:pt>
                <c:pt idx="54">
                  <c:v>42269</c:v>
                </c:pt>
                <c:pt idx="55">
                  <c:v>42270</c:v>
                </c:pt>
                <c:pt idx="56">
                  <c:v>42271</c:v>
                </c:pt>
                <c:pt idx="57">
                  <c:v>42272</c:v>
                </c:pt>
                <c:pt idx="58">
                  <c:v>42273</c:v>
                </c:pt>
                <c:pt idx="59">
                  <c:v>42274</c:v>
                </c:pt>
                <c:pt idx="60">
                  <c:v>42275</c:v>
                </c:pt>
                <c:pt idx="61">
                  <c:v>42276</c:v>
                </c:pt>
                <c:pt idx="62">
                  <c:v>42277</c:v>
                </c:pt>
                <c:pt idx="63">
                  <c:v>42278</c:v>
                </c:pt>
                <c:pt idx="64">
                  <c:v>42279</c:v>
                </c:pt>
                <c:pt idx="65">
                  <c:v>42280</c:v>
                </c:pt>
                <c:pt idx="66">
                  <c:v>42281</c:v>
                </c:pt>
                <c:pt idx="67">
                  <c:v>42282</c:v>
                </c:pt>
                <c:pt idx="68">
                  <c:v>42283</c:v>
                </c:pt>
                <c:pt idx="69">
                  <c:v>42284</c:v>
                </c:pt>
                <c:pt idx="70">
                  <c:v>42285</c:v>
                </c:pt>
                <c:pt idx="71">
                  <c:v>42286</c:v>
                </c:pt>
                <c:pt idx="72">
                  <c:v>42287</c:v>
                </c:pt>
                <c:pt idx="73">
                  <c:v>42288</c:v>
                </c:pt>
                <c:pt idx="74">
                  <c:v>42289</c:v>
                </c:pt>
                <c:pt idx="75">
                  <c:v>42290</c:v>
                </c:pt>
                <c:pt idx="76">
                  <c:v>42291</c:v>
                </c:pt>
                <c:pt idx="77">
                  <c:v>42292</c:v>
                </c:pt>
                <c:pt idx="78">
                  <c:v>42293</c:v>
                </c:pt>
                <c:pt idx="79">
                  <c:v>42294</c:v>
                </c:pt>
                <c:pt idx="80">
                  <c:v>42295</c:v>
                </c:pt>
                <c:pt idx="81">
                  <c:v>42296</c:v>
                </c:pt>
                <c:pt idx="82">
                  <c:v>42297</c:v>
                </c:pt>
                <c:pt idx="83">
                  <c:v>42298</c:v>
                </c:pt>
                <c:pt idx="84">
                  <c:v>42299</c:v>
                </c:pt>
                <c:pt idx="85">
                  <c:v>42300</c:v>
                </c:pt>
                <c:pt idx="86">
                  <c:v>42301</c:v>
                </c:pt>
                <c:pt idx="87">
                  <c:v>42302</c:v>
                </c:pt>
                <c:pt idx="88">
                  <c:v>42303</c:v>
                </c:pt>
                <c:pt idx="89">
                  <c:v>42304</c:v>
                </c:pt>
                <c:pt idx="90">
                  <c:v>42305</c:v>
                </c:pt>
                <c:pt idx="91">
                  <c:v>42306</c:v>
                </c:pt>
                <c:pt idx="92">
                  <c:v>42307</c:v>
                </c:pt>
                <c:pt idx="93">
                  <c:v>42308</c:v>
                </c:pt>
                <c:pt idx="94">
                  <c:v>42309</c:v>
                </c:pt>
                <c:pt idx="95">
                  <c:v>42310</c:v>
                </c:pt>
                <c:pt idx="96">
                  <c:v>42311</c:v>
                </c:pt>
                <c:pt idx="97">
                  <c:v>42312</c:v>
                </c:pt>
                <c:pt idx="98">
                  <c:v>42313</c:v>
                </c:pt>
                <c:pt idx="99">
                  <c:v>42314</c:v>
                </c:pt>
                <c:pt idx="100">
                  <c:v>42315</c:v>
                </c:pt>
                <c:pt idx="101">
                  <c:v>42316</c:v>
                </c:pt>
                <c:pt idx="102">
                  <c:v>42317</c:v>
                </c:pt>
                <c:pt idx="103">
                  <c:v>42318</c:v>
                </c:pt>
                <c:pt idx="104">
                  <c:v>42319</c:v>
                </c:pt>
                <c:pt idx="105">
                  <c:v>42320</c:v>
                </c:pt>
                <c:pt idx="106">
                  <c:v>42321</c:v>
                </c:pt>
                <c:pt idx="107">
                  <c:v>42322</c:v>
                </c:pt>
                <c:pt idx="108">
                  <c:v>42323</c:v>
                </c:pt>
                <c:pt idx="109">
                  <c:v>42324</c:v>
                </c:pt>
                <c:pt idx="110">
                  <c:v>42325</c:v>
                </c:pt>
                <c:pt idx="111">
                  <c:v>42326</c:v>
                </c:pt>
                <c:pt idx="112">
                  <c:v>42327</c:v>
                </c:pt>
                <c:pt idx="113">
                  <c:v>42328</c:v>
                </c:pt>
                <c:pt idx="114">
                  <c:v>42329</c:v>
                </c:pt>
                <c:pt idx="115">
                  <c:v>42330</c:v>
                </c:pt>
                <c:pt idx="116">
                  <c:v>42331</c:v>
                </c:pt>
                <c:pt idx="117">
                  <c:v>42332</c:v>
                </c:pt>
                <c:pt idx="118">
                  <c:v>42333</c:v>
                </c:pt>
                <c:pt idx="119">
                  <c:v>42334</c:v>
                </c:pt>
                <c:pt idx="120">
                  <c:v>42335</c:v>
                </c:pt>
                <c:pt idx="121">
                  <c:v>42336</c:v>
                </c:pt>
                <c:pt idx="122">
                  <c:v>42337</c:v>
                </c:pt>
                <c:pt idx="123">
                  <c:v>42338</c:v>
                </c:pt>
                <c:pt idx="124">
                  <c:v>42339</c:v>
                </c:pt>
                <c:pt idx="125">
                  <c:v>42340</c:v>
                </c:pt>
                <c:pt idx="126">
                  <c:v>42341</c:v>
                </c:pt>
                <c:pt idx="127">
                  <c:v>42342</c:v>
                </c:pt>
                <c:pt idx="128">
                  <c:v>42343</c:v>
                </c:pt>
                <c:pt idx="129">
                  <c:v>42344</c:v>
                </c:pt>
                <c:pt idx="130">
                  <c:v>42345</c:v>
                </c:pt>
                <c:pt idx="131">
                  <c:v>42346</c:v>
                </c:pt>
                <c:pt idx="132">
                  <c:v>42347</c:v>
                </c:pt>
                <c:pt idx="133">
                  <c:v>42348</c:v>
                </c:pt>
                <c:pt idx="134">
                  <c:v>42349</c:v>
                </c:pt>
                <c:pt idx="135">
                  <c:v>42350</c:v>
                </c:pt>
                <c:pt idx="136">
                  <c:v>42351</c:v>
                </c:pt>
                <c:pt idx="137">
                  <c:v>42352</c:v>
                </c:pt>
                <c:pt idx="138">
                  <c:v>42353</c:v>
                </c:pt>
                <c:pt idx="139">
                  <c:v>42354</c:v>
                </c:pt>
                <c:pt idx="140">
                  <c:v>42355</c:v>
                </c:pt>
                <c:pt idx="141">
                  <c:v>42356</c:v>
                </c:pt>
                <c:pt idx="142">
                  <c:v>42357</c:v>
                </c:pt>
                <c:pt idx="143">
                  <c:v>42358</c:v>
                </c:pt>
                <c:pt idx="144">
                  <c:v>42359</c:v>
                </c:pt>
                <c:pt idx="145">
                  <c:v>42360</c:v>
                </c:pt>
                <c:pt idx="146">
                  <c:v>42361</c:v>
                </c:pt>
                <c:pt idx="147">
                  <c:v>42362</c:v>
                </c:pt>
                <c:pt idx="148">
                  <c:v>42363</c:v>
                </c:pt>
                <c:pt idx="149">
                  <c:v>42364</c:v>
                </c:pt>
                <c:pt idx="150">
                  <c:v>42365</c:v>
                </c:pt>
                <c:pt idx="151">
                  <c:v>42366</c:v>
                </c:pt>
                <c:pt idx="152">
                  <c:v>42367</c:v>
                </c:pt>
                <c:pt idx="153">
                  <c:v>42368</c:v>
                </c:pt>
                <c:pt idx="154">
                  <c:v>42369</c:v>
                </c:pt>
                <c:pt idx="155">
                  <c:v>42370</c:v>
                </c:pt>
                <c:pt idx="156">
                  <c:v>42371</c:v>
                </c:pt>
                <c:pt idx="157">
                  <c:v>42372</c:v>
                </c:pt>
                <c:pt idx="158">
                  <c:v>42373</c:v>
                </c:pt>
                <c:pt idx="159">
                  <c:v>42374</c:v>
                </c:pt>
                <c:pt idx="160">
                  <c:v>42375</c:v>
                </c:pt>
                <c:pt idx="161">
                  <c:v>42376</c:v>
                </c:pt>
                <c:pt idx="162">
                  <c:v>42377</c:v>
                </c:pt>
                <c:pt idx="163">
                  <c:v>42378</c:v>
                </c:pt>
                <c:pt idx="164">
                  <c:v>42379</c:v>
                </c:pt>
                <c:pt idx="165">
                  <c:v>42380</c:v>
                </c:pt>
                <c:pt idx="166">
                  <c:v>42381</c:v>
                </c:pt>
                <c:pt idx="167">
                  <c:v>42382</c:v>
                </c:pt>
                <c:pt idx="168">
                  <c:v>42383</c:v>
                </c:pt>
                <c:pt idx="169">
                  <c:v>42384</c:v>
                </c:pt>
                <c:pt idx="170">
                  <c:v>42385</c:v>
                </c:pt>
                <c:pt idx="171">
                  <c:v>42386</c:v>
                </c:pt>
                <c:pt idx="172">
                  <c:v>42387</c:v>
                </c:pt>
                <c:pt idx="173">
                  <c:v>42388</c:v>
                </c:pt>
                <c:pt idx="174">
                  <c:v>42389</c:v>
                </c:pt>
                <c:pt idx="175">
                  <c:v>42390</c:v>
                </c:pt>
                <c:pt idx="176">
                  <c:v>42391</c:v>
                </c:pt>
                <c:pt idx="177">
                  <c:v>42392</c:v>
                </c:pt>
                <c:pt idx="178">
                  <c:v>42393</c:v>
                </c:pt>
                <c:pt idx="179">
                  <c:v>42394</c:v>
                </c:pt>
                <c:pt idx="180">
                  <c:v>42395</c:v>
                </c:pt>
                <c:pt idx="181">
                  <c:v>42396</c:v>
                </c:pt>
                <c:pt idx="182">
                  <c:v>42397</c:v>
                </c:pt>
                <c:pt idx="183">
                  <c:v>42398</c:v>
                </c:pt>
                <c:pt idx="184">
                  <c:v>42399</c:v>
                </c:pt>
                <c:pt idx="185">
                  <c:v>42400</c:v>
                </c:pt>
                <c:pt idx="186">
                  <c:v>42401</c:v>
                </c:pt>
                <c:pt idx="187">
                  <c:v>42402</c:v>
                </c:pt>
                <c:pt idx="188">
                  <c:v>42403</c:v>
                </c:pt>
                <c:pt idx="189">
                  <c:v>42404</c:v>
                </c:pt>
                <c:pt idx="190">
                  <c:v>42405</c:v>
                </c:pt>
                <c:pt idx="191">
                  <c:v>42406</c:v>
                </c:pt>
                <c:pt idx="192">
                  <c:v>42407</c:v>
                </c:pt>
                <c:pt idx="193">
                  <c:v>42408</c:v>
                </c:pt>
                <c:pt idx="194">
                  <c:v>42409</c:v>
                </c:pt>
                <c:pt idx="195">
                  <c:v>42410</c:v>
                </c:pt>
                <c:pt idx="196">
                  <c:v>42411</c:v>
                </c:pt>
                <c:pt idx="197">
                  <c:v>42412</c:v>
                </c:pt>
                <c:pt idx="198">
                  <c:v>42413</c:v>
                </c:pt>
                <c:pt idx="199">
                  <c:v>42414</c:v>
                </c:pt>
                <c:pt idx="200">
                  <c:v>42415</c:v>
                </c:pt>
                <c:pt idx="201">
                  <c:v>42416</c:v>
                </c:pt>
                <c:pt idx="202">
                  <c:v>42417</c:v>
                </c:pt>
                <c:pt idx="203">
                  <c:v>42418</c:v>
                </c:pt>
                <c:pt idx="204">
                  <c:v>42419</c:v>
                </c:pt>
                <c:pt idx="205">
                  <c:v>42420</c:v>
                </c:pt>
                <c:pt idx="206">
                  <c:v>42421</c:v>
                </c:pt>
                <c:pt idx="207">
                  <c:v>42422</c:v>
                </c:pt>
                <c:pt idx="208">
                  <c:v>42423</c:v>
                </c:pt>
                <c:pt idx="209">
                  <c:v>42424</c:v>
                </c:pt>
                <c:pt idx="210">
                  <c:v>42425</c:v>
                </c:pt>
                <c:pt idx="211">
                  <c:v>42426</c:v>
                </c:pt>
                <c:pt idx="212">
                  <c:v>42427</c:v>
                </c:pt>
                <c:pt idx="213">
                  <c:v>42428</c:v>
                </c:pt>
                <c:pt idx="214">
                  <c:v>42429</c:v>
                </c:pt>
                <c:pt idx="215">
                  <c:v>42430</c:v>
                </c:pt>
                <c:pt idx="216">
                  <c:v>42431</c:v>
                </c:pt>
                <c:pt idx="217">
                  <c:v>42432</c:v>
                </c:pt>
                <c:pt idx="218">
                  <c:v>42433</c:v>
                </c:pt>
                <c:pt idx="219">
                  <c:v>42434</c:v>
                </c:pt>
                <c:pt idx="220">
                  <c:v>42435</c:v>
                </c:pt>
                <c:pt idx="221">
                  <c:v>42436</c:v>
                </c:pt>
                <c:pt idx="222">
                  <c:v>42437</c:v>
                </c:pt>
                <c:pt idx="223">
                  <c:v>42438</c:v>
                </c:pt>
                <c:pt idx="224">
                  <c:v>42439</c:v>
                </c:pt>
                <c:pt idx="225">
                  <c:v>42440</c:v>
                </c:pt>
                <c:pt idx="226">
                  <c:v>42441</c:v>
                </c:pt>
                <c:pt idx="227">
                  <c:v>42442</c:v>
                </c:pt>
                <c:pt idx="228">
                  <c:v>42443</c:v>
                </c:pt>
                <c:pt idx="229">
                  <c:v>42444</c:v>
                </c:pt>
                <c:pt idx="230">
                  <c:v>42445</c:v>
                </c:pt>
                <c:pt idx="231">
                  <c:v>42446</c:v>
                </c:pt>
                <c:pt idx="232">
                  <c:v>42447</c:v>
                </c:pt>
                <c:pt idx="233">
                  <c:v>42448</c:v>
                </c:pt>
                <c:pt idx="234">
                  <c:v>42449</c:v>
                </c:pt>
                <c:pt idx="235">
                  <c:v>42450</c:v>
                </c:pt>
                <c:pt idx="236">
                  <c:v>42451</c:v>
                </c:pt>
                <c:pt idx="237">
                  <c:v>42452</c:v>
                </c:pt>
                <c:pt idx="238">
                  <c:v>42453</c:v>
                </c:pt>
                <c:pt idx="239">
                  <c:v>42454</c:v>
                </c:pt>
                <c:pt idx="240">
                  <c:v>42455</c:v>
                </c:pt>
                <c:pt idx="241">
                  <c:v>42456</c:v>
                </c:pt>
                <c:pt idx="242">
                  <c:v>42457</c:v>
                </c:pt>
                <c:pt idx="243">
                  <c:v>42458</c:v>
                </c:pt>
                <c:pt idx="244">
                  <c:v>42459</c:v>
                </c:pt>
                <c:pt idx="245">
                  <c:v>42460</c:v>
                </c:pt>
                <c:pt idx="246">
                  <c:v>42461</c:v>
                </c:pt>
                <c:pt idx="247">
                  <c:v>42462</c:v>
                </c:pt>
                <c:pt idx="248">
                  <c:v>42463</c:v>
                </c:pt>
                <c:pt idx="249">
                  <c:v>42464</c:v>
                </c:pt>
                <c:pt idx="250">
                  <c:v>42465</c:v>
                </c:pt>
                <c:pt idx="251">
                  <c:v>42466</c:v>
                </c:pt>
                <c:pt idx="252">
                  <c:v>42467</c:v>
                </c:pt>
                <c:pt idx="253">
                  <c:v>42468</c:v>
                </c:pt>
                <c:pt idx="254">
                  <c:v>42469</c:v>
                </c:pt>
                <c:pt idx="255">
                  <c:v>42470</c:v>
                </c:pt>
                <c:pt idx="256">
                  <c:v>42471</c:v>
                </c:pt>
                <c:pt idx="257">
                  <c:v>42472</c:v>
                </c:pt>
                <c:pt idx="258">
                  <c:v>42473</c:v>
                </c:pt>
                <c:pt idx="259">
                  <c:v>42474</c:v>
                </c:pt>
                <c:pt idx="260">
                  <c:v>42475</c:v>
                </c:pt>
                <c:pt idx="261">
                  <c:v>42476</c:v>
                </c:pt>
                <c:pt idx="262">
                  <c:v>42477</c:v>
                </c:pt>
                <c:pt idx="263">
                  <c:v>42478</c:v>
                </c:pt>
                <c:pt idx="264">
                  <c:v>42479</c:v>
                </c:pt>
                <c:pt idx="265">
                  <c:v>42480</c:v>
                </c:pt>
                <c:pt idx="266">
                  <c:v>42481</c:v>
                </c:pt>
                <c:pt idx="267">
                  <c:v>42482</c:v>
                </c:pt>
                <c:pt idx="268">
                  <c:v>42483</c:v>
                </c:pt>
                <c:pt idx="269">
                  <c:v>42484</c:v>
                </c:pt>
                <c:pt idx="270">
                  <c:v>42485</c:v>
                </c:pt>
                <c:pt idx="271">
                  <c:v>42486</c:v>
                </c:pt>
                <c:pt idx="272">
                  <c:v>42487</c:v>
                </c:pt>
                <c:pt idx="273">
                  <c:v>42488</c:v>
                </c:pt>
                <c:pt idx="274">
                  <c:v>42489</c:v>
                </c:pt>
                <c:pt idx="275">
                  <c:v>42490</c:v>
                </c:pt>
                <c:pt idx="276">
                  <c:v>42491</c:v>
                </c:pt>
                <c:pt idx="277">
                  <c:v>42492</c:v>
                </c:pt>
                <c:pt idx="278">
                  <c:v>42493</c:v>
                </c:pt>
                <c:pt idx="279">
                  <c:v>42494</c:v>
                </c:pt>
                <c:pt idx="280">
                  <c:v>42495</c:v>
                </c:pt>
                <c:pt idx="281">
                  <c:v>42496</c:v>
                </c:pt>
                <c:pt idx="282">
                  <c:v>42497</c:v>
                </c:pt>
                <c:pt idx="283">
                  <c:v>42498</c:v>
                </c:pt>
                <c:pt idx="284">
                  <c:v>42499</c:v>
                </c:pt>
                <c:pt idx="285">
                  <c:v>42500</c:v>
                </c:pt>
                <c:pt idx="286">
                  <c:v>42501</c:v>
                </c:pt>
                <c:pt idx="287">
                  <c:v>42502</c:v>
                </c:pt>
                <c:pt idx="288">
                  <c:v>42503</c:v>
                </c:pt>
                <c:pt idx="289">
                  <c:v>42504</c:v>
                </c:pt>
                <c:pt idx="290">
                  <c:v>42505</c:v>
                </c:pt>
                <c:pt idx="291">
                  <c:v>42506</c:v>
                </c:pt>
                <c:pt idx="292">
                  <c:v>42507</c:v>
                </c:pt>
                <c:pt idx="293">
                  <c:v>42508</c:v>
                </c:pt>
                <c:pt idx="294">
                  <c:v>42509</c:v>
                </c:pt>
                <c:pt idx="295">
                  <c:v>42510</c:v>
                </c:pt>
                <c:pt idx="296">
                  <c:v>42511</c:v>
                </c:pt>
                <c:pt idx="297">
                  <c:v>42512</c:v>
                </c:pt>
                <c:pt idx="298">
                  <c:v>42513</c:v>
                </c:pt>
                <c:pt idx="299">
                  <c:v>42514</c:v>
                </c:pt>
                <c:pt idx="300">
                  <c:v>42515</c:v>
                </c:pt>
                <c:pt idx="301">
                  <c:v>42516</c:v>
                </c:pt>
                <c:pt idx="302">
                  <c:v>42517</c:v>
                </c:pt>
                <c:pt idx="303">
                  <c:v>42518</c:v>
                </c:pt>
                <c:pt idx="304">
                  <c:v>42519</c:v>
                </c:pt>
                <c:pt idx="305">
                  <c:v>42520</c:v>
                </c:pt>
                <c:pt idx="306">
                  <c:v>42521</c:v>
                </c:pt>
                <c:pt idx="307">
                  <c:v>42522</c:v>
                </c:pt>
                <c:pt idx="308">
                  <c:v>42523</c:v>
                </c:pt>
                <c:pt idx="309">
                  <c:v>42524</c:v>
                </c:pt>
                <c:pt idx="310">
                  <c:v>42525</c:v>
                </c:pt>
                <c:pt idx="311">
                  <c:v>42526</c:v>
                </c:pt>
                <c:pt idx="312">
                  <c:v>42527</c:v>
                </c:pt>
                <c:pt idx="313">
                  <c:v>42528</c:v>
                </c:pt>
                <c:pt idx="314">
                  <c:v>42529</c:v>
                </c:pt>
                <c:pt idx="315">
                  <c:v>42530</c:v>
                </c:pt>
                <c:pt idx="316">
                  <c:v>42531</c:v>
                </c:pt>
                <c:pt idx="317">
                  <c:v>42532</c:v>
                </c:pt>
                <c:pt idx="318">
                  <c:v>42533</c:v>
                </c:pt>
                <c:pt idx="319">
                  <c:v>42534</c:v>
                </c:pt>
                <c:pt idx="320">
                  <c:v>42535</c:v>
                </c:pt>
                <c:pt idx="321">
                  <c:v>42536</c:v>
                </c:pt>
                <c:pt idx="322">
                  <c:v>42537</c:v>
                </c:pt>
                <c:pt idx="323">
                  <c:v>42538</c:v>
                </c:pt>
                <c:pt idx="324">
                  <c:v>42539</c:v>
                </c:pt>
                <c:pt idx="325">
                  <c:v>42540</c:v>
                </c:pt>
                <c:pt idx="326">
                  <c:v>42541</c:v>
                </c:pt>
                <c:pt idx="327">
                  <c:v>42542</c:v>
                </c:pt>
                <c:pt idx="328">
                  <c:v>42543</c:v>
                </c:pt>
                <c:pt idx="329">
                  <c:v>42544</c:v>
                </c:pt>
                <c:pt idx="330">
                  <c:v>42545</c:v>
                </c:pt>
                <c:pt idx="331">
                  <c:v>42546</c:v>
                </c:pt>
                <c:pt idx="332">
                  <c:v>42547</c:v>
                </c:pt>
                <c:pt idx="333">
                  <c:v>42548</c:v>
                </c:pt>
                <c:pt idx="334">
                  <c:v>42549</c:v>
                </c:pt>
                <c:pt idx="335">
                  <c:v>42550</c:v>
                </c:pt>
                <c:pt idx="336">
                  <c:v>42551</c:v>
                </c:pt>
                <c:pt idx="337">
                  <c:v>42552</c:v>
                </c:pt>
                <c:pt idx="338">
                  <c:v>42553</c:v>
                </c:pt>
                <c:pt idx="339">
                  <c:v>42554</c:v>
                </c:pt>
                <c:pt idx="340">
                  <c:v>42555</c:v>
                </c:pt>
                <c:pt idx="341">
                  <c:v>42556</c:v>
                </c:pt>
                <c:pt idx="342">
                  <c:v>42557</c:v>
                </c:pt>
                <c:pt idx="343">
                  <c:v>42558</c:v>
                </c:pt>
                <c:pt idx="344">
                  <c:v>42559</c:v>
                </c:pt>
                <c:pt idx="345">
                  <c:v>42560</c:v>
                </c:pt>
                <c:pt idx="346">
                  <c:v>42561</c:v>
                </c:pt>
                <c:pt idx="347">
                  <c:v>42562</c:v>
                </c:pt>
                <c:pt idx="348">
                  <c:v>42563</c:v>
                </c:pt>
                <c:pt idx="349">
                  <c:v>42564</c:v>
                </c:pt>
                <c:pt idx="350">
                  <c:v>42565</c:v>
                </c:pt>
                <c:pt idx="351">
                  <c:v>42566</c:v>
                </c:pt>
                <c:pt idx="352">
                  <c:v>42567</c:v>
                </c:pt>
                <c:pt idx="353">
                  <c:v>42568</c:v>
                </c:pt>
                <c:pt idx="354">
                  <c:v>42569</c:v>
                </c:pt>
                <c:pt idx="355">
                  <c:v>42570</c:v>
                </c:pt>
                <c:pt idx="356">
                  <c:v>42571</c:v>
                </c:pt>
                <c:pt idx="357">
                  <c:v>42572</c:v>
                </c:pt>
                <c:pt idx="358">
                  <c:v>42573</c:v>
                </c:pt>
                <c:pt idx="359">
                  <c:v>42574</c:v>
                </c:pt>
                <c:pt idx="360">
                  <c:v>42575</c:v>
                </c:pt>
                <c:pt idx="361">
                  <c:v>42576</c:v>
                </c:pt>
                <c:pt idx="362">
                  <c:v>42577</c:v>
                </c:pt>
                <c:pt idx="363">
                  <c:v>42578</c:v>
                </c:pt>
                <c:pt idx="364">
                  <c:v>42579</c:v>
                </c:pt>
                <c:pt idx="365">
                  <c:v>42580</c:v>
                </c:pt>
                <c:pt idx="366">
                  <c:v>42581</c:v>
                </c:pt>
                <c:pt idx="367">
                  <c:v>42582</c:v>
                </c:pt>
                <c:pt idx="368">
                  <c:v>42583</c:v>
                </c:pt>
                <c:pt idx="369">
                  <c:v>42584</c:v>
                </c:pt>
                <c:pt idx="370">
                  <c:v>42585</c:v>
                </c:pt>
                <c:pt idx="371">
                  <c:v>42586</c:v>
                </c:pt>
                <c:pt idx="372">
                  <c:v>42587</c:v>
                </c:pt>
                <c:pt idx="373">
                  <c:v>42588</c:v>
                </c:pt>
                <c:pt idx="374">
                  <c:v>42589</c:v>
                </c:pt>
                <c:pt idx="375">
                  <c:v>42590</c:v>
                </c:pt>
                <c:pt idx="376">
                  <c:v>42591</c:v>
                </c:pt>
                <c:pt idx="377">
                  <c:v>42592</c:v>
                </c:pt>
                <c:pt idx="378">
                  <c:v>42593</c:v>
                </c:pt>
                <c:pt idx="379">
                  <c:v>42594</c:v>
                </c:pt>
                <c:pt idx="380">
                  <c:v>42595</c:v>
                </c:pt>
                <c:pt idx="381">
                  <c:v>42596</c:v>
                </c:pt>
                <c:pt idx="382">
                  <c:v>42597</c:v>
                </c:pt>
                <c:pt idx="383">
                  <c:v>42598</c:v>
                </c:pt>
                <c:pt idx="384">
                  <c:v>42599</c:v>
                </c:pt>
                <c:pt idx="385">
                  <c:v>42600</c:v>
                </c:pt>
                <c:pt idx="386">
                  <c:v>42601</c:v>
                </c:pt>
                <c:pt idx="387">
                  <c:v>42602</c:v>
                </c:pt>
                <c:pt idx="388">
                  <c:v>42603</c:v>
                </c:pt>
                <c:pt idx="389">
                  <c:v>42604</c:v>
                </c:pt>
                <c:pt idx="390">
                  <c:v>42605</c:v>
                </c:pt>
                <c:pt idx="391">
                  <c:v>42606</c:v>
                </c:pt>
                <c:pt idx="392">
                  <c:v>42607</c:v>
                </c:pt>
                <c:pt idx="393">
                  <c:v>42608</c:v>
                </c:pt>
                <c:pt idx="394">
                  <c:v>42609</c:v>
                </c:pt>
                <c:pt idx="395">
                  <c:v>42610</c:v>
                </c:pt>
                <c:pt idx="396">
                  <c:v>42611</c:v>
                </c:pt>
                <c:pt idx="397">
                  <c:v>42612</c:v>
                </c:pt>
                <c:pt idx="398">
                  <c:v>42613</c:v>
                </c:pt>
                <c:pt idx="399">
                  <c:v>42614</c:v>
                </c:pt>
                <c:pt idx="400">
                  <c:v>42615</c:v>
                </c:pt>
                <c:pt idx="401">
                  <c:v>42616</c:v>
                </c:pt>
                <c:pt idx="402">
                  <c:v>42617</c:v>
                </c:pt>
                <c:pt idx="403">
                  <c:v>42618</c:v>
                </c:pt>
                <c:pt idx="404">
                  <c:v>42619</c:v>
                </c:pt>
                <c:pt idx="405">
                  <c:v>42620</c:v>
                </c:pt>
                <c:pt idx="406">
                  <c:v>42621</c:v>
                </c:pt>
                <c:pt idx="407">
                  <c:v>42622</c:v>
                </c:pt>
                <c:pt idx="408">
                  <c:v>42623</c:v>
                </c:pt>
                <c:pt idx="409">
                  <c:v>42624</c:v>
                </c:pt>
                <c:pt idx="410">
                  <c:v>42625</c:v>
                </c:pt>
                <c:pt idx="411">
                  <c:v>42626</c:v>
                </c:pt>
                <c:pt idx="412">
                  <c:v>42627</c:v>
                </c:pt>
                <c:pt idx="413">
                  <c:v>42628</c:v>
                </c:pt>
                <c:pt idx="414">
                  <c:v>42629</c:v>
                </c:pt>
                <c:pt idx="415">
                  <c:v>42630</c:v>
                </c:pt>
                <c:pt idx="416">
                  <c:v>42631</c:v>
                </c:pt>
                <c:pt idx="417">
                  <c:v>42632</c:v>
                </c:pt>
                <c:pt idx="418">
                  <c:v>42633</c:v>
                </c:pt>
                <c:pt idx="419">
                  <c:v>42634</c:v>
                </c:pt>
                <c:pt idx="420">
                  <c:v>42635</c:v>
                </c:pt>
                <c:pt idx="421">
                  <c:v>42636</c:v>
                </c:pt>
                <c:pt idx="422">
                  <c:v>42637</c:v>
                </c:pt>
                <c:pt idx="423">
                  <c:v>42638</c:v>
                </c:pt>
                <c:pt idx="424">
                  <c:v>42639</c:v>
                </c:pt>
                <c:pt idx="425">
                  <c:v>42640</c:v>
                </c:pt>
                <c:pt idx="426">
                  <c:v>42641</c:v>
                </c:pt>
                <c:pt idx="427">
                  <c:v>42642</c:v>
                </c:pt>
                <c:pt idx="428">
                  <c:v>42643</c:v>
                </c:pt>
                <c:pt idx="429">
                  <c:v>42644</c:v>
                </c:pt>
                <c:pt idx="430">
                  <c:v>42645</c:v>
                </c:pt>
                <c:pt idx="431">
                  <c:v>42646</c:v>
                </c:pt>
                <c:pt idx="432">
                  <c:v>42647</c:v>
                </c:pt>
                <c:pt idx="433">
                  <c:v>42648</c:v>
                </c:pt>
                <c:pt idx="434">
                  <c:v>42649</c:v>
                </c:pt>
                <c:pt idx="435">
                  <c:v>42650</c:v>
                </c:pt>
                <c:pt idx="436">
                  <c:v>42651</c:v>
                </c:pt>
                <c:pt idx="437">
                  <c:v>42652</c:v>
                </c:pt>
                <c:pt idx="438">
                  <c:v>42653</c:v>
                </c:pt>
                <c:pt idx="439">
                  <c:v>42654</c:v>
                </c:pt>
                <c:pt idx="440">
                  <c:v>42655</c:v>
                </c:pt>
                <c:pt idx="441">
                  <c:v>42656</c:v>
                </c:pt>
                <c:pt idx="442">
                  <c:v>42657</c:v>
                </c:pt>
                <c:pt idx="443">
                  <c:v>42658</c:v>
                </c:pt>
                <c:pt idx="444">
                  <c:v>42659</c:v>
                </c:pt>
                <c:pt idx="445">
                  <c:v>42660</c:v>
                </c:pt>
                <c:pt idx="446">
                  <c:v>42661</c:v>
                </c:pt>
                <c:pt idx="447">
                  <c:v>42662</c:v>
                </c:pt>
                <c:pt idx="448">
                  <c:v>42663</c:v>
                </c:pt>
                <c:pt idx="449">
                  <c:v>42664</c:v>
                </c:pt>
                <c:pt idx="450">
                  <c:v>42665</c:v>
                </c:pt>
                <c:pt idx="451">
                  <c:v>42666</c:v>
                </c:pt>
                <c:pt idx="452">
                  <c:v>42667</c:v>
                </c:pt>
                <c:pt idx="453">
                  <c:v>42668</c:v>
                </c:pt>
                <c:pt idx="454">
                  <c:v>42669</c:v>
                </c:pt>
                <c:pt idx="455">
                  <c:v>42670</c:v>
                </c:pt>
                <c:pt idx="456">
                  <c:v>42671</c:v>
                </c:pt>
                <c:pt idx="457">
                  <c:v>42672</c:v>
                </c:pt>
                <c:pt idx="458">
                  <c:v>42673</c:v>
                </c:pt>
                <c:pt idx="459">
                  <c:v>42674</c:v>
                </c:pt>
                <c:pt idx="460">
                  <c:v>42675</c:v>
                </c:pt>
                <c:pt idx="461">
                  <c:v>42676</c:v>
                </c:pt>
                <c:pt idx="462">
                  <c:v>42677</c:v>
                </c:pt>
                <c:pt idx="463">
                  <c:v>42678</c:v>
                </c:pt>
                <c:pt idx="464">
                  <c:v>42679</c:v>
                </c:pt>
                <c:pt idx="465">
                  <c:v>42680</c:v>
                </c:pt>
                <c:pt idx="466">
                  <c:v>42681</c:v>
                </c:pt>
                <c:pt idx="467">
                  <c:v>42682</c:v>
                </c:pt>
                <c:pt idx="468">
                  <c:v>42683</c:v>
                </c:pt>
                <c:pt idx="469">
                  <c:v>42684</c:v>
                </c:pt>
                <c:pt idx="470">
                  <c:v>42685</c:v>
                </c:pt>
                <c:pt idx="471">
                  <c:v>42686</c:v>
                </c:pt>
                <c:pt idx="472">
                  <c:v>42687</c:v>
                </c:pt>
                <c:pt idx="473">
                  <c:v>42688</c:v>
                </c:pt>
                <c:pt idx="474">
                  <c:v>42689</c:v>
                </c:pt>
                <c:pt idx="475">
                  <c:v>42690</c:v>
                </c:pt>
                <c:pt idx="476">
                  <c:v>42691</c:v>
                </c:pt>
                <c:pt idx="477">
                  <c:v>42692</c:v>
                </c:pt>
                <c:pt idx="478">
                  <c:v>42693</c:v>
                </c:pt>
                <c:pt idx="479">
                  <c:v>42694</c:v>
                </c:pt>
                <c:pt idx="480">
                  <c:v>42695</c:v>
                </c:pt>
                <c:pt idx="481">
                  <c:v>42696</c:v>
                </c:pt>
                <c:pt idx="482">
                  <c:v>42697</c:v>
                </c:pt>
                <c:pt idx="483">
                  <c:v>42698</c:v>
                </c:pt>
                <c:pt idx="484">
                  <c:v>42699</c:v>
                </c:pt>
                <c:pt idx="485">
                  <c:v>42700</c:v>
                </c:pt>
                <c:pt idx="486">
                  <c:v>42701</c:v>
                </c:pt>
                <c:pt idx="487">
                  <c:v>42702</c:v>
                </c:pt>
                <c:pt idx="488">
                  <c:v>42703</c:v>
                </c:pt>
                <c:pt idx="489">
                  <c:v>42704</c:v>
                </c:pt>
                <c:pt idx="490">
                  <c:v>42705</c:v>
                </c:pt>
                <c:pt idx="491">
                  <c:v>42706</c:v>
                </c:pt>
                <c:pt idx="492">
                  <c:v>42707</c:v>
                </c:pt>
                <c:pt idx="493">
                  <c:v>42708</c:v>
                </c:pt>
                <c:pt idx="494">
                  <c:v>42709</c:v>
                </c:pt>
                <c:pt idx="495">
                  <c:v>42710</c:v>
                </c:pt>
                <c:pt idx="496">
                  <c:v>42711</c:v>
                </c:pt>
                <c:pt idx="497">
                  <c:v>42712</c:v>
                </c:pt>
                <c:pt idx="498">
                  <c:v>42713</c:v>
                </c:pt>
                <c:pt idx="499">
                  <c:v>42714</c:v>
                </c:pt>
                <c:pt idx="500">
                  <c:v>42715</c:v>
                </c:pt>
                <c:pt idx="501">
                  <c:v>42716</c:v>
                </c:pt>
                <c:pt idx="502">
                  <c:v>42717</c:v>
                </c:pt>
                <c:pt idx="503">
                  <c:v>42718</c:v>
                </c:pt>
                <c:pt idx="504">
                  <c:v>42719</c:v>
                </c:pt>
                <c:pt idx="505">
                  <c:v>42720</c:v>
                </c:pt>
                <c:pt idx="506">
                  <c:v>42721</c:v>
                </c:pt>
                <c:pt idx="507">
                  <c:v>42722</c:v>
                </c:pt>
                <c:pt idx="508">
                  <c:v>42723</c:v>
                </c:pt>
                <c:pt idx="509">
                  <c:v>42724</c:v>
                </c:pt>
                <c:pt idx="510">
                  <c:v>42725</c:v>
                </c:pt>
                <c:pt idx="511">
                  <c:v>42726</c:v>
                </c:pt>
                <c:pt idx="512">
                  <c:v>42727</c:v>
                </c:pt>
                <c:pt idx="513">
                  <c:v>42728</c:v>
                </c:pt>
                <c:pt idx="514">
                  <c:v>42729</c:v>
                </c:pt>
                <c:pt idx="515">
                  <c:v>42730</c:v>
                </c:pt>
                <c:pt idx="516">
                  <c:v>42731</c:v>
                </c:pt>
                <c:pt idx="517">
                  <c:v>42732</c:v>
                </c:pt>
                <c:pt idx="518">
                  <c:v>42733</c:v>
                </c:pt>
                <c:pt idx="519">
                  <c:v>42734</c:v>
                </c:pt>
                <c:pt idx="520">
                  <c:v>42735</c:v>
                </c:pt>
                <c:pt idx="521">
                  <c:v>42736</c:v>
                </c:pt>
                <c:pt idx="522">
                  <c:v>42737</c:v>
                </c:pt>
                <c:pt idx="523">
                  <c:v>42738</c:v>
                </c:pt>
                <c:pt idx="524">
                  <c:v>42739</c:v>
                </c:pt>
                <c:pt idx="525">
                  <c:v>42740</c:v>
                </c:pt>
                <c:pt idx="526">
                  <c:v>42741</c:v>
                </c:pt>
                <c:pt idx="527">
                  <c:v>42742</c:v>
                </c:pt>
                <c:pt idx="528">
                  <c:v>42743</c:v>
                </c:pt>
                <c:pt idx="529">
                  <c:v>42744</c:v>
                </c:pt>
                <c:pt idx="530">
                  <c:v>42745</c:v>
                </c:pt>
                <c:pt idx="531">
                  <c:v>42746</c:v>
                </c:pt>
                <c:pt idx="532">
                  <c:v>42747</c:v>
                </c:pt>
                <c:pt idx="533">
                  <c:v>42748</c:v>
                </c:pt>
                <c:pt idx="534">
                  <c:v>42749</c:v>
                </c:pt>
                <c:pt idx="535">
                  <c:v>42750</c:v>
                </c:pt>
                <c:pt idx="536">
                  <c:v>42751</c:v>
                </c:pt>
                <c:pt idx="537">
                  <c:v>42752</c:v>
                </c:pt>
                <c:pt idx="538">
                  <c:v>42753</c:v>
                </c:pt>
                <c:pt idx="539">
                  <c:v>42754</c:v>
                </c:pt>
                <c:pt idx="540">
                  <c:v>42755</c:v>
                </c:pt>
                <c:pt idx="541">
                  <c:v>42756</c:v>
                </c:pt>
                <c:pt idx="542">
                  <c:v>42757</c:v>
                </c:pt>
                <c:pt idx="543">
                  <c:v>42758</c:v>
                </c:pt>
                <c:pt idx="544">
                  <c:v>42759</c:v>
                </c:pt>
                <c:pt idx="545">
                  <c:v>42760</c:v>
                </c:pt>
                <c:pt idx="546">
                  <c:v>42761</c:v>
                </c:pt>
                <c:pt idx="547">
                  <c:v>42762</c:v>
                </c:pt>
                <c:pt idx="548">
                  <c:v>42763</c:v>
                </c:pt>
                <c:pt idx="549">
                  <c:v>42764</c:v>
                </c:pt>
                <c:pt idx="550">
                  <c:v>42765</c:v>
                </c:pt>
                <c:pt idx="551">
                  <c:v>42766</c:v>
                </c:pt>
                <c:pt idx="552">
                  <c:v>42767</c:v>
                </c:pt>
                <c:pt idx="553">
                  <c:v>42768</c:v>
                </c:pt>
                <c:pt idx="554">
                  <c:v>42769</c:v>
                </c:pt>
                <c:pt idx="555">
                  <c:v>42770</c:v>
                </c:pt>
                <c:pt idx="556">
                  <c:v>42771</c:v>
                </c:pt>
                <c:pt idx="557">
                  <c:v>42772</c:v>
                </c:pt>
                <c:pt idx="558">
                  <c:v>42773</c:v>
                </c:pt>
                <c:pt idx="559">
                  <c:v>42774</c:v>
                </c:pt>
                <c:pt idx="560">
                  <c:v>42775</c:v>
                </c:pt>
                <c:pt idx="561">
                  <c:v>42776</c:v>
                </c:pt>
                <c:pt idx="562">
                  <c:v>42777</c:v>
                </c:pt>
                <c:pt idx="563">
                  <c:v>42778</c:v>
                </c:pt>
                <c:pt idx="564">
                  <c:v>42779</c:v>
                </c:pt>
                <c:pt idx="565">
                  <c:v>42780</c:v>
                </c:pt>
                <c:pt idx="566">
                  <c:v>42781</c:v>
                </c:pt>
                <c:pt idx="567">
                  <c:v>42782</c:v>
                </c:pt>
                <c:pt idx="568">
                  <c:v>42783</c:v>
                </c:pt>
                <c:pt idx="569">
                  <c:v>42784</c:v>
                </c:pt>
                <c:pt idx="570">
                  <c:v>42785</c:v>
                </c:pt>
                <c:pt idx="571">
                  <c:v>42786</c:v>
                </c:pt>
                <c:pt idx="572">
                  <c:v>42787</c:v>
                </c:pt>
                <c:pt idx="573">
                  <c:v>42788</c:v>
                </c:pt>
                <c:pt idx="574">
                  <c:v>42789</c:v>
                </c:pt>
                <c:pt idx="575">
                  <c:v>42790</c:v>
                </c:pt>
                <c:pt idx="576">
                  <c:v>42791</c:v>
                </c:pt>
                <c:pt idx="577">
                  <c:v>42792</c:v>
                </c:pt>
                <c:pt idx="578">
                  <c:v>42793</c:v>
                </c:pt>
                <c:pt idx="579">
                  <c:v>42794</c:v>
                </c:pt>
                <c:pt idx="580">
                  <c:v>42795</c:v>
                </c:pt>
                <c:pt idx="581">
                  <c:v>42796</c:v>
                </c:pt>
                <c:pt idx="582">
                  <c:v>42797</c:v>
                </c:pt>
                <c:pt idx="583">
                  <c:v>42798</c:v>
                </c:pt>
                <c:pt idx="584">
                  <c:v>42799</c:v>
                </c:pt>
                <c:pt idx="585">
                  <c:v>42800</c:v>
                </c:pt>
                <c:pt idx="586">
                  <c:v>42801</c:v>
                </c:pt>
                <c:pt idx="587">
                  <c:v>42802</c:v>
                </c:pt>
                <c:pt idx="588">
                  <c:v>42803</c:v>
                </c:pt>
                <c:pt idx="589">
                  <c:v>42804</c:v>
                </c:pt>
                <c:pt idx="590">
                  <c:v>42805</c:v>
                </c:pt>
                <c:pt idx="591">
                  <c:v>42806</c:v>
                </c:pt>
                <c:pt idx="592">
                  <c:v>42807</c:v>
                </c:pt>
                <c:pt idx="593">
                  <c:v>42808</c:v>
                </c:pt>
                <c:pt idx="594">
                  <c:v>42809</c:v>
                </c:pt>
                <c:pt idx="595">
                  <c:v>42810</c:v>
                </c:pt>
                <c:pt idx="596">
                  <c:v>42811</c:v>
                </c:pt>
                <c:pt idx="597">
                  <c:v>42812</c:v>
                </c:pt>
                <c:pt idx="598">
                  <c:v>42813</c:v>
                </c:pt>
                <c:pt idx="599">
                  <c:v>42814</c:v>
                </c:pt>
                <c:pt idx="600">
                  <c:v>42815</c:v>
                </c:pt>
                <c:pt idx="601">
                  <c:v>42816</c:v>
                </c:pt>
                <c:pt idx="602">
                  <c:v>42817</c:v>
                </c:pt>
                <c:pt idx="603">
                  <c:v>42818</c:v>
                </c:pt>
                <c:pt idx="604">
                  <c:v>42819</c:v>
                </c:pt>
                <c:pt idx="605">
                  <c:v>42820</c:v>
                </c:pt>
                <c:pt idx="606">
                  <c:v>42821</c:v>
                </c:pt>
                <c:pt idx="607">
                  <c:v>42822</c:v>
                </c:pt>
                <c:pt idx="608">
                  <c:v>42823</c:v>
                </c:pt>
                <c:pt idx="609">
                  <c:v>42824</c:v>
                </c:pt>
                <c:pt idx="610">
                  <c:v>42825</c:v>
                </c:pt>
                <c:pt idx="611">
                  <c:v>42826</c:v>
                </c:pt>
                <c:pt idx="612">
                  <c:v>42827</c:v>
                </c:pt>
                <c:pt idx="613">
                  <c:v>42828</c:v>
                </c:pt>
                <c:pt idx="614">
                  <c:v>42829</c:v>
                </c:pt>
                <c:pt idx="615">
                  <c:v>42830</c:v>
                </c:pt>
                <c:pt idx="616">
                  <c:v>42831</c:v>
                </c:pt>
                <c:pt idx="617">
                  <c:v>42832</c:v>
                </c:pt>
                <c:pt idx="618">
                  <c:v>42833</c:v>
                </c:pt>
                <c:pt idx="619">
                  <c:v>42834</c:v>
                </c:pt>
                <c:pt idx="620">
                  <c:v>42835</c:v>
                </c:pt>
                <c:pt idx="621">
                  <c:v>42836</c:v>
                </c:pt>
                <c:pt idx="622">
                  <c:v>42837</c:v>
                </c:pt>
                <c:pt idx="623">
                  <c:v>42838</c:v>
                </c:pt>
                <c:pt idx="624">
                  <c:v>42839</c:v>
                </c:pt>
                <c:pt idx="625">
                  <c:v>42840</c:v>
                </c:pt>
                <c:pt idx="626">
                  <c:v>42841</c:v>
                </c:pt>
                <c:pt idx="627">
                  <c:v>42842</c:v>
                </c:pt>
                <c:pt idx="628">
                  <c:v>42843</c:v>
                </c:pt>
                <c:pt idx="629">
                  <c:v>42844</c:v>
                </c:pt>
                <c:pt idx="630">
                  <c:v>42845</c:v>
                </c:pt>
                <c:pt idx="631">
                  <c:v>42846</c:v>
                </c:pt>
                <c:pt idx="632">
                  <c:v>42847</c:v>
                </c:pt>
                <c:pt idx="633">
                  <c:v>42848</c:v>
                </c:pt>
                <c:pt idx="634">
                  <c:v>42849</c:v>
                </c:pt>
                <c:pt idx="635">
                  <c:v>42850</c:v>
                </c:pt>
                <c:pt idx="636">
                  <c:v>42851</c:v>
                </c:pt>
                <c:pt idx="637">
                  <c:v>42852</c:v>
                </c:pt>
                <c:pt idx="638">
                  <c:v>42853</c:v>
                </c:pt>
                <c:pt idx="639">
                  <c:v>42854</c:v>
                </c:pt>
                <c:pt idx="640">
                  <c:v>42855</c:v>
                </c:pt>
                <c:pt idx="641">
                  <c:v>42856</c:v>
                </c:pt>
                <c:pt idx="642">
                  <c:v>42857</c:v>
                </c:pt>
                <c:pt idx="643">
                  <c:v>42858</c:v>
                </c:pt>
                <c:pt idx="644">
                  <c:v>42859</c:v>
                </c:pt>
                <c:pt idx="645">
                  <c:v>42860</c:v>
                </c:pt>
                <c:pt idx="646">
                  <c:v>42861</c:v>
                </c:pt>
                <c:pt idx="647">
                  <c:v>42862</c:v>
                </c:pt>
                <c:pt idx="648">
                  <c:v>42863</c:v>
                </c:pt>
                <c:pt idx="649">
                  <c:v>42864</c:v>
                </c:pt>
                <c:pt idx="650">
                  <c:v>42865</c:v>
                </c:pt>
                <c:pt idx="651">
                  <c:v>42866</c:v>
                </c:pt>
                <c:pt idx="652">
                  <c:v>42867</c:v>
                </c:pt>
                <c:pt idx="653">
                  <c:v>42868</c:v>
                </c:pt>
                <c:pt idx="654">
                  <c:v>42869</c:v>
                </c:pt>
                <c:pt idx="655">
                  <c:v>42870</c:v>
                </c:pt>
                <c:pt idx="656">
                  <c:v>42871</c:v>
                </c:pt>
                <c:pt idx="657">
                  <c:v>42872</c:v>
                </c:pt>
                <c:pt idx="658">
                  <c:v>42873</c:v>
                </c:pt>
                <c:pt idx="659">
                  <c:v>42874</c:v>
                </c:pt>
                <c:pt idx="660">
                  <c:v>42875</c:v>
                </c:pt>
                <c:pt idx="661">
                  <c:v>42876</c:v>
                </c:pt>
                <c:pt idx="662">
                  <c:v>42877</c:v>
                </c:pt>
                <c:pt idx="663">
                  <c:v>42878</c:v>
                </c:pt>
                <c:pt idx="664">
                  <c:v>42879</c:v>
                </c:pt>
                <c:pt idx="665">
                  <c:v>42880</c:v>
                </c:pt>
                <c:pt idx="666">
                  <c:v>42881</c:v>
                </c:pt>
                <c:pt idx="667">
                  <c:v>42882</c:v>
                </c:pt>
                <c:pt idx="668">
                  <c:v>42883</c:v>
                </c:pt>
                <c:pt idx="669">
                  <c:v>42884</c:v>
                </c:pt>
                <c:pt idx="670">
                  <c:v>42885</c:v>
                </c:pt>
                <c:pt idx="671">
                  <c:v>42886</c:v>
                </c:pt>
                <c:pt idx="672">
                  <c:v>42887</c:v>
                </c:pt>
                <c:pt idx="673">
                  <c:v>42888</c:v>
                </c:pt>
                <c:pt idx="674">
                  <c:v>42889</c:v>
                </c:pt>
                <c:pt idx="675">
                  <c:v>42890</c:v>
                </c:pt>
                <c:pt idx="676">
                  <c:v>42891</c:v>
                </c:pt>
                <c:pt idx="677">
                  <c:v>42892</c:v>
                </c:pt>
                <c:pt idx="678">
                  <c:v>42893</c:v>
                </c:pt>
                <c:pt idx="679">
                  <c:v>42894</c:v>
                </c:pt>
                <c:pt idx="680">
                  <c:v>42895</c:v>
                </c:pt>
                <c:pt idx="681">
                  <c:v>42896</c:v>
                </c:pt>
                <c:pt idx="682">
                  <c:v>42897</c:v>
                </c:pt>
                <c:pt idx="683">
                  <c:v>42898</c:v>
                </c:pt>
                <c:pt idx="684">
                  <c:v>42899</c:v>
                </c:pt>
                <c:pt idx="685">
                  <c:v>42900</c:v>
                </c:pt>
                <c:pt idx="686">
                  <c:v>42901</c:v>
                </c:pt>
                <c:pt idx="687">
                  <c:v>42902</c:v>
                </c:pt>
                <c:pt idx="688">
                  <c:v>42903</c:v>
                </c:pt>
                <c:pt idx="689">
                  <c:v>42904</c:v>
                </c:pt>
                <c:pt idx="690">
                  <c:v>42905</c:v>
                </c:pt>
                <c:pt idx="691">
                  <c:v>42906</c:v>
                </c:pt>
                <c:pt idx="692">
                  <c:v>42907</c:v>
                </c:pt>
                <c:pt idx="693">
                  <c:v>42908</c:v>
                </c:pt>
                <c:pt idx="694">
                  <c:v>42909</c:v>
                </c:pt>
                <c:pt idx="695">
                  <c:v>42910</c:v>
                </c:pt>
                <c:pt idx="696">
                  <c:v>42911</c:v>
                </c:pt>
                <c:pt idx="697">
                  <c:v>42912</c:v>
                </c:pt>
                <c:pt idx="698">
                  <c:v>42913</c:v>
                </c:pt>
                <c:pt idx="699">
                  <c:v>42914</c:v>
                </c:pt>
                <c:pt idx="700">
                  <c:v>42915</c:v>
                </c:pt>
                <c:pt idx="701">
                  <c:v>42916</c:v>
                </c:pt>
                <c:pt idx="702">
                  <c:v>42917</c:v>
                </c:pt>
                <c:pt idx="703">
                  <c:v>42918</c:v>
                </c:pt>
                <c:pt idx="704">
                  <c:v>42919</c:v>
                </c:pt>
                <c:pt idx="705">
                  <c:v>42920</c:v>
                </c:pt>
                <c:pt idx="706">
                  <c:v>42921</c:v>
                </c:pt>
                <c:pt idx="707">
                  <c:v>42922</c:v>
                </c:pt>
                <c:pt idx="708">
                  <c:v>42923</c:v>
                </c:pt>
                <c:pt idx="709">
                  <c:v>42924</c:v>
                </c:pt>
                <c:pt idx="710">
                  <c:v>42925</c:v>
                </c:pt>
                <c:pt idx="711">
                  <c:v>42926</c:v>
                </c:pt>
                <c:pt idx="712">
                  <c:v>42927</c:v>
                </c:pt>
                <c:pt idx="713">
                  <c:v>42928</c:v>
                </c:pt>
                <c:pt idx="714">
                  <c:v>42929</c:v>
                </c:pt>
                <c:pt idx="715">
                  <c:v>42930</c:v>
                </c:pt>
                <c:pt idx="716">
                  <c:v>42931</c:v>
                </c:pt>
                <c:pt idx="717">
                  <c:v>42932</c:v>
                </c:pt>
                <c:pt idx="718">
                  <c:v>42933</c:v>
                </c:pt>
                <c:pt idx="719">
                  <c:v>42934</c:v>
                </c:pt>
                <c:pt idx="720">
                  <c:v>42935</c:v>
                </c:pt>
                <c:pt idx="721">
                  <c:v>42936</c:v>
                </c:pt>
                <c:pt idx="722">
                  <c:v>42937</c:v>
                </c:pt>
                <c:pt idx="723">
                  <c:v>42938</c:v>
                </c:pt>
                <c:pt idx="724">
                  <c:v>42939</c:v>
                </c:pt>
                <c:pt idx="725">
                  <c:v>42940</c:v>
                </c:pt>
                <c:pt idx="726">
                  <c:v>42941</c:v>
                </c:pt>
                <c:pt idx="727">
                  <c:v>42942</c:v>
                </c:pt>
                <c:pt idx="728">
                  <c:v>42943</c:v>
                </c:pt>
                <c:pt idx="729">
                  <c:v>42944</c:v>
                </c:pt>
                <c:pt idx="730">
                  <c:v>42945</c:v>
                </c:pt>
                <c:pt idx="731">
                  <c:v>42946</c:v>
                </c:pt>
                <c:pt idx="732">
                  <c:v>42947</c:v>
                </c:pt>
                <c:pt idx="733">
                  <c:v>42948</c:v>
                </c:pt>
                <c:pt idx="734">
                  <c:v>42949</c:v>
                </c:pt>
                <c:pt idx="735">
                  <c:v>42950</c:v>
                </c:pt>
                <c:pt idx="736">
                  <c:v>42951</c:v>
                </c:pt>
                <c:pt idx="737">
                  <c:v>42952</c:v>
                </c:pt>
                <c:pt idx="738">
                  <c:v>42953</c:v>
                </c:pt>
                <c:pt idx="739">
                  <c:v>42954</c:v>
                </c:pt>
                <c:pt idx="740">
                  <c:v>42955</c:v>
                </c:pt>
                <c:pt idx="741">
                  <c:v>42956</c:v>
                </c:pt>
                <c:pt idx="742">
                  <c:v>42957</c:v>
                </c:pt>
                <c:pt idx="743">
                  <c:v>42958</c:v>
                </c:pt>
                <c:pt idx="744">
                  <c:v>42959</c:v>
                </c:pt>
                <c:pt idx="745">
                  <c:v>42960</c:v>
                </c:pt>
                <c:pt idx="746">
                  <c:v>42961</c:v>
                </c:pt>
                <c:pt idx="747">
                  <c:v>42962</c:v>
                </c:pt>
                <c:pt idx="748">
                  <c:v>42963</c:v>
                </c:pt>
                <c:pt idx="749">
                  <c:v>42964</c:v>
                </c:pt>
                <c:pt idx="750">
                  <c:v>42965</c:v>
                </c:pt>
                <c:pt idx="751">
                  <c:v>42966</c:v>
                </c:pt>
                <c:pt idx="752">
                  <c:v>42967</c:v>
                </c:pt>
                <c:pt idx="753">
                  <c:v>42968</c:v>
                </c:pt>
                <c:pt idx="754">
                  <c:v>42969</c:v>
                </c:pt>
                <c:pt idx="755">
                  <c:v>42970</c:v>
                </c:pt>
                <c:pt idx="756">
                  <c:v>42971</c:v>
                </c:pt>
                <c:pt idx="757">
                  <c:v>42972</c:v>
                </c:pt>
                <c:pt idx="758">
                  <c:v>42973</c:v>
                </c:pt>
                <c:pt idx="759">
                  <c:v>42974</c:v>
                </c:pt>
                <c:pt idx="760">
                  <c:v>42975</c:v>
                </c:pt>
                <c:pt idx="761">
                  <c:v>42976</c:v>
                </c:pt>
                <c:pt idx="762">
                  <c:v>42977</c:v>
                </c:pt>
                <c:pt idx="763">
                  <c:v>42978</c:v>
                </c:pt>
                <c:pt idx="764">
                  <c:v>42979</c:v>
                </c:pt>
                <c:pt idx="765">
                  <c:v>42980</c:v>
                </c:pt>
                <c:pt idx="766">
                  <c:v>42981</c:v>
                </c:pt>
                <c:pt idx="767">
                  <c:v>42982</c:v>
                </c:pt>
                <c:pt idx="768">
                  <c:v>42983</c:v>
                </c:pt>
                <c:pt idx="769">
                  <c:v>42984</c:v>
                </c:pt>
                <c:pt idx="770">
                  <c:v>42985</c:v>
                </c:pt>
                <c:pt idx="771">
                  <c:v>42986</c:v>
                </c:pt>
                <c:pt idx="772">
                  <c:v>42987</c:v>
                </c:pt>
                <c:pt idx="773">
                  <c:v>42988</c:v>
                </c:pt>
                <c:pt idx="774">
                  <c:v>42989</c:v>
                </c:pt>
                <c:pt idx="775">
                  <c:v>42990</c:v>
                </c:pt>
                <c:pt idx="776">
                  <c:v>42991</c:v>
                </c:pt>
                <c:pt idx="777">
                  <c:v>42992</c:v>
                </c:pt>
                <c:pt idx="778">
                  <c:v>42993</c:v>
                </c:pt>
                <c:pt idx="779">
                  <c:v>42994</c:v>
                </c:pt>
                <c:pt idx="780">
                  <c:v>42995</c:v>
                </c:pt>
                <c:pt idx="781">
                  <c:v>42996</c:v>
                </c:pt>
                <c:pt idx="782">
                  <c:v>42997</c:v>
                </c:pt>
                <c:pt idx="783">
                  <c:v>42998</c:v>
                </c:pt>
                <c:pt idx="784">
                  <c:v>42999</c:v>
                </c:pt>
                <c:pt idx="785">
                  <c:v>43000</c:v>
                </c:pt>
                <c:pt idx="786">
                  <c:v>43001</c:v>
                </c:pt>
                <c:pt idx="787">
                  <c:v>43002</c:v>
                </c:pt>
                <c:pt idx="788">
                  <c:v>43003</c:v>
                </c:pt>
                <c:pt idx="789">
                  <c:v>43004</c:v>
                </c:pt>
                <c:pt idx="790">
                  <c:v>43005</c:v>
                </c:pt>
                <c:pt idx="791">
                  <c:v>43006</c:v>
                </c:pt>
                <c:pt idx="792">
                  <c:v>43007</c:v>
                </c:pt>
                <c:pt idx="793">
                  <c:v>43008</c:v>
                </c:pt>
                <c:pt idx="794">
                  <c:v>43009</c:v>
                </c:pt>
                <c:pt idx="795">
                  <c:v>43010</c:v>
                </c:pt>
                <c:pt idx="796">
                  <c:v>43011</c:v>
                </c:pt>
                <c:pt idx="797">
                  <c:v>43012</c:v>
                </c:pt>
                <c:pt idx="798">
                  <c:v>43013</c:v>
                </c:pt>
                <c:pt idx="799">
                  <c:v>43014</c:v>
                </c:pt>
                <c:pt idx="800">
                  <c:v>43015</c:v>
                </c:pt>
                <c:pt idx="801">
                  <c:v>43016</c:v>
                </c:pt>
                <c:pt idx="802">
                  <c:v>43017</c:v>
                </c:pt>
                <c:pt idx="803">
                  <c:v>43018</c:v>
                </c:pt>
                <c:pt idx="804">
                  <c:v>43019</c:v>
                </c:pt>
                <c:pt idx="805">
                  <c:v>43020</c:v>
                </c:pt>
                <c:pt idx="806">
                  <c:v>43021</c:v>
                </c:pt>
                <c:pt idx="807">
                  <c:v>43022</c:v>
                </c:pt>
                <c:pt idx="808">
                  <c:v>43023</c:v>
                </c:pt>
                <c:pt idx="809">
                  <c:v>43024</c:v>
                </c:pt>
                <c:pt idx="810">
                  <c:v>43025</c:v>
                </c:pt>
                <c:pt idx="811">
                  <c:v>43026</c:v>
                </c:pt>
                <c:pt idx="812">
                  <c:v>43027</c:v>
                </c:pt>
                <c:pt idx="813">
                  <c:v>43028</c:v>
                </c:pt>
                <c:pt idx="814">
                  <c:v>43029</c:v>
                </c:pt>
                <c:pt idx="815">
                  <c:v>43030</c:v>
                </c:pt>
                <c:pt idx="816">
                  <c:v>43031</c:v>
                </c:pt>
                <c:pt idx="817">
                  <c:v>43032</c:v>
                </c:pt>
                <c:pt idx="818">
                  <c:v>43033</c:v>
                </c:pt>
                <c:pt idx="819">
                  <c:v>43034</c:v>
                </c:pt>
                <c:pt idx="820">
                  <c:v>43035</c:v>
                </c:pt>
                <c:pt idx="821">
                  <c:v>43036</c:v>
                </c:pt>
                <c:pt idx="822">
                  <c:v>43037</c:v>
                </c:pt>
                <c:pt idx="823">
                  <c:v>43038</c:v>
                </c:pt>
                <c:pt idx="824">
                  <c:v>43039</c:v>
                </c:pt>
                <c:pt idx="825">
                  <c:v>43040</c:v>
                </c:pt>
                <c:pt idx="826">
                  <c:v>43041</c:v>
                </c:pt>
                <c:pt idx="827">
                  <c:v>43042</c:v>
                </c:pt>
                <c:pt idx="828">
                  <c:v>43043</c:v>
                </c:pt>
                <c:pt idx="829">
                  <c:v>43044</c:v>
                </c:pt>
                <c:pt idx="830">
                  <c:v>43045</c:v>
                </c:pt>
                <c:pt idx="831">
                  <c:v>43046</c:v>
                </c:pt>
                <c:pt idx="832">
                  <c:v>43047</c:v>
                </c:pt>
                <c:pt idx="833">
                  <c:v>43048</c:v>
                </c:pt>
                <c:pt idx="834">
                  <c:v>43049</c:v>
                </c:pt>
                <c:pt idx="835">
                  <c:v>43050</c:v>
                </c:pt>
                <c:pt idx="836">
                  <c:v>43051</c:v>
                </c:pt>
                <c:pt idx="837">
                  <c:v>43052</c:v>
                </c:pt>
                <c:pt idx="838">
                  <c:v>43053</c:v>
                </c:pt>
                <c:pt idx="839">
                  <c:v>43054</c:v>
                </c:pt>
                <c:pt idx="840">
                  <c:v>43055</c:v>
                </c:pt>
                <c:pt idx="841">
                  <c:v>43056</c:v>
                </c:pt>
                <c:pt idx="842">
                  <c:v>43057</c:v>
                </c:pt>
                <c:pt idx="843">
                  <c:v>43058</c:v>
                </c:pt>
                <c:pt idx="844">
                  <c:v>43059</c:v>
                </c:pt>
                <c:pt idx="845">
                  <c:v>43060</c:v>
                </c:pt>
                <c:pt idx="846">
                  <c:v>43061</c:v>
                </c:pt>
                <c:pt idx="847">
                  <c:v>43062</c:v>
                </c:pt>
                <c:pt idx="848">
                  <c:v>43063</c:v>
                </c:pt>
                <c:pt idx="849">
                  <c:v>43064</c:v>
                </c:pt>
                <c:pt idx="850">
                  <c:v>43065</c:v>
                </c:pt>
                <c:pt idx="851">
                  <c:v>43066</c:v>
                </c:pt>
                <c:pt idx="852">
                  <c:v>43067</c:v>
                </c:pt>
                <c:pt idx="853">
                  <c:v>43068</c:v>
                </c:pt>
                <c:pt idx="854">
                  <c:v>43069</c:v>
                </c:pt>
                <c:pt idx="855">
                  <c:v>43070</c:v>
                </c:pt>
                <c:pt idx="856">
                  <c:v>43071</c:v>
                </c:pt>
                <c:pt idx="857">
                  <c:v>43072</c:v>
                </c:pt>
                <c:pt idx="858">
                  <c:v>43073</c:v>
                </c:pt>
                <c:pt idx="859">
                  <c:v>43074</c:v>
                </c:pt>
                <c:pt idx="860">
                  <c:v>43075</c:v>
                </c:pt>
                <c:pt idx="861">
                  <c:v>43076</c:v>
                </c:pt>
                <c:pt idx="862">
                  <c:v>43077</c:v>
                </c:pt>
                <c:pt idx="863">
                  <c:v>43078</c:v>
                </c:pt>
                <c:pt idx="864">
                  <c:v>43079</c:v>
                </c:pt>
                <c:pt idx="865">
                  <c:v>43080</c:v>
                </c:pt>
                <c:pt idx="866">
                  <c:v>43081</c:v>
                </c:pt>
                <c:pt idx="867">
                  <c:v>43082</c:v>
                </c:pt>
                <c:pt idx="868">
                  <c:v>43083</c:v>
                </c:pt>
                <c:pt idx="869">
                  <c:v>43084</c:v>
                </c:pt>
                <c:pt idx="870">
                  <c:v>43085</c:v>
                </c:pt>
                <c:pt idx="871">
                  <c:v>43086</c:v>
                </c:pt>
                <c:pt idx="872">
                  <c:v>43087</c:v>
                </c:pt>
                <c:pt idx="873">
                  <c:v>43088</c:v>
                </c:pt>
                <c:pt idx="874">
                  <c:v>43089</c:v>
                </c:pt>
                <c:pt idx="875">
                  <c:v>43090</c:v>
                </c:pt>
                <c:pt idx="876">
                  <c:v>43091</c:v>
                </c:pt>
                <c:pt idx="877">
                  <c:v>43092</c:v>
                </c:pt>
                <c:pt idx="878">
                  <c:v>43093</c:v>
                </c:pt>
                <c:pt idx="879">
                  <c:v>43094</c:v>
                </c:pt>
                <c:pt idx="880">
                  <c:v>43095</c:v>
                </c:pt>
                <c:pt idx="881">
                  <c:v>43096</c:v>
                </c:pt>
                <c:pt idx="882">
                  <c:v>43097</c:v>
                </c:pt>
                <c:pt idx="883">
                  <c:v>43098</c:v>
                </c:pt>
                <c:pt idx="884">
                  <c:v>43099</c:v>
                </c:pt>
                <c:pt idx="885">
                  <c:v>43100</c:v>
                </c:pt>
                <c:pt idx="886">
                  <c:v>43101</c:v>
                </c:pt>
                <c:pt idx="887">
                  <c:v>43102</c:v>
                </c:pt>
                <c:pt idx="888">
                  <c:v>43103</c:v>
                </c:pt>
                <c:pt idx="889">
                  <c:v>43104</c:v>
                </c:pt>
                <c:pt idx="890">
                  <c:v>43105</c:v>
                </c:pt>
                <c:pt idx="891">
                  <c:v>43106</c:v>
                </c:pt>
                <c:pt idx="892">
                  <c:v>43107</c:v>
                </c:pt>
                <c:pt idx="893">
                  <c:v>43108</c:v>
                </c:pt>
                <c:pt idx="894">
                  <c:v>43109</c:v>
                </c:pt>
                <c:pt idx="895">
                  <c:v>43110</c:v>
                </c:pt>
                <c:pt idx="896">
                  <c:v>43111</c:v>
                </c:pt>
                <c:pt idx="897">
                  <c:v>43112</c:v>
                </c:pt>
                <c:pt idx="898">
                  <c:v>43113</c:v>
                </c:pt>
                <c:pt idx="899">
                  <c:v>43114</c:v>
                </c:pt>
                <c:pt idx="900">
                  <c:v>43115</c:v>
                </c:pt>
                <c:pt idx="901">
                  <c:v>43116</c:v>
                </c:pt>
                <c:pt idx="902">
                  <c:v>43117</c:v>
                </c:pt>
                <c:pt idx="903">
                  <c:v>43118</c:v>
                </c:pt>
                <c:pt idx="904">
                  <c:v>43119</c:v>
                </c:pt>
                <c:pt idx="905">
                  <c:v>43120</c:v>
                </c:pt>
                <c:pt idx="906">
                  <c:v>43121</c:v>
                </c:pt>
                <c:pt idx="907">
                  <c:v>43122</c:v>
                </c:pt>
                <c:pt idx="908">
                  <c:v>43123</c:v>
                </c:pt>
                <c:pt idx="909">
                  <c:v>43124</c:v>
                </c:pt>
                <c:pt idx="910">
                  <c:v>43125</c:v>
                </c:pt>
                <c:pt idx="911">
                  <c:v>43126</c:v>
                </c:pt>
                <c:pt idx="912">
                  <c:v>43127</c:v>
                </c:pt>
                <c:pt idx="913">
                  <c:v>43128</c:v>
                </c:pt>
                <c:pt idx="914">
                  <c:v>43129</c:v>
                </c:pt>
                <c:pt idx="915">
                  <c:v>43130</c:v>
                </c:pt>
                <c:pt idx="916">
                  <c:v>43131</c:v>
                </c:pt>
                <c:pt idx="917">
                  <c:v>43132</c:v>
                </c:pt>
                <c:pt idx="918">
                  <c:v>43133</c:v>
                </c:pt>
                <c:pt idx="919">
                  <c:v>43134</c:v>
                </c:pt>
                <c:pt idx="920">
                  <c:v>43135</c:v>
                </c:pt>
                <c:pt idx="921">
                  <c:v>43136</c:v>
                </c:pt>
                <c:pt idx="922">
                  <c:v>43137</c:v>
                </c:pt>
                <c:pt idx="923">
                  <c:v>43138</c:v>
                </c:pt>
                <c:pt idx="924">
                  <c:v>43139</c:v>
                </c:pt>
                <c:pt idx="925">
                  <c:v>43140</c:v>
                </c:pt>
                <c:pt idx="926">
                  <c:v>43141</c:v>
                </c:pt>
                <c:pt idx="927">
                  <c:v>43142</c:v>
                </c:pt>
                <c:pt idx="928">
                  <c:v>43143</c:v>
                </c:pt>
                <c:pt idx="929">
                  <c:v>43144</c:v>
                </c:pt>
                <c:pt idx="930">
                  <c:v>43145</c:v>
                </c:pt>
                <c:pt idx="931">
                  <c:v>43146</c:v>
                </c:pt>
                <c:pt idx="932">
                  <c:v>43147</c:v>
                </c:pt>
                <c:pt idx="933">
                  <c:v>43148</c:v>
                </c:pt>
                <c:pt idx="934">
                  <c:v>43149</c:v>
                </c:pt>
                <c:pt idx="935">
                  <c:v>43150</c:v>
                </c:pt>
                <c:pt idx="936">
                  <c:v>43151</c:v>
                </c:pt>
                <c:pt idx="937">
                  <c:v>43152</c:v>
                </c:pt>
                <c:pt idx="938">
                  <c:v>43153</c:v>
                </c:pt>
                <c:pt idx="939">
                  <c:v>43154</c:v>
                </c:pt>
                <c:pt idx="940">
                  <c:v>43155</c:v>
                </c:pt>
                <c:pt idx="941">
                  <c:v>43156</c:v>
                </c:pt>
                <c:pt idx="942">
                  <c:v>43157</c:v>
                </c:pt>
                <c:pt idx="943">
                  <c:v>43158</c:v>
                </c:pt>
                <c:pt idx="944">
                  <c:v>43159</c:v>
                </c:pt>
                <c:pt idx="945">
                  <c:v>43160</c:v>
                </c:pt>
                <c:pt idx="946">
                  <c:v>43161</c:v>
                </c:pt>
                <c:pt idx="947">
                  <c:v>43162</c:v>
                </c:pt>
                <c:pt idx="948">
                  <c:v>43163</c:v>
                </c:pt>
                <c:pt idx="949">
                  <c:v>43164</c:v>
                </c:pt>
                <c:pt idx="950">
                  <c:v>43165</c:v>
                </c:pt>
                <c:pt idx="951">
                  <c:v>43166</c:v>
                </c:pt>
                <c:pt idx="952">
                  <c:v>43167</c:v>
                </c:pt>
                <c:pt idx="953">
                  <c:v>43168</c:v>
                </c:pt>
                <c:pt idx="954">
                  <c:v>43169</c:v>
                </c:pt>
                <c:pt idx="955">
                  <c:v>43170</c:v>
                </c:pt>
                <c:pt idx="956">
                  <c:v>43171</c:v>
                </c:pt>
                <c:pt idx="957">
                  <c:v>43172</c:v>
                </c:pt>
                <c:pt idx="958">
                  <c:v>43173</c:v>
                </c:pt>
                <c:pt idx="959">
                  <c:v>43174</c:v>
                </c:pt>
                <c:pt idx="960">
                  <c:v>43175</c:v>
                </c:pt>
                <c:pt idx="961">
                  <c:v>43176</c:v>
                </c:pt>
                <c:pt idx="962">
                  <c:v>43177</c:v>
                </c:pt>
                <c:pt idx="963">
                  <c:v>43178</c:v>
                </c:pt>
                <c:pt idx="964">
                  <c:v>43179</c:v>
                </c:pt>
                <c:pt idx="965">
                  <c:v>43180</c:v>
                </c:pt>
                <c:pt idx="966">
                  <c:v>43181</c:v>
                </c:pt>
                <c:pt idx="967">
                  <c:v>43182</c:v>
                </c:pt>
                <c:pt idx="968">
                  <c:v>43183</c:v>
                </c:pt>
                <c:pt idx="969">
                  <c:v>43184</c:v>
                </c:pt>
                <c:pt idx="970">
                  <c:v>43185</c:v>
                </c:pt>
                <c:pt idx="971">
                  <c:v>43186</c:v>
                </c:pt>
                <c:pt idx="972">
                  <c:v>43187</c:v>
                </c:pt>
                <c:pt idx="973">
                  <c:v>43188</c:v>
                </c:pt>
                <c:pt idx="974">
                  <c:v>43189</c:v>
                </c:pt>
                <c:pt idx="975">
                  <c:v>43190</c:v>
                </c:pt>
                <c:pt idx="976">
                  <c:v>43191</c:v>
                </c:pt>
                <c:pt idx="977">
                  <c:v>43192</c:v>
                </c:pt>
                <c:pt idx="978">
                  <c:v>43193</c:v>
                </c:pt>
                <c:pt idx="979">
                  <c:v>43194</c:v>
                </c:pt>
                <c:pt idx="980">
                  <c:v>43195</c:v>
                </c:pt>
                <c:pt idx="981">
                  <c:v>43196</c:v>
                </c:pt>
                <c:pt idx="982">
                  <c:v>43197</c:v>
                </c:pt>
                <c:pt idx="983">
                  <c:v>43198</c:v>
                </c:pt>
                <c:pt idx="984">
                  <c:v>43199</c:v>
                </c:pt>
                <c:pt idx="985">
                  <c:v>43200</c:v>
                </c:pt>
                <c:pt idx="986">
                  <c:v>43201</c:v>
                </c:pt>
                <c:pt idx="987">
                  <c:v>43202</c:v>
                </c:pt>
                <c:pt idx="988">
                  <c:v>43203</c:v>
                </c:pt>
                <c:pt idx="989">
                  <c:v>43204</c:v>
                </c:pt>
                <c:pt idx="990">
                  <c:v>43205</c:v>
                </c:pt>
                <c:pt idx="991">
                  <c:v>43206</c:v>
                </c:pt>
                <c:pt idx="992">
                  <c:v>43207</c:v>
                </c:pt>
                <c:pt idx="993">
                  <c:v>43208</c:v>
                </c:pt>
                <c:pt idx="994">
                  <c:v>43209</c:v>
                </c:pt>
                <c:pt idx="995">
                  <c:v>43210</c:v>
                </c:pt>
                <c:pt idx="996">
                  <c:v>43211</c:v>
                </c:pt>
                <c:pt idx="997">
                  <c:v>43212</c:v>
                </c:pt>
                <c:pt idx="998">
                  <c:v>43213</c:v>
                </c:pt>
                <c:pt idx="999">
                  <c:v>43214</c:v>
                </c:pt>
                <c:pt idx="1000">
                  <c:v>43215</c:v>
                </c:pt>
                <c:pt idx="1001">
                  <c:v>43216</c:v>
                </c:pt>
                <c:pt idx="1002">
                  <c:v>43217</c:v>
                </c:pt>
                <c:pt idx="1003">
                  <c:v>43218</c:v>
                </c:pt>
                <c:pt idx="1004">
                  <c:v>43219</c:v>
                </c:pt>
                <c:pt idx="1005">
                  <c:v>43220</c:v>
                </c:pt>
                <c:pt idx="1006">
                  <c:v>43221</c:v>
                </c:pt>
                <c:pt idx="1007">
                  <c:v>43222</c:v>
                </c:pt>
                <c:pt idx="1008">
                  <c:v>43223</c:v>
                </c:pt>
                <c:pt idx="1009">
                  <c:v>43224</c:v>
                </c:pt>
                <c:pt idx="1010">
                  <c:v>43225</c:v>
                </c:pt>
                <c:pt idx="1011">
                  <c:v>43226</c:v>
                </c:pt>
                <c:pt idx="1012">
                  <c:v>43227</c:v>
                </c:pt>
                <c:pt idx="1013">
                  <c:v>43228</c:v>
                </c:pt>
                <c:pt idx="1014">
                  <c:v>43229</c:v>
                </c:pt>
                <c:pt idx="1015">
                  <c:v>43230</c:v>
                </c:pt>
                <c:pt idx="1016">
                  <c:v>43231</c:v>
                </c:pt>
                <c:pt idx="1017">
                  <c:v>43232</c:v>
                </c:pt>
                <c:pt idx="1018">
                  <c:v>43233</c:v>
                </c:pt>
                <c:pt idx="1019">
                  <c:v>43234</c:v>
                </c:pt>
                <c:pt idx="1020">
                  <c:v>43235</c:v>
                </c:pt>
                <c:pt idx="1021">
                  <c:v>43236</c:v>
                </c:pt>
                <c:pt idx="1022">
                  <c:v>43237</c:v>
                </c:pt>
                <c:pt idx="1023">
                  <c:v>43238</c:v>
                </c:pt>
                <c:pt idx="1024">
                  <c:v>43239</c:v>
                </c:pt>
                <c:pt idx="1025">
                  <c:v>43240</c:v>
                </c:pt>
                <c:pt idx="1026">
                  <c:v>43241</c:v>
                </c:pt>
                <c:pt idx="1027">
                  <c:v>43242</c:v>
                </c:pt>
                <c:pt idx="1028">
                  <c:v>43243</c:v>
                </c:pt>
                <c:pt idx="1029">
                  <c:v>43244</c:v>
                </c:pt>
                <c:pt idx="1030">
                  <c:v>43245</c:v>
                </c:pt>
                <c:pt idx="1031">
                  <c:v>43246</c:v>
                </c:pt>
                <c:pt idx="1032">
                  <c:v>43247</c:v>
                </c:pt>
                <c:pt idx="1033">
                  <c:v>43248</c:v>
                </c:pt>
                <c:pt idx="1034">
                  <c:v>43249</c:v>
                </c:pt>
                <c:pt idx="1035">
                  <c:v>43250</c:v>
                </c:pt>
                <c:pt idx="1036">
                  <c:v>43251</c:v>
                </c:pt>
                <c:pt idx="1037">
                  <c:v>43252</c:v>
                </c:pt>
                <c:pt idx="1038">
                  <c:v>43253</c:v>
                </c:pt>
                <c:pt idx="1039">
                  <c:v>43254</c:v>
                </c:pt>
                <c:pt idx="1040">
                  <c:v>43255</c:v>
                </c:pt>
                <c:pt idx="1041">
                  <c:v>43256</c:v>
                </c:pt>
                <c:pt idx="1042">
                  <c:v>43257</c:v>
                </c:pt>
                <c:pt idx="1043">
                  <c:v>43258</c:v>
                </c:pt>
                <c:pt idx="1044">
                  <c:v>43259</c:v>
                </c:pt>
                <c:pt idx="1045">
                  <c:v>43260</c:v>
                </c:pt>
                <c:pt idx="1046">
                  <c:v>43261</c:v>
                </c:pt>
                <c:pt idx="1047">
                  <c:v>43262</c:v>
                </c:pt>
                <c:pt idx="1048">
                  <c:v>43263</c:v>
                </c:pt>
                <c:pt idx="1049">
                  <c:v>43264</c:v>
                </c:pt>
                <c:pt idx="1050">
                  <c:v>43265</c:v>
                </c:pt>
                <c:pt idx="1051">
                  <c:v>43266</c:v>
                </c:pt>
                <c:pt idx="1052">
                  <c:v>43267</c:v>
                </c:pt>
                <c:pt idx="1053">
                  <c:v>43268</c:v>
                </c:pt>
                <c:pt idx="1054">
                  <c:v>43269</c:v>
                </c:pt>
                <c:pt idx="1055">
                  <c:v>43270</c:v>
                </c:pt>
                <c:pt idx="1056">
                  <c:v>43271</c:v>
                </c:pt>
                <c:pt idx="1057">
                  <c:v>43272</c:v>
                </c:pt>
                <c:pt idx="1058">
                  <c:v>43273</c:v>
                </c:pt>
                <c:pt idx="1059">
                  <c:v>43274</c:v>
                </c:pt>
                <c:pt idx="1060">
                  <c:v>43275</c:v>
                </c:pt>
                <c:pt idx="1061">
                  <c:v>43276</c:v>
                </c:pt>
                <c:pt idx="1062">
                  <c:v>43277</c:v>
                </c:pt>
                <c:pt idx="1063">
                  <c:v>43278</c:v>
                </c:pt>
                <c:pt idx="1064">
                  <c:v>43279</c:v>
                </c:pt>
                <c:pt idx="1065">
                  <c:v>43280</c:v>
                </c:pt>
                <c:pt idx="1066">
                  <c:v>43281</c:v>
                </c:pt>
                <c:pt idx="1067">
                  <c:v>43282</c:v>
                </c:pt>
                <c:pt idx="1068">
                  <c:v>43283</c:v>
                </c:pt>
                <c:pt idx="1069">
                  <c:v>43284</c:v>
                </c:pt>
                <c:pt idx="1070">
                  <c:v>43285</c:v>
                </c:pt>
                <c:pt idx="1071">
                  <c:v>43286</c:v>
                </c:pt>
                <c:pt idx="1072">
                  <c:v>43287</c:v>
                </c:pt>
                <c:pt idx="1073">
                  <c:v>43288</c:v>
                </c:pt>
                <c:pt idx="1074">
                  <c:v>43289</c:v>
                </c:pt>
                <c:pt idx="1075">
                  <c:v>43290</c:v>
                </c:pt>
                <c:pt idx="1076">
                  <c:v>43291</c:v>
                </c:pt>
                <c:pt idx="1077">
                  <c:v>43292</c:v>
                </c:pt>
                <c:pt idx="1078">
                  <c:v>43293</c:v>
                </c:pt>
                <c:pt idx="1079">
                  <c:v>43294</c:v>
                </c:pt>
                <c:pt idx="1080">
                  <c:v>43295</c:v>
                </c:pt>
                <c:pt idx="1081">
                  <c:v>43296</c:v>
                </c:pt>
                <c:pt idx="1082">
                  <c:v>43297</c:v>
                </c:pt>
                <c:pt idx="1083">
                  <c:v>43298</c:v>
                </c:pt>
                <c:pt idx="1084">
                  <c:v>43299</c:v>
                </c:pt>
                <c:pt idx="1085">
                  <c:v>43300</c:v>
                </c:pt>
                <c:pt idx="1086">
                  <c:v>43301</c:v>
                </c:pt>
                <c:pt idx="1087">
                  <c:v>43302</c:v>
                </c:pt>
                <c:pt idx="1088">
                  <c:v>43303</c:v>
                </c:pt>
                <c:pt idx="1089">
                  <c:v>43304</c:v>
                </c:pt>
                <c:pt idx="1090">
                  <c:v>43305</c:v>
                </c:pt>
                <c:pt idx="1091">
                  <c:v>43306</c:v>
                </c:pt>
                <c:pt idx="1092">
                  <c:v>43307</c:v>
                </c:pt>
                <c:pt idx="1093">
                  <c:v>43308</c:v>
                </c:pt>
                <c:pt idx="1094">
                  <c:v>43309</c:v>
                </c:pt>
                <c:pt idx="1095">
                  <c:v>43310</c:v>
                </c:pt>
                <c:pt idx="1096">
                  <c:v>43311</c:v>
                </c:pt>
                <c:pt idx="1097">
                  <c:v>43312</c:v>
                </c:pt>
                <c:pt idx="1098">
                  <c:v>43313</c:v>
                </c:pt>
                <c:pt idx="1099">
                  <c:v>43314</c:v>
                </c:pt>
                <c:pt idx="1100">
                  <c:v>43315</c:v>
                </c:pt>
                <c:pt idx="1101">
                  <c:v>43316</c:v>
                </c:pt>
                <c:pt idx="1102">
                  <c:v>43317</c:v>
                </c:pt>
                <c:pt idx="1103">
                  <c:v>43318</c:v>
                </c:pt>
                <c:pt idx="1104">
                  <c:v>43319</c:v>
                </c:pt>
                <c:pt idx="1105">
                  <c:v>43320</c:v>
                </c:pt>
                <c:pt idx="1106">
                  <c:v>43321</c:v>
                </c:pt>
                <c:pt idx="1107">
                  <c:v>43322</c:v>
                </c:pt>
                <c:pt idx="1108">
                  <c:v>43323</c:v>
                </c:pt>
                <c:pt idx="1109">
                  <c:v>43324</c:v>
                </c:pt>
                <c:pt idx="1110">
                  <c:v>43325</c:v>
                </c:pt>
                <c:pt idx="1111">
                  <c:v>43326</c:v>
                </c:pt>
                <c:pt idx="1112">
                  <c:v>43327</c:v>
                </c:pt>
                <c:pt idx="1113">
                  <c:v>43328</c:v>
                </c:pt>
                <c:pt idx="1114">
                  <c:v>43329</c:v>
                </c:pt>
                <c:pt idx="1115">
                  <c:v>43330</c:v>
                </c:pt>
                <c:pt idx="1116">
                  <c:v>43331</c:v>
                </c:pt>
                <c:pt idx="1117">
                  <c:v>43332</c:v>
                </c:pt>
                <c:pt idx="1118">
                  <c:v>43333</c:v>
                </c:pt>
                <c:pt idx="1119">
                  <c:v>43334</c:v>
                </c:pt>
                <c:pt idx="1120">
                  <c:v>43335</c:v>
                </c:pt>
                <c:pt idx="1121">
                  <c:v>43336</c:v>
                </c:pt>
                <c:pt idx="1122">
                  <c:v>43337</c:v>
                </c:pt>
                <c:pt idx="1123">
                  <c:v>43338</c:v>
                </c:pt>
                <c:pt idx="1124">
                  <c:v>43339</c:v>
                </c:pt>
                <c:pt idx="1125">
                  <c:v>43340</c:v>
                </c:pt>
                <c:pt idx="1126">
                  <c:v>43341</c:v>
                </c:pt>
                <c:pt idx="1127">
                  <c:v>43342</c:v>
                </c:pt>
                <c:pt idx="1128">
                  <c:v>43343</c:v>
                </c:pt>
                <c:pt idx="1129">
                  <c:v>43344</c:v>
                </c:pt>
                <c:pt idx="1130">
                  <c:v>43345</c:v>
                </c:pt>
                <c:pt idx="1131">
                  <c:v>43346</c:v>
                </c:pt>
                <c:pt idx="1132">
                  <c:v>43347</c:v>
                </c:pt>
                <c:pt idx="1133">
                  <c:v>43348</c:v>
                </c:pt>
                <c:pt idx="1134">
                  <c:v>43349</c:v>
                </c:pt>
                <c:pt idx="1135">
                  <c:v>43350</c:v>
                </c:pt>
                <c:pt idx="1136">
                  <c:v>43351</c:v>
                </c:pt>
                <c:pt idx="1137">
                  <c:v>43352</c:v>
                </c:pt>
                <c:pt idx="1138">
                  <c:v>43353</c:v>
                </c:pt>
                <c:pt idx="1139">
                  <c:v>43354</c:v>
                </c:pt>
                <c:pt idx="1140">
                  <c:v>43355</c:v>
                </c:pt>
                <c:pt idx="1141">
                  <c:v>43356</c:v>
                </c:pt>
                <c:pt idx="1142">
                  <c:v>43357</c:v>
                </c:pt>
                <c:pt idx="1143">
                  <c:v>43358</c:v>
                </c:pt>
                <c:pt idx="1144">
                  <c:v>43359</c:v>
                </c:pt>
                <c:pt idx="1145">
                  <c:v>43360</c:v>
                </c:pt>
                <c:pt idx="1146">
                  <c:v>43361</c:v>
                </c:pt>
                <c:pt idx="1147">
                  <c:v>43362</c:v>
                </c:pt>
                <c:pt idx="1148">
                  <c:v>43363</c:v>
                </c:pt>
                <c:pt idx="1149">
                  <c:v>43364</c:v>
                </c:pt>
                <c:pt idx="1150">
                  <c:v>43365</c:v>
                </c:pt>
                <c:pt idx="1151">
                  <c:v>43366</c:v>
                </c:pt>
                <c:pt idx="1152">
                  <c:v>43367</c:v>
                </c:pt>
                <c:pt idx="1153">
                  <c:v>43368</c:v>
                </c:pt>
                <c:pt idx="1154">
                  <c:v>43369</c:v>
                </c:pt>
                <c:pt idx="1155">
                  <c:v>43370</c:v>
                </c:pt>
                <c:pt idx="1156">
                  <c:v>43371</c:v>
                </c:pt>
                <c:pt idx="1157">
                  <c:v>43372</c:v>
                </c:pt>
                <c:pt idx="1158">
                  <c:v>43373</c:v>
                </c:pt>
                <c:pt idx="1159">
                  <c:v>43374</c:v>
                </c:pt>
                <c:pt idx="1160">
                  <c:v>43375</c:v>
                </c:pt>
                <c:pt idx="1161">
                  <c:v>43376</c:v>
                </c:pt>
                <c:pt idx="1162">
                  <c:v>43377</c:v>
                </c:pt>
                <c:pt idx="1163">
                  <c:v>43378</c:v>
                </c:pt>
                <c:pt idx="1164">
                  <c:v>43379</c:v>
                </c:pt>
                <c:pt idx="1165">
                  <c:v>43380</c:v>
                </c:pt>
                <c:pt idx="1166">
                  <c:v>43381</c:v>
                </c:pt>
                <c:pt idx="1167">
                  <c:v>43382</c:v>
                </c:pt>
                <c:pt idx="1168">
                  <c:v>43383</c:v>
                </c:pt>
                <c:pt idx="1169">
                  <c:v>43384</c:v>
                </c:pt>
                <c:pt idx="1170">
                  <c:v>43385</c:v>
                </c:pt>
                <c:pt idx="1171">
                  <c:v>43386</c:v>
                </c:pt>
                <c:pt idx="1172">
                  <c:v>43387</c:v>
                </c:pt>
                <c:pt idx="1173">
                  <c:v>43388</c:v>
                </c:pt>
                <c:pt idx="1174">
                  <c:v>43389</c:v>
                </c:pt>
                <c:pt idx="1175">
                  <c:v>43390</c:v>
                </c:pt>
                <c:pt idx="1176">
                  <c:v>43391</c:v>
                </c:pt>
                <c:pt idx="1177">
                  <c:v>43392</c:v>
                </c:pt>
                <c:pt idx="1178">
                  <c:v>43393</c:v>
                </c:pt>
                <c:pt idx="1179">
                  <c:v>43394</c:v>
                </c:pt>
                <c:pt idx="1180">
                  <c:v>43395</c:v>
                </c:pt>
                <c:pt idx="1181">
                  <c:v>43396</c:v>
                </c:pt>
                <c:pt idx="1182">
                  <c:v>43397</c:v>
                </c:pt>
                <c:pt idx="1183">
                  <c:v>43398</c:v>
                </c:pt>
                <c:pt idx="1184">
                  <c:v>43399</c:v>
                </c:pt>
                <c:pt idx="1185">
                  <c:v>43400</c:v>
                </c:pt>
                <c:pt idx="1186">
                  <c:v>43401</c:v>
                </c:pt>
                <c:pt idx="1187">
                  <c:v>43402</c:v>
                </c:pt>
                <c:pt idx="1188">
                  <c:v>43403</c:v>
                </c:pt>
                <c:pt idx="1189">
                  <c:v>43404</c:v>
                </c:pt>
                <c:pt idx="1190">
                  <c:v>43405</c:v>
                </c:pt>
                <c:pt idx="1191">
                  <c:v>43406</c:v>
                </c:pt>
                <c:pt idx="1192">
                  <c:v>43407</c:v>
                </c:pt>
                <c:pt idx="1193">
                  <c:v>43408</c:v>
                </c:pt>
                <c:pt idx="1194">
                  <c:v>43409</c:v>
                </c:pt>
                <c:pt idx="1195">
                  <c:v>43410</c:v>
                </c:pt>
                <c:pt idx="1196">
                  <c:v>43411</c:v>
                </c:pt>
                <c:pt idx="1197">
                  <c:v>43412</c:v>
                </c:pt>
                <c:pt idx="1198">
                  <c:v>43413</c:v>
                </c:pt>
                <c:pt idx="1199">
                  <c:v>43414</c:v>
                </c:pt>
                <c:pt idx="1200">
                  <c:v>43415</c:v>
                </c:pt>
                <c:pt idx="1201">
                  <c:v>43416</c:v>
                </c:pt>
                <c:pt idx="1202">
                  <c:v>43417</c:v>
                </c:pt>
                <c:pt idx="1203">
                  <c:v>43418</c:v>
                </c:pt>
                <c:pt idx="1204">
                  <c:v>43419</c:v>
                </c:pt>
                <c:pt idx="1205">
                  <c:v>43420</c:v>
                </c:pt>
                <c:pt idx="1206">
                  <c:v>43421</c:v>
                </c:pt>
                <c:pt idx="1207">
                  <c:v>43422</c:v>
                </c:pt>
                <c:pt idx="1208">
                  <c:v>43423</c:v>
                </c:pt>
                <c:pt idx="1209">
                  <c:v>43424</c:v>
                </c:pt>
                <c:pt idx="1210">
                  <c:v>43425</c:v>
                </c:pt>
                <c:pt idx="1211">
                  <c:v>43426</c:v>
                </c:pt>
                <c:pt idx="1212">
                  <c:v>43427</c:v>
                </c:pt>
                <c:pt idx="1213">
                  <c:v>43428</c:v>
                </c:pt>
                <c:pt idx="1214">
                  <c:v>43429</c:v>
                </c:pt>
                <c:pt idx="1215">
                  <c:v>43430</c:v>
                </c:pt>
                <c:pt idx="1216">
                  <c:v>43431</c:v>
                </c:pt>
                <c:pt idx="1217">
                  <c:v>43432</c:v>
                </c:pt>
                <c:pt idx="1218">
                  <c:v>43433</c:v>
                </c:pt>
                <c:pt idx="1219">
                  <c:v>43434</c:v>
                </c:pt>
                <c:pt idx="1220">
                  <c:v>43435</c:v>
                </c:pt>
                <c:pt idx="1221">
                  <c:v>43436</c:v>
                </c:pt>
                <c:pt idx="1222">
                  <c:v>43437</c:v>
                </c:pt>
                <c:pt idx="1223">
                  <c:v>43438</c:v>
                </c:pt>
                <c:pt idx="1224">
                  <c:v>43439</c:v>
                </c:pt>
                <c:pt idx="1225">
                  <c:v>43440</c:v>
                </c:pt>
                <c:pt idx="1226">
                  <c:v>43441</c:v>
                </c:pt>
                <c:pt idx="1227">
                  <c:v>43442</c:v>
                </c:pt>
                <c:pt idx="1228">
                  <c:v>43443</c:v>
                </c:pt>
                <c:pt idx="1229">
                  <c:v>43444</c:v>
                </c:pt>
                <c:pt idx="1230">
                  <c:v>43445</c:v>
                </c:pt>
                <c:pt idx="1231">
                  <c:v>43446</c:v>
                </c:pt>
                <c:pt idx="1232">
                  <c:v>43447</c:v>
                </c:pt>
                <c:pt idx="1233">
                  <c:v>43448</c:v>
                </c:pt>
                <c:pt idx="1234">
                  <c:v>43449</c:v>
                </c:pt>
                <c:pt idx="1235">
                  <c:v>43450</c:v>
                </c:pt>
                <c:pt idx="1236">
                  <c:v>43451</c:v>
                </c:pt>
                <c:pt idx="1237">
                  <c:v>43452</c:v>
                </c:pt>
                <c:pt idx="1238">
                  <c:v>43453</c:v>
                </c:pt>
                <c:pt idx="1239">
                  <c:v>43454</c:v>
                </c:pt>
                <c:pt idx="1240">
                  <c:v>43455</c:v>
                </c:pt>
                <c:pt idx="1241">
                  <c:v>43456</c:v>
                </c:pt>
                <c:pt idx="1242">
                  <c:v>43457</c:v>
                </c:pt>
                <c:pt idx="1243">
                  <c:v>43458</c:v>
                </c:pt>
                <c:pt idx="1244">
                  <c:v>43459</c:v>
                </c:pt>
                <c:pt idx="1245">
                  <c:v>43460</c:v>
                </c:pt>
                <c:pt idx="1246">
                  <c:v>43461</c:v>
                </c:pt>
                <c:pt idx="1247">
                  <c:v>43462</c:v>
                </c:pt>
                <c:pt idx="1248">
                  <c:v>43463</c:v>
                </c:pt>
                <c:pt idx="1249">
                  <c:v>43464</c:v>
                </c:pt>
                <c:pt idx="1250">
                  <c:v>43465</c:v>
                </c:pt>
                <c:pt idx="1251">
                  <c:v>43466</c:v>
                </c:pt>
                <c:pt idx="1252">
                  <c:v>43467</c:v>
                </c:pt>
                <c:pt idx="1253">
                  <c:v>43468</c:v>
                </c:pt>
                <c:pt idx="1254">
                  <c:v>43469</c:v>
                </c:pt>
                <c:pt idx="1255">
                  <c:v>43470</c:v>
                </c:pt>
                <c:pt idx="1256">
                  <c:v>43471</c:v>
                </c:pt>
                <c:pt idx="1257">
                  <c:v>43472</c:v>
                </c:pt>
                <c:pt idx="1258">
                  <c:v>43473</c:v>
                </c:pt>
                <c:pt idx="1259">
                  <c:v>43474</c:v>
                </c:pt>
                <c:pt idx="1260">
                  <c:v>43475</c:v>
                </c:pt>
                <c:pt idx="1261">
                  <c:v>43476</c:v>
                </c:pt>
                <c:pt idx="1262">
                  <c:v>43477</c:v>
                </c:pt>
                <c:pt idx="1263">
                  <c:v>43478</c:v>
                </c:pt>
                <c:pt idx="1264">
                  <c:v>43479</c:v>
                </c:pt>
                <c:pt idx="1265">
                  <c:v>43480</c:v>
                </c:pt>
                <c:pt idx="1266">
                  <c:v>43481</c:v>
                </c:pt>
                <c:pt idx="1267">
                  <c:v>43482</c:v>
                </c:pt>
                <c:pt idx="1268">
                  <c:v>43483</c:v>
                </c:pt>
                <c:pt idx="1269">
                  <c:v>43484</c:v>
                </c:pt>
                <c:pt idx="1270">
                  <c:v>43485</c:v>
                </c:pt>
                <c:pt idx="1271">
                  <c:v>43486</c:v>
                </c:pt>
                <c:pt idx="1272">
                  <c:v>43487</c:v>
                </c:pt>
                <c:pt idx="1273">
                  <c:v>43488</c:v>
                </c:pt>
                <c:pt idx="1274">
                  <c:v>43489</c:v>
                </c:pt>
                <c:pt idx="1275">
                  <c:v>43490</c:v>
                </c:pt>
                <c:pt idx="1276">
                  <c:v>43491</c:v>
                </c:pt>
                <c:pt idx="1277">
                  <c:v>43492</c:v>
                </c:pt>
                <c:pt idx="1278">
                  <c:v>43493</c:v>
                </c:pt>
                <c:pt idx="1279">
                  <c:v>43494</c:v>
                </c:pt>
                <c:pt idx="1280">
                  <c:v>43495</c:v>
                </c:pt>
                <c:pt idx="1281">
                  <c:v>43496</c:v>
                </c:pt>
                <c:pt idx="1282">
                  <c:v>43497</c:v>
                </c:pt>
                <c:pt idx="1283">
                  <c:v>43498</c:v>
                </c:pt>
                <c:pt idx="1284">
                  <c:v>43499</c:v>
                </c:pt>
                <c:pt idx="1285">
                  <c:v>43500</c:v>
                </c:pt>
                <c:pt idx="1286">
                  <c:v>43501</c:v>
                </c:pt>
                <c:pt idx="1287">
                  <c:v>43502</c:v>
                </c:pt>
                <c:pt idx="1288">
                  <c:v>43503</c:v>
                </c:pt>
                <c:pt idx="1289">
                  <c:v>43504</c:v>
                </c:pt>
                <c:pt idx="1290">
                  <c:v>43505</c:v>
                </c:pt>
                <c:pt idx="1291">
                  <c:v>43506</c:v>
                </c:pt>
                <c:pt idx="1292">
                  <c:v>43507</c:v>
                </c:pt>
                <c:pt idx="1293">
                  <c:v>43508</c:v>
                </c:pt>
                <c:pt idx="1294">
                  <c:v>43509</c:v>
                </c:pt>
                <c:pt idx="1295">
                  <c:v>43510</c:v>
                </c:pt>
                <c:pt idx="1296">
                  <c:v>43511</c:v>
                </c:pt>
                <c:pt idx="1297">
                  <c:v>43512</c:v>
                </c:pt>
                <c:pt idx="1298">
                  <c:v>43513</c:v>
                </c:pt>
                <c:pt idx="1299">
                  <c:v>43514</c:v>
                </c:pt>
                <c:pt idx="1300">
                  <c:v>43515</c:v>
                </c:pt>
                <c:pt idx="1301">
                  <c:v>43516</c:v>
                </c:pt>
                <c:pt idx="1302">
                  <c:v>43517</c:v>
                </c:pt>
                <c:pt idx="1303">
                  <c:v>43518</c:v>
                </c:pt>
                <c:pt idx="1304">
                  <c:v>43519</c:v>
                </c:pt>
                <c:pt idx="1305">
                  <c:v>43520</c:v>
                </c:pt>
                <c:pt idx="1306">
                  <c:v>43521</c:v>
                </c:pt>
                <c:pt idx="1307">
                  <c:v>43522</c:v>
                </c:pt>
                <c:pt idx="1308">
                  <c:v>43523</c:v>
                </c:pt>
                <c:pt idx="1309">
                  <c:v>43524</c:v>
                </c:pt>
                <c:pt idx="1310">
                  <c:v>43525</c:v>
                </c:pt>
                <c:pt idx="1311">
                  <c:v>43526</c:v>
                </c:pt>
                <c:pt idx="1312">
                  <c:v>43527</c:v>
                </c:pt>
                <c:pt idx="1313">
                  <c:v>43528</c:v>
                </c:pt>
                <c:pt idx="1314">
                  <c:v>43529</c:v>
                </c:pt>
                <c:pt idx="1315">
                  <c:v>43530</c:v>
                </c:pt>
                <c:pt idx="1316">
                  <c:v>43531</c:v>
                </c:pt>
                <c:pt idx="1317">
                  <c:v>43532</c:v>
                </c:pt>
                <c:pt idx="1318">
                  <c:v>43533</c:v>
                </c:pt>
                <c:pt idx="1319">
                  <c:v>43534</c:v>
                </c:pt>
                <c:pt idx="1320">
                  <c:v>43535</c:v>
                </c:pt>
                <c:pt idx="1321">
                  <c:v>43536</c:v>
                </c:pt>
                <c:pt idx="1322">
                  <c:v>43537</c:v>
                </c:pt>
                <c:pt idx="1323">
                  <c:v>43538</c:v>
                </c:pt>
                <c:pt idx="1324">
                  <c:v>43539</c:v>
                </c:pt>
                <c:pt idx="1325">
                  <c:v>43540</c:v>
                </c:pt>
                <c:pt idx="1326">
                  <c:v>43541</c:v>
                </c:pt>
                <c:pt idx="1327">
                  <c:v>43542</c:v>
                </c:pt>
                <c:pt idx="1328">
                  <c:v>43543</c:v>
                </c:pt>
                <c:pt idx="1329">
                  <c:v>43544</c:v>
                </c:pt>
                <c:pt idx="1330">
                  <c:v>43545</c:v>
                </c:pt>
                <c:pt idx="1331">
                  <c:v>43546</c:v>
                </c:pt>
                <c:pt idx="1332">
                  <c:v>43547</c:v>
                </c:pt>
                <c:pt idx="1333">
                  <c:v>43548</c:v>
                </c:pt>
                <c:pt idx="1334">
                  <c:v>43549</c:v>
                </c:pt>
                <c:pt idx="1335">
                  <c:v>43550</c:v>
                </c:pt>
                <c:pt idx="1336">
                  <c:v>43551</c:v>
                </c:pt>
                <c:pt idx="1337">
                  <c:v>43552</c:v>
                </c:pt>
                <c:pt idx="1338">
                  <c:v>43553</c:v>
                </c:pt>
                <c:pt idx="1339">
                  <c:v>43554</c:v>
                </c:pt>
                <c:pt idx="1340">
                  <c:v>43555</c:v>
                </c:pt>
                <c:pt idx="1341">
                  <c:v>43556</c:v>
                </c:pt>
                <c:pt idx="1342">
                  <c:v>43557</c:v>
                </c:pt>
                <c:pt idx="1343">
                  <c:v>43558</c:v>
                </c:pt>
                <c:pt idx="1344">
                  <c:v>43559</c:v>
                </c:pt>
                <c:pt idx="1345">
                  <c:v>43560</c:v>
                </c:pt>
                <c:pt idx="1346">
                  <c:v>43561</c:v>
                </c:pt>
                <c:pt idx="1347">
                  <c:v>43562</c:v>
                </c:pt>
                <c:pt idx="1348">
                  <c:v>43563</c:v>
                </c:pt>
                <c:pt idx="1349">
                  <c:v>43564</c:v>
                </c:pt>
                <c:pt idx="1350">
                  <c:v>43565</c:v>
                </c:pt>
                <c:pt idx="1351">
                  <c:v>43566</c:v>
                </c:pt>
                <c:pt idx="1352">
                  <c:v>43567</c:v>
                </c:pt>
                <c:pt idx="1353">
                  <c:v>43568</c:v>
                </c:pt>
                <c:pt idx="1354">
                  <c:v>43569</c:v>
                </c:pt>
                <c:pt idx="1355">
                  <c:v>43570</c:v>
                </c:pt>
                <c:pt idx="1356">
                  <c:v>43571</c:v>
                </c:pt>
                <c:pt idx="1357">
                  <c:v>43572</c:v>
                </c:pt>
                <c:pt idx="1358">
                  <c:v>43573</c:v>
                </c:pt>
                <c:pt idx="1359">
                  <c:v>43574</c:v>
                </c:pt>
                <c:pt idx="1360">
                  <c:v>43575</c:v>
                </c:pt>
                <c:pt idx="1361">
                  <c:v>43576</c:v>
                </c:pt>
                <c:pt idx="1362">
                  <c:v>43577</c:v>
                </c:pt>
                <c:pt idx="1363">
                  <c:v>43578</c:v>
                </c:pt>
                <c:pt idx="1364">
                  <c:v>43579</c:v>
                </c:pt>
                <c:pt idx="1365">
                  <c:v>43580</c:v>
                </c:pt>
                <c:pt idx="1366">
                  <c:v>43581</c:v>
                </c:pt>
                <c:pt idx="1367">
                  <c:v>43582</c:v>
                </c:pt>
                <c:pt idx="1368">
                  <c:v>43583</c:v>
                </c:pt>
                <c:pt idx="1369">
                  <c:v>43584</c:v>
                </c:pt>
                <c:pt idx="1370">
                  <c:v>43585</c:v>
                </c:pt>
                <c:pt idx="1371">
                  <c:v>43586</c:v>
                </c:pt>
                <c:pt idx="1372">
                  <c:v>43587</c:v>
                </c:pt>
                <c:pt idx="1373">
                  <c:v>43588</c:v>
                </c:pt>
                <c:pt idx="1374">
                  <c:v>43589</c:v>
                </c:pt>
                <c:pt idx="1375">
                  <c:v>43590</c:v>
                </c:pt>
                <c:pt idx="1376">
                  <c:v>43591</c:v>
                </c:pt>
                <c:pt idx="1377">
                  <c:v>43592</c:v>
                </c:pt>
                <c:pt idx="1378">
                  <c:v>43593</c:v>
                </c:pt>
                <c:pt idx="1379">
                  <c:v>43594</c:v>
                </c:pt>
                <c:pt idx="1380">
                  <c:v>43595</c:v>
                </c:pt>
                <c:pt idx="1381">
                  <c:v>43596</c:v>
                </c:pt>
                <c:pt idx="1382">
                  <c:v>43597</c:v>
                </c:pt>
                <c:pt idx="1383">
                  <c:v>43598</c:v>
                </c:pt>
                <c:pt idx="1384">
                  <c:v>43599</c:v>
                </c:pt>
                <c:pt idx="1385">
                  <c:v>43600</c:v>
                </c:pt>
                <c:pt idx="1386">
                  <c:v>43601</c:v>
                </c:pt>
                <c:pt idx="1387">
                  <c:v>43602</c:v>
                </c:pt>
                <c:pt idx="1388">
                  <c:v>43603</c:v>
                </c:pt>
                <c:pt idx="1389">
                  <c:v>43604</c:v>
                </c:pt>
                <c:pt idx="1390">
                  <c:v>43605</c:v>
                </c:pt>
                <c:pt idx="1391">
                  <c:v>43606</c:v>
                </c:pt>
                <c:pt idx="1392">
                  <c:v>43607</c:v>
                </c:pt>
                <c:pt idx="1393">
                  <c:v>43608</c:v>
                </c:pt>
                <c:pt idx="1394">
                  <c:v>43609</c:v>
                </c:pt>
                <c:pt idx="1395">
                  <c:v>43610</c:v>
                </c:pt>
                <c:pt idx="1396">
                  <c:v>43611</c:v>
                </c:pt>
                <c:pt idx="1397">
                  <c:v>43612</c:v>
                </c:pt>
                <c:pt idx="1398">
                  <c:v>43613</c:v>
                </c:pt>
                <c:pt idx="1399">
                  <c:v>43614</c:v>
                </c:pt>
                <c:pt idx="1400">
                  <c:v>43615</c:v>
                </c:pt>
                <c:pt idx="1401">
                  <c:v>43616</c:v>
                </c:pt>
                <c:pt idx="1402">
                  <c:v>43617</c:v>
                </c:pt>
                <c:pt idx="1403">
                  <c:v>43618</c:v>
                </c:pt>
                <c:pt idx="1404">
                  <c:v>43619</c:v>
                </c:pt>
                <c:pt idx="1405">
                  <c:v>43620</c:v>
                </c:pt>
                <c:pt idx="1406">
                  <c:v>43621</c:v>
                </c:pt>
                <c:pt idx="1407">
                  <c:v>43622</c:v>
                </c:pt>
                <c:pt idx="1408">
                  <c:v>43623</c:v>
                </c:pt>
                <c:pt idx="1409">
                  <c:v>43624</c:v>
                </c:pt>
                <c:pt idx="1410">
                  <c:v>43625</c:v>
                </c:pt>
                <c:pt idx="1411">
                  <c:v>43626</c:v>
                </c:pt>
                <c:pt idx="1412">
                  <c:v>43627</c:v>
                </c:pt>
                <c:pt idx="1413">
                  <c:v>43628</c:v>
                </c:pt>
                <c:pt idx="1414">
                  <c:v>43629</c:v>
                </c:pt>
                <c:pt idx="1415">
                  <c:v>43630</c:v>
                </c:pt>
                <c:pt idx="1416">
                  <c:v>43631</c:v>
                </c:pt>
                <c:pt idx="1417">
                  <c:v>43632</c:v>
                </c:pt>
                <c:pt idx="1418">
                  <c:v>43633</c:v>
                </c:pt>
                <c:pt idx="1419">
                  <c:v>43634</c:v>
                </c:pt>
                <c:pt idx="1420">
                  <c:v>43635</c:v>
                </c:pt>
                <c:pt idx="1421">
                  <c:v>43636</c:v>
                </c:pt>
                <c:pt idx="1422">
                  <c:v>43637</c:v>
                </c:pt>
                <c:pt idx="1423">
                  <c:v>43638</c:v>
                </c:pt>
                <c:pt idx="1424">
                  <c:v>43639</c:v>
                </c:pt>
                <c:pt idx="1425">
                  <c:v>43640</c:v>
                </c:pt>
                <c:pt idx="1426">
                  <c:v>43641</c:v>
                </c:pt>
                <c:pt idx="1427">
                  <c:v>43642</c:v>
                </c:pt>
                <c:pt idx="1428">
                  <c:v>43643</c:v>
                </c:pt>
                <c:pt idx="1429">
                  <c:v>43644</c:v>
                </c:pt>
                <c:pt idx="1430">
                  <c:v>43645</c:v>
                </c:pt>
                <c:pt idx="1431">
                  <c:v>43646</c:v>
                </c:pt>
                <c:pt idx="1432">
                  <c:v>43647</c:v>
                </c:pt>
                <c:pt idx="1433">
                  <c:v>43648</c:v>
                </c:pt>
                <c:pt idx="1434">
                  <c:v>43649</c:v>
                </c:pt>
                <c:pt idx="1435">
                  <c:v>43650</c:v>
                </c:pt>
                <c:pt idx="1436">
                  <c:v>43651</c:v>
                </c:pt>
                <c:pt idx="1437">
                  <c:v>43652</c:v>
                </c:pt>
                <c:pt idx="1438">
                  <c:v>43653</c:v>
                </c:pt>
                <c:pt idx="1439">
                  <c:v>43654</c:v>
                </c:pt>
                <c:pt idx="1440">
                  <c:v>43655</c:v>
                </c:pt>
                <c:pt idx="1441">
                  <c:v>43656</c:v>
                </c:pt>
                <c:pt idx="1442">
                  <c:v>43657</c:v>
                </c:pt>
                <c:pt idx="1443">
                  <c:v>43658</c:v>
                </c:pt>
                <c:pt idx="1444">
                  <c:v>43659</c:v>
                </c:pt>
                <c:pt idx="1445">
                  <c:v>43660</c:v>
                </c:pt>
                <c:pt idx="1446">
                  <c:v>43661</c:v>
                </c:pt>
                <c:pt idx="1447">
                  <c:v>43662</c:v>
                </c:pt>
                <c:pt idx="1448">
                  <c:v>43663</c:v>
                </c:pt>
                <c:pt idx="1449">
                  <c:v>43664</c:v>
                </c:pt>
                <c:pt idx="1450">
                  <c:v>43665</c:v>
                </c:pt>
                <c:pt idx="1451">
                  <c:v>43666</c:v>
                </c:pt>
                <c:pt idx="1452">
                  <c:v>43667</c:v>
                </c:pt>
                <c:pt idx="1453">
                  <c:v>43668</c:v>
                </c:pt>
                <c:pt idx="1454">
                  <c:v>43669</c:v>
                </c:pt>
                <c:pt idx="1455">
                  <c:v>43670</c:v>
                </c:pt>
                <c:pt idx="1456">
                  <c:v>43671</c:v>
                </c:pt>
                <c:pt idx="1457">
                  <c:v>43672</c:v>
                </c:pt>
                <c:pt idx="1458">
                  <c:v>43673</c:v>
                </c:pt>
                <c:pt idx="1459">
                  <c:v>43674</c:v>
                </c:pt>
                <c:pt idx="1460">
                  <c:v>43675</c:v>
                </c:pt>
                <c:pt idx="1461">
                  <c:v>43676</c:v>
                </c:pt>
                <c:pt idx="1462">
                  <c:v>43677</c:v>
                </c:pt>
                <c:pt idx="1463">
                  <c:v>43678</c:v>
                </c:pt>
                <c:pt idx="1464">
                  <c:v>43679</c:v>
                </c:pt>
                <c:pt idx="1465">
                  <c:v>43680</c:v>
                </c:pt>
                <c:pt idx="1466">
                  <c:v>43681</c:v>
                </c:pt>
                <c:pt idx="1467">
                  <c:v>43682</c:v>
                </c:pt>
                <c:pt idx="1468">
                  <c:v>43683</c:v>
                </c:pt>
                <c:pt idx="1469">
                  <c:v>43684</c:v>
                </c:pt>
                <c:pt idx="1470">
                  <c:v>43685</c:v>
                </c:pt>
                <c:pt idx="1471">
                  <c:v>43686</c:v>
                </c:pt>
                <c:pt idx="1472">
                  <c:v>43687</c:v>
                </c:pt>
                <c:pt idx="1473">
                  <c:v>43688</c:v>
                </c:pt>
                <c:pt idx="1474">
                  <c:v>43689</c:v>
                </c:pt>
                <c:pt idx="1475">
                  <c:v>43690</c:v>
                </c:pt>
                <c:pt idx="1476">
                  <c:v>43691</c:v>
                </c:pt>
                <c:pt idx="1477">
                  <c:v>43692</c:v>
                </c:pt>
                <c:pt idx="1478">
                  <c:v>43693</c:v>
                </c:pt>
                <c:pt idx="1479">
                  <c:v>43694</c:v>
                </c:pt>
                <c:pt idx="1480">
                  <c:v>43695</c:v>
                </c:pt>
                <c:pt idx="1481">
                  <c:v>43696</c:v>
                </c:pt>
                <c:pt idx="1482">
                  <c:v>43697</c:v>
                </c:pt>
                <c:pt idx="1483">
                  <c:v>43698</c:v>
                </c:pt>
                <c:pt idx="1484">
                  <c:v>43699</c:v>
                </c:pt>
                <c:pt idx="1485">
                  <c:v>43700</c:v>
                </c:pt>
                <c:pt idx="1486">
                  <c:v>43701</c:v>
                </c:pt>
                <c:pt idx="1487">
                  <c:v>43702</c:v>
                </c:pt>
                <c:pt idx="1488">
                  <c:v>43703</c:v>
                </c:pt>
                <c:pt idx="1489">
                  <c:v>43704</c:v>
                </c:pt>
                <c:pt idx="1490">
                  <c:v>43705</c:v>
                </c:pt>
                <c:pt idx="1491">
                  <c:v>43706</c:v>
                </c:pt>
                <c:pt idx="1492">
                  <c:v>43707</c:v>
                </c:pt>
                <c:pt idx="1493">
                  <c:v>43708</c:v>
                </c:pt>
                <c:pt idx="1494">
                  <c:v>43709</c:v>
                </c:pt>
                <c:pt idx="1495">
                  <c:v>43710</c:v>
                </c:pt>
                <c:pt idx="1496">
                  <c:v>43711</c:v>
                </c:pt>
                <c:pt idx="1497">
                  <c:v>43712</c:v>
                </c:pt>
                <c:pt idx="1498">
                  <c:v>43713</c:v>
                </c:pt>
                <c:pt idx="1499">
                  <c:v>43714</c:v>
                </c:pt>
                <c:pt idx="1500">
                  <c:v>43715</c:v>
                </c:pt>
                <c:pt idx="1501">
                  <c:v>43716</c:v>
                </c:pt>
                <c:pt idx="1502">
                  <c:v>43717</c:v>
                </c:pt>
                <c:pt idx="1503">
                  <c:v>43718</c:v>
                </c:pt>
                <c:pt idx="1504">
                  <c:v>43719</c:v>
                </c:pt>
                <c:pt idx="1505">
                  <c:v>43720</c:v>
                </c:pt>
                <c:pt idx="1506">
                  <c:v>43721</c:v>
                </c:pt>
                <c:pt idx="1507">
                  <c:v>43722</c:v>
                </c:pt>
                <c:pt idx="1508">
                  <c:v>43723</c:v>
                </c:pt>
                <c:pt idx="1509">
                  <c:v>43724</c:v>
                </c:pt>
                <c:pt idx="1510">
                  <c:v>43725</c:v>
                </c:pt>
                <c:pt idx="1511">
                  <c:v>43726</c:v>
                </c:pt>
                <c:pt idx="1512">
                  <c:v>43727</c:v>
                </c:pt>
                <c:pt idx="1513">
                  <c:v>43728</c:v>
                </c:pt>
                <c:pt idx="1514">
                  <c:v>43729</c:v>
                </c:pt>
                <c:pt idx="1515">
                  <c:v>43730</c:v>
                </c:pt>
                <c:pt idx="1516">
                  <c:v>43731</c:v>
                </c:pt>
                <c:pt idx="1517">
                  <c:v>43732</c:v>
                </c:pt>
                <c:pt idx="1518">
                  <c:v>43733</c:v>
                </c:pt>
                <c:pt idx="1519">
                  <c:v>43734</c:v>
                </c:pt>
                <c:pt idx="1520">
                  <c:v>43735</c:v>
                </c:pt>
                <c:pt idx="1521">
                  <c:v>43736</c:v>
                </c:pt>
                <c:pt idx="1522">
                  <c:v>43737</c:v>
                </c:pt>
                <c:pt idx="1523">
                  <c:v>43738</c:v>
                </c:pt>
                <c:pt idx="1524">
                  <c:v>43739</c:v>
                </c:pt>
                <c:pt idx="1525">
                  <c:v>43740</c:v>
                </c:pt>
                <c:pt idx="1526">
                  <c:v>43741</c:v>
                </c:pt>
                <c:pt idx="1527">
                  <c:v>43742</c:v>
                </c:pt>
                <c:pt idx="1528">
                  <c:v>43743</c:v>
                </c:pt>
                <c:pt idx="1529">
                  <c:v>43744</c:v>
                </c:pt>
                <c:pt idx="1530">
                  <c:v>43745</c:v>
                </c:pt>
                <c:pt idx="1531">
                  <c:v>43746</c:v>
                </c:pt>
                <c:pt idx="1532">
                  <c:v>43747</c:v>
                </c:pt>
                <c:pt idx="1533">
                  <c:v>43748</c:v>
                </c:pt>
                <c:pt idx="1534">
                  <c:v>43749</c:v>
                </c:pt>
                <c:pt idx="1535">
                  <c:v>43750</c:v>
                </c:pt>
                <c:pt idx="1536">
                  <c:v>43751</c:v>
                </c:pt>
                <c:pt idx="1537">
                  <c:v>43752</c:v>
                </c:pt>
                <c:pt idx="1538">
                  <c:v>43753</c:v>
                </c:pt>
                <c:pt idx="1539">
                  <c:v>43754</c:v>
                </c:pt>
                <c:pt idx="1540">
                  <c:v>43755</c:v>
                </c:pt>
                <c:pt idx="1541">
                  <c:v>43756</c:v>
                </c:pt>
                <c:pt idx="1542">
                  <c:v>43757</c:v>
                </c:pt>
                <c:pt idx="1543">
                  <c:v>43758</c:v>
                </c:pt>
                <c:pt idx="1544">
                  <c:v>43759</c:v>
                </c:pt>
                <c:pt idx="1545">
                  <c:v>43760</c:v>
                </c:pt>
                <c:pt idx="1546">
                  <c:v>43761</c:v>
                </c:pt>
                <c:pt idx="1547">
                  <c:v>43762</c:v>
                </c:pt>
                <c:pt idx="1548">
                  <c:v>43763</c:v>
                </c:pt>
                <c:pt idx="1549">
                  <c:v>43764</c:v>
                </c:pt>
                <c:pt idx="1550">
                  <c:v>43765</c:v>
                </c:pt>
                <c:pt idx="1551">
                  <c:v>43766</c:v>
                </c:pt>
                <c:pt idx="1552">
                  <c:v>43767</c:v>
                </c:pt>
                <c:pt idx="1553">
                  <c:v>43768</c:v>
                </c:pt>
                <c:pt idx="1554">
                  <c:v>43769</c:v>
                </c:pt>
                <c:pt idx="1555">
                  <c:v>43770</c:v>
                </c:pt>
                <c:pt idx="1556">
                  <c:v>43771</c:v>
                </c:pt>
                <c:pt idx="1557">
                  <c:v>43772</c:v>
                </c:pt>
                <c:pt idx="1558">
                  <c:v>43773</c:v>
                </c:pt>
                <c:pt idx="1559">
                  <c:v>43774</c:v>
                </c:pt>
                <c:pt idx="1560">
                  <c:v>43775</c:v>
                </c:pt>
                <c:pt idx="1561">
                  <c:v>43776</c:v>
                </c:pt>
                <c:pt idx="1562">
                  <c:v>43777</c:v>
                </c:pt>
                <c:pt idx="1563">
                  <c:v>43778</c:v>
                </c:pt>
                <c:pt idx="1564">
                  <c:v>43779</c:v>
                </c:pt>
                <c:pt idx="1565">
                  <c:v>43780</c:v>
                </c:pt>
                <c:pt idx="1566">
                  <c:v>43781</c:v>
                </c:pt>
                <c:pt idx="1567">
                  <c:v>43782</c:v>
                </c:pt>
                <c:pt idx="1568">
                  <c:v>43783</c:v>
                </c:pt>
                <c:pt idx="1569">
                  <c:v>43784</c:v>
                </c:pt>
                <c:pt idx="1570">
                  <c:v>43785</c:v>
                </c:pt>
                <c:pt idx="1571">
                  <c:v>43786</c:v>
                </c:pt>
                <c:pt idx="1572">
                  <c:v>43787</c:v>
                </c:pt>
                <c:pt idx="1573">
                  <c:v>43788</c:v>
                </c:pt>
                <c:pt idx="1574">
                  <c:v>43789</c:v>
                </c:pt>
                <c:pt idx="1575">
                  <c:v>43790</c:v>
                </c:pt>
                <c:pt idx="1576">
                  <c:v>43791</c:v>
                </c:pt>
                <c:pt idx="1577">
                  <c:v>43792</c:v>
                </c:pt>
                <c:pt idx="1578">
                  <c:v>43793</c:v>
                </c:pt>
                <c:pt idx="1579">
                  <c:v>43794</c:v>
                </c:pt>
                <c:pt idx="1580">
                  <c:v>43795</c:v>
                </c:pt>
                <c:pt idx="1581">
                  <c:v>43796</c:v>
                </c:pt>
                <c:pt idx="1582">
                  <c:v>43797</c:v>
                </c:pt>
                <c:pt idx="1583">
                  <c:v>43798</c:v>
                </c:pt>
                <c:pt idx="1584">
                  <c:v>43799</c:v>
                </c:pt>
                <c:pt idx="1585">
                  <c:v>43800</c:v>
                </c:pt>
                <c:pt idx="1586">
                  <c:v>43801</c:v>
                </c:pt>
                <c:pt idx="1587">
                  <c:v>43802</c:v>
                </c:pt>
                <c:pt idx="1588">
                  <c:v>43803</c:v>
                </c:pt>
                <c:pt idx="1589">
                  <c:v>43804</c:v>
                </c:pt>
                <c:pt idx="1590">
                  <c:v>43805</c:v>
                </c:pt>
                <c:pt idx="1591">
                  <c:v>43806</c:v>
                </c:pt>
                <c:pt idx="1592">
                  <c:v>43807</c:v>
                </c:pt>
                <c:pt idx="1593">
                  <c:v>43808</c:v>
                </c:pt>
                <c:pt idx="1594">
                  <c:v>43809</c:v>
                </c:pt>
                <c:pt idx="1595">
                  <c:v>43810</c:v>
                </c:pt>
                <c:pt idx="1596">
                  <c:v>43811</c:v>
                </c:pt>
                <c:pt idx="1597">
                  <c:v>43812</c:v>
                </c:pt>
                <c:pt idx="1598">
                  <c:v>43813</c:v>
                </c:pt>
                <c:pt idx="1599">
                  <c:v>43814</c:v>
                </c:pt>
                <c:pt idx="1600">
                  <c:v>43815</c:v>
                </c:pt>
                <c:pt idx="1601">
                  <c:v>43816</c:v>
                </c:pt>
                <c:pt idx="1602">
                  <c:v>43817</c:v>
                </c:pt>
                <c:pt idx="1603">
                  <c:v>43818</c:v>
                </c:pt>
                <c:pt idx="1604">
                  <c:v>43819</c:v>
                </c:pt>
                <c:pt idx="1605">
                  <c:v>43820</c:v>
                </c:pt>
                <c:pt idx="1606">
                  <c:v>43821</c:v>
                </c:pt>
                <c:pt idx="1607">
                  <c:v>43822</c:v>
                </c:pt>
                <c:pt idx="1608">
                  <c:v>43823</c:v>
                </c:pt>
                <c:pt idx="1609">
                  <c:v>43824</c:v>
                </c:pt>
                <c:pt idx="1610">
                  <c:v>43825</c:v>
                </c:pt>
                <c:pt idx="1611">
                  <c:v>43826</c:v>
                </c:pt>
                <c:pt idx="1612">
                  <c:v>43827</c:v>
                </c:pt>
                <c:pt idx="1613">
                  <c:v>43828</c:v>
                </c:pt>
                <c:pt idx="1614">
                  <c:v>43829</c:v>
                </c:pt>
                <c:pt idx="1615">
                  <c:v>43830</c:v>
                </c:pt>
                <c:pt idx="1616">
                  <c:v>43831</c:v>
                </c:pt>
                <c:pt idx="1617">
                  <c:v>43832</c:v>
                </c:pt>
                <c:pt idx="1618">
                  <c:v>43833</c:v>
                </c:pt>
                <c:pt idx="1619">
                  <c:v>43834</c:v>
                </c:pt>
                <c:pt idx="1620">
                  <c:v>43835</c:v>
                </c:pt>
                <c:pt idx="1621">
                  <c:v>43836</c:v>
                </c:pt>
                <c:pt idx="1622">
                  <c:v>43837</c:v>
                </c:pt>
                <c:pt idx="1623">
                  <c:v>43838</c:v>
                </c:pt>
                <c:pt idx="1624">
                  <c:v>43839</c:v>
                </c:pt>
                <c:pt idx="1625">
                  <c:v>43840</c:v>
                </c:pt>
                <c:pt idx="1626">
                  <c:v>43841</c:v>
                </c:pt>
                <c:pt idx="1627">
                  <c:v>43842</c:v>
                </c:pt>
                <c:pt idx="1628">
                  <c:v>43843</c:v>
                </c:pt>
                <c:pt idx="1629">
                  <c:v>43844</c:v>
                </c:pt>
                <c:pt idx="1630">
                  <c:v>43845</c:v>
                </c:pt>
                <c:pt idx="1631">
                  <c:v>43846</c:v>
                </c:pt>
                <c:pt idx="1632">
                  <c:v>43847</c:v>
                </c:pt>
                <c:pt idx="1633">
                  <c:v>43848</c:v>
                </c:pt>
                <c:pt idx="1634">
                  <c:v>43849</c:v>
                </c:pt>
                <c:pt idx="1635">
                  <c:v>43850</c:v>
                </c:pt>
                <c:pt idx="1636">
                  <c:v>43851</c:v>
                </c:pt>
                <c:pt idx="1637">
                  <c:v>43852</c:v>
                </c:pt>
                <c:pt idx="1638">
                  <c:v>43853</c:v>
                </c:pt>
                <c:pt idx="1639">
                  <c:v>43854</c:v>
                </c:pt>
                <c:pt idx="1640">
                  <c:v>43855</c:v>
                </c:pt>
                <c:pt idx="1641">
                  <c:v>43856</c:v>
                </c:pt>
                <c:pt idx="1642">
                  <c:v>43857</c:v>
                </c:pt>
                <c:pt idx="1643">
                  <c:v>43858</c:v>
                </c:pt>
                <c:pt idx="1644">
                  <c:v>43859</c:v>
                </c:pt>
                <c:pt idx="1645">
                  <c:v>43860</c:v>
                </c:pt>
                <c:pt idx="1646">
                  <c:v>43861</c:v>
                </c:pt>
                <c:pt idx="1647">
                  <c:v>43862</c:v>
                </c:pt>
                <c:pt idx="1648">
                  <c:v>43863</c:v>
                </c:pt>
                <c:pt idx="1649">
                  <c:v>43864</c:v>
                </c:pt>
                <c:pt idx="1650">
                  <c:v>43865</c:v>
                </c:pt>
                <c:pt idx="1651">
                  <c:v>43866</c:v>
                </c:pt>
                <c:pt idx="1652">
                  <c:v>43867</c:v>
                </c:pt>
                <c:pt idx="1653">
                  <c:v>43868</c:v>
                </c:pt>
                <c:pt idx="1654">
                  <c:v>43869</c:v>
                </c:pt>
                <c:pt idx="1655">
                  <c:v>43870</c:v>
                </c:pt>
                <c:pt idx="1656">
                  <c:v>43871</c:v>
                </c:pt>
                <c:pt idx="1657">
                  <c:v>43872</c:v>
                </c:pt>
                <c:pt idx="1658">
                  <c:v>43873</c:v>
                </c:pt>
                <c:pt idx="1659">
                  <c:v>43874</c:v>
                </c:pt>
                <c:pt idx="1660">
                  <c:v>43875</c:v>
                </c:pt>
                <c:pt idx="1661">
                  <c:v>43876</c:v>
                </c:pt>
                <c:pt idx="1662">
                  <c:v>43877</c:v>
                </c:pt>
                <c:pt idx="1663">
                  <c:v>43878</c:v>
                </c:pt>
                <c:pt idx="1664">
                  <c:v>43879</c:v>
                </c:pt>
                <c:pt idx="1665">
                  <c:v>43880</c:v>
                </c:pt>
                <c:pt idx="1666">
                  <c:v>43881</c:v>
                </c:pt>
                <c:pt idx="1667">
                  <c:v>43882</c:v>
                </c:pt>
                <c:pt idx="1668">
                  <c:v>43883</c:v>
                </c:pt>
                <c:pt idx="1669">
                  <c:v>43884</c:v>
                </c:pt>
                <c:pt idx="1670">
                  <c:v>43885</c:v>
                </c:pt>
                <c:pt idx="1671">
                  <c:v>43886</c:v>
                </c:pt>
                <c:pt idx="1672">
                  <c:v>43887</c:v>
                </c:pt>
                <c:pt idx="1673">
                  <c:v>43888</c:v>
                </c:pt>
                <c:pt idx="1674">
                  <c:v>43889</c:v>
                </c:pt>
                <c:pt idx="1675">
                  <c:v>43890</c:v>
                </c:pt>
                <c:pt idx="1676">
                  <c:v>43891</c:v>
                </c:pt>
                <c:pt idx="1677">
                  <c:v>43892</c:v>
                </c:pt>
                <c:pt idx="1678">
                  <c:v>43893</c:v>
                </c:pt>
                <c:pt idx="1679">
                  <c:v>43894</c:v>
                </c:pt>
                <c:pt idx="1680">
                  <c:v>43895</c:v>
                </c:pt>
                <c:pt idx="1681">
                  <c:v>43896</c:v>
                </c:pt>
                <c:pt idx="1682">
                  <c:v>43897</c:v>
                </c:pt>
                <c:pt idx="1683">
                  <c:v>43898</c:v>
                </c:pt>
                <c:pt idx="1684">
                  <c:v>43899</c:v>
                </c:pt>
                <c:pt idx="1685">
                  <c:v>43900</c:v>
                </c:pt>
                <c:pt idx="1686">
                  <c:v>43901</c:v>
                </c:pt>
                <c:pt idx="1687">
                  <c:v>43902</c:v>
                </c:pt>
                <c:pt idx="1688">
                  <c:v>43903</c:v>
                </c:pt>
                <c:pt idx="1689">
                  <c:v>43904</c:v>
                </c:pt>
                <c:pt idx="1690">
                  <c:v>43905</c:v>
                </c:pt>
                <c:pt idx="1691">
                  <c:v>43906</c:v>
                </c:pt>
                <c:pt idx="1692">
                  <c:v>43907</c:v>
                </c:pt>
                <c:pt idx="1693">
                  <c:v>43908</c:v>
                </c:pt>
                <c:pt idx="1694">
                  <c:v>43909</c:v>
                </c:pt>
                <c:pt idx="1695">
                  <c:v>43910</c:v>
                </c:pt>
                <c:pt idx="1696">
                  <c:v>43911</c:v>
                </c:pt>
                <c:pt idx="1697">
                  <c:v>43912</c:v>
                </c:pt>
                <c:pt idx="1698">
                  <c:v>43913</c:v>
                </c:pt>
                <c:pt idx="1699">
                  <c:v>43914</c:v>
                </c:pt>
                <c:pt idx="1700">
                  <c:v>43915</c:v>
                </c:pt>
                <c:pt idx="1701">
                  <c:v>43916</c:v>
                </c:pt>
                <c:pt idx="1702">
                  <c:v>43917</c:v>
                </c:pt>
                <c:pt idx="1703">
                  <c:v>43918</c:v>
                </c:pt>
                <c:pt idx="1704">
                  <c:v>43919</c:v>
                </c:pt>
                <c:pt idx="1705">
                  <c:v>43920</c:v>
                </c:pt>
                <c:pt idx="1706">
                  <c:v>43921</c:v>
                </c:pt>
                <c:pt idx="1707">
                  <c:v>43922</c:v>
                </c:pt>
                <c:pt idx="1708">
                  <c:v>43923</c:v>
                </c:pt>
                <c:pt idx="1709">
                  <c:v>43924</c:v>
                </c:pt>
                <c:pt idx="1710">
                  <c:v>43925</c:v>
                </c:pt>
                <c:pt idx="1711">
                  <c:v>43926</c:v>
                </c:pt>
                <c:pt idx="1712">
                  <c:v>43927</c:v>
                </c:pt>
                <c:pt idx="1713">
                  <c:v>43928</c:v>
                </c:pt>
                <c:pt idx="1714">
                  <c:v>43929</c:v>
                </c:pt>
                <c:pt idx="1715">
                  <c:v>43930</c:v>
                </c:pt>
                <c:pt idx="1716">
                  <c:v>43931</c:v>
                </c:pt>
                <c:pt idx="1717">
                  <c:v>43932</c:v>
                </c:pt>
                <c:pt idx="1718">
                  <c:v>43933</c:v>
                </c:pt>
                <c:pt idx="1719">
                  <c:v>43934</c:v>
                </c:pt>
                <c:pt idx="1720">
                  <c:v>43935</c:v>
                </c:pt>
                <c:pt idx="1721">
                  <c:v>43936</c:v>
                </c:pt>
                <c:pt idx="1722">
                  <c:v>43937</c:v>
                </c:pt>
                <c:pt idx="1723">
                  <c:v>43938</c:v>
                </c:pt>
                <c:pt idx="1724">
                  <c:v>43939</c:v>
                </c:pt>
                <c:pt idx="1725">
                  <c:v>43940</c:v>
                </c:pt>
                <c:pt idx="1726">
                  <c:v>43941</c:v>
                </c:pt>
                <c:pt idx="1727">
                  <c:v>43942</c:v>
                </c:pt>
                <c:pt idx="1728">
                  <c:v>43943</c:v>
                </c:pt>
                <c:pt idx="1729">
                  <c:v>43944</c:v>
                </c:pt>
                <c:pt idx="1730">
                  <c:v>43945</c:v>
                </c:pt>
                <c:pt idx="1731">
                  <c:v>43946</c:v>
                </c:pt>
                <c:pt idx="1732">
                  <c:v>43947</c:v>
                </c:pt>
                <c:pt idx="1733">
                  <c:v>43948</c:v>
                </c:pt>
                <c:pt idx="1734">
                  <c:v>43949</c:v>
                </c:pt>
                <c:pt idx="1735">
                  <c:v>43950</c:v>
                </c:pt>
                <c:pt idx="1736">
                  <c:v>43951</c:v>
                </c:pt>
                <c:pt idx="1737">
                  <c:v>43952</c:v>
                </c:pt>
                <c:pt idx="1738">
                  <c:v>43953</c:v>
                </c:pt>
                <c:pt idx="1739">
                  <c:v>43954</c:v>
                </c:pt>
                <c:pt idx="1740">
                  <c:v>43955</c:v>
                </c:pt>
                <c:pt idx="1741">
                  <c:v>43956</c:v>
                </c:pt>
                <c:pt idx="1742">
                  <c:v>43957</c:v>
                </c:pt>
                <c:pt idx="1743">
                  <c:v>43958</c:v>
                </c:pt>
                <c:pt idx="1744">
                  <c:v>43959</c:v>
                </c:pt>
                <c:pt idx="1745">
                  <c:v>43960</c:v>
                </c:pt>
                <c:pt idx="1746">
                  <c:v>43961</c:v>
                </c:pt>
                <c:pt idx="1747">
                  <c:v>43962</c:v>
                </c:pt>
                <c:pt idx="1748">
                  <c:v>43963</c:v>
                </c:pt>
                <c:pt idx="1749">
                  <c:v>43964</c:v>
                </c:pt>
                <c:pt idx="1750">
                  <c:v>43965</c:v>
                </c:pt>
                <c:pt idx="1751">
                  <c:v>43966</c:v>
                </c:pt>
                <c:pt idx="1752">
                  <c:v>43967</c:v>
                </c:pt>
                <c:pt idx="1753">
                  <c:v>43968</c:v>
                </c:pt>
                <c:pt idx="1754">
                  <c:v>43969</c:v>
                </c:pt>
                <c:pt idx="1755">
                  <c:v>43970</c:v>
                </c:pt>
                <c:pt idx="1756">
                  <c:v>43971</c:v>
                </c:pt>
                <c:pt idx="1757">
                  <c:v>43972</c:v>
                </c:pt>
                <c:pt idx="1758">
                  <c:v>43973</c:v>
                </c:pt>
                <c:pt idx="1759">
                  <c:v>43974</c:v>
                </c:pt>
                <c:pt idx="1760">
                  <c:v>43975</c:v>
                </c:pt>
                <c:pt idx="1761">
                  <c:v>43976</c:v>
                </c:pt>
                <c:pt idx="1762">
                  <c:v>43977</c:v>
                </c:pt>
                <c:pt idx="1763">
                  <c:v>43978</c:v>
                </c:pt>
                <c:pt idx="1764">
                  <c:v>43979</c:v>
                </c:pt>
                <c:pt idx="1765">
                  <c:v>43980</c:v>
                </c:pt>
                <c:pt idx="1766">
                  <c:v>43981</c:v>
                </c:pt>
                <c:pt idx="1767">
                  <c:v>43982</c:v>
                </c:pt>
                <c:pt idx="1768">
                  <c:v>43983</c:v>
                </c:pt>
                <c:pt idx="1769">
                  <c:v>43984</c:v>
                </c:pt>
                <c:pt idx="1770">
                  <c:v>43985</c:v>
                </c:pt>
                <c:pt idx="1771">
                  <c:v>43986</c:v>
                </c:pt>
                <c:pt idx="1772">
                  <c:v>43987</c:v>
                </c:pt>
                <c:pt idx="1773">
                  <c:v>43988</c:v>
                </c:pt>
                <c:pt idx="1774">
                  <c:v>43989</c:v>
                </c:pt>
                <c:pt idx="1775">
                  <c:v>43990</c:v>
                </c:pt>
                <c:pt idx="1776">
                  <c:v>43991</c:v>
                </c:pt>
                <c:pt idx="1777">
                  <c:v>43992</c:v>
                </c:pt>
                <c:pt idx="1778">
                  <c:v>43993</c:v>
                </c:pt>
                <c:pt idx="1779">
                  <c:v>43994</c:v>
                </c:pt>
                <c:pt idx="1780">
                  <c:v>43995</c:v>
                </c:pt>
                <c:pt idx="1781">
                  <c:v>43996</c:v>
                </c:pt>
                <c:pt idx="1782">
                  <c:v>43997</c:v>
                </c:pt>
                <c:pt idx="1783">
                  <c:v>43998</c:v>
                </c:pt>
                <c:pt idx="1784">
                  <c:v>43999</c:v>
                </c:pt>
                <c:pt idx="1785">
                  <c:v>44000</c:v>
                </c:pt>
                <c:pt idx="1786">
                  <c:v>44001</c:v>
                </c:pt>
                <c:pt idx="1787">
                  <c:v>44002</c:v>
                </c:pt>
                <c:pt idx="1788">
                  <c:v>44003</c:v>
                </c:pt>
                <c:pt idx="1789">
                  <c:v>44004</c:v>
                </c:pt>
                <c:pt idx="1790">
                  <c:v>44005</c:v>
                </c:pt>
                <c:pt idx="1791">
                  <c:v>44006</c:v>
                </c:pt>
                <c:pt idx="1792">
                  <c:v>44007</c:v>
                </c:pt>
                <c:pt idx="1793">
                  <c:v>44008</c:v>
                </c:pt>
                <c:pt idx="1794">
                  <c:v>44009</c:v>
                </c:pt>
                <c:pt idx="1795">
                  <c:v>44010</c:v>
                </c:pt>
                <c:pt idx="1796">
                  <c:v>44011</c:v>
                </c:pt>
                <c:pt idx="1797">
                  <c:v>44012</c:v>
                </c:pt>
                <c:pt idx="1798">
                  <c:v>44013</c:v>
                </c:pt>
                <c:pt idx="1799">
                  <c:v>44014</c:v>
                </c:pt>
                <c:pt idx="1800">
                  <c:v>44015</c:v>
                </c:pt>
                <c:pt idx="1801">
                  <c:v>44016</c:v>
                </c:pt>
                <c:pt idx="1802">
                  <c:v>44017</c:v>
                </c:pt>
                <c:pt idx="1803">
                  <c:v>44018</c:v>
                </c:pt>
                <c:pt idx="1804">
                  <c:v>44019</c:v>
                </c:pt>
                <c:pt idx="1805">
                  <c:v>44020</c:v>
                </c:pt>
                <c:pt idx="1806">
                  <c:v>44021</c:v>
                </c:pt>
                <c:pt idx="1807">
                  <c:v>44022</c:v>
                </c:pt>
                <c:pt idx="1808">
                  <c:v>44023</c:v>
                </c:pt>
                <c:pt idx="1809">
                  <c:v>44024</c:v>
                </c:pt>
                <c:pt idx="1810">
                  <c:v>44025</c:v>
                </c:pt>
                <c:pt idx="1811">
                  <c:v>44026</c:v>
                </c:pt>
                <c:pt idx="1812">
                  <c:v>44027</c:v>
                </c:pt>
                <c:pt idx="1813">
                  <c:v>44028</c:v>
                </c:pt>
                <c:pt idx="1814">
                  <c:v>44029</c:v>
                </c:pt>
                <c:pt idx="1815">
                  <c:v>44030</c:v>
                </c:pt>
                <c:pt idx="1816">
                  <c:v>44031</c:v>
                </c:pt>
                <c:pt idx="1817">
                  <c:v>44032</c:v>
                </c:pt>
                <c:pt idx="1818">
                  <c:v>44033</c:v>
                </c:pt>
                <c:pt idx="1819">
                  <c:v>44034</c:v>
                </c:pt>
                <c:pt idx="1820">
                  <c:v>44035</c:v>
                </c:pt>
                <c:pt idx="1821">
                  <c:v>44036</c:v>
                </c:pt>
                <c:pt idx="1822">
                  <c:v>44037</c:v>
                </c:pt>
                <c:pt idx="1823">
                  <c:v>44038</c:v>
                </c:pt>
                <c:pt idx="1824">
                  <c:v>44039</c:v>
                </c:pt>
                <c:pt idx="1825">
                  <c:v>44040</c:v>
                </c:pt>
                <c:pt idx="1826">
                  <c:v>44041</c:v>
                </c:pt>
                <c:pt idx="1827">
                  <c:v>44042</c:v>
                </c:pt>
                <c:pt idx="1828">
                  <c:v>44043</c:v>
                </c:pt>
                <c:pt idx="1829">
                  <c:v>44044</c:v>
                </c:pt>
                <c:pt idx="1830">
                  <c:v>44045</c:v>
                </c:pt>
                <c:pt idx="1831">
                  <c:v>44046</c:v>
                </c:pt>
                <c:pt idx="1832">
                  <c:v>44047</c:v>
                </c:pt>
                <c:pt idx="1833">
                  <c:v>44048</c:v>
                </c:pt>
                <c:pt idx="1834">
                  <c:v>44049</c:v>
                </c:pt>
                <c:pt idx="1835">
                  <c:v>44050</c:v>
                </c:pt>
                <c:pt idx="1836">
                  <c:v>44051</c:v>
                </c:pt>
                <c:pt idx="1837">
                  <c:v>44052</c:v>
                </c:pt>
                <c:pt idx="1838">
                  <c:v>44053</c:v>
                </c:pt>
                <c:pt idx="1839">
                  <c:v>44054</c:v>
                </c:pt>
                <c:pt idx="1840">
                  <c:v>44055</c:v>
                </c:pt>
                <c:pt idx="1841">
                  <c:v>44056</c:v>
                </c:pt>
                <c:pt idx="1842">
                  <c:v>44057</c:v>
                </c:pt>
                <c:pt idx="1843">
                  <c:v>44058</c:v>
                </c:pt>
                <c:pt idx="1844">
                  <c:v>44059</c:v>
                </c:pt>
                <c:pt idx="1845">
                  <c:v>44060</c:v>
                </c:pt>
                <c:pt idx="1846">
                  <c:v>44061</c:v>
                </c:pt>
                <c:pt idx="1847">
                  <c:v>44062</c:v>
                </c:pt>
                <c:pt idx="1848">
                  <c:v>44063</c:v>
                </c:pt>
                <c:pt idx="1849">
                  <c:v>44064</c:v>
                </c:pt>
                <c:pt idx="1850">
                  <c:v>44065</c:v>
                </c:pt>
                <c:pt idx="1851">
                  <c:v>44066</c:v>
                </c:pt>
                <c:pt idx="1852">
                  <c:v>44067</c:v>
                </c:pt>
                <c:pt idx="1853">
                  <c:v>44068</c:v>
                </c:pt>
                <c:pt idx="1854">
                  <c:v>44069</c:v>
                </c:pt>
                <c:pt idx="1855">
                  <c:v>44070</c:v>
                </c:pt>
                <c:pt idx="1856">
                  <c:v>44071</c:v>
                </c:pt>
                <c:pt idx="1857">
                  <c:v>44072</c:v>
                </c:pt>
                <c:pt idx="1858">
                  <c:v>44073</c:v>
                </c:pt>
                <c:pt idx="1859">
                  <c:v>44074</c:v>
                </c:pt>
                <c:pt idx="1860">
                  <c:v>44075</c:v>
                </c:pt>
                <c:pt idx="1861">
                  <c:v>44076</c:v>
                </c:pt>
                <c:pt idx="1862">
                  <c:v>44077</c:v>
                </c:pt>
                <c:pt idx="1863">
                  <c:v>44078</c:v>
                </c:pt>
                <c:pt idx="1864">
                  <c:v>44079</c:v>
                </c:pt>
                <c:pt idx="1865">
                  <c:v>44080</c:v>
                </c:pt>
                <c:pt idx="1866">
                  <c:v>44081</c:v>
                </c:pt>
                <c:pt idx="1867">
                  <c:v>44082</c:v>
                </c:pt>
                <c:pt idx="1868">
                  <c:v>44083</c:v>
                </c:pt>
                <c:pt idx="1869">
                  <c:v>44084</c:v>
                </c:pt>
                <c:pt idx="1870">
                  <c:v>44085</c:v>
                </c:pt>
                <c:pt idx="1871">
                  <c:v>44086</c:v>
                </c:pt>
                <c:pt idx="1872">
                  <c:v>44087</c:v>
                </c:pt>
                <c:pt idx="1873">
                  <c:v>44088</c:v>
                </c:pt>
                <c:pt idx="1874">
                  <c:v>44089</c:v>
                </c:pt>
                <c:pt idx="1875">
                  <c:v>44090</c:v>
                </c:pt>
                <c:pt idx="1876">
                  <c:v>44091</c:v>
                </c:pt>
                <c:pt idx="1877">
                  <c:v>44092</c:v>
                </c:pt>
                <c:pt idx="1878">
                  <c:v>44093</c:v>
                </c:pt>
                <c:pt idx="1879">
                  <c:v>44094</c:v>
                </c:pt>
                <c:pt idx="1880">
                  <c:v>44095</c:v>
                </c:pt>
                <c:pt idx="1881">
                  <c:v>44096</c:v>
                </c:pt>
                <c:pt idx="1882">
                  <c:v>44097</c:v>
                </c:pt>
                <c:pt idx="1883">
                  <c:v>44098</c:v>
                </c:pt>
                <c:pt idx="1884">
                  <c:v>44099</c:v>
                </c:pt>
                <c:pt idx="1885">
                  <c:v>44100</c:v>
                </c:pt>
                <c:pt idx="1886">
                  <c:v>44101</c:v>
                </c:pt>
                <c:pt idx="1887">
                  <c:v>44102</c:v>
                </c:pt>
                <c:pt idx="1888">
                  <c:v>44103</c:v>
                </c:pt>
                <c:pt idx="1889">
                  <c:v>44104</c:v>
                </c:pt>
                <c:pt idx="1890">
                  <c:v>44105</c:v>
                </c:pt>
                <c:pt idx="1891">
                  <c:v>44106</c:v>
                </c:pt>
                <c:pt idx="1892">
                  <c:v>44107</c:v>
                </c:pt>
                <c:pt idx="1893">
                  <c:v>44108</c:v>
                </c:pt>
                <c:pt idx="1894">
                  <c:v>44109</c:v>
                </c:pt>
                <c:pt idx="1895">
                  <c:v>44110</c:v>
                </c:pt>
                <c:pt idx="1896">
                  <c:v>44111</c:v>
                </c:pt>
                <c:pt idx="1897">
                  <c:v>44112</c:v>
                </c:pt>
                <c:pt idx="1898">
                  <c:v>44113</c:v>
                </c:pt>
                <c:pt idx="1899">
                  <c:v>44114</c:v>
                </c:pt>
                <c:pt idx="1900">
                  <c:v>44115</c:v>
                </c:pt>
                <c:pt idx="1901">
                  <c:v>44116</c:v>
                </c:pt>
                <c:pt idx="1902">
                  <c:v>44117</c:v>
                </c:pt>
                <c:pt idx="1903">
                  <c:v>44118</c:v>
                </c:pt>
                <c:pt idx="1904">
                  <c:v>44119</c:v>
                </c:pt>
                <c:pt idx="1905">
                  <c:v>44120</c:v>
                </c:pt>
                <c:pt idx="1906">
                  <c:v>44121</c:v>
                </c:pt>
                <c:pt idx="1907">
                  <c:v>44122</c:v>
                </c:pt>
                <c:pt idx="1908">
                  <c:v>44123</c:v>
                </c:pt>
                <c:pt idx="1909">
                  <c:v>44124</c:v>
                </c:pt>
                <c:pt idx="1910">
                  <c:v>44125</c:v>
                </c:pt>
                <c:pt idx="1911">
                  <c:v>44126</c:v>
                </c:pt>
                <c:pt idx="1912">
                  <c:v>44127</c:v>
                </c:pt>
                <c:pt idx="1913">
                  <c:v>44128</c:v>
                </c:pt>
                <c:pt idx="1914">
                  <c:v>44129</c:v>
                </c:pt>
                <c:pt idx="1915">
                  <c:v>44130</c:v>
                </c:pt>
                <c:pt idx="1916">
                  <c:v>44131</c:v>
                </c:pt>
                <c:pt idx="1917">
                  <c:v>44132</c:v>
                </c:pt>
                <c:pt idx="1918">
                  <c:v>44133</c:v>
                </c:pt>
                <c:pt idx="1919">
                  <c:v>44134</c:v>
                </c:pt>
                <c:pt idx="1920">
                  <c:v>44135</c:v>
                </c:pt>
                <c:pt idx="1921">
                  <c:v>44136</c:v>
                </c:pt>
                <c:pt idx="1922">
                  <c:v>44137</c:v>
                </c:pt>
                <c:pt idx="1923">
                  <c:v>44138</c:v>
                </c:pt>
                <c:pt idx="1924">
                  <c:v>44139</c:v>
                </c:pt>
                <c:pt idx="1925">
                  <c:v>44140</c:v>
                </c:pt>
                <c:pt idx="1926">
                  <c:v>44141</c:v>
                </c:pt>
                <c:pt idx="1927">
                  <c:v>44142</c:v>
                </c:pt>
                <c:pt idx="1928">
                  <c:v>44143</c:v>
                </c:pt>
                <c:pt idx="1929">
                  <c:v>44144</c:v>
                </c:pt>
                <c:pt idx="1930">
                  <c:v>44145</c:v>
                </c:pt>
                <c:pt idx="1931">
                  <c:v>44146</c:v>
                </c:pt>
                <c:pt idx="1932">
                  <c:v>44147</c:v>
                </c:pt>
                <c:pt idx="1933">
                  <c:v>44148</c:v>
                </c:pt>
                <c:pt idx="1934">
                  <c:v>44149</c:v>
                </c:pt>
                <c:pt idx="1935">
                  <c:v>44150</c:v>
                </c:pt>
                <c:pt idx="1936">
                  <c:v>44151</c:v>
                </c:pt>
                <c:pt idx="1937">
                  <c:v>44152</c:v>
                </c:pt>
                <c:pt idx="1938">
                  <c:v>44153</c:v>
                </c:pt>
                <c:pt idx="1939">
                  <c:v>44154</c:v>
                </c:pt>
                <c:pt idx="1940">
                  <c:v>44155</c:v>
                </c:pt>
                <c:pt idx="1941">
                  <c:v>44156</c:v>
                </c:pt>
                <c:pt idx="1942">
                  <c:v>44157</c:v>
                </c:pt>
                <c:pt idx="1943">
                  <c:v>44158</c:v>
                </c:pt>
                <c:pt idx="1944">
                  <c:v>44159</c:v>
                </c:pt>
                <c:pt idx="1945">
                  <c:v>44160</c:v>
                </c:pt>
                <c:pt idx="1946">
                  <c:v>44161</c:v>
                </c:pt>
                <c:pt idx="1947">
                  <c:v>44162</c:v>
                </c:pt>
                <c:pt idx="1948">
                  <c:v>44163</c:v>
                </c:pt>
                <c:pt idx="1949">
                  <c:v>44164</c:v>
                </c:pt>
                <c:pt idx="1950">
                  <c:v>44165</c:v>
                </c:pt>
                <c:pt idx="1951">
                  <c:v>44166</c:v>
                </c:pt>
                <c:pt idx="1952">
                  <c:v>44167</c:v>
                </c:pt>
                <c:pt idx="1953">
                  <c:v>44168</c:v>
                </c:pt>
                <c:pt idx="1954">
                  <c:v>44169</c:v>
                </c:pt>
                <c:pt idx="1955">
                  <c:v>44170</c:v>
                </c:pt>
                <c:pt idx="1956">
                  <c:v>44171</c:v>
                </c:pt>
                <c:pt idx="1957">
                  <c:v>44172</c:v>
                </c:pt>
                <c:pt idx="1958">
                  <c:v>44173</c:v>
                </c:pt>
                <c:pt idx="1959">
                  <c:v>44174</c:v>
                </c:pt>
                <c:pt idx="1960">
                  <c:v>44175</c:v>
                </c:pt>
                <c:pt idx="1961">
                  <c:v>44176</c:v>
                </c:pt>
                <c:pt idx="1962">
                  <c:v>44177</c:v>
                </c:pt>
                <c:pt idx="1963">
                  <c:v>44178</c:v>
                </c:pt>
                <c:pt idx="1964">
                  <c:v>44179</c:v>
                </c:pt>
                <c:pt idx="1965">
                  <c:v>44180</c:v>
                </c:pt>
                <c:pt idx="1966">
                  <c:v>44181</c:v>
                </c:pt>
                <c:pt idx="1967">
                  <c:v>44182</c:v>
                </c:pt>
                <c:pt idx="1968">
                  <c:v>44183</c:v>
                </c:pt>
                <c:pt idx="1969">
                  <c:v>44184</c:v>
                </c:pt>
                <c:pt idx="1970">
                  <c:v>44185</c:v>
                </c:pt>
                <c:pt idx="1971">
                  <c:v>44186</c:v>
                </c:pt>
                <c:pt idx="1972">
                  <c:v>44187</c:v>
                </c:pt>
                <c:pt idx="1973">
                  <c:v>44188</c:v>
                </c:pt>
                <c:pt idx="1974">
                  <c:v>44189</c:v>
                </c:pt>
                <c:pt idx="1975">
                  <c:v>44190</c:v>
                </c:pt>
                <c:pt idx="1976">
                  <c:v>44191</c:v>
                </c:pt>
                <c:pt idx="1977">
                  <c:v>44192</c:v>
                </c:pt>
                <c:pt idx="1978">
                  <c:v>44193</c:v>
                </c:pt>
                <c:pt idx="1979">
                  <c:v>44194</c:v>
                </c:pt>
                <c:pt idx="1980">
                  <c:v>44195</c:v>
                </c:pt>
                <c:pt idx="1981">
                  <c:v>44196</c:v>
                </c:pt>
                <c:pt idx="1982">
                  <c:v>44197</c:v>
                </c:pt>
                <c:pt idx="1983">
                  <c:v>44198</c:v>
                </c:pt>
                <c:pt idx="1984">
                  <c:v>44199</c:v>
                </c:pt>
                <c:pt idx="1985">
                  <c:v>44200</c:v>
                </c:pt>
                <c:pt idx="1986">
                  <c:v>44201</c:v>
                </c:pt>
                <c:pt idx="1987">
                  <c:v>44202</c:v>
                </c:pt>
                <c:pt idx="1988">
                  <c:v>44203</c:v>
                </c:pt>
                <c:pt idx="1989">
                  <c:v>44204</c:v>
                </c:pt>
                <c:pt idx="1990">
                  <c:v>44205</c:v>
                </c:pt>
                <c:pt idx="1991">
                  <c:v>44206</c:v>
                </c:pt>
                <c:pt idx="1992">
                  <c:v>44207</c:v>
                </c:pt>
                <c:pt idx="1993">
                  <c:v>44208</c:v>
                </c:pt>
                <c:pt idx="1994">
                  <c:v>44209</c:v>
                </c:pt>
                <c:pt idx="1995">
                  <c:v>44210</c:v>
                </c:pt>
                <c:pt idx="1996">
                  <c:v>44211</c:v>
                </c:pt>
                <c:pt idx="1997">
                  <c:v>44212</c:v>
                </c:pt>
                <c:pt idx="1998">
                  <c:v>44213</c:v>
                </c:pt>
                <c:pt idx="1999">
                  <c:v>44214</c:v>
                </c:pt>
                <c:pt idx="2000">
                  <c:v>44215</c:v>
                </c:pt>
                <c:pt idx="2001">
                  <c:v>44216</c:v>
                </c:pt>
                <c:pt idx="2002">
                  <c:v>44217</c:v>
                </c:pt>
                <c:pt idx="2003">
                  <c:v>44218</c:v>
                </c:pt>
                <c:pt idx="2004">
                  <c:v>44219</c:v>
                </c:pt>
                <c:pt idx="2005">
                  <c:v>44220</c:v>
                </c:pt>
                <c:pt idx="2006">
                  <c:v>44221</c:v>
                </c:pt>
                <c:pt idx="2007">
                  <c:v>44222</c:v>
                </c:pt>
                <c:pt idx="2008">
                  <c:v>44223</c:v>
                </c:pt>
                <c:pt idx="2009">
                  <c:v>44224</c:v>
                </c:pt>
                <c:pt idx="2010">
                  <c:v>44225</c:v>
                </c:pt>
                <c:pt idx="2011">
                  <c:v>44226</c:v>
                </c:pt>
                <c:pt idx="2012">
                  <c:v>44227</c:v>
                </c:pt>
                <c:pt idx="2013">
                  <c:v>44228</c:v>
                </c:pt>
                <c:pt idx="2014">
                  <c:v>44229</c:v>
                </c:pt>
                <c:pt idx="2015">
                  <c:v>44230</c:v>
                </c:pt>
                <c:pt idx="2016">
                  <c:v>44231</c:v>
                </c:pt>
                <c:pt idx="2017">
                  <c:v>44232</c:v>
                </c:pt>
                <c:pt idx="2018">
                  <c:v>44233</c:v>
                </c:pt>
                <c:pt idx="2019">
                  <c:v>44234</c:v>
                </c:pt>
                <c:pt idx="2020">
                  <c:v>44235</c:v>
                </c:pt>
                <c:pt idx="2021">
                  <c:v>44236</c:v>
                </c:pt>
                <c:pt idx="2022">
                  <c:v>44237</c:v>
                </c:pt>
                <c:pt idx="2023">
                  <c:v>44238</c:v>
                </c:pt>
                <c:pt idx="2024">
                  <c:v>44239</c:v>
                </c:pt>
                <c:pt idx="2025">
                  <c:v>44240</c:v>
                </c:pt>
                <c:pt idx="2026">
                  <c:v>44241</c:v>
                </c:pt>
                <c:pt idx="2027">
                  <c:v>44242</c:v>
                </c:pt>
                <c:pt idx="2028">
                  <c:v>44243</c:v>
                </c:pt>
                <c:pt idx="2029">
                  <c:v>44244</c:v>
                </c:pt>
                <c:pt idx="2030">
                  <c:v>44245</c:v>
                </c:pt>
                <c:pt idx="2031">
                  <c:v>44246</c:v>
                </c:pt>
                <c:pt idx="2032">
                  <c:v>44247</c:v>
                </c:pt>
                <c:pt idx="2033">
                  <c:v>44248</c:v>
                </c:pt>
                <c:pt idx="2034">
                  <c:v>44249</c:v>
                </c:pt>
                <c:pt idx="2035">
                  <c:v>44250</c:v>
                </c:pt>
                <c:pt idx="2036">
                  <c:v>44251</c:v>
                </c:pt>
                <c:pt idx="2037">
                  <c:v>44252</c:v>
                </c:pt>
                <c:pt idx="2038">
                  <c:v>44253</c:v>
                </c:pt>
                <c:pt idx="2039">
                  <c:v>44254</c:v>
                </c:pt>
                <c:pt idx="2040">
                  <c:v>44255</c:v>
                </c:pt>
                <c:pt idx="2041">
                  <c:v>44256</c:v>
                </c:pt>
                <c:pt idx="2042">
                  <c:v>44257</c:v>
                </c:pt>
                <c:pt idx="2043">
                  <c:v>44258</c:v>
                </c:pt>
                <c:pt idx="2044">
                  <c:v>44259</c:v>
                </c:pt>
                <c:pt idx="2045">
                  <c:v>44260</c:v>
                </c:pt>
                <c:pt idx="2046">
                  <c:v>44261</c:v>
                </c:pt>
                <c:pt idx="2047">
                  <c:v>44262</c:v>
                </c:pt>
                <c:pt idx="2048">
                  <c:v>44263</c:v>
                </c:pt>
                <c:pt idx="2049">
                  <c:v>44264</c:v>
                </c:pt>
                <c:pt idx="2050">
                  <c:v>44265</c:v>
                </c:pt>
                <c:pt idx="2051">
                  <c:v>44266</c:v>
                </c:pt>
                <c:pt idx="2052">
                  <c:v>44267</c:v>
                </c:pt>
                <c:pt idx="2053">
                  <c:v>44268</c:v>
                </c:pt>
                <c:pt idx="2054">
                  <c:v>44269</c:v>
                </c:pt>
                <c:pt idx="2055">
                  <c:v>44270</c:v>
                </c:pt>
                <c:pt idx="2056">
                  <c:v>44271</c:v>
                </c:pt>
                <c:pt idx="2057">
                  <c:v>44272</c:v>
                </c:pt>
                <c:pt idx="2058">
                  <c:v>44273</c:v>
                </c:pt>
                <c:pt idx="2059">
                  <c:v>44274</c:v>
                </c:pt>
                <c:pt idx="2060">
                  <c:v>44275</c:v>
                </c:pt>
                <c:pt idx="2061">
                  <c:v>44276</c:v>
                </c:pt>
                <c:pt idx="2062">
                  <c:v>44277</c:v>
                </c:pt>
                <c:pt idx="2063">
                  <c:v>44278</c:v>
                </c:pt>
                <c:pt idx="2064">
                  <c:v>44279</c:v>
                </c:pt>
                <c:pt idx="2065">
                  <c:v>44280</c:v>
                </c:pt>
                <c:pt idx="2066">
                  <c:v>44281</c:v>
                </c:pt>
                <c:pt idx="2067">
                  <c:v>44282</c:v>
                </c:pt>
                <c:pt idx="2068">
                  <c:v>44283</c:v>
                </c:pt>
                <c:pt idx="2069">
                  <c:v>44284</c:v>
                </c:pt>
                <c:pt idx="2070">
                  <c:v>44285</c:v>
                </c:pt>
                <c:pt idx="2071">
                  <c:v>44286</c:v>
                </c:pt>
                <c:pt idx="2072">
                  <c:v>44287</c:v>
                </c:pt>
                <c:pt idx="2073">
                  <c:v>44288</c:v>
                </c:pt>
                <c:pt idx="2074">
                  <c:v>44289</c:v>
                </c:pt>
                <c:pt idx="2075">
                  <c:v>44290</c:v>
                </c:pt>
                <c:pt idx="2076">
                  <c:v>44291</c:v>
                </c:pt>
                <c:pt idx="2077">
                  <c:v>44292</c:v>
                </c:pt>
                <c:pt idx="2078">
                  <c:v>44293</c:v>
                </c:pt>
                <c:pt idx="2079">
                  <c:v>44294</c:v>
                </c:pt>
                <c:pt idx="2080">
                  <c:v>44295</c:v>
                </c:pt>
                <c:pt idx="2081">
                  <c:v>44296</c:v>
                </c:pt>
                <c:pt idx="2082">
                  <c:v>44297</c:v>
                </c:pt>
                <c:pt idx="2083">
                  <c:v>44298</c:v>
                </c:pt>
                <c:pt idx="2084">
                  <c:v>44299</c:v>
                </c:pt>
                <c:pt idx="2085">
                  <c:v>44300</c:v>
                </c:pt>
                <c:pt idx="2086">
                  <c:v>44301</c:v>
                </c:pt>
                <c:pt idx="2087">
                  <c:v>44302</c:v>
                </c:pt>
                <c:pt idx="2088">
                  <c:v>44303</c:v>
                </c:pt>
                <c:pt idx="2089">
                  <c:v>44304</c:v>
                </c:pt>
                <c:pt idx="2090">
                  <c:v>44305</c:v>
                </c:pt>
                <c:pt idx="2091">
                  <c:v>44306</c:v>
                </c:pt>
                <c:pt idx="2092">
                  <c:v>44307</c:v>
                </c:pt>
                <c:pt idx="2093">
                  <c:v>44308</c:v>
                </c:pt>
                <c:pt idx="2094">
                  <c:v>44309</c:v>
                </c:pt>
                <c:pt idx="2095">
                  <c:v>44310</c:v>
                </c:pt>
                <c:pt idx="2096">
                  <c:v>44311</c:v>
                </c:pt>
                <c:pt idx="2097">
                  <c:v>44312</c:v>
                </c:pt>
                <c:pt idx="2098">
                  <c:v>44313</c:v>
                </c:pt>
                <c:pt idx="2099">
                  <c:v>44314</c:v>
                </c:pt>
                <c:pt idx="2100">
                  <c:v>44315</c:v>
                </c:pt>
                <c:pt idx="2101">
                  <c:v>44316</c:v>
                </c:pt>
                <c:pt idx="2102">
                  <c:v>44317</c:v>
                </c:pt>
                <c:pt idx="2103">
                  <c:v>44318</c:v>
                </c:pt>
                <c:pt idx="2104">
                  <c:v>44319</c:v>
                </c:pt>
                <c:pt idx="2105">
                  <c:v>44320</c:v>
                </c:pt>
                <c:pt idx="2106">
                  <c:v>44321</c:v>
                </c:pt>
                <c:pt idx="2107">
                  <c:v>44322</c:v>
                </c:pt>
                <c:pt idx="2108">
                  <c:v>44323</c:v>
                </c:pt>
                <c:pt idx="2109">
                  <c:v>44324</c:v>
                </c:pt>
                <c:pt idx="2110">
                  <c:v>44325</c:v>
                </c:pt>
                <c:pt idx="2111">
                  <c:v>44326</c:v>
                </c:pt>
                <c:pt idx="2112">
                  <c:v>44327</c:v>
                </c:pt>
                <c:pt idx="2113">
                  <c:v>44328</c:v>
                </c:pt>
                <c:pt idx="2114">
                  <c:v>44329</c:v>
                </c:pt>
                <c:pt idx="2115">
                  <c:v>44330</c:v>
                </c:pt>
                <c:pt idx="2116">
                  <c:v>44331</c:v>
                </c:pt>
                <c:pt idx="2117">
                  <c:v>44332</c:v>
                </c:pt>
                <c:pt idx="2118">
                  <c:v>44333</c:v>
                </c:pt>
                <c:pt idx="2119">
                  <c:v>44334</c:v>
                </c:pt>
                <c:pt idx="2120">
                  <c:v>44335</c:v>
                </c:pt>
                <c:pt idx="2121">
                  <c:v>44336</c:v>
                </c:pt>
                <c:pt idx="2122">
                  <c:v>44337</c:v>
                </c:pt>
                <c:pt idx="2123">
                  <c:v>44338</c:v>
                </c:pt>
                <c:pt idx="2124">
                  <c:v>44339</c:v>
                </c:pt>
                <c:pt idx="2125">
                  <c:v>44340</c:v>
                </c:pt>
                <c:pt idx="2126">
                  <c:v>44341</c:v>
                </c:pt>
                <c:pt idx="2127">
                  <c:v>44342</c:v>
                </c:pt>
                <c:pt idx="2128">
                  <c:v>44343</c:v>
                </c:pt>
                <c:pt idx="2129">
                  <c:v>44344</c:v>
                </c:pt>
                <c:pt idx="2130">
                  <c:v>44345</c:v>
                </c:pt>
                <c:pt idx="2131">
                  <c:v>44346</c:v>
                </c:pt>
                <c:pt idx="2132">
                  <c:v>44347</c:v>
                </c:pt>
                <c:pt idx="2133">
                  <c:v>44348</c:v>
                </c:pt>
                <c:pt idx="2134">
                  <c:v>44349</c:v>
                </c:pt>
                <c:pt idx="2135">
                  <c:v>44350</c:v>
                </c:pt>
                <c:pt idx="2136">
                  <c:v>44351</c:v>
                </c:pt>
                <c:pt idx="2137">
                  <c:v>44352</c:v>
                </c:pt>
                <c:pt idx="2138">
                  <c:v>44353</c:v>
                </c:pt>
                <c:pt idx="2139">
                  <c:v>44354</c:v>
                </c:pt>
                <c:pt idx="2140">
                  <c:v>44355</c:v>
                </c:pt>
                <c:pt idx="2141">
                  <c:v>44356</c:v>
                </c:pt>
                <c:pt idx="2142">
                  <c:v>44357</c:v>
                </c:pt>
                <c:pt idx="2143">
                  <c:v>44358</c:v>
                </c:pt>
                <c:pt idx="2144">
                  <c:v>44359</c:v>
                </c:pt>
                <c:pt idx="2145">
                  <c:v>44360</c:v>
                </c:pt>
                <c:pt idx="2146">
                  <c:v>44361</c:v>
                </c:pt>
                <c:pt idx="2147">
                  <c:v>44362</c:v>
                </c:pt>
                <c:pt idx="2148">
                  <c:v>44363</c:v>
                </c:pt>
                <c:pt idx="2149">
                  <c:v>44364</c:v>
                </c:pt>
                <c:pt idx="2150">
                  <c:v>44365</c:v>
                </c:pt>
                <c:pt idx="2151">
                  <c:v>44366</c:v>
                </c:pt>
                <c:pt idx="2152">
                  <c:v>44367</c:v>
                </c:pt>
                <c:pt idx="2153">
                  <c:v>44368</c:v>
                </c:pt>
                <c:pt idx="2154">
                  <c:v>44369</c:v>
                </c:pt>
                <c:pt idx="2155">
                  <c:v>44370</c:v>
                </c:pt>
                <c:pt idx="2156">
                  <c:v>44371</c:v>
                </c:pt>
                <c:pt idx="2157">
                  <c:v>44372</c:v>
                </c:pt>
                <c:pt idx="2158">
                  <c:v>44373</c:v>
                </c:pt>
                <c:pt idx="2159">
                  <c:v>44374</c:v>
                </c:pt>
                <c:pt idx="2160">
                  <c:v>44375</c:v>
                </c:pt>
                <c:pt idx="2161">
                  <c:v>44376</c:v>
                </c:pt>
                <c:pt idx="2162">
                  <c:v>44377</c:v>
                </c:pt>
                <c:pt idx="2163">
                  <c:v>44378</c:v>
                </c:pt>
                <c:pt idx="2164">
                  <c:v>44379</c:v>
                </c:pt>
                <c:pt idx="2165">
                  <c:v>44380</c:v>
                </c:pt>
                <c:pt idx="2166">
                  <c:v>44381</c:v>
                </c:pt>
                <c:pt idx="2167">
                  <c:v>44382</c:v>
                </c:pt>
                <c:pt idx="2168">
                  <c:v>44383</c:v>
                </c:pt>
                <c:pt idx="2169">
                  <c:v>44384</c:v>
                </c:pt>
                <c:pt idx="2170">
                  <c:v>44385</c:v>
                </c:pt>
                <c:pt idx="2171">
                  <c:v>44386</c:v>
                </c:pt>
                <c:pt idx="2172">
                  <c:v>44387</c:v>
                </c:pt>
                <c:pt idx="2173">
                  <c:v>44388</c:v>
                </c:pt>
                <c:pt idx="2174">
                  <c:v>44389</c:v>
                </c:pt>
                <c:pt idx="2175">
                  <c:v>44390</c:v>
                </c:pt>
                <c:pt idx="2176">
                  <c:v>44391</c:v>
                </c:pt>
                <c:pt idx="2177">
                  <c:v>44392</c:v>
                </c:pt>
                <c:pt idx="2178">
                  <c:v>44393</c:v>
                </c:pt>
                <c:pt idx="2179">
                  <c:v>44394</c:v>
                </c:pt>
                <c:pt idx="2180">
                  <c:v>44395</c:v>
                </c:pt>
                <c:pt idx="2181">
                  <c:v>44396</c:v>
                </c:pt>
                <c:pt idx="2182">
                  <c:v>44397</c:v>
                </c:pt>
                <c:pt idx="2183">
                  <c:v>44398</c:v>
                </c:pt>
                <c:pt idx="2184">
                  <c:v>44399</c:v>
                </c:pt>
                <c:pt idx="2185">
                  <c:v>44400</c:v>
                </c:pt>
                <c:pt idx="2186">
                  <c:v>44401</c:v>
                </c:pt>
                <c:pt idx="2187">
                  <c:v>44402</c:v>
                </c:pt>
                <c:pt idx="2188">
                  <c:v>44403</c:v>
                </c:pt>
                <c:pt idx="2189">
                  <c:v>44404</c:v>
                </c:pt>
                <c:pt idx="2190">
                  <c:v>44405</c:v>
                </c:pt>
                <c:pt idx="2191">
                  <c:v>44406</c:v>
                </c:pt>
                <c:pt idx="2192">
                  <c:v>44407</c:v>
                </c:pt>
                <c:pt idx="2193">
                  <c:v>44408</c:v>
                </c:pt>
                <c:pt idx="2194">
                  <c:v>44409</c:v>
                </c:pt>
                <c:pt idx="2195">
                  <c:v>44410</c:v>
                </c:pt>
                <c:pt idx="2196">
                  <c:v>44411</c:v>
                </c:pt>
                <c:pt idx="2197">
                  <c:v>44412</c:v>
                </c:pt>
                <c:pt idx="2198">
                  <c:v>44413</c:v>
                </c:pt>
                <c:pt idx="2199">
                  <c:v>44414</c:v>
                </c:pt>
                <c:pt idx="2200">
                  <c:v>44415</c:v>
                </c:pt>
                <c:pt idx="2201">
                  <c:v>44416</c:v>
                </c:pt>
                <c:pt idx="2202">
                  <c:v>44417</c:v>
                </c:pt>
                <c:pt idx="2203">
                  <c:v>44418</c:v>
                </c:pt>
                <c:pt idx="2204">
                  <c:v>44419</c:v>
                </c:pt>
                <c:pt idx="2205">
                  <c:v>44420</c:v>
                </c:pt>
                <c:pt idx="2206">
                  <c:v>44421</c:v>
                </c:pt>
                <c:pt idx="2207">
                  <c:v>44422</c:v>
                </c:pt>
                <c:pt idx="2208">
                  <c:v>44423</c:v>
                </c:pt>
                <c:pt idx="2209">
                  <c:v>44424</c:v>
                </c:pt>
                <c:pt idx="2210">
                  <c:v>44425</c:v>
                </c:pt>
                <c:pt idx="2211">
                  <c:v>44426</c:v>
                </c:pt>
                <c:pt idx="2212">
                  <c:v>44427</c:v>
                </c:pt>
                <c:pt idx="2213">
                  <c:v>44428</c:v>
                </c:pt>
                <c:pt idx="2214">
                  <c:v>44429</c:v>
                </c:pt>
                <c:pt idx="2215">
                  <c:v>44430</c:v>
                </c:pt>
                <c:pt idx="2216">
                  <c:v>44431</c:v>
                </c:pt>
                <c:pt idx="2217">
                  <c:v>44432</c:v>
                </c:pt>
                <c:pt idx="2218">
                  <c:v>44433</c:v>
                </c:pt>
                <c:pt idx="2219">
                  <c:v>44434</c:v>
                </c:pt>
                <c:pt idx="2220">
                  <c:v>44435</c:v>
                </c:pt>
                <c:pt idx="2221">
                  <c:v>44436</c:v>
                </c:pt>
                <c:pt idx="2222">
                  <c:v>44437</c:v>
                </c:pt>
                <c:pt idx="2223">
                  <c:v>44438</c:v>
                </c:pt>
                <c:pt idx="2224">
                  <c:v>44439</c:v>
                </c:pt>
                <c:pt idx="2225">
                  <c:v>44440</c:v>
                </c:pt>
                <c:pt idx="2226">
                  <c:v>44441</c:v>
                </c:pt>
                <c:pt idx="2227">
                  <c:v>44442</c:v>
                </c:pt>
                <c:pt idx="2228">
                  <c:v>44443</c:v>
                </c:pt>
                <c:pt idx="2229">
                  <c:v>44444</c:v>
                </c:pt>
                <c:pt idx="2230">
                  <c:v>44445</c:v>
                </c:pt>
                <c:pt idx="2231">
                  <c:v>44446</c:v>
                </c:pt>
                <c:pt idx="2232">
                  <c:v>44447</c:v>
                </c:pt>
                <c:pt idx="2233">
                  <c:v>44448</c:v>
                </c:pt>
                <c:pt idx="2234">
                  <c:v>44449</c:v>
                </c:pt>
                <c:pt idx="2235">
                  <c:v>44450</c:v>
                </c:pt>
                <c:pt idx="2236">
                  <c:v>44451</c:v>
                </c:pt>
                <c:pt idx="2237">
                  <c:v>44452</c:v>
                </c:pt>
                <c:pt idx="2238">
                  <c:v>44453</c:v>
                </c:pt>
                <c:pt idx="2239">
                  <c:v>44454</c:v>
                </c:pt>
                <c:pt idx="2240">
                  <c:v>44455</c:v>
                </c:pt>
                <c:pt idx="2241">
                  <c:v>44456</c:v>
                </c:pt>
                <c:pt idx="2242">
                  <c:v>44457</c:v>
                </c:pt>
                <c:pt idx="2243">
                  <c:v>44458</c:v>
                </c:pt>
                <c:pt idx="2244">
                  <c:v>44459</c:v>
                </c:pt>
                <c:pt idx="2245">
                  <c:v>44460</c:v>
                </c:pt>
                <c:pt idx="2246">
                  <c:v>44461</c:v>
                </c:pt>
                <c:pt idx="2247">
                  <c:v>44462</c:v>
                </c:pt>
                <c:pt idx="2248">
                  <c:v>44463</c:v>
                </c:pt>
                <c:pt idx="2249">
                  <c:v>44464</c:v>
                </c:pt>
                <c:pt idx="2250">
                  <c:v>44465</c:v>
                </c:pt>
                <c:pt idx="2251">
                  <c:v>44466</c:v>
                </c:pt>
                <c:pt idx="2252">
                  <c:v>44467</c:v>
                </c:pt>
                <c:pt idx="2253">
                  <c:v>44468</c:v>
                </c:pt>
                <c:pt idx="2254">
                  <c:v>44469</c:v>
                </c:pt>
                <c:pt idx="2255">
                  <c:v>44470</c:v>
                </c:pt>
                <c:pt idx="2256">
                  <c:v>44471</c:v>
                </c:pt>
                <c:pt idx="2257">
                  <c:v>44472</c:v>
                </c:pt>
                <c:pt idx="2258">
                  <c:v>44473</c:v>
                </c:pt>
                <c:pt idx="2259">
                  <c:v>44474</c:v>
                </c:pt>
                <c:pt idx="2260">
                  <c:v>44475</c:v>
                </c:pt>
                <c:pt idx="2261">
                  <c:v>44476</c:v>
                </c:pt>
                <c:pt idx="2262">
                  <c:v>44477</c:v>
                </c:pt>
                <c:pt idx="2263">
                  <c:v>44478</c:v>
                </c:pt>
                <c:pt idx="2264">
                  <c:v>44479</c:v>
                </c:pt>
                <c:pt idx="2265">
                  <c:v>44480</c:v>
                </c:pt>
                <c:pt idx="2266">
                  <c:v>44481</c:v>
                </c:pt>
                <c:pt idx="2267">
                  <c:v>44482</c:v>
                </c:pt>
                <c:pt idx="2268">
                  <c:v>44483</c:v>
                </c:pt>
                <c:pt idx="2269">
                  <c:v>44484</c:v>
                </c:pt>
                <c:pt idx="2270">
                  <c:v>44485</c:v>
                </c:pt>
                <c:pt idx="2271">
                  <c:v>44486</c:v>
                </c:pt>
                <c:pt idx="2272">
                  <c:v>44487</c:v>
                </c:pt>
                <c:pt idx="2273">
                  <c:v>44488</c:v>
                </c:pt>
                <c:pt idx="2274">
                  <c:v>44489</c:v>
                </c:pt>
                <c:pt idx="2275">
                  <c:v>44490</c:v>
                </c:pt>
                <c:pt idx="2276">
                  <c:v>44491</c:v>
                </c:pt>
                <c:pt idx="2277">
                  <c:v>44492</c:v>
                </c:pt>
                <c:pt idx="2278">
                  <c:v>44493</c:v>
                </c:pt>
                <c:pt idx="2279">
                  <c:v>44494</c:v>
                </c:pt>
                <c:pt idx="2280">
                  <c:v>44495</c:v>
                </c:pt>
                <c:pt idx="2281">
                  <c:v>44496</c:v>
                </c:pt>
                <c:pt idx="2282">
                  <c:v>44497</c:v>
                </c:pt>
                <c:pt idx="2283">
                  <c:v>44498</c:v>
                </c:pt>
                <c:pt idx="2284">
                  <c:v>44499</c:v>
                </c:pt>
                <c:pt idx="2285">
                  <c:v>44500</c:v>
                </c:pt>
                <c:pt idx="2286">
                  <c:v>44501</c:v>
                </c:pt>
                <c:pt idx="2287">
                  <c:v>44502</c:v>
                </c:pt>
                <c:pt idx="2288">
                  <c:v>44503</c:v>
                </c:pt>
                <c:pt idx="2289">
                  <c:v>44504</c:v>
                </c:pt>
                <c:pt idx="2290">
                  <c:v>44505</c:v>
                </c:pt>
                <c:pt idx="2291">
                  <c:v>44506</c:v>
                </c:pt>
                <c:pt idx="2292">
                  <c:v>44507</c:v>
                </c:pt>
                <c:pt idx="2293">
                  <c:v>44508</c:v>
                </c:pt>
                <c:pt idx="2294">
                  <c:v>44509</c:v>
                </c:pt>
                <c:pt idx="2295">
                  <c:v>44510</c:v>
                </c:pt>
                <c:pt idx="2296">
                  <c:v>44511</c:v>
                </c:pt>
                <c:pt idx="2297">
                  <c:v>44512</c:v>
                </c:pt>
                <c:pt idx="2298">
                  <c:v>44513</c:v>
                </c:pt>
                <c:pt idx="2299">
                  <c:v>44514</c:v>
                </c:pt>
                <c:pt idx="2300">
                  <c:v>44515</c:v>
                </c:pt>
                <c:pt idx="2301">
                  <c:v>44516</c:v>
                </c:pt>
                <c:pt idx="2302">
                  <c:v>44517</c:v>
                </c:pt>
                <c:pt idx="2303">
                  <c:v>44518</c:v>
                </c:pt>
                <c:pt idx="2304">
                  <c:v>44519</c:v>
                </c:pt>
                <c:pt idx="2305">
                  <c:v>44520</c:v>
                </c:pt>
                <c:pt idx="2306">
                  <c:v>44521</c:v>
                </c:pt>
                <c:pt idx="2307">
                  <c:v>44522</c:v>
                </c:pt>
                <c:pt idx="2308">
                  <c:v>44523</c:v>
                </c:pt>
                <c:pt idx="2309">
                  <c:v>44524</c:v>
                </c:pt>
                <c:pt idx="2310">
                  <c:v>44525</c:v>
                </c:pt>
                <c:pt idx="2311">
                  <c:v>44526</c:v>
                </c:pt>
                <c:pt idx="2312">
                  <c:v>44527</c:v>
                </c:pt>
                <c:pt idx="2313">
                  <c:v>44528</c:v>
                </c:pt>
                <c:pt idx="2314">
                  <c:v>44529</c:v>
                </c:pt>
                <c:pt idx="2315">
                  <c:v>44530</c:v>
                </c:pt>
                <c:pt idx="2316">
                  <c:v>44531</c:v>
                </c:pt>
                <c:pt idx="2317">
                  <c:v>44532</c:v>
                </c:pt>
                <c:pt idx="2318">
                  <c:v>44533</c:v>
                </c:pt>
                <c:pt idx="2319">
                  <c:v>44534</c:v>
                </c:pt>
                <c:pt idx="2320">
                  <c:v>44535</c:v>
                </c:pt>
                <c:pt idx="2321">
                  <c:v>44536</c:v>
                </c:pt>
                <c:pt idx="2322">
                  <c:v>44537</c:v>
                </c:pt>
                <c:pt idx="2323">
                  <c:v>44538</c:v>
                </c:pt>
                <c:pt idx="2324">
                  <c:v>44539</c:v>
                </c:pt>
                <c:pt idx="2325">
                  <c:v>44540</c:v>
                </c:pt>
                <c:pt idx="2326">
                  <c:v>44541</c:v>
                </c:pt>
                <c:pt idx="2327">
                  <c:v>44542</c:v>
                </c:pt>
                <c:pt idx="2328">
                  <c:v>44543</c:v>
                </c:pt>
                <c:pt idx="2329">
                  <c:v>44544</c:v>
                </c:pt>
                <c:pt idx="2330">
                  <c:v>44545</c:v>
                </c:pt>
                <c:pt idx="2331">
                  <c:v>44546</c:v>
                </c:pt>
                <c:pt idx="2332">
                  <c:v>44547</c:v>
                </c:pt>
                <c:pt idx="2333">
                  <c:v>44548</c:v>
                </c:pt>
                <c:pt idx="2334">
                  <c:v>44549</c:v>
                </c:pt>
                <c:pt idx="2335">
                  <c:v>44550</c:v>
                </c:pt>
                <c:pt idx="2336">
                  <c:v>44551</c:v>
                </c:pt>
                <c:pt idx="2337">
                  <c:v>44552</c:v>
                </c:pt>
                <c:pt idx="2338">
                  <c:v>44553</c:v>
                </c:pt>
                <c:pt idx="2339">
                  <c:v>44554</c:v>
                </c:pt>
                <c:pt idx="2340">
                  <c:v>44555</c:v>
                </c:pt>
                <c:pt idx="2341">
                  <c:v>44556</c:v>
                </c:pt>
                <c:pt idx="2342">
                  <c:v>44557</c:v>
                </c:pt>
                <c:pt idx="2343">
                  <c:v>44558</c:v>
                </c:pt>
                <c:pt idx="2344">
                  <c:v>44559</c:v>
                </c:pt>
                <c:pt idx="2345">
                  <c:v>44560</c:v>
                </c:pt>
                <c:pt idx="2346">
                  <c:v>44561</c:v>
                </c:pt>
                <c:pt idx="2347">
                  <c:v>44562</c:v>
                </c:pt>
                <c:pt idx="2348">
                  <c:v>44563</c:v>
                </c:pt>
                <c:pt idx="2349">
                  <c:v>44564</c:v>
                </c:pt>
                <c:pt idx="2350">
                  <c:v>44565</c:v>
                </c:pt>
                <c:pt idx="2351">
                  <c:v>44566</c:v>
                </c:pt>
                <c:pt idx="2352">
                  <c:v>44567</c:v>
                </c:pt>
                <c:pt idx="2353">
                  <c:v>44568</c:v>
                </c:pt>
                <c:pt idx="2354">
                  <c:v>44569</c:v>
                </c:pt>
                <c:pt idx="2355">
                  <c:v>44570</c:v>
                </c:pt>
                <c:pt idx="2356">
                  <c:v>44571</c:v>
                </c:pt>
                <c:pt idx="2357">
                  <c:v>44572</c:v>
                </c:pt>
                <c:pt idx="2358">
                  <c:v>44573</c:v>
                </c:pt>
                <c:pt idx="2359">
                  <c:v>44574</c:v>
                </c:pt>
                <c:pt idx="2360">
                  <c:v>44575</c:v>
                </c:pt>
                <c:pt idx="2361">
                  <c:v>44576</c:v>
                </c:pt>
                <c:pt idx="2362">
                  <c:v>44577</c:v>
                </c:pt>
                <c:pt idx="2363">
                  <c:v>44578</c:v>
                </c:pt>
                <c:pt idx="2364">
                  <c:v>44579</c:v>
                </c:pt>
                <c:pt idx="2365">
                  <c:v>44580</c:v>
                </c:pt>
                <c:pt idx="2366">
                  <c:v>44581</c:v>
                </c:pt>
                <c:pt idx="2367">
                  <c:v>44582</c:v>
                </c:pt>
                <c:pt idx="2368">
                  <c:v>44583</c:v>
                </c:pt>
                <c:pt idx="2369">
                  <c:v>44584</c:v>
                </c:pt>
                <c:pt idx="2370">
                  <c:v>44585</c:v>
                </c:pt>
                <c:pt idx="2371">
                  <c:v>44586</c:v>
                </c:pt>
                <c:pt idx="2372">
                  <c:v>44587</c:v>
                </c:pt>
                <c:pt idx="2373">
                  <c:v>44588</c:v>
                </c:pt>
                <c:pt idx="2374">
                  <c:v>44589</c:v>
                </c:pt>
                <c:pt idx="2375">
                  <c:v>44590</c:v>
                </c:pt>
                <c:pt idx="2376">
                  <c:v>44591</c:v>
                </c:pt>
                <c:pt idx="2377">
                  <c:v>44592</c:v>
                </c:pt>
                <c:pt idx="2378">
                  <c:v>44593</c:v>
                </c:pt>
                <c:pt idx="2379">
                  <c:v>44594</c:v>
                </c:pt>
                <c:pt idx="2380">
                  <c:v>44595</c:v>
                </c:pt>
                <c:pt idx="2381">
                  <c:v>44596</c:v>
                </c:pt>
                <c:pt idx="2382">
                  <c:v>44597</c:v>
                </c:pt>
                <c:pt idx="2383">
                  <c:v>44598</c:v>
                </c:pt>
                <c:pt idx="2384">
                  <c:v>44599</c:v>
                </c:pt>
                <c:pt idx="2385">
                  <c:v>44600</c:v>
                </c:pt>
                <c:pt idx="2386">
                  <c:v>44601</c:v>
                </c:pt>
                <c:pt idx="2387">
                  <c:v>44602</c:v>
                </c:pt>
                <c:pt idx="2388">
                  <c:v>44603</c:v>
                </c:pt>
                <c:pt idx="2389">
                  <c:v>44604</c:v>
                </c:pt>
                <c:pt idx="2390">
                  <c:v>44605</c:v>
                </c:pt>
                <c:pt idx="2391">
                  <c:v>44606</c:v>
                </c:pt>
                <c:pt idx="2392">
                  <c:v>44607</c:v>
                </c:pt>
                <c:pt idx="2393">
                  <c:v>44608</c:v>
                </c:pt>
                <c:pt idx="2394">
                  <c:v>44609</c:v>
                </c:pt>
                <c:pt idx="2395">
                  <c:v>44610</c:v>
                </c:pt>
                <c:pt idx="2396">
                  <c:v>44611</c:v>
                </c:pt>
                <c:pt idx="2397">
                  <c:v>44612</c:v>
                </c:pt>
                <c:pt idx="2398">
                  <c:v>44613</c:v>
                </c:pt>
                <c:pt idx="2399">
                  <c:v>44614</c:v>
                </c:pt>
                <c:pt idx="2400">
                  <c:v>44615</c:v>
                </c:pt>
                <c:pt idx="2401">
                  <c:v>44616</c:v>
                </c:pt>
                <c:pt idx="2402">
                  <c:v>44617</c:v>
                </c:pt>
                <c:pt idx="2403">
                  <c:v>44618</c:v>
                </c:pt>
                <c:pt idx="2404">
                  <c:v>44619</c:v>
                </c:pt>
                <c:pt idx="2405">
                  <c:v>44620</c:v>
                </c:pt>
                <c:pt idx="2406">
                  <c:v>44621</c:v>
                </c:pt>
                <c:pt idx="2407">
                  <c:v>44622</c:v>
                </c:pt>
                <c:pt idx="2408">
                  <c:v>44623</c:v>
                </c:pt>
                <c:pt idx="2409">
                  <c:v>44624</c:v>
                </c:pt>
                <c:pt idx="2410">
                  <c:v>44625</c:v>
                </c:pt>
                <c:pt idx="2411">
                  <c:v>44626</c:v>
                </c:pt>
                <c:pt idx="2412">
                  <c:v>44627</c:v>
                </c:pt>
                <c:pt idx="2413">
                  <c:v>44628</c:v>
                </c:pt>
                <c:pt idx="2414">
                  <c:v>44629</c:v>
                </c:pt>
                <c:pt idx="2415">
                  <c:v>44630</c:v>
                </c:pt>
                <c:pt idx="2416">
                  <c:v>44631</c:v>
                </c:pt>
                <c:pt idx="2417">
                  <c:v>44632</c:v>
                </c:pt>
                <c:pt idx="2418">
                  <c:v>44633</c:v>
                </c:pt>
                <c:pt idx="2419">
                  <c:v>44634</c:v>
                </c:pt>
                <c:pt idx="2420">
                  <c:v>44635</c:v>
                </c:pt>
                <c:pt idx="2421">
                  <c:v>44636</c:v>
                </c:pt>
                <c:pt idx="2422">
                  <c:v>44637</c:v>
                </c:pt>
                <c:pt idx="2423">
                  <c:v>44638</c:v>
                </c:pt>
                <c:pt idx="2424">
                  <c:v>44639</c:v>
                </c:pt>
                <c:pt idx="2425">
                  <c:v>44640</c:v>
                </c:pt>
                <c:pt idx="2426">
                  <c:v>44641</c:v>
                </c:pt>
                <c:pt idx="2427">
                  <c:v>44642</c:v>
                </c:pt>
                <c:pt idx="2428">
                  <c:v>44643</c:v>
                </c:pt>
                <c:pt idx="2429">
                  <c:v>44644</c:v>
                </c:pt>
                <c:pt idx="2430">
                  <c:v>44645</c:v>
                </c:pt>
                <c:pt idx="2431">
                  <c:v>44646</c:v>
                </c:pt>
                <c:pt idx="2432">
                  <c:v>44647</c:v>
                </c:pt>
                <c:pt idx="2433">
                  <c:v>44648</c:v>
                </c:pt>
                <c:pt idx="2434">
                  <c:v>44649</c:v>
                </c:pt>
                <c:pt idx="2435">
                  <c:v>44650</c:v>
                </c:pt>
                <c:pt idx="2436">
                  <c:v>44651</c:v>
                </c:pt>
                <c:pt idx="2437">
                  <c:v>44652</c:v>
                </c:pt>
                <c:pt idx="2438">
                  <c:v>44653</c:v>
                </c:pt>
                <c:pt idx="2439">
                  <c:v>44654</c:v>
                </c:pt>
                <c:pt idx="2440">
                  <c:v>44655</c:v>
                </c:pt>
                <c:pt idx="2441">
                  <c:v>44656</c:v>
                </c:pt>
                <c:pt idx="2442">
                  <c:v>44657</c:v>
                </c:pt>
                <c:pt idx="2443">
                  <c:v>44658</c:v>
                </c:pt>
                <c:pt idx="2444">
                  <c:v>44659</c:v>
                </c:pt>
                <c:pt idx="2445">
                  <c:v>44660</c:v>
                </c:pt>
                <c:pt idx="2446">
                  <c:v>44661</c:v>
                </c:pt>
                <c:pt idx="2447">
                  <c:v>44662</c:v>
                </c:pt>
                <c:pt idx="2448">
                  <c:v>44663</c:v>
                </c:pt>
                <c:pt idx="2449">
                  <c:v>44664</c:v>
                </c:pt>
                <c:pt idx="2450">
                  <c:v>44665</c:v>
                </c:pt>
                <c:pt idx="2451">
                  <c:v>44666</c:v>
                </c:pt>
                <c:pt idx="2452">
                  <c:v>44667</c:v>
                </c:pt>
                <c:pt idx="2453">
                  <c:v>44668</c:v>
                </c:pt>
                <c:pt idx="2454">
                  <c:v>44669</c:v>
                </c:pt>
                <c:pt idx="2455">
                  <c:v>44670</c:v>
                </c:pt>
                <c:pt idx="2456">
                  <c:v>44671</c:v>
                </c:pt>
                <c:pt idx="2457">
                  <c:v>44672</c:v>
                </c:pt>
                <c:pt idx="2458">
                  <c:v>44673</c:v>
                </c:pt>
                <c:pt idx="2459">
                  <c:v>44674</c:v>
                </c:pt>
                <c:pt idx="2460">
                  <c:v>44675</c:v>
                </c:pt>
                <c:pt idx="2461">
                  <c:v>44676</c:v>
                </c:pt>
                <c:pt idx="2462">
                  <c:v>44677</c:v>
                </c:pt>
                <c:pt idx="2463">
                  <c:v>44678</c:v>
                </c:pt>
                <c:pt idx="2464">
                  <c:v>44679</c:v>
                </c:pt>
                <c:pt idx="2465">
                  <c:v>44680</c:v>
                </c:pt>
                <c:pt idx="2466">
                  <c:v>44681</c:v>
                </c:pt>
                <c:pt idx="2467">
                  <c:v>44682</c:v>
                </c:pt>
                <c:pt idx="2468">
                  <c:v>44683</c:v>
                </c:pt>
                <c:pt idx="2469">
                  <c:v>44684</c:v>
                </c:pt>
                <c:pt idx="2470">
                  <c:v>44685</c:v>
                </c:pt>
              </c:numCache>
            </c:numRef>
          </c:cat>
          <c:val>
            <c:numRef>
              <c:f>Sheet2!$B$2:$B$2472</c:f>
              <c:numCache>
                <c:formatCode>General</c:formatCode>
                <c:ptCount val="247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605</c:v>
                </c:pt>
                <c:pt idx="9">
                  <c:v>323</c:v>
                </c:pt>
                <c:pt idx="10">
                  <c:v>475</c:v>
                </c:pt>
                <c:pt idx="11">
                  <c:v>422</c:v>
                </c:pt>
                <c:pt idx="12">
                  <c:v>78</c:v>
                </c:pt>
                <c:pt idx="13">
                  <c:v>445</c:v>
                </c:pt>
                <c:pt idx="14">
                  <c:v>269</c:v>
                </c:pt>
                <c:pt idx="15">
                  <c:v>193</c:v>
                </c:pt>
                <c:pt idx="16">
                  <c:v>144</c:v>
                </c:pt>
                <c:pt idx="17">
                  <c:v>121</c:v>
                </c:pt>
                <c:pt idx="18">
                  <c:v>132</c:v>
                </c:pt>
                <c:pt idx="19">
                  <c:v>147</c:v>
                </c:pt>
                <c:pt idx="20">
                  <c:v>195</c:v>
                </c:pt>
                <c:pt idx="21">
                  <c:v>99</c:v>
                </c:pt>
                <c:pt idx="22">
                  <c:v>80</c:v>
                </c:pt>
                <c:pt idx="23">
                  <c:v>553</c:v>
                </c:pt>
                <c:pt idx="24">
                  <c:v>73</c:v>
                </c:pt>
                <c:pt idx="25">
                  <c:v>92</c:v>
                </c:pt>
                <c:pt idx="26">
                  <c:v>76</c:v>
                </c:pt>
                <c:pt idx="27">
                  <c:v>60</c:v>
                </c:pt>
                <c:pt idx="28">
                  <c:v>59</c:v>
                </c:pt>
                <c:pt idx="29">
                  <c:v>93</c:v>
                </c:pt>
                <c:pt idx="30">
                  <c:v>56</c:v>
                </c:pt>
                <c:pt idx="31">
                  <c:v>55</c:v>
                </c:pt>
                <c:pt idx="32">
                  <c:v>58</c:v>
                </c:pt>
                <c:pt idx="33">
                  <c:v>57</c:v>
                </c:pt>
                <c:pt idx="34">
                  <c:v>59</c:v>
                </c:pt>
                <c:pt idx="35">
                  <c:v>55</c:v>
                </c:pt>
                <c:pt idx="36">
                  <c:v>59</c:v>
                </c:pt>
                <c:pt idx="37">
                  <c:v>55</c:v>
                </c:pt>
                <c:pt idx="38">
                  <c:v>55</c:v>
                </c:pt>
                <c:pt idx="39">
                  <c:v>54</c:v>
                </c:pt>
                <c:pt idx="40">
                  <c:v>65</c:v>
                </c:pt>
                <c:pt idx="41">
                  <c:v>54</c:v>
                </c:pt>
                <c:pt idx="42">
                  <c:v>55</c:v>
                </c:pt>
                <c:pt idx="43">
                  <c:v>56</c:v>
                </c:pt>
                <c:pt idx="44">
                  <c:v>62</c:v>
                </c:pt>
                <c:pt idx="45">
                  <c:v>52</c:v>
                </c:pt>
                <c:pt idx="46">
                  <c:v>54</c:v>
                </c:pt>
                <c:pt idx="47">
                  <c:v>53</c:v>
                </c:pt>
                <c:pt idx="48">
                  <c:v>112</c:v>
                </c:pt>
                <c:pt idx="49">
                  <c:v>56</c:v>
                </c:pt>
                <c:pt idx="50">
                  <c:v>56</c:v>
                </c:pt>
                <c:pt idx="51">
                  <c:v>52</c:v>
                </c:pt>
                <c:pt idx="52">
                  <c:v>53</c:v>
                </c:pt>
                <c:pt idx="53">
                  <c:v>51</c:v>
                </c:pt>
                <c:pt idx="54">
                  <c:v>51</c:v>
                </c:pt>
                <c:pt idx="55">
                  <c:v>52</c:v>
                </c:pt>
                <c:pt idx="56">
                  <c:v>54</c:v>
                </c:pt>
                <c:pt idx="57">
                  <c:v>52</c:v>
                </c:pt>
                <c:pt idx="58">
                  <c:v>55</c:v>
                </c:pt>
                <c:pt idx="59">
                  <c:v>51</c:v>
                </c:pt>
                <c:pt idx="60">
                  <c:v>53</c:v>
                </c:pt>
                <c:pt idx="61">
                  <c:v>55</c:v>
                </c:pt>
                <c:pt idx="62">
                  <c:v>51</c:v>
                </c:pt>
                <c:pt idx="63">
                  <c:v>51</c:v>
                </c:pt>
                <c:pt idx="64">
                  <c:v>53</c:v>
                </c:pt>
                <c:pt idx="65">
                  <c:v>53</c:v>
                </c:pt>
                <c:pt idx="66">
                  <c:v>51</c:v>
                </c:pt>
                <c:pt idx="67">
                  <c:v>51</c:v>
                </c:pt>
                <c:pt idx="68">
                  <c:v>51</c:v>
                </c:pt>
                <c:pt idx="69">
                  <c:v>51</c:v>
                </c:pt>
                <c:pt idx="70">
                  <c:v>57</c:v>
                </c:pt>
                <c:pt idx="71">
                  <c:v>62</c:v>
                </c:pt>
                <c:pt idx="72">
                  <c:v>65</c:v>
                </c:pt>
                <c:pt idx="73">
                  <c:v>56</c:v>
                </c:pt>
                <c:pt idx="74">
                  <c:v>51</c:v>
                </c:pt>
                <c:pt idx="75">
                  <c:v>53</c:v>
                </c:pt>
                <c:pt idx="76">
                  <c:v>58</c:v>
                </c:pt>
                <c:pt idx="77">
                  <c:v>55</c:v>
                </c:pt>
                <c:pt idx="78">
                  <c:v>53</c:v>
                </c:pt>
                <c:pt idx="79">
                  <c:v>54</c:v>
                </c:pt>
                <c:pt idx="80">
                  <c:v>52</c:v>
                </c:pt>
                <c:pt idx="81">
                  <c:v>52</c:v>
                </c:pt>
                <c:pt idx="82">
                  <c:v>54</c:v>
                </c:pt>
                <c:pt idx="83">
                  <c:v>54</c:v>
                </c:pt>
                <c:pt idx="84">
                  <c:v>57</c:v>
                </c:pt>
                <c:pt idx="85">
                  <c:v>51</c:v>
                </c:pt>
                <c:pt idx="86">
                  <c:v>51</c:v>
                </c:pt>
                <c:pt idx="87">
                  <c:v>52</c:v>
                </c:pt>
                <c:pt idx="88">
                  <c:v>55</c:v>
                </c:pt>
                <c:pt idx="89">
                  <c:v>54</c:v>
                </c:pt>
                <c:pt idx="90">
                  <c:v>55</c:v>
                </c:pt>
                <c:pt idx="91">
                  <c:v>52</c:v>
                </c:pt>
                <c:pt idx="92">
                  <c:v>54</c:v>
                </c:pt>
                <c:pt idx="93">
                  <c:v>54</c:v>
                </c:pt>
                <c:pt idx="94">
                  <c:v>51</c:v>
                </c:pt>
                <c:pt idx="95">
                  <c:v>53</c:v>
                </c:pt>
                <c:pt idx="96">
                  <c:v>52</c:v>
                </c:pt>
                <c:pt idx="97">
                  <c:v>52</c:v>
                </c:pt>
                <c:pt idx="98">
                  <c:v>53</c:v>
                </c:pt>
                <c:pt idx="99">
                  <c:v>52</c:v>
                </c:pt>
                <c:pt idx="100">
                  <c:v>52</c:v>
                </c:pt>
                <c:pt idx="101">
                  <c:v>52</c:v>
                </c:pt>
                <c:pt idx="102">
                  <c:v>52</c:v>
                </c:pt>
                <c:pt idx="103">
                  <c:v>52</c:v>
                </c:pt>
                <c:pt idx="104">
                  <c:v>53</c:v>
                </c:pt>
                <c:pt idx="105">
                  <c:v>59</c:v>
                </c:pt>
                <c:pt idx="106">
                  <c:v>52</c:v>
                </c:pt>
                <c:pt idx="107">
                  <c:v>51</c:v>
                </c:pt>
                <c:pt idx="108">
                  <c:v>52</c:v>
                </c:pt>
                <c:pt idx="109">
                  <c:v>57</c:v>
                </c:pt>
                <c:pt idx="110">
                  <c:v>56</c:v>
                </c:pt>
                <c:pt idx="111">
                  <c:v>54</c:v>
                </c:pt>
                <c:pt idx="112">
                  <c:v>54</c:v>
                </c:pt>
                <c:pt idx="113">
                  <c:v>54</c:v>
                </c:pt>
                <c:pt idx="114">
                  <c:v>54</c:v>
                </c:pt>
                <c:pt idx="115">
                  <c:v>54</c:v>
                </c:pt>
                <c:pt idx="116">
                  <c:v>56</c:v>
                </c:pt>
                <c:pt idx="117">
                  <c:v>58</c:v>
                </c:pt>
                <c:pt idx="118">
                  <c:v>54</c:v>
                </c:pt>
                <c:pt idx="119">
                  <c:v>54</c:v>
                </c:pt>
                <c:pt idx="120">
                  <c:v>53</c:v>
                </c:pt>
                <c:pt idx="121">
                  <c:v>54</c:v>
                </c:pt>
                <c:pt idx="122">
                  <c:v>53</c:v>
                </c:pt>
                <c:pt idx="123">
                  <c:v>55</c:v>
                </c:pt>
                <c:pt idx="124">
                  <c:v>55</c:v>
                </c:pt>
                <c:pt idx="125">
                  <c:v>54</c:v>
                </c:pt>
                <c:pt idx="126">
                  <c:v>54</c:v>
                </c:pt>
                <c:pt idx="127">
                  <c:v>54</c:v>
                </c:pt>
                <c:pt idx="128">
                  <c:v>54</c:v>
                </c:pt>
                <c:pt idx="129">
                  <c:v>54</c:v>
                </c:pt>
                <c:pt idx="130">
                  <c:v>54</c:v>
                </c:pt>
                <c:pt idx="131">
                  <c:v>54</c:v>
                </c:pt>
                <c:pt idx="132">
                  <c:v>55</c:v>
                </c:pt>
                <c:pt idx="133">
                  <c:v>55</c:v>
                </c:pt>
                <c:pt idx="134">
                  <c:v>58</c:v>
                </c:pt>
                <c:pt idx="135">
                  <c:v>59</c:v>
                </c:pt>
                <c:pt idx="136">
                  <c:v>57</c:v>
                </c:pt>
                <c:pt idx="137">
                  <c:v>53</c:v>
                </c:pt>
                <c:pt idx="138">
                  <c:v>63</c:v>
                </c:pt>
                <c:pt idx="139">
                  <c:v>54</c:v>
                </c:pt>
                <c:pt idx="140">
                  <c:v>55</c:v>
                </c:pt>
                <c:pt idx="141">
                  <c:v>55</c:v>
                </c:pt>
                <c:pt idx="142">
                  <c:v>54</c:v>
                </c:pt>
                <c:pt idx="143">
                  <c:v>53</c:v>
                </c:pt>
                <c:pt idx="144">
                  <c:v>53</c:v>
                </c:pt>
                <c:pt idx="145">
                  <c:v>54</c:v>
                </c:pt>
                <c:pt idx="146">
                  <c:v>56</c:v>
                </c:pt>
                <c:pt idx="147">
                  <c:v>53</c:v>
                </c:pt>
                <c:pt idx="148">
                  <c:v>54</c:v>
                </c:pt>
                <c:pt idx="149">
                  <c:v>54</c:v>
                </c:pt>
                <c:pt idx="150">
                  <c:v>67</c:v>
                </c:pt>
                <c:pt idx="151">
                  <c:v>53</c:v>
                </c:pt>
                <c:pt idx="152">
                  <c:v>54</c:v>
                </c:pt>
                <c:pt idx="153">
                  <c:v>57</c:v>
                </c:pt>
                <c:pt idx="154">
                  <c:v>58</c:v>
                </c:pt>
                <c:pt idx="155">
                  <c:v>55</c:v>
                </c:pt>
                <c:pt idx="156">
                  <c:v>53</c:v>
                </c:pt>
                <c:pt idx="157">
                  <c:v>53</c:v>
                </c:pt>
                <c:pt idx="158">
                  <c:v>54</c:v>
                </c:pt>
                <c:pt idx="159">
                  <c:v>57</c:v>
                </c:pt>
                <c:pt idx="160">
                  <c:v>54</c:v>
                </c:pt>
                <c:pt idx="161">
                  <c:v>53</c:v>
                </c:pt>
                <c:pt idx="162">
                  <c:v>54</c:v>
                </c:pt>
                <c:pt idx="163">
                  <c:v>53</c:v>
                </c:pt>
                <c:pt idx="164">
                  <c:v>53</c:v>
                </c:pt>
                <c:pt idx="165">
                  <c:v>54</c:v>
                </c:pt>
                <c:pt idx="166">
                  <c:v>55</c:v>
                </c:pt>
                <c:pt idx="167">
                  <c:v>58</c:v>
                </c:pt>
                <c:pt idx="168">
                  <c:v>55</c:v>
                </c:pt>
                <c:pt idx="169">
                  <c:v>58</c:v>
                </c:pt>
                <c:pt idx="170">
                  <c:v>55</c:v>
                </c:pt>
                <c:pt idx="171">
                  <c:v>53</c:v>
                </c:pt>
                <c:pt idx="172">
                  <c:v>54</c:v>
                </c:pt>
                <c:pt idx="173">
                  <c:v>54</c:v>
                </c:pt>
                <c:pt idx="174">
                  <c:v>56</c:v>
                </c:pt>
                <c:pt idx="175">
                  <c:v>61</c:v>
                </c:pt>
                <c:pt idx="176">
                  <c:v>56</c:v>
                </c:pt>
                <c:pt idx="177">
                  <c:v>56</c:v>
                </c:pt>
                <c:pt idx="178">
                  <c:v>59</c:v>
                </c:pt>
                <c:pt idx="179">
                  <c:v>57</c:v>
                </c:pt>
                <c:pt idx="180">
                  <c:v>59</c:v>
                </c:pt>
                <c:pt idx="181">
                  <c:v>59</c:v>
                </c:pt>
                <c:pt idx="182">
                  <c:v>56</c:v>
                </c:pt>
                <c:pt idx="183">
                  <c:v>60</c:v>
                </c:pt>
                <c:pt idx="184">
                  <c:v>67</c:v>
                </c:pt>
                <c:pt idx="185">
                  <c:v>67</c:v>
                </c:pt>
                <c:pt idx="186">
                  <c:v>66</c:v>
                </c:pt>
                <c:pt idx="187">
                  <c:v>66</c:v>
                </c:pt>
                <c:pt idx="188">
                  <c:v>64</c:v>
                </c:pt>
                <c:pt idx="189">
                  <c:v>73</c:v>
                </c:pt>
                <c:pt idx="190">
                  <c:v>68</c:v>
                </c:pt>
                <c:pt idx="191">
                  <c:v>132</c:v>
                </c:pt>
                <c:pt idx="192">
                  <c:v>82</c:v>
                </c:pt>
                <c:pt idx="193">
                  <c:v>80</c:v>
                </c:pt>
                <c:pt idx="194">
                  <c:v>125</c:v>
                </c:pt>
                <c:pt idx="195">
                  <c:v>141</c:v>
                </c:pt>
                <c:pt idx="196">
                  <c:v>66</c:v>
                </c:pt>
                <c:pt idx="197">
                  <c:v>63</c:v>
                </c:pt>
                <c:pt idx="198">
                  <c:v>58</c:v>
                </c:pt>
                <c:pt idx="199">
                  <c:v>53</c:v>
                </c:pt>
                <c:pt idx="200">
                  <c:v>57</c:v>
                </c:pt>
                <c:pt idx="201">
                  <c:v>56</c:v>
                </c:pt>
                <c:pt idx="202">
                  <c:v>55</c:v>
                </c:pt>
                <c:pt idx="203">
                  <c:v>55</c:v>
                </c:pt>
                <c:pt idx="204">
                  <c:v>55</c:v>
                </c:pt>
                <c:pt idx="205">
                  <c:v>54</c:v>
                </c:pt>
                <c:pt idx="206">
                  <c:v>54</c:v>
                </c:pt>
                <c:pt idx="207">
                  <c:v>60</c:v>
                </c:pt>
                <c:pt idx="208">
                  <c:v>61</c:v>
                </c:pt>
                <c:pt idx="209">
                  <c:v>58</c:v>
                </c:pt>
                <c:pt idx="210">
                  <c:v>57</c:v>
                </c:pt>
                <c:pt idx="211">
                  <c:v>55</c:v>
                </c:pt>
                <c:pt idx="212">
                  <c:v>54</c:v>
                </c:pt>
                <c:pt idx="213">
                  <c:v>54</c:v>
                </c:pt>
                <c:pt idx="214">
                  <c:v>58</c:v>
                </c:pt>
                <c:pt idx="215">
                  <c:v>60</c:v>
                </c:pt>
                <c:pt idx="216">
                  <c:v>67</c:v>
                </c:pt>
                <c:pt idx="217">
                  <c:v>57</c:v>
                </c:pt>
                <c:pt idx="218">
                  <c:v>54</c:v>
                </c:pt>
                <c:pt idx="219">
                  <c:v>47</c:v>
                </c:pt>
                <c:pt idx="220">
                  <c:v>47</c:v>
                </c:pt>
                <c:pt idx="221">
                  <c:v>50</c:v>
                </c:pt>
                <c:pt idx="222">
                  <c:v>54</c:v>
                </c:pt>
                <c:pt idx="223">
                  <c:v>38</c:v>
                </c:pt>
                <c:pt idx="224">
                  <c:v>30</c:v>
                </c:pt>
                <c:pt idx="225">
                  <c:v>29</c:v>
                </c:pt>
                <c:pt idx="226">
                  <c:v>29</c:v>
                </c:pt>
                <c:pt idx="227">
                  <c:v>31</c:v>
                </c:pt>
                <c:pt idx="228">
                  <c:v>29</c:v>
                </c:pt>
                <c:pt idx="229">
                  <c:v>26</c:v>
                </c:pt>
                <c:pt idx="230">
                  <c:v>26</c:v>
                </c:pt>
                <c:pt idx="231">
                  <c:v>28</c:v>
                </c:pt>
                <c:pt idx="232">
                  <c:v>26</c:v>
                </c:pt>
                <c:pt idx="233">
                  <c:v>29</c:v>
                </c:pt>
                <c:pt idx="234">
                  <c:v>27</c:v>
                </c:pt>
                <c:pt idx="235">
                  <c:v>26</c:v>
                </c:pt>
                <c:pt idx="236">
                  <c:v>24</c:v>
                </c:pt>
                <c:pt idx="237">
                  <c:v>25</c:v>
                </c:pt>
                <c:pt idx="238">
                  <c:v>25</c:v>
                </c:pt>
                <c:pt idx="239">
                  <c:v>28</c:v>
                </c:pt>
                <c:pt idx="240">
                  <c:v>25</c:v>
                </c:pt>
                <c:pt idx="241">
                  <c:v>23</c:v>
                </c:pt>
                <c:pt idx="242">
                  <c:v>23</c:v>
                </c:pt>
                <c:pt idx="243">
                  <c:v>25</c:v>
                </c:pt>
                <c:pt idx="244">
                  <c:v>29</c:v>
                </c:pt>
                <c:pt idx="245">
                  <c:v>24</c:v>
                </c:pt>
                <c:pt idx="246">
                  <c:v>23</c:v>
                </c:pt>
                <c:pt idx="247">
                  <c:v>23</c:v>
                </c:pt>
                <c:pt idx="248">
                  <c:v>23</c:v>
                </c:pt>
                <c:pt idx="249">
                  <c:v>23</c:v>
                </c:pt>
                <c:pt idx="250">
                  <c:v>23</c:v>
                </c:pt>
                <c:pt idx="251">
                  <c:v>24</c:v>
                </c:pt>
                <c:pt idx="252">
                  <c:v>23</c:v>
                </c:pt>
                <c:pt idx="253">
                  <c:v>24</c:v>
                </c:pt>
                <c:pt idx="254">
                  <c:v>23</c:v>
                </c:pt>
                <c:pt idx="255">
                  <c:v>24</c:v>
                </c:pt>
                <c:pt idx="256">
                  <c:v>24</c:v>
                </c:pt>
                <c:pt idx="257">
                  <c:v>23</c:v>
                </c:pt>
                <c:pt idx="258">
                  <c:v>25</c:v>
                </c:pt>
                <c:pt idx="259">
                  <c:v>26</c:v>
                </c:pt>
                <c:pt idx="260">
                  <c:v>23</c:v>
                </c:pt>
                <c:pt idx="261">
                  <c:v>23</c:v>
                </c:pt>
                <c:pt idx="262">
                  <c:v>23</c:v>
                </c:pt>
                <c:pt idx="263">
                  <c:v>23</c:v>
                </c:pt>
                <c:pt idx="264">
                  <c:v>23</c:v>
                </c:pt>
                <c:pt idx="265">
                  <c:v>23</c:v>
                </c:pt>
                <c:pt idx="266">
                  <c:v>25</c:v>
                </c:pt>
                <c:pt idx="267">
                  <c:v>23</c:v>
                </c:pt>
                <c:pt idx="268">
                  <c:v>23</c:v>
                </c:pt>
                <c:pt idx="269">
                  <c:v>23</c:v>
                </c:pt>
                <c:pt idx="270">
                  <c:v>23</c:v>
                </c:pt>
                <c:pt idx="271">
                  <c:v>24</c:v>
                </c:pt>
                <c:pt idx="272">
                  <c:v>23</c:v>
                </c:pt>
                <c:pt idx="273">
                  <c:v>23</c:v>
                </c:pt>
                <c:pt idx="274">
                  <c:v>23</c:v>
                </c:pt>
                <c:pt idx="275">
                  <c:v>24</c:v>
                </c:pt>
                <c:pt idx="276">
                  <c:v>24</c:v>
                </c:pt>
                <c:pt idx="277">
                  <c:v>24</c:v>
                </c:pt>
                <c:pt idx="278">
                  <c:v>24</c:v>
                </c:pt>
                <c:pt idx="279">
                  <c:v>24</c:v>
                </c:pt>
                <c:pt idx="280">
                  <c:v>24</c:v>
                </c:pt>
                <c:pt idx="281">
                  <c:v>23</c:v>
                </c:pt>
                <c:pt idx="282">
                  <c:v>23</c:v>
                </c:pt>
                <c:pt idx="283">
                  <c:v>23</c:v>
                </c:pt>
                <c:pt idx="284">
                  <c:v>23</c:v>
                </c:pt>
                <c:pt idx="285">
                  <c:v>24</c:v>
                </c:pt>
                <c:pt idx="286">
                  <c:v>24</c:v>
                </c:pt>
                <c:pt idx="287">
                  <c:v>25</c:v>
                </c:pt>
                <c:pt idx="288">
                  <c:v>28</c:v>
                </c:pt>
                <c:pt idx="289">
                  <c:v>24</c:v>
                </c:pt>
                <c:pt idx="290">
                  <c:v>22</c:v>
                </c:pt>
                <c:pt idx="291">
                  <c:v>23</c:v>
                </c:pt>
                <c:pt idx="292">
                  <c:v>23</c:v>
                </c:pt>
                <c:pt idx="293">
                  <c:v>23</c:v>
                </c:pt>
                <c:pt idx="294">
                  <c:v>24</c:v>
                </c:pt>
                <c:pt idx="295">
                  <c:v>24</c:v>
                </c:pt>
                <c:pt idx="296">
                  <c:v>23</c:v>
                </c:pt>
                <c:pt idx="297">
                  <c:v>23</c:v>
                </c:pt>
                <c:pt idx="298">
                  <c:v>23</c:v>
                </c:pt>
                <c:pt idx="299">
                  <c:v>23</c:v>
                </c:pt>
                <c:pt idx="300">
                  <c:v>23</c:v>
                </c:pt>
                <c:pt idx="301">
                  <c:v>23</c:v>
                </c:pt>
                <c:pt idx="302">
                  <c:v>24</c:v>
                </c:pt>
                <c:pt idx="303">
                  <c:v>27</c:v>
                </c:pt>
                <c:pt idx="304">
                  <c:v>24</c:v>
                </c:pt>
                <c:pt idx="305">
                  <c:v>23</c:v>
                </c:pt>
                <c:pt idx="306">
                  <c:v>23</c:v>
                </c:pt>
                <c:pt idx="307">
                  <c:v>23</c:v>
                </c:pt>
                <c:pt idx="308">
                  <c:v>23</c:v>
                </c:pt>
                <c:pt idx="309">
                  <c:v>23</c:v>
                </c:pt>
                <c:pt idx="310">
                  <c:v>23</c:v>
                </c:pt>
                <c:pt idx="311">
                  <c:v>23</c:v>
                </c:pt>
                <c:pt idx="312">
                  <c:v>23</c:v>
                </c:pt>
                <c:pt idx="313">
                  <c:v>24</c:v>
                </c:pt>
                <c:pt idx="314">
                  <c:v>23</c:v>
                </c:pt>
                <c:pt idx="315">
                  <c:v>23</c:v>
                </c:pt>
                <c:pt idx="316">
                  <c:v>23</c:v>
                </c:pt>
                <c:pt idx="317">
                  <c:v>22</c:v>
                </c:pt>
                <c:pt idx="318">
                  <c:v>23</c:v>
                </c:pt>
                <c:pt idx="319">
                  <c:v>23</c:v>
                </c:pt>
                <c:pt idx="320">
                  <c:v>23</c:v>
                </c:pt>
                <c:pt idx="321">
                  <c:v>23</c:v>
                </c:pt>
                <c:pt idx="322">
                  <c:v>23</c:v>
                </c:pt>
                <c:pt idx="323">
                  <c:v>25</c:v>
                </c:pt>
                <c:pt idx="324">
                  <c:v>25</c:v>
                </c:pt>
                <c:pt idx="325">
                  <c:v>23</c:v>
                </c:pt>
                <c:pt idx="326">
                  <c:v>23</c:v>
                </c:pt>
                <c:pt idx="327">
                  <c:v>25</c:v>
                </c:pt>
                <c:pt idx="328">
                  <c:v>23</c:v>
                </c:pt>
                <c:pt idx="329">
                  <c:v>23</c:v>
                </c:pt>
                <c:pt idx="330">
                  <c:v>22</c:v>
                </c:pt>
                <c:pt idx="331">
                  <c:v>22</c:v>
                </c:pt>
                <c:pt idx="332">
                  <c:v>22</c:v>
                </c:pt>
                <c:pt idx="333">
                  <c:v>22</c:v>
                </c:pt>
                <c:pt idx="334">
                  <c:v>23</c:v>
                </c:pt>
                <c:pt idx="335">
                  <c:v>23</c:v>
                </c:pt>
                <c:pt idx="336">
                  <c:v>22</c:v>
                </c:pt>
                <c:pt idx="337">
                  <c:v>23</c:v>
                </c:pt>
                <c:pt idx="338">
                  <c:v>22</c:v>
                </c:pt>
                <c:pt idx="339">
                  <c:v>22</c:v>
                </c:pt>
                <c:pt idx="340">
                  <c:v>22</c:v>
                </c:pt>
                <c:pt idx="341">
                  <c:v>23</c:v>
                </c:pt>
                <c:pt idx="342">
                  <c:v>22</c:v>
                </c:pt>
                <c:pt idx="343">
                  <c:v>22</c:v>
                </c:pt>
                <c:pt idx="344">
                  <c:v>22</c:v>
                </c:pt>
                <c:pt idx="345">
                  <c:v>22</c:v>
                </c:pt>
                <c:pt idx="346">
                  <c:v>22</c:v>
                </c:pt>
                <c:pt idx="347">
                  <c:v>23</c:v>
                </c:pt>
                <c:pt idx="348">
                  <c:v>22</c:v>
                </c:pt>
                <c:pt idx="349">
                  <c:v>22</c:v>
                </c:pt>
                <c:pt idx="350">
                  <c:v>22</c:v>
                </c:pt>
                <c:pt idx="351">
                  <c:v>22</c:v>
                </c:pt>
                <c:pt idx="352">
                  <c:v>22</c:v>
                </c:pt>
                <c:pt idx="353">
                  <c:v>22</c:v>
                </c:pt>
                <c:pt idx="354">
                  <c:v>22</c:v>
                </c:pt>
                <c:pt idx="355">
                  <c:v>22</c:v>
                </c:pt>
                <c:pt idx="356">
                  <c:v>23</c:v>
                </c:pt>
                <c:pt idx="357">
                  <c:v>22</c:v>
                </c:pt>
                <c:pt idx="358">
                  <c:v>22</c:v>
                </c:pt>
                <c:pt idx="359">
                  <c:v>23</c:v>
                </c:pt>
                <c:pt idx="360">
                  <c:v>23</c:v>
                </c:pt>
                <c:pt idx="361">
                  <c:v>23</c:v>
                </c:pt>
                <c:pt idx="362">
                  <c:v>24</c:v>
                </c:pt>
                <c:pt idx="363">
                  <c:v>23</c:v>
                </c:pt>
                <c:pt idx="364">
                  <c:v>24</c:v>
                </c:pt>
                <c:pt idx="365">
                  <c:v>23</c:v>
                </c:pt>
                <c:pt idx="366">
                  <c:v>22</c:v>
                </c:pt>
                <c:pt idx="367">
                  <c:v>23</c:v>
                </c:pt>
                <c:pt idx="368">
                  <c:v>23</c:v>
                </c:pt>
                <c:pt idx="369">
                  <c:v>23</c:v>
                </c:pt>
                <c:pt idx="370">
                  <c:v>23</c:v>
                </c:pt>
                <c:pt idx="371">
                  <c:v>22</c:v>
                </c:pt>
                <c:pt idx="372">
                  <c:v>23</c:v>
                </c:pt>
                <c:pt idx="373">
                  <c:v>22</c:v>
                </c:pt>
                <c:pt idx="374">
                  <c:v>22</c:v>
                </c:pt>
                <c:pt idx="375">
                  <c:v>22</c:v>
                </c:pt>
                <c:pt idx="376">
                  <c:v>23</c:v>
                </c:pt>
                <c:pt idx="377">
                  <c:v>23</c:v>
                </c:pt>
                <c:pt idx="378">
                  <c:v>22</c:v>
                </c:pt>
                <c:pt idx="379">
                  <c:v>23</c:v>
                </c:pt>
                <c:pt idx="380">
                  <c:v>22</c:v>
                </c:pt>
                <c:pt idx="381">
                  <c:v>22</c:v>
                </c:pt>
                <c:pt idx="382">
                  <c:v>22</c:v>
                </c:pt>
                <c:pt idx="383">
                  <c:v>22</c:v>
                </c:pt>
                <c:pt idx="384">
                  <c:v>22</c:v>
                </c:pt>
                <c:pt idx="385">
                  <c:v>22</c:v>
                </c:pt>
                <c:pt idx="386">
                  <c:v>23</c:v>
                </c:pt>
                <c:pt idx="387">
                  <c:v>22</c:v>
                </c:pt>
                <c:pt idx="388">
                  <c:v>23</c:v>
                </c:pt>
                <c:pt idx="389">
                  <c:v>22</c:v>
                </c:pt>
                <c:pt idx="390">
                  <c:v>22</c:v>
                </c:pt>
                <c:pt idx="391">
                  <c:v>22</c:v>
                </c:pt>
                <c:pt idx="392">
                  <c:v>22</c:v>
                </c:pt>
                <c:pt idx="393">
                  <c:v>22</c:v>
                </c:pt>
                <c:pt idx="394">
                  <c:v>22</c:v>
                </c:pt>
                <c:pt idx="395">
                  <c:v>22</c:v>
                </c:pt>
                <c:pt idx="396">
                  <c:v>23</c:v>
                </c:pt>
                <c:pt idx="397">
                  <c:v>22</c:v>
                </c:pt>
                <c:pt idx="398">
                  <c:v>22</c:v>
                </c:pt>
                <c:pt idx="399">
                  <c:v>22</c:v>
                </c:pt>
                <c:pt idx="400">
                  <c:v>22</c:v>
                </c:pt>
                <c:pt idx="401">
                  <c:v>22</c:v>
                </c:pt>
                <c:pt idx="402">
                  <c:v>23</c:v>
                </c:pt>
                <c:pt idx="403">
                  <c:v>22</c:v>
                </c:pt>
                <c:pt idx="404">
                  <c:v>22</c:v>
                </c:pt>
                <c:pt idx="405">
                  <c:v>22</c:v>
                </c:pt>
                <c:pt idx="406">
                  <c:v>23</c:v>
                </c:pt>
                <c:pt idx="407">
                  <c:v>22</c:v>
                </c:pt>
                <c:pt idx="408">
                  <c:v>23</c:v>
                </c:pt>
                <c:pt idx="409">
                  <c:v>23</c:v>
                </c:pt>
                <c:pt idx="410">
                  <c:v>23</c:v>
                </c:pt>
                <c:pt idx="411">
                  <c:v>22</c:v>
                </c:pt>
                <c:pt idx="412">
                  <c:v>22</c:v>
                </c:pt>
                <c:pt idx="413">
                  <c:v>22</c:v>
                </c:pt>
                <c:pt idx="414">
                  <c:v>22</c:v>
                </c:pt>
                <c:pt idx="415">
                  <c:v>22</c:v>
                </c:pt>
                <c:pt idx="416">
                  <c:v>23</c:v>
                </c:pt>
                <c:pt idx="417">
                  <c:v>22</c:v>
                </c:pt>
                <c:pt idx="418">
                  <c:v>22</c:v>
                </c:pt>
                <c:pt idx="419">
                  <c:v>22</c:v>
                </c:pt>
                <c:pt idx="420">
                  <c:v>22</c:v>
                </c:pt>
                <c:pt idx="421">
                  <c:v>37</c:v>
                </c:pt>
                <c:pt idx="422">
                  <c:v>33</c:v>
                </c:pt>
                <c:pt idx="423">
                  <c:v>39</c:v>
                </c:pt>
                <c:pt idx="424">
                  <c:v>43</c:v>
                </c:pt>
                <c:pt idx="425">
                  <c:v>36</c:v>
                </c:pt>
                <c:pt idx="426">
                  <c:v>31</c:v>
                </c:pt>
                <c:pt idx="427">
                  <c:v>31</c:v>
                </c:pt>
                <c:pt idx="428">
                  <c:v>30</c:v>
                </c:pt>
                <c:pt idx="429">
                  <c:v>28</c:v>
                </c:pt>
                <c:pt idx="430">
                  <c:v>29</c:v>
                </c:pt>
                <c:pt idx="431">
                  <c:v>29</c:v>
                </c:pt>
                <c:pt idx="432">
                  <c:v>26</c:v>
                </c:pt>
                <c:pt idx="433">
                  <c:v>25</c:v>
                </c:pt>
                <c:pt idx="434">
                  <c:v>23</c:v>
                </c:pt>
                <c:pt idx="435">
                  <c:v>23</c:v>
                </c:pt>
                <c:pt idx="436">
                  <c:v>23</c:v>
                </c:pt>
                <c:pt idx="437">
                  <c:v>24</c:v>
                </c:pt>
                <c:pt idx="438">
                  <c:v>24</c:v>
                </c:pt>
                <c:pt idx="439">
                  <c:v>24</c:v>
                </c:pt>
                <c:pt idx="440">
                  <c:v>26</c:v>
                </c:pt>
                <c:pt idx="441">
                  <c:v>75</c:v>
                </c:pt>
                <c:pt idx="442">
                  <c:v>47</c:v>
                </c:pt>
                <c:pt idx="443">
                  <c:v>67</c:v>
                </c:pt>
                <c:pt idx="444">
                  <c:v>65</c:v>
                </c:pt>
                <c:pt idx="445">
                  <c:v>63</c:v>
                </c:pt>
                <c:pt idx="446">
                  <c:v>56</c:v>
                </c:pt>
                <c:pt idx="447">
                  <c:v>27</c:v>
                </c:pt>
                <c:pt idx="448">
                  <c:v>28</c:v>
                </c:pt>
                <c:pt idx="449">
                  <c:v>27</c:v>
                </c:pt>
                <c:pt idx="450">
                  <c:v>26</c:v>
                </c:pt>
                <c:pt idx="451">
                  <c:v>27</c:v>
                </c:pt>
                <c:pt idx="452">
                  <c:v>27</c:v>
                </c:pt>
                <c:pt idx="453">
                  <c:v>25</c:v>
                </c:pt>
                <c:pt idx="454">
                  <c:v>25</c:v>
                </c:pt>
                <c:pt idx="455">
                  <c:v>25</c:v>
                </c:pt>
                <c:pt idx="456">
                  <c:v>26</c:v>
                </c:pt>
                <c:pt idx="457">
                  <c:v>27</c:v>
                </c:pt>
                <c:pt idx="458">
                  <c:v>26</c:v>
                </c:pt>
                <c:pt idx="459">
                  <c:v>25</c:v>
                </c:pt>
                <c:pt idx="460">
                  <c:v>27</c:v>
                </c:pt>
                <c:pt idx="461">
                  <c:v>24</c:v>
                </c:pt>
                <c:pt idx="462">
                  <c:v>25</c:v>
                </c:pt>
                <c:pt idx="463">
                  <c:v>24</c:v>
                </c:pt>
                <c:pt idx="464">
                  <c:v>24</c:v>
                </c:pt>
                <c:pt idx="465">
                  <c:v>24</c:v>
                </c:pt>
                <c:pt idx="466">
                  <c:v>25</c:v>
                </c:pt>
                <c:pt idx="467">
                  <c:v>24</c:v>
                </c:pt>
                <c:pt idx="468">
                  <c:v>26</c:v>
                </c:pt>
                <c:pt idx="469">
                  <c:v>25</c:v>
                </c:pt>
                <c:pt idx="470">
                  <c:v>29</c:v>
                </c:pt>
                <c:pt idx="471">
                  <c:v>25</c:v>
                </c:pt>
                <c:pt idx="472">
                  <c:v>25</c:v>
                </c:pt>
                <c:pt idx="473">
                  <c:v>25</c:v>
                </c:pt>
                <c:pt idx="474">
                  <c:v>25</c:v>
                </c:pt>
                <c:pt idx="475">
                  <c:v>25</c:v>
                </c:pt>
                <c:pt idx="476">
                  <c:v>24</c:v>
                </c:pt>
                <c:pt idx="477">
                  <c:v>25</c:v>
                </c:pt>
                <c:pt idx="478">
                  <c:v>24</c:v>
                </c:pt>
                <c:pt idx="479">
                  <c:v>24</c:v>
                </c:pt>
                <c:pt idx="480">
                  <c:v>25</c:v>
                </c:pt>
                <c:pt idx="481">
                  <c:v>23</c:v>
                </c:pt>
                <c:pt idx="482">
                  <c:v>25</c:v>
                </c:pt>
                <c:pt idx="483">
                  <c:v>28</c:v>
                </c:pt>
                <c:pt idx="484">
                  <c:v>24</c:v>
                </c:pt>
                <c:pt idx="485">
                  <c:v>25</c:v>
                </c:pt>
                <c:pt idx="486">
                  <c:v>25</c:v>
                </c:pt>
                <c:pt idx="487">
                  <c:v>26</c:v>
                </c:pt>
                <c:pt idx="488">
                  <c:v>25</c:v>
                </c:pt>
                <c:pt idx="489">
                  <c:v>23</c:v>
                </c:pt>
                <c:pt idx="490">
                  <c:v>23</c:v>
                </c:pt>
                <c:pt idx="491">
                  <c:v>23</c:v>
                </c:pt>
                <c:pt idx="492">
                  <c:v>23</c:v>
                </c:pt>
                <c:pt idx="493">
                  <c:v>23</c:v>
                </c:pt>
                <c:pt idx="494">
                  <c:v>24</c:v>
                </c:pt>
                <c:pt idx="495">
                  <c:v>24</c:v>
                </c:pt>
                <c:pt idx="496">
                  <c:v>23</c:v>
                </c:pt>
                <c:pt idx="497">
                  <c:v>940</c:v>
                </c:pt>
                <c:pt idx="498">
                  <c:v>23</c:v>
                </c:pt>
                <c:pt idx="499">
                  <c:v>23</c:v>
                </c:pt>
                <c:pt idx="500">
                  <c:v>23</c:v>
                </c:pt>
                <c:pt idx="501">
                  <c:v>24</c:v>
                </c:pt>
                <c:pt idx="502">
                  <c:v>23</c:v>
                </c:pt>
                <c:pt idx="503">
                  <c:v>23</c:v>
                </c:pt>
                <c:pt idx="504">
                  <c:v>23</c:v>
                </c:pt>
                <c:pt idx="505">
                  <c:v>23</c:v>
                </c:pt>
                <c:pt idx="506">
                  <c:v>24</c:v>
                </c:pt>
                <c:pt idx="507">
                  <c:v>24</c:v>
                </c:pt>
                <c:pt idx="508">
                  <c:v>23</c:v>
                </c:pt>
                <c:pt idx="509">
                  <c:v>24</c:v>
                </c:pt>
                <c:pt idx="510">
                  <c:v>24</c:v>
                </c:pt>
                <c:pt idx="511">
                  <c:v>20</c:v>
                </c:pt>
                <c:pt idx="512">
                  <c:v>22</c:v>
                </c:pt>
                <c:pt idx="513">
                  <c:v>23</c:v>
                </c:pt>
                <c:pt idx="514">
                  <c:v>23</c:v>
                </c:pt>
                <c:pt idx="515">
                  <c:v>23</c:v>
                </c:pt>
                <c:pt idx="516">
                  <c:v>23</c:v>
                </c:pt>
                <c:pt idx="517">
                  <c:v>23</c:v>
                </c:pt>
                <c:pt idx="518">
                  <c:v>23</c:v>
                </c:pt>
                <c:pt idx="519">
                  <c:v>23</c:v>
                </c:pt>
                <c:pt idx="520">
                  <c:v>22</c:v>
                </c:pt>
                <c:pt idx="521">
                  <c:v>23</c:v>
                </c:pt>
                <c:pt idx="522">
                  <c:v>23</c:v>
                </c:pt>
                <c:pt idx="523">
                  <c:v>23</c:v>
                </c:pt>
                <c:pt idx="524">
                  <c:v>23</c:v>
                </c:pt>
                <c:pt idx="525">
                  <c:v>23</c:v>
                </c:pt>
                <c:pt idx="526">
                  <c:v>23</c:v>
                </c:pt>
                <c:pt idx="527">
                  <c:v>23</c:v>
                </c:pt>
                <c:pt idx="528">
                  <c:v>23</c:v>
                </c:pt>
                <c:pt idx="529">
                  <c:v>23</c:v>
                </c:pt>
                <c:pt idx="530">
                  <c:v>23</c:v>
                </c:pt>
                <c:pt idx="531">
                  <c:v>23</c:v>
                </c:pt>
                <c:pt idx="532">
                  <c:v>23</c:v>
                </c:pt>
                <c:pt idx="533">
                  <c:v>22</c:v>
                </c:pt>
                <c:pt idx="534">
                  <c:v>22</c:v>
                </c:pt>
                <c:pt idx="535">
                  <c:v>22</c:v>
                </c:pt>
                <c:pt idx="536">
                  <c:v>22</c:v>
                </c:pt>
                <c:pt idx="537">
                  <c:v>23</c:v>
                </c:pt>
                <c:pt idx="538">
                  <c:v>22</c:v>
                </c:pt>
                <c:pt idx="539">
                  <c:v>22</c:v>
                </c:pt>
                <c:pt idx="540">
                  <c:v>22</c:v>
                </c:pt>
                <c:pt idx="541">
                  <c:v>22</c:v>
                </c:pt>
                <c:pt idx="542">
                  <c:v>22</c:v>
                </c:pt>
                <c:pt idx="543">
                  <c:v>22</c:v>
                </c:pt>
                <c:pt idx="544">
                  <c:v>22</c:v>
                </c:pt>
                <c:pt idx="545">
                  <c:v>22</c:v>
                </c:pt>
                <c:pt idx="546">
                  <c:v>22</c:v>
                </c:pt>
                <c:pt idx="547">
                  <c:v>22</c:v>
                </c:pt>
                <c:pt idx="548">
                  <c:v>22</c:v>
                </c:pt>
                <c:pt idx="549">
                  <c:v>22</c:v>
                </c:pt>
                <c:pt idx="550">
                  <c:v>22</c:v>
                </c:pt>
                <c:pt idx="551">
                  <c:v>23</c:v>
                </c:pt>
                <c:pt idx="552">
                  <c:v>23</c:v>
                </c:pt>
                <c:pt idx="553">
                  <c:v>23</c:v>
                </c:pt>
                <c:pt idx="554">
                  <c:v>23</c:v>
                </c:pt>
                <c:pt idx="555">
                  <c:v>23</c:v>
                </c:pt>
                <c:pt idx="556">
                  <c:v>22</c:v>
                </c:pt>
                <c:pt idx="557">
                  <c:v>22</c:v>
                </c:pt>
                <c:pt idx="558">
                  <c:v>22</c:v>
                </c:pt>
                <c:pt idx="559">
                  <c:v>23</c:v>
                </c:pt>
                <c:pt idx="560">
                  <c:v>23</c:v>
                </c:pt>
                <c:pt idx="561">
                  <c:v>22</c:v>
                </c:pt>
                <c:pt idx="562">
                  <c:v>22</c:v>
                </c:pt>
                <c:pt idx="563">
                  <c:v>23</c:v>
                </c:pt>
                <c:pt idx="564">
                  <c:v>23</c:v>
                </c:pt>
                <c:pt idx="565">
                  <c:v>23</c:v>
                </c:pt>
                <c:pt idx="566">
                  <c:v>32</c:v>
                </c:pt>
                <c:pt idx="567">
                  <c:v>23</c:v>
                </c:pt>
                <c:pt idx="568">
                  <c:v>23</c:v>
                </c:pt>
                <c:pt idx="569">
                  <c:v>23</c:v>
                </c:pt>
                <c:pt idx="570">
                  <c:v>22</c:v>
                </c:pt>
                <c:pt idx="571">
                  <c:v>22</c:v>
                </c:pt>
                <c:pt idx="572">
                  <c:v>23</c:v>
                </c:pt>
                <c:pt idx="573">
                  <c:v>23</c:v>
                </c:pt>
                <c:pt idx="574">
                  <c:v>23</c:v>
                </c:pt>
                <c:pt idx="575">
                  <c:v>23</c:v>
                </c:pt>
                <c:pt idx="576">
                  <c:v>23</c:v>
                </c:pt>
                <c:pt idx="577">
                  <c:v>23</c:v>
                </c:pt>
                <c:pt idx="578">
                  <c:v>23</c:v>
                </c:pt>
                <c:pt idx="579">
                  <c:v>24</c:v>
                </c:pt>
                <c:pt idx="580">
                  <c:v>27</c:v>
                </c:pt>
                <c:pt idx="581">
                  <c:v>24</c:v>
                </c:pt>
                <c:pt idx="582">
                  <c:v>23</c:v>
                </c:pt>
                <c:pt idx="583">
                  <c:v>23</c:v>
                </c:pt>
                <c:pt idx="584">
                  <c:v>22</c:v>
                </c:pt>
                <c:pt idx="585">
                  <c:v>23</c:v>
                </c:pt>
                <c:pt idx="586">
                  <c:v>22</c:v>
                </c:pt>
                <c:pt idx="587">
                  <c:v>23</c:v>
                </c:pt>
                <c:pt idx="588">
                  <c:v>22</c:v>
                </c:pt>
                <c:pt idx="589">
                  <c:v>26</c:v>
                </c:pt>
                <c:pt idx="590">
                  <c:v>23</c:v>
                </c:pt>
                <c:pt idx="591">
                  <c:v>23</c:v>
                </c:pt>
                <c:pt idx="592">
                  <c:v>24</c:v>
                </c:pt>
                <c:pt idx="593">
                  <c:v>23</c:v>
                </c:pt>
                <c:pt idx="594">
                  <c:v>23</c:v>
                </c:pt>
                <c:pt idx="595">
                  <c:v>23</c:v>
                </c:pt>
                <c:pt idx="596">
                  <c:v>27</c:v>
                </c:pt>
                <c:pt idx="597">
                  <c:v>23</c:v>
                </c:pt>
                <c:pt idx="598">
                  <c:v>23</c:v>
                </c:pt>
                <c:pt idx="599">
                  <c:v>22</c:v>
                </c:pt>
                <c:pt idx="600">
                  <c:v>22</c:v>
                </c:pt>
                <c:pt idx="601">
                  <c:v>23</c:v>
                </c:pt>
                <c:pt idx="602">
                  <c:v>23</c:v>
                </c:pt>
                <c:pt idx="603">
                  <c:v>27</c:v>
                </c:pt>
                <c:pt idx="604">
                  <c:v>23</c:v>
                </c:pt>
                <c:pt idx="605">
                  <c:v>22</c:v>
                </c:pt>
                <c:pt idx="606">
                  <c:v>22</c:v>
                </c:pt>
                <c:pt idx="607">
                  <c:v>22</c:v>
                </c:pt>
                <c:pt idx="608">
                  <c:v>22</c:v>
                </c:pt>
                <c:pt idx="609">
                  <c:v>22</c:v>
                </c:pt>
                <c:pt idx="610">
                  <c:v>22</c:v>
                </c:pt>
                <c:pt idx="611">
                  <c:v>22</c:v>
                </c:pt>
                <c:pt idx="612">
                  <c:v>22</c:v>
                </c:pt>
                <c:pt idx="613">
                  <c:v>22</c:v>
                </c:pt>
                <c:pt idx="614">
                  <c:v>22</c:v>
                </c:pt>
                <c:pt idx="615">
                  <c:v>22</c:v>
                </c:pt>
                <c:pt idx="616">
                  <c:v>23</c:v>
                </c:pt>
                <c:pt idx="617">
                  <c:v>22</c:v>
                </c:pt>
                <c:pt idx="618">
                  <c:v>22</c:v>
                </c:pt>
                <c:pt idx="619">
                  <c:v>22</c:v>
                </c:pt>
                <c:pt idx="620">
                  <c:v>22</c:v>
                </c:pt>
                <c:pt idx="621">
                  <c:v>22</c:v>
                </c:pt>
                <c:pt idx="622">
                  <c:v>23</c:v>
                </c:pt>
                <c:pt idx="623">
                  <c:v>22</c:v>
                </c:pt>
                <c:pt idx="624">
                  <c:v>22</c:v>
                </c:pt>
                <c:pt idx="625">
                  <c:v>22</c:v>
                </c:pt>
                <c:pt idx="626">
                  <c:v>22</c:v>
                </c:pt>
                <c:pt idx="627">
                  <c:v>22</c:v>
                </c:pt>
                <c:pt idx="628">
                  <c:v>23</c:v>
                </c:pt>
                <c:pt idx="629">
                  <c:v>23</c:v>
                </c:pt>
                <c:pt idx="630">
                  <c:v>22</c:v>
                </c:pt>
                <c:pt idx="631">
                  <c:v>23</c:v>
                </c:pt>
                <c:pt idx="632">
                  <c:v>23</c:v>
                </c:pt>
                <c:pt idx="633">
                  <c:v>22</c:v>
                </c:pt>
                <c:pt idx="634">
                  <c:v>23</c:v>
                </c:pt>
                <c:pt idx="635">
                  <c:v>22</c:v>
                </c:pt>
                <c:pt idx="636">
                  <c:v>22</c:v>
                </c:pt>
                <c:pt idx="637">
                  <c:v>22</c:v>
                </c:pt>
                <c:pt idx="638">
                  <c:v>22</c:v>
                </c:pt>
                <c:pt idx="639">
                  <c:v>23</c:v>
                </c:pt>
                <c:pt idx="640">
                  <c:v>23</c:v>
                </c:pt>
                <c:pt idx="641">
                  <c:v>23</c:v>
                </c:pt>
                <c:pt idx="642">
                  <c:v>23</c:v>
                </c:pt>
                <c:pt idx="643">
                  <c:v>22</c:v>
                </c:pt>
                <c:pt idx="644">
                  <c:v>23</c:v>
                </c:pt>
                <c:pt idx="645">
                  <c:v>23</c:v>
                </c:pt>
                <c:pt idx="646">
                  <c:v>22</c:v>
                </c:pt>
                <c:pt idx="647">
                  <c:v>23</c:v>
                </c:pt>
                <c:pt idx="648">
                  <c:v>22</c:v>
                </c:pt>
                <c:pt idx="649">
                  <c:v>22</c:v>
                </c:pt>
                <c:pt idx="650">
                  <c:v>22</c:v>
                </c:pt>
                <c:pt idx="651">
                  <c:v>22</c:v>
                </c:pt>
                <c:pt idx="652">
                  <c:v>22</c:v>
                </c:pt>
                <c:pt idx="653">
                  <c:v>22</c:v>
                </c:pt>
                <c:pt idx="654">
                  <c:v>22</c:v>
                </c:pt>
                <c:pt idx="655">
                  <c:v>22</c:v>
                </c:pt>
                <c:pt idx="656">
                  <c:v>22</c:v>
                </c:pt>
                <c:pt idx="657">
                  <c:v>27</c:v>
                </c:pt>
                <c:pt idx="658">
                  <c:v>23</c:v>
                </c:pt>
                <c:pt idx="659">
                  <c:v>23</c:v>
                </c:pt>
                <c:pt idx="660">
                  <c:v>23</c:v>
                </c:pt>
                <c:pt idx="661">
                  <c:v>22</c:v>
                </c:pt>
                <c:pt idx="662">
                  <c:v>23</c:v>
                </c:pt>
                <c:pt idx="663">
                  <c:v>23</c:v>
                </c:pt>
                <c:pt idx="664">
                  <c:v>24</c:v>
                </c:pt>
                <c:pt idx="665">
                  <c:v>23</c:v>
                </c:pt>
                <c:pt idx="666">
                  <c:v>23</c:v>
                </c:pt>
                <c:pt idx="667">
                  <c:v>22</c:v>
                </c:pt>
                <c:pt idx="668">
                  <c:v>22</c:v>
                </c:pt>
                <c:pt idx="669">
                  <c:v>22</c:v>
                </c:pt>
                <c:pt idx="670">
                  <c:v>25</c:v>
                </c:pt>
                <c:pt idx="671">
                  <c:v>38</c:v>
                </c:pt>
                <c:pt idx="672">
                  <c:v>24</c:v>
                </c:pt>
                <c:pt idx="673">
                  <c:v>23</c:v>
                </c:pt>
                <c:pt idx="674">
                  <c:v>23</c:v>
                </c:pt>
                <c:pt idx="675">
                  <c:v>24</c:v>
                </c:pt>
                <c:pt idx="676">
                  <c:v>23</c:v>
                </c:pt>
                <c:pt idx="677">
                  <c:v>24</c:v>
                </c:pt>
                <c:pt idx="678">
                  <c:v>24</c:v>
                </c:pt>
                <c:pt idx="679">
                  <c:v>24</c:v>
                </c:pt>
                <c:pt idx="680">
                  <c:v>23</c:v>
                </c:pt>
                <c:pt idx="681">
                  <c:v>22</c:v>
                </c:pt>
                <c:pt idx="682">
                  <c:v>24</c:v>
                </c:pt>
                <c:pt idx="683">
                  <c:v>30</c:v>
                </c:pt>
                <c:pt idx="684">
                  <c:v>25</c:v>
                </c:pt>
                <c:pt idx="685">
                  <c:v>23</c:v>
                </c:pt>
                <c:pt idx="686">
                  <c:v>23</c:v>
                </c:pt>
                <c:pt idx="687">
                  <c:v>22</c:v>
                </c:pt>
                <c:pt idx="688">
                  <c:v>21</c:v>
                </c:pt>
                <c:pt idx="689">
                  <c:v>20</c:v>
                </c:pt>
                <c:pt idx="690">
                  <c:v>21</c:v>
                </c:pt>
                <c:pt idx="691">
                  <c:v>36</c:v>
                </c:pt>
                <c:pt idx="692">
                  <c:v>58</c:v>
                </c:pt>
                <c:pt idx="693">
                  <c:v>41</c:v>
                </c:pt>
                <c:pt idx="694">
                  <c:v>41</c:v>
                </c:pt>
                <c:pt idx="695">
                  <c:v>47</c:v>
                </c:pt>
                <c:pt idx="696">
                  <c:v>35</c:v>
                </c:pt>
                <c:pt idx="697">
                  <c:v>50</c:v>
                </c:pt>
                <c:pt idx="698">
                  <c:v>32</c:v>
                </c:pt>
                <c:pt idx="699">
                  <c:v>43</c:v>
                </c:pt>
                <c:pt idx="700">
                  <c:v>35</c:v>
                </c:pt>
                <c:pt idx="701">
                  <c:v>27</c:v>
                </c:pt>
                <c:pt idx="702">
                  <c:v>27</c:v>
                </c:pt>
                <c:pt idx="703">
                  <c:v>26</c:v>
                </c:pt>
                <c:pt idx="704">
                  <c:v>28</c:v>
                </c:pt>
                <c:pt idx="705">
                  <c:v>25</c:v>
                </c:pt>
                <c:pt idx="706">
                  <c:v>26</c:v>
                </c:pt>
                <c:pt idx="707">
                  <c:v>25</c:v>
                </c:pt>
                <c:pt idx="708">
                  <c:v>27</c:v>
                </c:pt>
                <c:pt idx="709">
                  <c:v>26</c:v>
                </c:pt>
                <c:pt idx="710">
                  <c:v>27</c:v>
                </c:pt>
                <c:pt idx="711">
                  <c:v>23</c:v>
                </c:pt>
                <c:pt idx="712">
                  <c:v>25</c:v>
                </c:pt>
                <c:pt idx="713">
                  <c:v>24</c:v>
                </c:pt>
                <c:pt idx="714">
                  <c:v>24</c:v>
                </c:pt>
                <c:pt idx="715">
                  <c:v>23</c:v>
                </c:pt>
                <c:pt idx="716">
                  <c:v>27</c:v>
                </c:pt>
                <c:pt idx="717">
                  <c:v>24</c:v>
                </c:pt>
                <c:pt idx="718">
                  <c:v>25</c:v>
                </c:pt>
                <c:pt idx="719">
                  <c:v>27</c:v>
                </c:pt>
                <c:pt idx="720">
                  <c:v>26</c:v>
                </c:pt>
                <c:pt idx="721">
                  <c:v>24</c:v>
                </c:pt>
                <c:pt idx="722">
                  <c:v>34</c:v>
                </c:pt>
                <c:pt idx="723">
                  <c:v>25</c:v>
                </c:pt>
                <c:pt idx="724">
                  <c:v>24</c:v>
                </c:pt>
                <c:pt idx="725">
                  <c:v>25</c:v>
                </c:pt>
                <c:pt idx="726">
                  <c:v>27</c:v>
                </c:pt>
                <c:pt idx="727">
                  <c:v>27</c:v>
                </c:pt>
                <c:pt idx="728">
                  <c:v>26</c:v>
                </c:pt>
                <c:pt idx="729">
                  <c:v>25</c:v>
                </c:pt>
                <c:pt idx="730">
                  <c:v>24</c:v>
                </c:pt>
                <c:pt idx="731">
                  <c:v>24</c:v>
                </c:pt>
                <c:pt idx="732">
                  <c:v>22</c:v>
                </c:pt>
                <c:pt idx="733">
                  <c:v>25</c:v>
                </c:pt>
                <c:pt idx="734">
                  <c:v>25</c:v>
                </c:pt>
                <c:pt idx="735">
                  <c:v>25</c:v>
                </c:pt>
                <c:pt idx="736">
                  <c:v>23</c:v>
                </c:pt>
                <c:pt idx="737">
                  <c:v>24</c:v>
                </c:pt>
                <c:pt idx="738">
                  <c:v>24</c:v>
                </c:pt>
                <c:pt idx="739">
                  <c:v>25</c:v>
                </c:pt>
                <c:pt idx="740">
                  <c:v>24</c:v>
                </c:pt>
                <c:pt idx="741">
                  <c:v>24</c:v>
                </c:pt>
                <c:pt idx="742">
                  <c:v>24</c:v>
                </c:pt>
                <c:pt idx="743">
                  <c:v>25</c:v>
                </c:pt>
                <c:pt idx="744">
                  <c:v>25</c:v>
                </c:pt>
                <c:pt idx="745">
                  <c:v>22</c:v>
                </c:pt>
                <c:pt idx="746">
                  <c:v>22</c:v>
                </c:pt>
                <c:pt idx="747">
                  <c:v>22</c:v>
                </c:pt>
                <c:pt idx="748">
                  <c:v>35</c:v>
                </c:pt>
                <c:pt idx="749">
                  <c:v>29</c:v>
                </c:pt>
                <c:pt idx="750">
                  <c:v>45</c:v>
                </c:pt>
                <c:pt idx="751">
                  <c:v>26</c:v>
                </c:pt>
                <c:pt idx="752">
                  <c:v>23</c:v>
                </c:pt>
                <c:pt idx="753">
                  <c:v>23</c:v>
                </c:pt>
                <c:pt idx="754">
                  <c:v>23</c:v>
                </c:pt>
                <c:pt idx="755">
                  <c:v>23</c:v>
                </c:pt>
                <c:pt idx="756">
                  <c:v>24</c:v>
                </c:pt>
                <c:pt idx="757">
                  <c:v>25</c:v>
                </c:pt>
                <c:pt idx="758">
                  <c:v>23</c:v>
                </c:pt>
                <c:pt idx="759">
                  <c:v>22</c:v>
                </c:pt>
                <c:pt idx="760">
                  <c:v>23</c:v>
                </c:pt>
                <c:pt idx="761">
                  <c:v>26</c:v>
                </c:pt>
                <c:pt idx="762">
                  <c:v>26</c:v>
                </c:pt>
                <c:pt idx="763">
                  <c:v>36</c:v>
                </c:pt>
                <c:pt idx="764">
                  <c:v>29</c:v>
                </c:pt>
                <c:pt idx="765">
                  <c:v>63</c:v>
                </c:pt>
                <c:pt idx="766">
                  <c:v>25</c:v>
                </c:pt>
                <c:pt idx="767">
                  <c:v>28</c:v>
                </c:pt>
                <c:pt idx="768">
                  <c:v>30</c:v>
                </c:pt>
                <c:pt idx="769">
                  <c:v>37</c:v>
                </c:pt>
                <c:pt idx="770">
                  <c:v>36</c:v>
                </c:pt>
                <c:pt idx="771">
                  <c:v>42</c:v>
                </c:pt>
                <c:pt idx="772">
                  <c:v>30</c:v>
                </c:pt>
                <c:pt idx="773">
                  <c:v>36</c:v>
                </c:pt>
                <c:pt idx="774">
                  <c:v>26</c:v>
                </c:pt>
                <c:pt idx="775">
                  <c:v>28</c:v>
                </c:pt>
                <c:pt idx="776">
                  <c:v>27</c:v>
                </c:pt>
                <c:pt idx="777">
                  <c:v>28</c:v>
                </c:pt>
                <c:pt idx="778">
                  <c:v>36</c:v>
                </c:pt>
                <c:pt idx="779">
                  <c:v>35</c:v>
                </c:pt>
                <c:pt idx="780">
                  <c:v>33</c:v>
                </c:pt>
                <c:pt idx="781">
                  <c:v>28</c:v>
                </c:pt>
                <c:pt idx="782">
                  <c:v>28</c:v>
                </c:pt>
                <c:pt idx="783">
                  <c:v>30</c:v>
                </c:pt>
                <c:pt idx="784">
                  <c:v>24</c:v>
                </c:pt>
                <c:pt idx="785">
                  <c:v>24</c:v>
                </c:pt>
                <c:pt idx="786">
                  <c:v>24</c:v>
                </c:pt>
                <c:pt idx="787">
                  <c:v>28</c:v>
                </c:pt>
                <c:pt idx="788">
                  <c:v>26</c:v>
                </c:pt>
                <c:pt idx="789">
                  <c:v>25</c:v>
                </c:pt>
                <c:pt idx="790">
                  <c:v>27</c:v>
                </c:pt>
                <c:pt idx="791">
                  <c:v>25</c:v>
                </c:pt>
                <c:pt idx="792">
                  <c:v>23</c:v>
                </c:pt>
                <c:pt idx="793">
                  <c:v>26</c:v>
                </c:pt>
                <c:pt idx="794">
                  <c:v>24</c:v>
                </c:pt>
                <c:pt idx="795">
                  <c:v>25</c:v>
                </c:pt>
                <c:pt idx="796">
                  <c:v>24</c:v>
                </c:pt>
                <c:pt idx="797">
                  <c:v>24</c:v>
                </c:pt>
                <c:pt idx="798">
                  <c:v>24</c:v>
                </c:pt>
                <c:pt idx="799">
                  <c:v>26</c:v>
                </c:pt>
                <c:pt idx="800">
                  <c:v>23</c:v>
                </c:pt>
                <c:pt idx="801">
                  <c:v>24</c:v>
                </c:pt>
                <c:pt idx="802">
                  <c:v>24</c:v>
                </c:pt>
                <c:pt idx="803">
                  <c:v>25</c:v>
                </c:pt>
                <c:pt idx="804">
                  <c:v>30</c:v>
                </c:pt>
                <c:pt idx="805">
                  <c:v>25</c:v>
                </c:pt>
                <c:pt idx="806">
                  <c:v>26</c:v>
                </c:pt>
                <c:pt idx="807">
                  <c:v>24</c:v>
                </c:pt>
                <c:pt idx="808">
                  <c:v>24</c:v>
                </c:pt>
                <c:pt idx="809">
                  <c:v>17</c:v>
                </c:pt>
                <c:pt idx="810">
                  <c:v>14</c:v>
                </c:pt>
                <c:pt idx="811">
                  <c:v>14</c:v>
                </c:pt>
                <c:pt idx="812">
                  <c:v>12</c:v>
                </c:pt>
                <c:pt idx="813">
                  <c:v>15</c:v>
                </c:pt>
                <c:pt idx="814">
                  <c:v>12</c:v>
                </c:pt>
                <c:pt idx="815">
                  <c:v>11</c:v>
                </c:pt>
                <c:pt idx="816">
                  <c:v>14</c:v>
                </c:pt>
                <c:pt idx="817">
                  <c:v>14</c:v>
                </c:pt>
                <c:pt idx="818">
                  <c:v>13</c:v>
                </c:pt>
                <c:pt idx="819">
                  <c:v>12</c:v>
                </c:pt>
                <c:pt idx="820">
                  <c:v>12</c:v>
                </c:pt>
                <c:pt idx="821">
                  <c:v>10</c:v>
                </c:pt>
                <c:pt idx="822">
                  <c:v>10</c:v>
                </c:pt>
                <c:pt idx="823">
                  <c:v>12</c:v>
                </c:pt>
                <c:pt idx="824">
                  <c:v>14</c:v>
                </c:pt>
                <c:pt idx="825">
                  <c:v>15</c:v>
                </c:pt>
                <c:pt idx="826">
                  <c:v>16</c:v>
                </c:pt>
                <c:pt idx="827">
                  <c:v>13</c:v>
                </c:pt>
                <c:pt idx="828">
                  <c:v>12</c:v>
                </c:pt>
                <c:pt idx="829">
                  <c:v>11</c:v>
                </c:pt>
                <c:pt idx="830">
                  <c:v>10</c:v>
                </c:pt>
                <c:pt idx="831">
                  <c:v>13</c:v>
                </c:pt>
                <c:pt idx="832">
                  <c:v>16</c:v>
                </c:pt>
                <c:pt idx="833">
                  <c:v>16</c:v>
                </c:pt>
                <c:pt idx="834">
                  <c:v>15</c:v>
                </c:pt>
                <c:pt idx="835">
                  <c:v>15</c:v>
                </c:pt>
                <c:pt idx="836">
                  <c:v>18</c:v>
                </c:pt>
                <c:pt idx="837">
                  <c:v>17</c:v>
                </c:pt>
                <c:pt idx="838">
                  <c:v>17</c:v>
                </c:pt>
                <c:pt idx="839">
                  <c:v>17</c:v>
                </c:pt>
                <c:pt idx="840">
                  <c:v>16</c:v>
                </c:pt>
                <c:pt idx="841">
                  <c:v>16</c:v>
                </c:pt>
                <c:pt idx="842">
                  <c:v>13</c:v>
                </c:pt>
                <c:pt idx="843">
                  <c:v>14</c:v>
                </c:pt>
                <c:pt idx="844">
                  <c:v>16</c:v>
                </c:pt>
                <c:pt idx="845">
                  <c:v>18</c:v>
                </c:pt>
                <c:pt idx="846">
                  <c:v>16</c:v>
                </c:pt>
                <c:pt idx="847">
                  <c:v>16</c:v>
                </c:pt>
                <c:pt idx="848">
                  <c:v>15</c:v>
                </c:pt>
                <c:pt idx="849">
                  <c:v>13</c:v>
                </c:pt>
                <c:pt idx="850">
                  <c:v>15</c:v>
                </c:pt>
                <c:pt idx="851">
                  <c:v>16</c:v>
                </c:pt>
                <c:pt idx="852">
                  <c:v>17</c:v>
                </c:pt>
                <c:pt idx="853">
                  <c:v>17</c:v>
                </c:pt>
                <c:pt idx="854">
                  <c:v>16</c:v>
                </c:pt>
                <c:pt idx="855">
                  <c:v>15</c:v>
                </c:pt>
                <c:pt idx="856">
                  <c:v>13</c:v>
                </c:pt>
                <c:pt idx="857">
                  <c:v>14</c:v>
                </c:pt>
                <c:pt idx="858">
                  <c:v>22</c:v>
                </c:pt>
                <c:pt idx="859">
                  <c:v>31</c:v>
                </c:pt>
                <c:pt idx="860">
                  <c:v>42</c:v>
                </c:pt>
                <c:pt idx="861">
                  <c:v>60</c:v>
                </c:pt>
                <c:pt idx="862">
                  <c:v>61</c:v>
                </c:pt>
                <c:pt idx="863">
                  <c:v>56</c:v>
                </c:pt>
                <c:pt idx="864">
                  <c:v>44</c:v>
                </c:pt>
                <c:pt idx="865">
                  <c:v>35</c:v>
                </c:pt>
                <c:pt idx="866">
                  <c:v>38</c:v>
                </c:pt>
                <c:pt idx="867">
                  <c:v>39</c:v>
                </c:pt>
                <c:pt idx="868">
                  <c:v>42</c:v>
                </c:pt>
                <c:pt idx="869">
                  <c:v>35</c:v>
                </c:pt>
                <c:pt idx="870">
                  <c:v>35</c:v>
                </c:pt>
                <c:pt idx="871">
                  <c:v>29</c:v>
                </c:pt>
                <c:pt idx="872">
                  <c:v>27</c:v>
                </c:pt>
                <c:pt idx="873">
                  <c:v>34</c:v>
                </c:pt>
                <c:pt idx="874">
                  <c:v>42</c:v>
                </c:pt>
                <c:pt idx="875">
                  <c:v>42</c:v>
                </c:pt>
                <c:pt idx="876">
                  <c:v>41</c:v>
                </c:pt>
                <c:pt idx="877">
                  <c:v>33</c:v>
                </c:pt>
                <c:pt idx="878">
                  <c:v>30</c:v>
                </c:pt>
                <c:pt idx="879">
                  <c:v>26</c:v>
                </c:pt>
                <c:pt idx="880">
                  <c:v>26</c:v>
                </c:pt>
                <c:pt idx="881">
                  <c:v>25</c:v>
                </c:pt>
                <c:pt idx="882">
                  <c:v>24</c:v>
                </c:pt>
                <c:pt idx="883">
                  <c:v>25</c:v>
                </c:pt>
                <c:pt idx="884">
                  <c:v>24</c:v>
                </c:pt>
                <c:pt idx="885">
                  <c:v>25</c:v>
                </c:pt>
                <c:pt idx="886">
                  <c:v>23</c:v>
                </c:pt>
                <c:pt idx="887">
                  <c:v>26</c:v>
                </c:pt>
                <c:pt idx="888">
                  <c:v>28</c:v>
                </c:pt>
                <c:pt idx="889">
                  <c:v>33</c:v>
                </c:pt>
                <c:pt idx="890">
                  <c:v>84</c:v>
                </c:pt>
                <c:pt idx="891">
                  <c:v>96</c:v>
                </c:pt>
                <c:pt idx="892">
                  <c:v>75</c:v>
                </c:pt>
                <c:pt idx="893">
                  <c:v>74</c:v>
                </c:pt>
                <c:pt idx="894">
                  <c:v>77</c:v>
                </c:pt>
                <c:pt idx="895">
                  <c:v>95</c:v>
                </c:pt>
                <c:pt idx="896">
                  <c:v>83</c:v>
                </c:pt>
                <c:pt idx="897">
                  <c:v>60</c:v>
                </c:pt>
                <c:pt idx="898">
                  <c:v>64</c:v>
                </c:pt>
                <c:pt idx="899">
                  <c:v>58</c:v>
                </c:pt>
                <c:pt idx="900">
                  <c:v>54</c:v>
                </c:pt>
                <c:pt idx="901">
                  <c:v>55</c:v>
                </c:pt>
                <c:pt idx="902">
                  <c:v>52</c:v>
                </c:pt>
                <c:pt idx="903">
                  <c:v>54</c:v>
                </c:pt>
                <c:pt idx="904">
                  <c:v>51</c:v>
                </c:pt>
                <c:pt idx="905">
                  <c:v>51</c:v>
                </c:pt>
                <c:pt idx="906">
                  <c:v>40</c:v>
                </c:pt>
                <c:pt idx="907">
                  <c:v>34</c:v>
                </c:pt>
                <c:pt idx="908">
                  <c:v>39</c:v>
                </c:pt>
                <c:pt idx="909">
                  <c:v>38</c:v>
                </c:pt>
                <c:pt idx="910">
                  <c:v>34</c:v>
                </c:pt>
                <c:pt idx="911">
                  <c:v>28</c:v>
                </c:pt>
                <c:pt idx="912">
                  <c:v>28</c:v>
                </c:pt>
                <c:pt idx="913">
                  <c:v>28</c:v>
                </c:pt>
                <c:pt idx="914">
                  <c:v>37</c:v>
                </c:pt>
                <c:pt idx="915">
                  <c:v>30</c:v>
                </c:pt>
                <c:pt idx="916">
                  <c:v>29</c:v>
                </c:pt>
                <c:pt idx="917">
                  <c:v>40</c:v>
                </c:pt>
                <c:pt idx="918">
                  <c:v>35</c:v>
                </c:pt>
                <c:pt idx="919">
                  <c:v>29</c:v>
                </c:pt>
                <c:pt idx="920">
                  <c:v>29</c:v>
                </c:pt>
                <c:pt idx="921">
                  <c:v>27</c:v>
                </c:pt>
                <c:pt idx="922">
                  <c:v>28</c:v>
                </c:pt>
                <c:pt idx="923">
                  <c:v>27</c:v>
                </c:pt>
                <c:pt idx="924">
                  <c:v>25</c:v>
                </c:pt>
                <c:pt idx="925">
                  <c:v>23</c:v>
                </c:pt>
                <c:pt idx="926">
                  <c:v>24</c:v>
                </c:pt>
                <c:pt idx="927">
                  <c:v>22</c:v>
                </c:pt>
                <c:pt idx="928">
                  <c:v>21</c:v>
                </c:pt>
                <c:pt idx="929">
                  <c:v>22</c:v>
                </c:pt>
                <c:pt idx="930">
                  <c:v>23</c:v>
                </c:pt>
                <c:pt idx="931">
                  <c:v>22</c:v>
                </c:pt>
                <c:pt idx="932">
                  <c:v>22</c:v>
                </c:pt>
                <c:pt idx="933">
                  <c:v>22</c:v>
                </c:pt>
                <c:pt idx="934">
                  <c:v>23</c:v>
                </c:pt>
                <c:pt idx="935">
                  <c:v>20</c:v>
                </c:pt>
                <c:pt idx="936">
                  <c:v>20</c:v>
                </c:pt>
                <c:pt idx="937">
                  <c:v>19</c:v>
                </c:pt>
                <c:pt idx="938">
                  <c:v>18</c:v>
                </c:pt>
                <c:pt idx="939">
                  <c:v>19</c:v>
                </c:pt>
                <c:pt idx="940">
                  <c:v>19</c:v>
                </c:pt>
                <c:pt idx="941">
                  <c:v>17</c:v>
                </c:pt>
                <c:pt idx="942">
                  <c:v>18</c:v>
                </c:pt>
                <c:pt idx="943">
                  <c:v>18</c:v>
                </c:pt>
                <c:pt idx="944">
                  <c:v>20</c:v>
                </c:pt>
                <c:pt idx="945">
                  <c:v>18</c:v>
                </c:pt>
                <c:pt idx="946">
                  <c:v>20</c:v>
                </c:pt>
                <c:pt idx="947">
                  <c:v>16</c:v>
                </c:pt>
                <c:pt idx="948">
                  <c:v>17</c:v>
                </c:pt>
                <c:pt idx="949">
                  <c:v>20</c:v>
                </c:pt>
                <c:pt idx="950">
                  <c:v>18</c:v>
                </c:pt>
                <c:pt idx="951">
                  <c:v>20</c:v>
                </c:pt>
                <c:pt idx="952">
                  <c:v>18</c:v>
                </c:pt>
                <c:pt idx="953">
                  <c:v>18</c:v>
                </c:pt>
                <c:pt idx="954">
                  <c:v>15</c:v>
                </c:pt>
                <c:pt idx="955">
                  <c:v>14</c:v>
                </c:pt>
                <c:pt idx="956">
                  <c:v>15</c:v>
                </c:pt>
                <c:pt idx="957">
                  <c:v>13</c:v>
                </c:pt>
                <c:pt idx="958">
                  <c:v>14</c:v>
                </c:pt>
                <c:pt idx="959">
                  <c:v>14</c:v>
                </c:pt>
                <c:pt idx="960">
                  <c:v>16</c:v>
                </c:pt>
                <c:pt idx="961">
                  <c:v>12</c:v>
                </c:pt>
                <c:pt idx="962">
                  <c:v>13</c:v>
                </c:pt>
                <c:pt idx="963">
                  <c:v>13</c:v>
                </c:pt>
                <c:pt idx="964">
                  <c:v>13</c:v>
                </c:pt>
                <c:pt idx="965">
                  <c:v>14</c:v>
                </c:pt>
                <c:pt idx="966">
                  <c:v>14</c:v>
                </c:pt>
                <c:pt idx="967">
                  <c:v>16</c:v>
                </c:pt>
                <c:pt idx="968">
                  <c:v>14</c:v>
                </c:pt>
                <c:pt idx="969">
                  <c:v>14</c:v>
                </c:pt>
                <c:pt idx="970">
                  <c:v>18</c:v>
                </c:pt>
                <c:pt idx="971">
                  <c:v>14</c:v>
                </c:pt>
                <c:pt idx="972">
                  <c:v>15</c:v>
                </c:pt>
                <c:pt idx="973">
                  <c:v>16</c:v>
                </c:pt>
                <c:pt idx="974">
                  <c:v>13</c:v>
                </c:pt>
                <c:pt idx="975">
                  <c:v>11</c:v>
                </c:pt>
                <c:pt idx="976">
                  <c:v>11</c:v>
                </c:pt>
                <c:pt idx="977">
                  <c:v>12</c:v>
                </c:pt>
                <c:pt idx="978">
                  <c:v>12</c:v>
                </c:pt>
                <c:pt idx="979">
                  <c:v>11</c:v>
                </c:pt>
                <c:pt idx="980">
                  <c:v>15</c:v>
                </c:pt>
                <c:pt idx="981">
                  <c:v>14</c:v>
                </c:pt>
                <c:pt idx="982">
                  <c:v>11</c:v>
                </c:pt>
                <c:pt idx="983">
                  <c:v>10</c:v>
                </c:pt>
                <c:pt idx="984">
                  <c:v>12</c:v>
                </c:pt>
                <c:pt idx="985">
                  <c:v>12</c:v>
                </c:pt>
                <c:pt idx="986">
                  <c:v>12</c:v>
                </c:pt>
                <c:pt idx="987">
                  <c:v>13</c:v>
                </c:pt>
                <c:pt idx="988">
                  <c:v>16</c:v>
                </c:pt>
                <c:pt idx="989">
                  <c:v>12</c:v>
                </c:pt>
                <c:pt idx="990">
                  <c:v>12</c:v>
                </c:pt>
                <c:pt idx="991">
                  <c:v>12</c:v>
                </c:pt>
                <c:pt idx="992">
                  <c:v>12</c:v>
                </c:pt>
                <c:pt idx="993">
                  <c:v>14</c:v>
                </c:pt>
                <c:pt idx="994">
                  <c:v>13</c:v>
                </c:pt>
                <c:pt idx="995">
                  <c:v>13</c:v>
                </c:pt>
                <c:pt idx="996">
                  <c:v>11</c:v>
                </c:pt>
                <c:pt idx="997">
                  <c:v>12</c:v>
                </c:pt>
                <c:pt idx="998">
                  <c:v>12</c:v>
                </c:pt>
                <c:pt idx="999">
                  <c:v>14</c:v>
                </c:pt>
                <c:pt idx="1000">
                  <c:v>14</c:v>
                </c:pt>
                <c:pt idx="1001">
                  <c:v>14</c:v>
                </c:pt>
                <c:pt idx="1002">
                  <c:v>15</c:v>
                </c:pt>
                <c:pt idx="1003">
                  <c:v>18</c:v>
                </c:pt>
                <c:pt idx="1004">
                  <c:v>15</c:v>
                </c:pt>
                <c:pt idx="1005">
                  <c:v>16</c:v>
                </c:pt>
                <c:pt idx="1006">
                  <c:v>14</c:v>
                </c:pt>
                <c:pt idx="1007">
                  <c:v>15</c:v>
                </c:pt>
                <c:pt idx="1008">
                  <c:v>16</c:v>
                </c:pt>
                <c:pt idx="1009">
                  <c:v>15</c:v>
                </c:pt>
                <c:pt idx="1010">
                  <c:v>13</c:v>
                </c:pt>
                <c:pt idx="1011">
                  <c:v>14</c:v>
                </c:pt>
                <c:pt idx="1012">
                  <c:v>14</c:v>
                </c:pt>
                <c:pt idx="1013">
                  <c:v>16</c:v>
                </c:pt>
                <c:pt idx="1014">
                  <c:v>15</c:v>
                </c:pt>
                <c:pt idx="1015">
                  <c:v>18</c:v>
                </c:pt>
                <c:pt idx="1016">
                  <c:v>19</c:v>
                </c:pt>
                <c:pt idx="1017">
                  <c:v>13</c:v>
                </c:pt>
                <c:pt idx="1018">
                  <c:v>14</c:v>
                </c:pt>
                <c:pt idx="1019">
                  <c:v>18</c:v>
                </c:pt>
                <c:pt idx="1020">
                  <c:v>18</c:v>
                </c:pt>
                <c:pt idx="1021">
                  <c:v>18</c:v>
                </c:pt>
                <c:pt idx="1022">
                  <c:v>19</c:v>
                </c:pt>
                <c:pt idx="1023">
                  <c:v>19</c:v>
                </c:pt>
                <c:pt idx="1024">
                  <c:v>18</c:v>
                </c:pt>
                <c:pt idx="1025">
                  <c:v>17</c:v>
                </c:pt>
                <c:pt idx="1026">
                  <c:v>18</c:v>
                </c:pt>
                <c:pt idx="1027">
                  <c:v>19</c:v>
                </c:pt>
                <c:pt idx="1028">
                  <c:v>20</c:v>
                </c:pt>
                <c:pt idx="1029">
                  <c:v>19</c:v>
                </c:pt>
                <c:pt idx="1030">
                  <c:v>18</c:v>
                </c:pt>
                <c:pt idx="1031">
                  <c:v>16</c:v>
                </c:pt>
                <c:pt idx="1032">
                  <c:v>15</c:v>
                </c:pt>
                <c:pt idx="1033">
                  <c:v>21</c:v>
                </c:pt>
                <c:pt idx="1034">
                  <c:v>21</c:v>
                </c:pt>
                <c:pt idx="1035">
                  <c:v>21</c:v>
                </c:pt>
                <c:pt idx="1036">
                  <c:v>26</c:v>
                </c:pt>
                <c:pt idx="1037">
                  <c:v>22</c:v>
                </c:pt>
                <c:pt idx="1038">
                  <c:v>16</c:v>
                </c:pt>
                <c:pt idx="1039">
                  <c:v>15</c:v>
                </c:pt>
                <c:pt idx="1040">
                  <c:v>19</c:v>
                </c:pt>
                <c:pt idx="1041">
                  <c:v>17</c:v>
                </c:pt>
                <c:pt idx="1042">
                  <c:v>20</c:v>
                </c:pt>
                <c:pt idx="1043">
                  <c:v>17</c:v>
                </c:pt>
                <c:pt idx="1044">
                  <c:v>16</c:v>
                </c:pt>
                <c:pt idx="1045">
                  <c:v>13</c:v>
                </c:pt>
                <c:pt idx="1046">
                  <c:v>13</c:v>
                </c:pt>
                <c:pt idx="1047">
                  <c:v>14</c:v>
                </c:pt>
                <c:pt idx="1048">
                  <c:v>14</c:v>
                </c:pt>
                <c:pt idx="1049">
                  <c:v>14</c:v>
                </c:pt>
                <c:pt idx="1050">
                  <c:v>16</c:v>
                </c:pt>
                <c:pt idx="1051">
                  <c:v>17</c:v>
                </c:pt>
                <c:pt idx="1052">
                  <c:v>25</c:v>
                </c:pt>
                <c:pt idx="1053">
                  <c:v>11</c:v>
                </c:pt>
                <c:pt idx="1054">
                  <c:v>12</c:v>
                </c:pt>
                <c:pt idx="1055">
                  <c:v>14</c:v>
                </c:pt>
                <c:pt idx="1056">
                  <c:v>13</c:v>
                </c:pt>
                <c:pt idx="1057">
                  <c:v>13</c:v>
                </c:pt>
                <c:pt idx="1058">
                  <c:v>39</c:v>
                </c:pt>
                <c:pt idx="1059">
                  <c:v>14</c:v>
                </c:pt>
                <c:pt idx="1060">
                  <c:v>16</c:v>
                </c:pt>
                <c:pt idx="1061">
                  <c:v>16</c:v>
                </c:pt>
                <c:pt idx="1062">
                  <c:v>12</c:v>
                </c:pt>
                <c:pt idx="1063">
                  <c:v>12</c:v>
                </c:pt>
                <c:pt idx="1064">
                  <c:v>12</c:v>
                </c:pt>
                <c:pt idx="1065">
                  <c:v>12</c:v>
                </c:pt>
                <c:pt idx="1066">
                  <c:v>34</c:v>
                </c:pt>
                <c:pt idx="1067">
                  <c:v>60</c:v>
                </c:pt>
                <c:pt idx="1068">
                  <c:v>86</c:v>
                </c:pt>
                <c:pt idx="1069">
                  <c:v>82</c:v>
                </c:pt>
                <c:pt idx="1070">
                  <c:v>59</c:v>
                </c:pt>
                <c:pt idx="1071">
                  <c:v>49</c:v>
                </c:pt>
                <c:pt idx="1072">
                  <c:v>70</c:v>
                </c:pt>
                <c:pt idx="1073">
                  <c:v>60</c:v>
                </c:pt>
                <c:pt idx="1074">
                  <c:v>36</c:v>
                </c:pt>
                <c:pt idx="1075">
                  <c:v>26</c:v>
                </c:pt>
                <c:pt idx="1076">
                  <c:v>21</c:v>
                </c:pt>
                <c:pt idx="1077">
                  <c:v>19</c:v>
                </c:pt>
                <c:pt idx="1078">
                  <c:v>29</c:v>
                </c:pt>
                <c:pt idx="1079">
                  <c:v>30</c:v>
                </c:pt>
                <c:pt idx="1080">
                  <c:v>58</c:v>
                </c:pt>
                <c:pt idx="1081">
                  <c:v>48</c:v>
                </c:pt>
                <c:pt idx="1082">
                  <c:v>19</c:v>
                </c:pt>
                <c:pt idx="1083">
                  <c:v>18</c:v>
                </c:pt>
                <c:pt idx="1084">
                  <c:v>15</c:v>
                </c:pt>
                <c:pt idx="1085">
                  <c:v>13</c:v>
                </c:pt>
                <c:pt idx="1086">
                  <c:v>16</c:v>
                </c:pt>
                <c:pt idx="1087">
                  <c:v>16</c:v>
                </c:pt>
                <c:pt idx="1088">
                  <c:v>11</c:v>
                </c:pt>
                <c:pt idx="1089">
                  <c:v>16</c:v>
                </c:pt>
                <c:pt idx="1090">
                  <c:v>15</c:v>
                </c:pt>
                <c:pt idx="1091">
                  <c:v>13</c:v>
                </c:pt>
                <c:pt idx="1092">
                  <c:v>12</c:v>
                </c:pt>
                <c:pt idx="1093">
                  <c:v>11</c:v>
                </c:pt>
                <c:pt idx="1094">
                  <c:v>12</c:v>
                </c:pt>
                <c:pt idx="1095">
                  <c:v>9</c:v>
                </c:pt>
                <c:pt idx="1096">
                  <c:v>11</c:v>
                </c:pt>
                <c:pt idx="1097">
                  <c:v>11</c:v>
                </c:pt>
                <c:pt idx="1098">
                  <c:v>37</c:v>
                </c:pt>
                <c:pt idx="1099">
                  <c:v>10</c:v>
                </c:pt>
                <c:pt idx="1100">
                  <c:v>11</c:v>
                </c:pt>
                <c:pt idx="1101">
                  <c:v>10</c:v>
                </c:pt>
                <c:pt idx="1102">
                  <c:v>8</c:v>
                </c:pt>
                <c:pt idx="1103">
                  <c:v>13</c:v>
                </c:pt>
                <c:pt idx="1104">
                  <c:v>25</c:v>
                </c:pt>
                <c:pt idx="1105">
                  <c:v>57</c:v>
                </c:pt>
                <c:pt idx="1106">
                  <c:v>53</c:v>
                </c:pt>
                <c:pt idx="1107">
                  <c:v>34</c:v>
                </c:pt>
                <c:pt idx="1108">
                  <c:v>15</c:v>
                </c:pt>
                <c:pt idx="1109">
                  <c:v>11</c:v>
                </c:pt>
                <c:pt idx="1110">
                  <c:v>15</c:v>
                </c:pt>
                <c:pt idx="1111">
                  <c:v>16</c:v>
                </c:pt>
                <c:pt idx="1112">
                  <c:v>15</c:v>
                </c:pt>
                <c:pt idx="1113">
                  <c:v>13</c:v>
                </c:pt>
                <c:pt idx="1114">
                  <c:v>39</c:v>
                </c:pt>
                <c:pt idx="1115">
                  <c:v>16</c:v>
                </c:pt>
                <c:pt idx="1116">
                  <c:v>14</c:v>
                </c:pt>
                <c:pt idx="1117">
                  <c:v>12</c:v>
                </c:pt>
                <c:pt idx="1118">
                  <c:v>13</c:v>
                </c:pt>
                <c:pt idx="1119">
                  <c:v>17</c:v>
                </c:pt>
                <c:pt idx="1120">
                  <c:v>14</c:v>
                </c:pt>
                <c:pt idx="1121">
                  <c:v>22</c:v>
                </c:pt>
                <c:pt idx="1122">
                  <c:v>11</c:v>
                </c:pt>
                <c:pt idx="1123">
                  <c:v>16</c:v>
                </c:pt>
                <c:pt idx="1124">
                  <c:v>12</c:v>
                </c:pt>
                <c:pt idx="1125">
                  <c:v>13</c:v>
                </c:pt>
                <c:pt idx="1126">
                  <c:v>17</c:v>
                </c:pt>
                <c:pt idx="1127">
                  <c:v>14</c:v>
                </c:pt>
                <c:pt idx="1128">
                  <c:v>14</c:v>
                </c:pt>
                <c:pt idx="1129">
                  <c:v>11</c:v>
                </c:pt>
                <c:pt idx="1130">
                  <c:v>10</c:v>
                </c:pt>
                <c:pt idx="1131">
                  <c:v>12</c:v>
                </c:pt>
                <c:pt idx="1132">
                  <c:v>14</c:v>
                </c:pt>
                <c:pt idx="1133">
                  <c:v>13</c:v>
                </c:pt>
                <c:pt idx="1134">
                  <c:v>15</c:v>
                </c:pt>
                <c:pt idx="1135">
                  <c:v>15</c:v>
                </c:pt>
                <c:pt idx="1136">
                  <c:v>12</c:v>
                </c:pt>
                <c:pt idx="1137">
                  <c:v>13</c:v>
                </c:pt>
                <c:pt idx="1138">
                  <c:v>13</c:v>
                </c:pt>
                <c:pt idx="1139">
                  <c:v>16</c:v>
                </c:pt>
                <c:pt idx="1140">
                  <c:v>16</c:v>
                </c:pt>
                <c:pt idx="1141">
                  <c:v>17</c:v>
                </c:pt>
                <c:pt idx="1142">
                  <c:v>15</c:v>
                </c:pt>
                <c:pt idx="1143">
                  <c:v>13</c:v>
                </c:pt>
                <c:pt idx="1144">
                  <c:v>13</c:v>
                </c:pt>
                <c:pt idx="1145">
                  <c:v>15</c:v>
                </c:pt>
                <c:pt idx="1146">
                  <c:v>25</c:v>
                </c:pt>
                <c:pt idx="1147">
                  <c:v>20</c:v>
                </c:pt>
                <c:pt idx="1148">
                  <c:v>16</c:v>
                </c:pt>
                <c:pt idx="1149">
                  <c:v>18</c:v>
                </c:pt>
                <c:pt idx="1150">
                  <c:v>14</c:v>
                </c:pt>
                <c:pt idx="1151">
                  <c:v>13</c:v>
                </c:pt>
                <c:pt idx="1152">
                  <c:v>17</c:v>
                </c:pt>
                <c:pt idx="1153">
                  <c:v>17</c:v>
                </c:pt>
                <c:pt idx="1154">
                  <c:v>16</c:v>
                </c:pt>
                <c:pt idx="1155">
                  <c:v>17</c:v>
                </c:pt>
                <c:pt idx="1156">
                  <c:v>18</c:v>
                </c:pt>
                <c:pt idx="1157">
                  <c:v>22</c:v>
                </c:pt>
                <c:pt idx="1158">
                  <c:v>17</c:v>
                </c:pt>
                <c:pt idx="1159">
                  <c:v>19</c:v>
                </c:pt>
                <c:pt idx="1160">
                  <c:v>19</c:v>
                </c:pt>
                <c:pt idx="1161">
                  <c:v>13</c:v>
                </c:pt>
                <c:pt idx="1162">
                  <c:v>13</c:v>
                </c:pt>
                <c:pt idx="1163">
                  <c:v>14</c:v>
                </c:pt>
                <c:pt idx="1164">
                  <c:v>9</c:v>
                </c:pt>
                <c:pt idx="1165">
                  <c:v>12</c:v>
                </c:pt>
                <c:pt idx="1166">
                  <c:v>15</c:v>
                </c:pt>
                <c:pt idx="1167">
                  <c:v>13</c:v>
                </c:pt>
                <c:pt idx="1168">
                  <c:v>16</c:v>
                </c:pt>
                <c:pt idx="1169">
                  <c:v>15</c:v>
                </c:pt>
                <c:pt idx="1170">
                  <c:v>29</c:v>
                </c:pt>
                <c:pt idx="1171">
                  <c:v>12</c:v>
                </c:pt>
                <c:pt idx="1172">
                  <c:v>12</c:v>
                </c:pt>
                <c:pt idx="1173">
                  <c:v>16</c:v>
                </c:pt>
                <c:pt idx="1174">
                  <c:v>13</c:v>
                </c:pt>
                <c:pt idx="1175">
                  <c:v>13</c:v>
                </c:pt>
                <c:pt idx="1176">
                  <c:v>13</c:v>
                </c:pt>
                <c:pt idx="1177">
                  <c:v>14</c:v>
                </c:pt>
                <c:pt idx="1178">
                  <c:v>13</c:v>
                </c:pt>
                <c:pt idx="1179">
                  <c:v>12</c:v>
                </c:pt>
                <c:pt idx="1180">
                  <c:v>13</c:v>
                </c:pt>
                <c:pt idx="1181">
                  <c:v>15</c:v>
                </c:pt>
                <c:pt idx="1182">
                  <c:v>15</c:v>
                </c:pt>
                <c:pt idx="1183">
                  <c:v>16</c:v>
                </c:pt>
                <c:pt idx="1184">
                  <c:v>16</c:v>
                </c:pt>
                <c:pt idx="1185">
                  <c:v>14</c:v>
                </c:pt>
                <c:pt idx="1186">
                  <c:v>13</c:v>
                </c:pt>
                <c:pt idx="1187">
                  <c:v>15</c:v>
                </c:pt>
                <c:pt idx="1188">
                  <c:v>15</c:v>
                </c:pt>
                <c:pt idx="1189">
                  <c:v>15</c:v>
                </c:pt>
                <c:pt idx="1190">
                  <c:v>14</c:v>
                </c:pt>
                <c:pt idx="1191">
                  <c:v>15</c:v>
                </c:pt>
                <c:pt idx="1192">
                  <c:v>16</c:v>
                </c:pt>
                <c:pt idx="1193">
                  <c:v>13</c:v>
                </c:pt>
                <c:pt idx="1194">
                  <c:v>17</c:v>
                </c:pt>
                <c:pt idx="1195">
                  <c:v>17</c:v>
                </c:pt>
                <c:pt idx="1196">
                  <c:v>16</c:v>
                </c:pt>
                <c:pt idx="1197">
                  <c:v>19</c:v>
                </c:pt>
                <c:pt idx="1198">
                  <c:v>16</c:v>
                </c:pt>
                <c:pt idx="1199">
                  <c:v>12</c:v>
                </c:pt>
                <c:pt idx="1200">
                  <c:v>11</c:v>
                </c:pt>
                <c:pt idx="1201">
                  <c:v>14</c:v>
                </c:pt>
                <c:pt idx="1202">
                  <c:v>15</c:v>
                </c:pt>
                <c:pt idx="1203">
                  <c:v>17</c:v>
                </c:pt>
                <c:pt idx="1204">
                  <c:v>18</c:v>
                </c:pt>
                <c:pt idx="1205">
                  <c:v>16</c:v>
                </c:pt>
                <c:pt idx="1206">
                  <c:v>13</c:v>
                </c:pt>
                <c:pt idx="1207">
                  <c:v>15</c:v>
                </c:pt>
                <c:pt idx="1208">
                  <c:v>17</c:v>
                </c:pt>
                <c:pt idx="1209">
                  <c:v>18</c:v>
                </c:pt>
                <c:pt idx="1210">
                  <c:v>15</c:v>
                </c:pt>
                <c:pt idx="1211">
                  <c:v>15</c:v>
                </c:pt>
                <c:pt idx="1212">
                  <c:v>16</c:v>
                </c:pt>
                <c:pt idx="1213">
                  <c:v>15</c:v>
                </c:pt>
                <c:pt idx="1214">
                  <c:v>16</c:v>
                </c:pt>
                <c:pt idx="1215">
                  <c:v>16</c:v>
                </c:pt>
                <c:pt idx="1216">
                  <c:v>15</c:v>
                </c:pt>
                <c:pt idx="1217">
                  <c:v>16</c:v>
                </c:pt>
                <c:pt idx="1218">
                  <c:v>20</c:v>
                </c:pt>
                <c:pt idx="1219">
                  <c:v>23</c:v>
                </c:pt>
                <c:pt idx="1220">
                  <c:v>17</c:v>
                </c:pt>
                <c:pt idx="1221">
                  <c:v>16</c:v>
                </c:pt>
                <c:pt idx="1222">
                  <c:v>17</c:v>
                </c:pt>
                <c:pt idx="1223">
                  <c:v>17</c:v>
                </c:pt>
                <c:pt idx="1224">
                  <c:v>18</c:v>
                </c:pt>
                <c:pt idx="1225">
                  <c:v>16</c:v>
                </c:pt>
                <c:pt idx="1226">
                  <c:v>17</c:v>
                </c:pt>
                <c:pt idx="1227">
                  <c:v>12</c:v>
                </c:pt>
                <c:pt idx="1228">
                  <c:v>12</c:v>
                </c:pt>
                <c:pt idx="1229">
                  <c:v>14</c:v>
                </c:pt>
                <c:pt idx="1230">
                  <c:v>15</c:v>
                </c:pt>
                <c:pt idx="1231">
                  <c:v>14</c:v>
                </c:pt>
                <c:pt idx="1232">
                  <c:v>18</c:v>
                </c:pt>
                <c:pt idx="1233">
                  <c:v>29</c:v>
                </c:pt>
                <c:pt idx="1234">
                  <c:v>13</c:v>
                </c:pt>
                <c:pt idx="1235">
                  <c:v>12</c:v>
                </c:pt>
                <c:pt idx="1236">
                  <c:v>14</c:v>
                </c:pt>
                <c:pt idx="1237">
                  <c:v>32</c:v>
                </c:pt>
                <c:pt idx="1238">
                  <c:v>16</c:v>
                </c:pt>
                <c:pt idx="1239">
                  <c:v>16</c:v>
                </c:pt>
                <c:pt idx="1240">
                  <c:v>16</c:v>
                </c:pt>
                <c:pt idx="1241">
                  <c:v>14</c:v>
                </c:pt>
                <c:pt idx="1242">
                  <c:v>15</c:v>
                </c:pt>
                <c:pt idx="1243">
                  <c:v>17</c:v>
                </c:pt>
                <c:pt idx="1244">
                  <c:v>15</c:v>
                </c:pt>
                <c:pt idx="1245">
                  <c:v>24</c:v>
                </c:pt>
                <c:pt idx="1246">
                  <c:v>14</c:v>
                </c:pt>
                <c:pt idx="1247">
                  <c:v>14</c:v>
                </c:pt>
                <c:pt idx="1248">
                  <c:v>13</c:v>
                </c:pt>
                <c:pt idx="1249">
                  <c:v>16</c:v>
                </c:pt>
                <c:pt idx="1250">
                  <c:v>14</c:v>
                </c:pt>
                <c:pt idx="1251">
                  <c:v>14</c:v>
                </c:pt>
                <c:pt idx="1252">
                  <c:v>14</c:v>
                </c:pt>
                <c:pt idx="1253">
                  <c:v>13</c:v>
                </c:pt>
                <c:pt idx="1254">
                  <c:v>14</c:v>
                </c:pt>
                <c:pt idx="1255">
                  <c:v>24</c:v>
                </c:pt>
                <c:pt idx="1256">
                  <c:v>13</c:v>
                </c:pt>
                <c:pt idx="1257">
                  <c:v>16</c:v>
                </c:pt>
                <c:pt idx="1258">
                  <c:v>14</c:v>
                </c:pt>
                <c:pt idx="1259">
                  <c:v>14</c:v>
                </c:pt>
                <c:pt idx="1260">
                  <c:v>15</c:v>
                </c:pt>
                <c:pt idx="1261">
                  <c:v>14</c:v>
                </c:pt>
                <c:pt idx="1262">
                  <c:v>12</c:v>
                </c:pt>
                <c:pt idx="1263">
                  <c:v>12</c:v>
                </c:pt>
                <c:pt idx="1264">
                  <c:v>19</c:v>
                </c:pt>
                <c:pt idx="1265">
                  <c:v>18</c:v>
                </c:pt>
                <c:pt idx="1266">
                  <c:v>21</c:v>
                </c:pt>
                <c:pt idx="1267">
                  <c:v>14</c:v>
                </c:pt>
                <c:pt idx="1268">
                  <c:v>14</c:v>
                </c:pt>
                <c:pt idx="1269">
                  <c:v>12</c:v>
                </c:pt>
                <c:pt idx="1270">
                  <c:v>12</c:v>
                </c:pt>
                <c:pt idx="1271">
                  <c:v>14</c:v>
                </c:pt>
                <c:pt idx="1272">
                  <c:v>19</c:v>
                </c:pt>
                <c:pt idx="1273">
                  <c:v>13</c:v>
                </c:pt>
                <c:pt idx="1274">
                  <c:v>14</c:v>
                </c:pt>
                <c:pt idx="1275">
                  <c:v>14</c:v>
                </c:pt>
                <c:pt idx="1276">
                  <c:v>13</c:v>
                </c:pt>
                <c:pt idx="1277">
                  <c:v>12</c:v>
                </c:pt>
                <c:pt idx="1278">
                  <c:v>15</c:v>
                </c:pt>
                <c:pt idx="1279">
                  <c:v>12</c:v>
                </c:pt>
                <c:pt idx="1280">
                  <c:v>13</c:v>
                </c:pt>
                <c:pt idx="1281">
                  <c:v>14</c:v>
                </c:pt>
                <c:pt idx="1282">
                  <c:v>13</c:v>
                </c:pt>
                <c:pt idx="1283">
                  <c:v>12</c:v>
                </c:pt>
                <c:pt idx="1284">
                  <c:v>12</c:v>
                </c:pt>
                <c:pt idx="1285">
                  <c:v>12</c:v>
                </c:pt>
                <c:pt idx="1286">
                  <c:v>13</c:v>
                </c:pt>
                <c:pt idx="1287">
                  <c:v>13</c:v>
                </c:pt>
                <c:pt idx="1288">
                  <c:v>14</c:v>
                </c:pt>
                <c:pt idx="1289">
                  <c:v>13</c:v>
                </c:pt>
                <c:pt idx="1290">
                  <c:v>12</c:v>
                </c:pt>
                <c:pt idx="1291">
                  <c:v>13</c:v>
                </c:pt>
                <c:pt idx="1292">
                  <c:v>14</c:v>
                </c:pt>
                <c:pt idx="1293">
                  <c:v>13</c:v>
                </c:pt>
                <c:pt idx="1294">
                  <c:v>14</c:v>
                </c:pt>
                <c:pt idx="1295">
                  <c:v>19</c:v>
                </c:pt>
                <c:pt idx="1296">
                  <c:v>15</c:v>
                </c:pt>
                <c:pt idx="1297">
                  <c:v>14</c:v>
                </c:pt>
                <c:pt idx="1298">
                  <c:v>14</c:v>
                </c:pt>
                <c:pt idx="1299">
                  <c:v>17</c:v>
                </c:pt>
                <c:pt idx="1300">
                  <c:v>374</c:v>
                </c:pt>
                <c:pt idx="1301">
                  <c:v>16</c:v>
                </c:pt>
                <c:pt idx="1302">
                  <c:v>15</c:v>
                </c:pt>
                <c:pt idx="1303">
                  <c:v>15</c:v>
                </c:pt>
                <c:pt idx="1304">
                  <c:v>14</c:v>
                </c:pt>
                <c:pt idx="1305">
                  <c:v>16</c:v>
                </c:pt>
                <c:pt idx="1306">
                  <c:v>17</c:v>
                </c:pt>
                <c:pt idx="1307">
                  <c:v>17</c:v>
                </c:pt>
                <c:pt idx="1308">
                  <c:v>16</c:v>
                </c:pt>
                <c:pt idx="1309">
                  <c:v>19</c:v>
                </c:pt>
                <c:pt idx="1310">
                  <c:v>13</c:v>
                </c:pt>
                <c:pt idx="1311">
                  <c:v>12</c:v>
                </c:pt>
                <c:pt idx="1312">
                  <c:v>12</c:v>
                </c:pt>
                <c:pt idx="1313">
                  <c:v>13</c:v>
                </c:pt>
                <c:pt idx="1314">
                  <c:v>13</c:v>
                </c:pt>
                <c:pt idx="1315">
                  <c:v>14</c:v>
                </c:pt>
                <c:pt idx="1316">
                  <c:v>14</c:v>
                </c:pt>
                <c:pt idx="1317">
                  <c:v>13</c:v>
                </c:pt>
                <c:pt idx="1318">
                  <c:v>12</c:v>
                </c:pt>
                <c:pt idx="1319">
                  <c:v>12</c:v>
                </c:pt>
                <c:pt idx="1320">
                  <c:v>12</c:v>
                </c:pt>
                <c:pt idx="1321">
                  <c:v>12</c:v>
                </c:pt>
                <c:pt idx="1322">
                  <c:v>12</c:v>
                </c:pt>
                <c:pt idx="1323">
                  <c:v>11</c:v>
                </c:pt>
                <c:pt idx="1324">
                  <c:v>11</c:v>
                </c:pt>
                <c:pt idx="1325">
                  <c:v>10</c:v>
                </c:pt>
                <c:pt idx="1326">
                  <c:v>15</c:v>
                </c:pt>
                <c:pt idx="1327">
                  <c:v>196</c:v>
                </c:pt>
                <c:pt idx="1328">
                  <c:v>13</c:v>
                </c:pt>
                <c:pt idx="1329">
                  <c:v>12</c:v>
                </c:pt>
                <c:pt idx="1330">
                  <c:v>14</c:v>
                </c:pt>
                <c:pt idx="1331">
                  <c:v>13</c:v>
                </c:pt>
                <c:pt idx="1332">
                  <c:v>11</c:v>
                </c:pt>
                <c:pt idx="1333">
                  <c:v>11</c:v>
                </c:pt>
                <c:pt idx="1334">
                  <c:v>13</c:v>
                </c:pt>
                <c:pt idx="1335">
                  <c:v>13</c:v>
                </c:pt>
                <c:pt idx="1336">
                  <c:v>14</c:v>
                </c:pt>
                <c:pt idx="1337">
                  <c:v>12</c:v>
                </c:pt>
                <c:pt idx="1338">
                  <c:v>13</c:v>
                </c:pt>
                <c:pt idx="1339">
                  <c:v>10</c:v>
                </c:pt>
                <c:pt idx="1340">
                  <c:v>11</c:v>
                </c:pt>
                <c:pt idx="1341">
                  <c:v>13</c:v>
                </c:pt>
                <c:pt idx="1342">
                  <c:v>14</c:v>
                </c:pt>
                <c:pt idx="1343">
                  <c:v>17</c:v>
                </c:pt>
                <c:pt idx="1344">
                  <c:v>14</c:v>
                </c:pt>
                <c:pt idx="1345">
                  <c:v>12</c:v>
                </c:pt>
                <c:pt idx="1346">
                  <c:v>11</c:v>
                </c:pt>
                <c:pt idx="1347">
                  <c:v>11</c:v>
                </c:pt>
                <c:pt idx="1348">
                  <c:v>13</c:v>
                </c:pt>
                <c:pt idx="1349">
                  <c:v>12</c:v>
                </c:pt>
                <c:pt idx="1350">
                  <c:v>15</c:v>
                </c:pt>
                <c:pt idx="1351">
                  <c:v>12</c:v>
                </c:pt>
                <c:pt idx="1352">
                  <c:v>12</c:v>
                </c:pt>
                <c:pt idx="1353">
                  <c:v>11</c:v>
                </c:pt>
                <c:pt idx="1354">
                  <c:v>10</c:v>
                </c:pt>
                <c:pt idx="1355">
                  <c:v>11</c:v>
                </c:pt>
                <c:pt idx="1356">
                  <c:v>11</c:v>
                </c:pt>
                <c:pt idx="1357">
                  <c:v>11</c:v>
                </c:pt>
                <c:pt idx="1358">
                  <c:v>12</c:v>
                </c:pt>
                <c:pt idx="1359">
                  <c:v>11</c:v>
                </c:pt>
                <c:pt idx="1360">
                  <c:v>9</c:v>
                </c:pt>
                <c:pt idx="1361">
                  <c:v>10</c:v>
                </c:pt>
                <c:pt idx="1362">
                  <c:v>11</c:v>
                </c:pt>
                <c:pt idx="1363">
                  <c:v>11</c:v>
                </c:pt>
                <c:pt idx="1364">
                  <c:v>12</c:v>
                </c:pt>
                <c:pt idx="1365">
                  <c:v>11</c:v>
                </c:pt>
                <c:pt idx="1366">
                  <c:v>12</c:v>
                </c:pt>
                <c:pt idx="1367">
                  <c:v>10</c:v>
                </c:pt>
                <c:pt idx="1368">
                  <c:v>9</c:v>
                </c:pt>
                <c:pt idx="1369">
                  <c:v>10</c:v>
                </c:pt>
                <c:pt idx="1370">
                  <c:v>10</c:v>
                </c:pt>
                <c:pt idx="1371">
                  <c:v>10</c:v>
                </c:pt>
                <c:pt idx="1372">
                  <c:v>40</c:v>
                </c:pt>
                <c:pt idx="1373">
                  <c:v>11</c:v>
                </c:pt>
                <c:pt idx="1374">
                  <c:v>10</c:v>
                </c:pt>
                <c:pt idx="1375">
                  <c:v>10</c:v>
                </c:pt>
                <c:pt idx="1376">
                  <c:v>11</c:v>
                </c:pt>
                <c:pt idx="1377">
                  <c:v>13</c:v>
                </c:pt>
                <c:pt idx="1378">
                  <c:v>11</c:v>
                </c:pt>
                <c:pt idx="1379">
                  <c:v>11</c:v>
                </c:pt>
                <c:pt idx="1380">
                  <c:v>11</c:v>
                </c:pt>
                <c:pt idx="1381">
                  <c:v>11</c:v>
                </c:pt>
                <c:pt idx="1382">
                  <c:v>11</c:v>
                </c:pt>
                <c:pt idx="1383">
                  <c:v>14</c:v>
                </c:pt>
                <c:pt idx="1384">
                  <c:v>13</c:v>
                </c:pt>
                <c:pt idx="1385">
                  <c:v>16</c:v>
                </c:pt>
                <c:pt idx="1386">
                  <c:v>21</c:v>
                </c:pt>
                <c:pt idx="1387">
                  <c:v>18</c:v>
                </c:pt>
                <c:pt idx="1388">
                  <c:v>15</c:v>
                </c:pt>
                <c:pt idx="1389">
                  <c:v>14</c:v>
                </c:pt>
                <c:pt idx="1390">
                  <c:v>16</c:v>
                </c:pt>
                <c:pt idx="1391">
                  <c:v>13</c:v>
                </c:pt>
                <c:pt idx="1392">
                  <c:v>16</c:v>
                </c:pt>
                <c:pt idx="1393">
                  <c:v>14</c:v>
                </c:pt>
                <c:pt idx="1394">
                  <c:v>15</c:v>
                </c:pt>
                <c:pt idx="1395">
                  <c:v>12</c:v>
                </c:pt>
                <c:pt idx="1396">
                  <c:v>11</c:v>
                </c:pt>
                <c:pt idx="1397">
                  <c:v>15</c:v>
                </c:pt>
                <c:pt idx="1398">
                  <c:v>15</c:v>
                </c:pt>
                <c:pt idx="1399">
                  <c:v>17</c:v>
                </c:pt>
                <c:pt idx="1400">
                  <c:v>17</c:v>
                </c:pt>
                <c:pt idx="1401">
                  <c:v>16</c:v>
                </c:pt>
                <c:pt idx="1402">
                  <c:v>14</c:v>
                </c:pt>
                <c:pt idx="1403">
                  <c:v>11</c:v>
                </c:pt>
                <c:pt idx="1404">
                  <c:v>14</c:v>
                </c:pt>
                <c:pt idx="1405">
                  <c:v>14</c:v>
                </c:pt>
                <c:pt idx="1406">
                  <c:v>15</c:v>
                </c:pt>
                <c:pt idx="1407">
                  <c:v>13</c:v>
                </c:pt>
                <c:pt idx="1408">
                  <c:v>14</c:v>
                </c:pt>
                <c:pt idx="1409">
                  <c:v>18</c:v>
                </c:pt>
                <c:pt idx="1410">
                  <c:v>12</c:v>
                </c:pt>
                <c:pt idx="1411">
                  <c:v>19</c:v>
                </c:pt>
                <c:pt idx="1412">
                  <c:v>15</c:v>
                </c:pt>
                <c:pt idx="1413">
                  <c:v>11</c:v>
                </c:pt>
                <c:pt idx="1414">
                  <c:v>12</c:v>
                </c:pt>
                <c:pt idx="1415">
                  <c:v>15</c:v>
                </c:pt>
                <c:pt idx="1416">
                  <c:v>17</c:v>
                </c:pt>
                <c:pt idx="1417">
                  <c:v>12</c:v>
                </c:pt>
                <c:pt idx="1418">
                  <c:v>18</c:v>
                </c:pt>
                <c:pt idx="1419">
                  <c:v>14</c:v>
                </c:pt>
                <c:pt idx="1420">
                  <c:v>15</c:v>
                </c:pt>
                <c:pt idx="1421">
                  <c:v>19</c:v>
                </c:pt>
                <c:pt idx="1422">
                  <c:v>13</c:v>
                </c:pt>
                <c:pt idx="1423">
                  <c:v>13</c:v>
                </c:pt>
                <c:pt idx="1424">
                  <c:v>13</c:v>
                </c:pt>
                <c:pt idx="1425">
                  <c:v>14</c:v>
                </c:pt>
                <c:pt idx="1426">
                  <c:v>18</c:v>
                </c:pt>
                <c:pt idx="1427">
                  <c:v>18</c:v>
                </c:pt>
                <c:pt idx="1428">
                  <c:v>21</c:v>
                </c:pt>
                <c:pt idx="1429">
                  <c:v>18</c:v>
                </c:pt>
                <c:pt idx="1430">
                  <c:v>15</c:v>
                </c:pt>
                <c:pt idx="1431">
                  <c:v>16</c:v>
                </c:pt>
                <c:pt idx="1432">
                  <c:v>20</c:v>
                </c:pt>
                <c:pt idx="1433">
                  <c:v>16</c:v>
                </c:pt>
                <c:pt idx="1434">
                  <c:v>13</c:v>
                </c:pt>
                <c:pt idx="1435">
                  <c:v>12</c:v>
                </c:pt>
                <c:pt idx="1436">
                  <c:v>15</c:v>
                </c:pt>
                <c:pt idx="1437">
                  <c:v>14</c:v>
                </c:pt>
                <c:pt idx="1438">
                  <c:v>11</c:v>
                </c:pt>
                <c:pt idx="1439">
                  <c:v>15</c:v>
                </c:pt>
                <c:pt idx="1440">
                  <c:v>13</c:v>
                </c:pt>
                <c:pt idx="1441">
                  <c:v>12</c:v>
                </c:pt>
                <c:pt idx="1442">
                  <c:v>18</c:v>
                </c:pt>
                <c:pt idx="1443">
                  <c:v>14</c:v>
                </c:pt>
                <c:pt idx="1444">
                  <c:v>12</c:v>
                </c:pt>
                <c:pt idx="1445">
                  <c:v>15</c:v>
                </c:pt>
                <c:pt idx="1446">
                  <c:v>14</c:v>
                </c:pt>
                <c:pt idx="1447">
                  <c:v>22</c:v>
                </c:pt>
                <c:pt idx="1448">
                  <c:v>19</c:v>
                </c:pt>
                <c:pt idx="1449">
                  <c:v>13</c:v>
                </c:pt>
                <c:pt idx="1450">
                  <c:v>17</c:v>
                </c:pt>
                <c:pt idx="1451">
                  <c:v>12</c:v>
                </c:pt>
                <c:pt idx="1452">
                  <c:v>12</c:v>
                </c:pt>
                <c:pt idx="1453">
                  <c:v>12</c:v>
                </c:pt>
                <c:pt idx="1454">
                  <c:v>13</c:v>
                </c:pt>
                <c:pt idx="1455">
                  <c:v>19</c:v>
                </c:pt>
                <c:pt idx="1456">
                  <c:v>18</c:v>
                </c:pt>
                <c:pt idx="1457">
                  <c:v>13</c:v>
                </c:pt>
                <c:pt idx="1458">
                  <c:v>12</c:v>
                </c:pt>
                <c:pt idx="1459">
                  <c:v>11</c:v>
                </c:pt>
                <c:pt idx="1460">
                  <c:v>12</c:v>
                </c:pt>
                <c:pt idx="1461">
                  <c:v>13</c:v>
                </c:pt>
                <c:pt idx="1462">
                  <c:v>13</c:v>
                </c:pt>
                <c:pt idx="1463">
                  <c:v>18</c:v>
                </c:pt>
                <c:pt idx="1464">
                  <c:v>15</c:v>
                </c:pt>
                <c:pt idx="1465">
                  <c:v>18</c:v>
                </c:pt>
                <c:pt idx="1466">
                  <c:v>10</c:v>
                </c:pt>
                <c:pt idx="1467">
                  <c:v>12</c:v>
                </c:pt>
                <c:pt idx="1468">
                  <c:v>12</c:v>
                </c:pt>
                <c:pt idx="1469">
                  <c:v>12</c:v>
                </c:pt>
                <c:pt idx="1470">
                  <c:v>13</c:v>
                </c:pt>
                <c:pt idx="1471">
                  <c:v>13</c:v>
                </c:pt>
                <c:pt idx="1472">
                  <c:v>12</c:v>
                </c:pt>
                <c:pt idx="1473">
                  <c:v>12</c:v>
                </c:pt>
                <c:pt idx="1474">
                  <c:v>13</c:v>
                </c:pt>
                <c:pt idx="1475">
                  <c:v>19</c:v>
                </c:pt>
                <c:pt idx="1476">
                  <c:v>12</c:v>
                </c:pt>
                <c:pt idx="1477">
                  <c:v>14</c:v>
                </c:pt>
                <c:pt idx="1478">
                  <c:v>12</c:v>
                </c:pt>
                <c:pt idx="1479">
                  <c:v>11</c:v>
                </c:pt>
                <c:pt idx="1480">
                  <c:v>11</c:v>
                </c:pt>
                <c:pt idx="1481">
                  <c:v>14</c:v>
                </c:pt>
                <c:pt idx="1482">
                  <c:v>14</c:v>
                </c:pt>
                <c:pt idx="1483">
                  <c:v>16</c:v>
                </c:pt>
                <c:pt idx="1484">
                  <c:v>15</c:v>
                </c:pt>
                <c:pt idx="1485">
                  <c:v>14</c:v>
                </c:pt>
                <c:pt idx="1486">
                  <c:v>13</c:v>
                </c:pt>
                <c:pt idx="1487">
                  <c:v>14</c:v>
                </c:pt>
                <c:pt idx="1488">
                  <c:v>17</c:v>
                </c:pt>
                <c:pt idx="1489">
                  <c:v>15</c:v>
                </c:pt>
                <c:pt idx="1490">
                  <c:v>15</c:v>
                </c:pt>
                <c:pt idx="1491">
                  <c:v>15</c:v>
                </c:pt>
                <c:pt idx="1492">
                  <c:v>15</c:v>
                </c:pt>
                <c:pt idx="1493">
                  <c:v>14</c:v>
                </c:pt>
                <c:pt idx="1494">
                  <c:v>15</c:v>
                </c:pt>
                <c:pt idx="1495">
                  <c:v>16</c:v>
                </c:pt>
                <c:pt idx="1496">
                  <c:v>15</c:v>
                </c:pt>
                <c:pt idx="1497">
                  <c:v>15</c:v>
                </c:pt>
                <c:pt idx="1498">
                  <c:v>19</c:v>
                </c:pt>
                <c:pt idx="1499">
                  <c:v>19</c:v>
                </c:pt>
                <c:pt idx="1500">
                  <c:v>18</c:v>
                </c:pt>
                <c:pt idx="1501">
                  <c:v>19</c:v>
                </c:pt>
                <c:pt idx="1502">
                  <c:v>20</c:v>
                </c:pt>
                <c:pt idx="1503">
                  <c:v>22</c:v>
                </c:pt>
                <c:pt idx="1504">
                  <c:v>21</c:v>
                </c:pt>
                <c:pt idx="1505">
                  <c:v>23</c:v>
                </c:pt>
                <c:pt idx="1506">
                  <c:v>22</c:v>
                </c:pt>
                <c:pt idx="1507">
                  <c:v>23</c:v>
                </c:pt>
                <c:pt idx="1508">
                  <c:v>22</c:v>
                </c:pt>
                <c:pt idx="1509">
                  <c:v>23</c:v>
                </c:pt>
                <c:pt idx="1510">
                  <c:v>26</c:v>
                </c:pt>
                <c:pt idx="1511">
                  <c:v>28</c:v>
                </c:pt>
                <c:pt idx="1512">
                  <c:v>30</c:v>
                </c:pt>
                <c:pt idx="1513">
                  <c:v>29</c:v>
                </c:pt>
                <c:pt idx="1514">
                  <c:v>23</c:v>
                </c:pt>
                <c:pt idx="1515">
                  <c:v>21</c:v>
                </c:pt>
                <c:pt idx="1516">
                  <c:v>25</c:v>
                </c:pt>
                <c:pt idx="1517">
                  <c:v>29</c:v>
                </c:pt>
                <c:pt idx="1518">
                  <c:v>35</c:v>
                </c:pt>
                <c:pt idx="1519">
                  <c:v>25</c:v>
                </c:pt>
                <c:pt idx="1520">
                  <c:v>25</c:v>
                </c:pt>
                <c:pt idx="1521">
                  <c:v>23</c:v>
                </c:pt>
                <c:pt idx="1522">
                  <c:v>24</c:v>
                </c:pt>
                <c:pt idx="1523">
                  <c:v>22</c:v>
                </c:pt>
                <c:pt idx="1524">
                  <c:v>15</c:v>
                </c:pt>
                <c:pt idx="1525">
                  <c:v>15</c:v>
                </c:pt>
                <c:pt idx="1526">
                  <c:v>16</c:v>
                </c:pt>
                <c:pt idx="1527">
                  <c:v>17</c:v>
                </c:pt>
                <c:pt idx="1528">
                  <c:v>15</c:v>
                </c:pt>
                <c:pt idx="1529">
                  <c:v>14</c:v>
                </c:pt>
                <c:pt idx="1530">
                  <c:v>15</c:v>
                </c:pt>
                <c:pt idx="1531">
                  <c:v>15</c:v>
                </c:pt>
                <c:pt idx="1532">
                  <c:v>17</c:v>
                </c:pt>
                <c:pt idx="1533">
                  <c:v>16</c:v>
                </c:pt>
                <c:pt idx="1534">
                  <c:v>15</c:v>
                </c:pt>
                <c:pt idx="1535">
                  <c:v>15</c:v>
                </c:pt>
                <c:pt idx="1536">
                  <c:v>15</c:v>
                </c:pt>
                <c:pt idx="1537">
                  <c:v>15</c:v>
                </c:pt>
                <c:pt idx="1538">
                  <c:v>15</c:v>
                </c:pt>
                <c:pt idx="1539">
                  <c:v>14</c:v>
                </c:pt>
                <c:pt idx="1540">
                  <c:v>14</c:v>
                </c:pt>
                <c:pt idx="1541">
                  <c:v>14</c:v>
                </c:pt>
                <c:pt idx="1542">
                  <c:v>14</c:v>
                </c:pt>
                <c:pt idx="1543">
                  <c:v>16</c:v>
                </c:pt>
                <c:pt idx="1544">
                  <c:v>15</c:v>
                </c:pt>
                <c:pt idx="1545">
                  <c:v>16</c:v>
                </c:pt>
                <c:pt idx="1546">
                  <c:v>19</c:v>
                </c:pt>
                <c:pt idx="1547">
                  <c:v>15</c:v>
                </c:pt>
                <c:pt idx="1548">
                  <c:v>16</c:v>
                </c:pt>
                <c:pt idx="1549">
                  <c:v>16</c:v>
                </c:pt>
                <c:pt idx="1550">
                  <c:v>15</c:v>
                </c:pt>
                <c:pt idx="1551">
                  <c:v>16</c:v>
                </c:pt>
                <c:pt idx="1552">
                  <c:v>16</c:v>
                </c:pt>
                <c:pt idx="1553">
                  <c:v>16</c:v>
                </c:pt>
                <c:pt idx="1554">
                  <c:v>16</c:v>
                </c:pt>
                <c:pt idx="1555">
                  <c:v>15</c:v>
                </c:pt>
                <c:pt idx="1556">
                  <c:v>14</c:v>
                </c:pt>
                <c:pt idx="1557">
                  <c:v>15</c:v>
                </c:pt>
                <c:pt idx="1558">
                  <c:v>15</c:v>
                </c:pt>
                <c:pt idx="1559">
                  <c:v>14</c:v>
                </c:pt>
                <c:pt idx="1560">
                  <c:v>14</c:v>
                </c:pt>
                <c:pt idx="1561">
                  <c:v>17</c:v>
                </c:pt>
                <c:pt idx="1562">
                  <c:v>14</c:v>
                </c:pt>
                <c:pt idx="1563">
                  <c:v>14</c:v>
                </c:pt>
                <c:pt idx="1564">
                  <c:v>14</c:v>
                </c:pt>
                <c:pt idx="1565">
                  <c:v>15</c:v>
                </c:pt>
                <c:pt idx="1566">
                  <c:v>15</c:v>
                </c:pt>
                <c:pt idx="1567">
                  <c:v>15</c:v>
                </c:pt>
                <c:pt idx="1568">
                  <c:v>16</c:v>
                </c:pt>
                <c:pt idx="1569">
                  <c:v>14</c:v>
                </c:pt>
                <c:pt idx="1570">
                  <c:v>13</c:v>
                </c:pt>
                <c:pt idx="1571">
                  <c:v>14</c:v>
                </c:pt>
                <c:pt idx="1572">
                  <c:v>22</c:v>
                </c:pt>
                <c:pt idx="1573">
                  <c:v>14</c:v>
                </c:pt>
                <c:pt idx="1574">
                  <c:v>15</c:v>
                </c:pt>
                <c:pt idx="1575">
                  <c:v>18</c:v>
                </c:pt>
                <c:pt idx="1576">
                  <c:v>24</c:v>
                </c:pt>
                <c:pt idx="1577">
                  <c:v>13</c:v>
                </c:pt>
                <c:pt idx="1578">
                  <c:v>14</c:v>
                </c:pt>
                <c:pt idx="1579">
                  <c:v>20</c:v>
                </c:pt>
                <c:pt idx="1580">
                  <c:v>16</c:v>
                </c:pt>
                <c:pt idx="1581">
                  <c:v>14</c:v>
                </c:pt>
                <c:pt idx="1582">
                  <c:v>15</c:v>
                </c:pt>
                <c:pt idx="1583">
                  <c:v>13</c:v>
                </c:pt>
                <c:pt idx="1584">
                  <c:v>13</c:v>
                </c:pt>
                <c:pt idx="1585">
                  <c:v>16</c:v>
                </c:pt>
                <c:pt idx="1586">
                  <c:v>15</c:v>
                </c:pt>
                <c:pt idx="1587">
                  <c:v>14</c:v>
                </c:pt>
                <c:pt idx="1588">
                  <c:v>14</c:v>
                </c:pt>
                <c:pt idx="1589">
                  <c:v>13</c:v>
                </c:pt>
                <c:pt idx="1590">
                  <c:v>13</c:v>
                </c:pt>
                <c:pt idx="1591">
                  <c:v>12</c:v>
                </c:pt>
                <c:pt idx="1592">
                  <c:v>10</c:v>
                </c:pt>
                <c:pt idx="1593">
                  <c:v>12</c:v>
                </c:pt>
                <c:pt idx="1594">
                  <c:v>12</c:v>
                </c:pt>
                <c:pt idx="1595">
                  <c:v>13</c:v>
                </c:pt>
                <c:pt idx="1596">
                  <c:v>12</c:v>
                </c:pt>
                <c:pt idx="1597">
                  <c:v>12</c:v>
                </c:pt>
                <c:pt idx="1598">
                  <c:v>12</c:v>
                </c:pt>
                <c:pt idx="1599">
                  <c:v>12</c:v>
                </c:pt>
                <c:pt idx="1600">
                  <c:v>14</c:v>
                </c:pt>
                <c:pt idx="1601">
                  <c:v>15</c:v>
                </c:pt>
                <c:pt idx="1602">
                  <c:v>17</c:v>
                </c:pt>
                <c:pt idx="1603">
                  <c:v>13</c:v>
                </c:pt>
                <c:pt idx="1604">
                  <c:v>13</c:v>
                </c:pt>
                <c:pt idx="1605">
                  <c:v>12</c:v>
                </c:pt>
                <c:pt idx="1606">
                  <c:v>11</c:v>
                </c:pt>
                <c:pt idx="1607">
                  <c:v>13</c:v>
                </c:pt>
                <c:pt idx="1608">
                  <c:v>12</c:v>
                </c:pt>
                <c:pt idx="1609">
                  <c:v>12</c:v>
                </c:pt>
                <c:pt idx="1610">
                  <c:v>12</c:v>
                </c:pt>
                <c:pt idx="1611">
                  <c:v>12</c:v>
                </c:pt>
                <c:pt idx="1612">
                  <c:v>12</c:v>
                </c:pt>
                <c:pt idx="1613">
                  <c:v>11</c:v>
                </c:pt>
                <c:pt idx="1614">
                  <c:v>12</c:v>
                </c:pt>
                <c:pt idx="1615">
                  <c:v>14</c:v>
                </c:pt>
                <c:pt idx="1616">
                  <c:v>12</c:v>
                </c:pt>
                <c:pt idx="1617">
                  <c:v>11</c:v>
                </c:pt>
                <c:pt idx="1618">
                  <c:v>11</c:v>
                </c:pt>
                <c:pt idx="1619">
                  <c:v>10</c:v>
                </c:pt>
                <c:pt idx="1620">
                  <c:v>10</c:v>
                </c:pt>
                <c:pt idx="1621">
                  <c:v>11</c:v>
                </c:pt>
                <c:pt idx="1622">
                  <c:v>10</c:v>
                </c:pt>
                <c:pt idx="1623">
                  <c:v>11</c:v>
                </c:pt>
                <c:pt idx="1624">
                  <c:v>11</c:v>
                </c:pt>
                <c:pt idx="1625">
                  <c:v>12</c:v>
                </c:pt>
                <c:pt idx="1626">
                  <c:v>11</c:v>
                </c:pt>
                <c:pt idx="1627">
                  <c:v>11</c:v>
                </c:pt>
                <c:pt idx="1628">
                  <c:v>11</c:v>
                </c:pt>
                <c:pt idx="1629">
                  <c:v>16</c:v>
                </c:pt>
                <c:pt idx="1630">
                  <c:v>11</c:v>
                </c:pt>
                <c:pt idx="1631">
                  <c:v>10</c:v>
                </c:pt>
                <c:pt idx="1632">
                  <c:v>11</c:v>
                </c:pt>
                <c:pt idx="1633">
                  <c:v>11</c:v>
                </c:pt>
                <c:pt idx="1634">
                  <c:v>10</c:v>
                </c:pt>
                <c:pt idx="1635">
                  <c:v>10</c:v>
                </c:pt>
                <c:pt idx="1636">
                  <c:v>10</c:v>
                </c:pt>
                <c:pt idx="1637">
                  <c:v>10</c:v>
                </c:pt>
                <c:pt idx="1638">
                  <c:v>9</c:v>
                </c:pt>
                <c:pt idx="1639">
                  <c:v>8</c:v>
                </c:pt>
                <c:pt idx="1640">
                  <c:v>8</c:v>
                </c:pt>
                <c:pt idx="1641">
                  <c:v>7</c:v>
                </c:pt>
                <c:pt idx="1642">
                  <c:v>9</c:v>
                </c:pt>
                <c:pt idx="1643">
                  <c:v>8</c:v>
                </c:pt>
                <c:pt idx="1644">
                  <c:v>9</c:v>
                </c:pt>
                <c:pt idx="1645">
                  <c:v>9</c:v>
                </c:pt>
                <c:pt idx="1646">
                  <c:v>9</c:v>
                </c:pt>
                <c:pt idx="1647">
                  <c:v>9</c:v>
                </c:pt>
                <c:pt idx="1648">
                  <c:v>9</c:v>
                </c:pt>
                <c:pt idx="1649">
                  <c:v>10</c:v>
                </c:pt>
                <c:pt idx="1650">
                  <c:v>12</c:v>
                </c:pt>
                <c:pt idx="1651">
                  <c:v>12</c:v>
                </c:pt>
                <c:pt idx="1652">
                  <c:v>13</c:v>
                </c:pt>
                <c:pt idx="1653">
                  <c:v>13</c:v>
                </c:pt>
                <c:pt idx="1654">
                  <c:v>12</c:v>
                </c:pt>
                <c:pt idx="1655">
                  <c:v>11</c:v>
                </c:pt>
                <c:pt idx="1656">
                  <c:v>11</c:v>
                </c:pt>
                <c:pt idx="1657">
                  <c:v>11</c:v>
                </c:pt>
                <c:pt idx="1658">
                  <c:v>13</c:v>
                </c:pt>
                <c:pt idx="1659">
                  <c:v>13</c:v>
                </c:pt>
                <c:pt idx="1660">
                  <c:v>13</c:v>
                </c:pt>
                <c:pt idx="1661">
                  <c:v>13</c:v>
                </c:pt>
                <c:pt idx="1662">
                  <c:v>13</c:v>
                </c:pt>
                <c:pt idx="1663">
                  <c:v>12</c:v>
                </c:pt>
                <c:pt idx="1664">
                  <c:v>11</c:v>
                </c:pt>
                <c:pt idx="1665">
                  <c:v>12</c:v>
                </c:pt>
                <c:pt idx="1666">
                  <c:v>12</c:v>
                </c:pt>
                <c:pt idx="1667">
                  <c:v>9</c:v>
                </c:pt>
                <c:pt idx="1668">
                  <c:v>10</c:v>
                </c:pt>
                <c:pt idx="1669">
                  <c:v>13</c:v>
                </c:pt>
                <c:pt idx="1670">
                  <c:v>12</c:v>
                </c:pt>
                <c:pt idx="1671">
                  <c:v>12</c:v>
                </c:pt>
                <c:pt idx="1672">
                  <c:v>14</c:v>
                </c:pt>
                <c:pt idx="1673">
                  <c:v>12</c:v>
                </c:pt>
                <c:pt idx="1674">
                  <c:v>12</c:v>
                </c:pt>
                <c:pt idx="1675">
                  <c:v>10</c:v>
                </c:pt>
                <c:pt idx="1676">
                  <c:v>10</c:v>
                </c:pt>
                <c:pt idx="1677">
                  <c:v>10</c:v>
                </c:pt>
                <c:pt idx="1678">
                  <c:v>11</c:v>
                </c:pt>
                <c:pt idx="1679">
                  <c:v>11</c:v>
                </c:pt>
                <c:pt idx="1680">
                  <c:v>12</c:v>
                </c:pt>
                <c:pt idx="1681">
                  <c:v>11</c:v>
                </c:pt>
                <c:pt idx="1682">
                  <c:v>11</c:v>
                </c:pt>
                <c:pt idx="1683">
                  <c:v>13</c:v>
                </c:pt>
                <c:pt idx="1684">
                  <c:v>14</c:v>
                </c:pt>
                <c:pt idx="1685">
                  <c:v>12</c:v>
                </c:pt>
                <c:pt idx="1686">
                  <c:v>13</c:v>
                </c:pt>
                <c:pt idx="1687">
                  <c:v>78</c:v>
                </c:pt>
                <c:pt idx="1688">
                  <c:v>85</c:v>
                </c:pt>
                <c:pt idx="1689">
                  <c:v>17</c:v>
                </c:pt>
                <c:pt idx="1690">
                  <c:v>14</c:v>
                </c:pt>
                <c:pt idx="1691">
                  <c:v>30</c:v>
                </c:pt>
                <c:pt idx="1692">
                  <c:v>19</c:v>
                </c:pt>
                <c:pt idx="1693">
                  <c:v>16</c:v>
                </c:pt>
                <c:pt idx="1694">
                  <c:v>18</c:v>
                </c:pt>
                <c:pt idx="1695">
                  <c:v>16</c:v>
                </c:pt>
                <c:pt idx="1696">
                  <c:v>12</c:v>
                </c:pt>
                <c:pt idx="1697">
                  <c:v>13</c:v>
                </c:pt>
                <c:pt idx="1698">
                  <c:v>14</c:v>
                </c:pt>
                <c:pt idx="1699">
                  <c:v>14</c:v>
                </c:pt>
                <c:pt idx="1700">
                  <c:v>14</c:v>
                </c:pt>
                <c:pt idx="1701">
                  <c:v>13</c:v>
                </c:pt>
                <c:pt idx="1702">
                  <c:v>13</c:v>
                </c:pt>
                <c:pt idx="1703">
                  <c:v>11</c:v>
                </c:pt>
                <c:pt idx="1704">
                  <c:v>11</c:v>
                </c:pt>
                <c:pt idx="1705">
                  <c:v>12</c:v>
                </c:pt>
                <c:pt idx="1706">
                  <c:v>13</c:v>
                </c:pt>
                <c:pt idx="1707">
                  <c:v>12</c:v>
                </c:pt>
                <c:pt idx="1708">
                  <c:v>13</c:v>
                </c:pt>
                <c:pt idx="1709">
                  <c:v>13</c:v>
                </c:pt>
                <c:pt idx="1710">
                  <c:v>11</c:v>
                </c:pt>
                <c:pt idx="1711">
                  <c:v>10</c:v>
                </c:pt>
                <c:pt idx="1712">
                  <c:v>14</c:v>
                </c:pt>
                <c:pt idx="1713">
                  <c:v>13</c:v>
                </c:pt>
                <c:pt idx="1714">
                  <c:v>12</c:v>
                </c:pt>
                <c:pt idx="1715">
                  <c:v>12</c:v>
                </c:pt>
                <c:pt idx="1716">
                  <c:v>12</c:v>
                </c:pt>
                <c:pt idx="1717">
                  <c:v>11</c:v>
                </c:pt>
                <c:pt idx="1718">
                  <c:v>10</c:v>
                </c:pt>
                <c:pt idx="1719">
                  <c:v>12</c:v>
                </c:pt>
                <c:pt idx="1720">
                  <c:v>12</c:v>
                </c:pt>
                <c:pt idx="1721">
                  <c:v>12</c:v>
                </c:pt>
                <c:pt idx="1722">
                  <c:v>15</c:v>
                </c:pt>
                <c:pt idx="1723">
                  <c:v>12</c:v>
                </c:pt>
                <c:pt idx="1724">
                  <c:v>13</c:v>
                </c:pt>
                <c:pt idx="1725">
                  <c:v>12</c:v>
                </c:pt>
                <c:pt idx="1726">
                  <c:v>14</c:v>
                </c:pt>
                <c:pt idx="1727">
                  <c:v>14</c:v>
                </c:pt>
                <c:pt idx="1728">
                  <c:v>14</c:v>
                </c:pt>
                <c:pt idx="1729">
                  <c:v>14</c:v>
                </c:pt>
                <c:pt idx="1730">
                  <c:v>14</c:v>
                </c:pt>
                <c:pt idx="1731">
                  <c:v>13</c:v>
                </c:pt>
                <c:pt idx="1732">
                  <c:v>13</c:v>
                </c:pt>
                <c:pt idx="1733">
                  <c:v>14</c:v>
                </c:pt>
                <c:pt idx="1734">
                  <c:v>13</c:v>
                </c:pt>
                <c:pt idx="1735">
                  <c:v>18</c:v>
                </c:pt>
                <c:pt idx="1736">
                  <c:v>24</c:v>
                </c:pt>
                <c:pt idx="1737">
                  <c:v>14</c:v>
                </c:pt>
                <c:pt idx="1738">
                  <c:v>11</c:v>
                </c:pt>
                <c:pt idx="1739">
                  <c:v>13</c:v>
                </c:pt>
                <c:pt idx="1740">
                  <c:v>15</c:v>
                </c:pt>
                <c:pt idx="1741">
                  <c:v>16</c:v>
                </c:pt>
                <c:pt idx="1742">
                  <c:v>18</c:v>
                </c:pt>
                <c:pt idx="1743">
                  <c:v>21</c:v>
                </c:pt>
                <c:pt idx="1744">
                  <c:v>21</c:v>
                </c:pt>
                <c:pt idx="1745">
                  <c:v>18</c:v>
                </c:pt>
                <c:pt idx="1746">
                  <c:v>31</c:v>
                </c:pt>
                <c:pt idx="1747">
                  <c:v>24</c:v>
                </c:pt>
                <c:pt idx="1748">
                  <c:v>27</c:v>
                </c:pt>
                <c:pt idx="1749">
                  <c:v>33</c:v>
                </c:pt>
                <c:pt idx="1750">
                  <c:v>41</c:v>
                </c:pt>
                <c:pt idx="1751">
                  <c:v>32</c:v>
                </c:pt>
                <c:pt idx="1752">
                  <c:v>25</c:v>
                </c:pt>
                <c:pt idx="1753">
                  <c:v>27</c:v>
                </c:pt>
                <c:pt idx="1754">
                  <c:v>37</c:v>
                </c:pt>
                <c:pt idx="1755">
                  <c:v>33</c:v>
                </c:pt>
                <c:pt idx="1756">
                  <c:v>37</c:v>
                </c:pt>
                <c:pt idx="1757">
                  <c:v>49</c:v>
                </c:pt>
                <c:pt idx="1758">
                  <c:v>35</c:v>
                </c:pt>
                <c:pt idx="1759">
                  <c:v>22</c:v>
                </c:pt>
                <c:pt idx="1760">
                  <c:v>29</c:v>
                </c:pt>
                <c:pt idx="1761">
                  <c:v>38</c:v>
                </c:pt>
                <c:pt idx="1762">
                  <c:v>38</c:v>
                </c:pt>
                <c:pt idx="1763">
                  <c:v>43</c:v>
                </c:pt>
                <c:pt idx="1764">
                  <c:v>40</c:v>
                </c:pt>
                <c:pt idx="1765">
                  <c:v>35</c:v>
                </c:pt>
                <c:pt idx="1766">
                  <c:v>34</c:v>
                </c:pt>
                <c:pt idx="1767">
                  <c:v>28</c:v>
                </c:pt>
                <c:pt idx="1768">
                  <c:v>32</c:v>
                </c:pt>
                <c:pt idx="1769">
                  <c:v>37</c:v>
                </c:pt>
                <c:pt idx="1770">
                  <c:v>30</c:v>
                </c:pt>
                <c:pt idx="1771">
                  <c:v>32</c:v>
                </c:pt>
                <c:pt idx="1772">
                  <c:v>32</c:v>
                </c:pt>
                <c:pt idx="1773">
                  <c:v>39</c:v>
                </c:pt>
                <c:pt idx="1774">
                  <c:v>41</c:v>
                </c:pt>
                <c:pt idx="1775">
                  <c:v>42</c:v>
                </c:pt>
                <c:pt idx="1776">
                  <c:v>37</c:v>
                </c:pt>
                <c:pt idx="1777">
                  <c:v>582</c:v>
                </c:pt>
                <c:pt idx="1778">
                  <c:v>710</c:v>
                </c:pt>
                <c:pt idx="1779">
                  <c:v>36</c:v>
                </c:pt>
                <c:pt idx="1780">
                  <c:v>29</c:v>
                </c:pt>
                <c:pt idx="1781">
                  <c:v>24</c:v>
                </c:pt>
                <c:pt idx="1782">
                  <c:v>43</c:v>
                </c:pt>
                <c:pt idx="1783">
                  <c:v>41</c:v>
                </c:pt>
                <c:pt idx="1784">
                  <c:v>42</c:v>
                </c:pt>
                <c:pt idx="1785">
                  <c:v>38</c:v>
                </c:pt>
                <c:pt idx="1786">
                  <c:v>39</c:v>
                </c:pt>
                <c:pt idx="1787">
                  <c:v>30</c:v>
                </c:pt>
                <c:pt idx="1788">
                  <c:v>30</c:v>
                </c:pt>
                <c:pt idx="1789">
                  <c:v>41</c:v>
                </c:pt>
                <c:pt idx="1790">
                  <c:v>45</c:v>
                </c:pt>
                <c:pt idx="1791">
                  <c:v>47</c:v>
                </c:pt>
                <c:pt idx="1792">
                  <c:v>43</c:v>
                </c:pt>
                <c:pt idx="1793">
                  <c:v>38</c:v>
                </c:pt>
                <c:pt idx="1794">
                  <c:v>37</c:v>
                </c:pt>
                <c:pt idx="1795">
                  <c:v>35</c:v>
                </c:pt>
                <c:pt idx="1796">
                  <c:v>40</c:v>
                </c:pt>
                <c:pt idx="1797">
                  <c:v>52</c:v>
                </c:pt>
                <c:pt idx="1798">
                  <c:v>47</c:v>
                </c:pt>
                <c:pt idx="1799">
                  <c:v>43</c:v>
                </c:pt>
                <c:pt idx="1800">
                  <c:v>45</c:v>
                </c:pt>
                <c:pt idx="1801">
                  <c:v>33</c:v>
                </c:pt>
                <c:pt idx="1802">
                  <c:v>32</c:v>
                </c:pt>
                <c:pt idx="1803">
                  <c:v>40</c:v>
                </c:pt>
                <c:pt idx="1804">
                  <c:v>41</c:v>
                </c:pt>
                <c:pt idx="1805">
                  <c:v>52</c:v>
                </c:pt>
                <c:pt idx="1806">
                  <c:v>47</c:v>
                </c:pt>
                <c:pt idx="1807">
                  <c:v>39</c:v>
                </c:pt>
                <c:pt idx="1808">
                  <c:v>34</c:v>
                </c:pt>
                <c:pt idx="1809">
                  <c:v>32</c:v>
                </c:pt>
                <c:pt idx="1810">
                  <c:v>51</c:v>
                </c:pt>
                <c:pt idx="1811">
                  <c:v>44</c:v>
                </c:pt>
                <c:pt idx="1812">
                  <c:v>52</c:v>
                </c:pt>
                <c:pt idx="1813">
                  <c:v>56</c:v>
                </c:pt>
                <c:pt idx="1814">
                  <c:v>58</c:v>
                </c:pt>
                <c:pt idx="1815">
                  <c:v>51</c:v>
                </c:pt>
                <c:pt idx="1816">
                  <c:v>55</c:v>
                </c:pt>
                <c:pt idx="1817">
                  <c:v>71</c:v>
                </c:pt>
                <c:pt idx="1818">
                  <c:v>76</c:v>
                </c:pt>
                <c:pt idx="1819">
                  <c:v>72</c:v>
                </c:pt>
                <c:pt idx="1820">
                  <c:v>82</c:v>
                </c:pt>
                <c:pt idx="1821">
                  <c:v>76</c:v>
                </c:pt>
                <c:pt idx="1822">
                  <c:v>82</c:v>
                </c:pt>
                <c:pt idx="1823">
                  <c:v>73</c:v>
                </c:pt>
                <c:pt idx="1824">
                  <c:v>97</c:v>
                </c:pt>
                <c:pt idx="1825">
                  <c:v>72</c:v>
                </c:pt>
                <c:pt idx="1826">
                  <c:v>74</c:v>
                </c:pt>
                <c:pt idx="1827">
                  <c:v>72</c:v>
                </c:pt>
                <c:pt idx="1828">
                  <c:v>79</c:v>
                </c:pt>
                <c:pt idx="1829">
                  <c:v>64</c:v>
                </c:pt>
                <c:pt idx="1830">
                  <c:v>80</c:v>
                </c:pt>
                <c:pt idx="1831">
                  <c:v>70</c:v>
                </c:pt>
                <c:pt idx="1832">
                  <c:v>60</c:v>
                </c:pt>
                <c:pt idx="1833">
                  <c:v>55</c:v>
                </c:pt>
                <c:pt idx="1834">
                  <c:v>60</c:v>
                </c:pt>
                <c:pt idx="1835">
                  <c:v>75</c:v>
                </c:pt>
                <c:pt idx="1836">
                  <c:v>68</c:v>
                </c:pt>
                <c:pt idx="1837">
                  <c:v>78</c:v>
                </c:pt>
                <c:pt idx="1838">
                  <c:v>118</c:v>
                </c:pt>
                <c:pt idx="1839">
                  <c:v>130</c:v>
                </c:pt>
                <c:pt idx="1840">
                  <c:v>224</c:v>
                </c:pt>
                <c:pt idx="1841">
                  <c:v>264</c:v>
                </c:pt>
                <c:pt idx="1842">
                  <c:v>215</c:v>
                </c:pt>
                <c:pt idx="1843">
                  <c:v>121</c:v>
                </c:pt>
                <c:pt idx="1844">
                  <c:v>103</c:v>
                </c:pt>
                <c:pt idx="1845">
                  <c:v>116</c:v>
                </c:pt>
                <c:pt idx="1846">
                  <c:v>133</c:v>
                </c:pt>
                <c:pt idx="1847">
                  <c:v>138</c:v>
                </c:pt>
                <c:pt idx="1848">
                  <c:v>116</c:v>
                </c:pt>
                <c:pt idx="1849">
                  <c:v>162</c:v>
                </c:pt>
                <c:pt idx="1850">
                  <c:v>107</c:v>
                </c:pt>
                <c:pt idx="1851">
                  <c:v>86</c:v>
                </c:pt>
                <c:pt idx="1852">
                  <c:v>99</c:v>
                </c:pt>
                <c:pt idx="1853">
                  <c:v>111</c:v>
                </c:pt>
                <c:pt idx="1854">
                  <c:v>93</c:v>
                </c:pt>
                <c:pt idx="1855">
                  <c:v>98</c:v>
                </c:pt>
                <c:pt idx="1856">
                  <c:v>93</c:v>
                </c:pt>
                <c:pt idx="1857">
                  <c:v>103</c:v>
                </c:pt>
                <c:pt idx="1858">
                  <c:v>212</c:v>
                </c:pt>
                <c:pt idx="1859">
                  <c:v>236</c:v>
                </c:pt>
                <c:pt idx="1860">
                  <c:v>446</c:v>
                </c:pt>
                <c:pt idx="1861">
                  <c:v>480</c:v>
                </c:pt>
                <c:pt idx="1862">
                  <c:v>391</c:v>
                </c:pt>
                <c:pt idx="1863">
                  <c:v>232</c:v>
                </c:pt>
                <c:pt idx="1864">
                  <c:v>277</c:v>
                </c:pt>
                <c:pt idx="1865">
                  <c:v>129</c:v>
                </c:pt>
                <c:pt idx="1866">
                  <c:v>113</c:v>
                </c:pt>
                <c:pt idx="1867">
                  <c:v>104</c:v>
                </c:pt>
                <c:pt idx="1868">
                  <c:v>120</c:v>
                </c:pt>
                <c:pt idx="1869">
                  <c:v>179</c:v>
                </c:pt>
                <c:pt idx="1870">
                  <c:v>147</c:v>
                </c:pt>
                <c:pt idx="1871">
                  <c:v>107</c:v>
                </c:pt>
                <c:pt idx="1872">
                  <c:v>121</c:v>
                </c:pt>
                <c:pt idx="1873">
                  <c:v>200</c:v>
                </c:pt>
                <c:pt idx="1874">
                  <c:v>187</c:v>
                </c:pt>
                <c:pt idx="1875">
                  <c:v>153</c:v>
                </c:pt>
                <c:pt idx="1876">
                  <c:v>538</c:v>
                </c:pt>
                <c:pt idx="1877">
                  <c:v>319</c:v>
                </c:pt>
                <c:pt idx="1878">
                  <c:v>174</c:v>
                </c:pt>
                <c:pt idx="1879">
                  <c:v>133</c:v>
                </c:pt>
                <c:pt idx="1880">
                  <c:v>177</c:v>
                </c:pt>
                <c:pt idx="1881">
                  <c:v>159</c:v>
                </c:pt>
                <c:pt idx="1882">
                  <c:v>129</c:v>
                </c:pt>
                <c:pt idx="1883">
                  <c:v>109</c:v>
                </c:pt>
                <c:pt idx="1884">
                  <c:v>103</c:v>
                </c:pt>
                <c:pt idx="1885">
                  <c:v>84</c:v>
                </c:pt>
                <c:pt idx="1886">
                  <c:v>86</c:v>
                </c:pt>
                <c:pt idx="1887">
                  <c:v>122</c:v>
                </c:pt>
                <c:pt idx="1888">
                  <c:v>154</c:v>
                </c:pt>
                <c:pt idx="1889">
                  <c:v>120</c:v>
                </c:pt>
                <c:pt idx="1890">
                  <c:v>101</c:v>
                </c:pt>
                <c:pt idx="1891">
                  <c:v>94</c:v>
                </c:pt>
                <c:pt idx="1892">
                  <c:v>80</c:v>
                </c:pt>
                <c:pt idx="1893">
                  <c:v>83</c:v>
                </c:pt>
                <c:pt idx="1894">
                  <c:v>91</c:v>
                </c:pt>
                <c:pt idx="1895">
                  <c:v>109</c:v>
                </c:pt>
                <c:pt idx="1896">
                  <c:v>86</c:v>
                </c:pt>
                <c:pt idx="1897">
                  <c:v>87</c:v>
                </c:pt>
                <c:pt idx="1898">
                  <c:v>80</c:v>
                </c:pt>
                <c:pt idx="1899">
                  <c:v>64</c:v>
                </c:pt>
                <c:pt idx="1900">
                  <c:v>50</c:v>
                </c:pt>
                <c:pt idx="1901">
                  <c:v>76</c:v>
                </c:pt>
                <c:pt idx="1902">
                  <c:v>75</c:v>
                </c:pt>
                <c:pt idx="1903">
                  <c:v>76</c:v>
                </c:pt>
                <c:pt idx="1904">
                  <c:v>74</c:v>
                </c:pt>
                <c:pt idx="1905">
                  <c:v>63</c:v>
                </c:pt>
                <c:pt idx="1906">
                  <c:v>36</c:v>
                </c:pt>
                <c:pt idx="1907">
                  <c:v>40</c:v>
                </c:pt>
                <c:pt idx="1908">
                  <c:v>57</c:v>
                </c:pt>
                <c:pt idx="1909">
                  <c:v>62</c:v>
                </c:pt>
                <c:pt idx="1910">
                  <c:v>74</c:v>
                </c:pt>
                <c:pt idx="1911">
                  <c:v>63</c:v>
                </c:pt>
                <c:pt idx="1912">
                  <c:v>58</c:v>
                </c:pt>
                <c:pt idx="1913">
                  <c:v>32</c:v>
                </c:pt>
                <c:pt idx="1914">
                  <c:v>33</c:v>
                </c:pt>
                <c:pt idx="1915">
                  <c:v>56</c:v>
                </c:pt>
                <c:pt idx="1916">
                  <c:v>43</c:v>
                </c:pt>
                <c:pt idx="1917">
                  <c:v>65</c:v>
                </c:pt>
                <c:pt idx="1918">
                  <c:v>69</c:v>
                </c:pt>
                <c:pt idx="1919">
                  <c:v>63</c:v>
                </c:pt>
                <c:pt idx="1920">
                  <c:v>41</c:v>
                </c:pt>
                <c:pt idx="1921">
                  <c:v>34</c:v>
                </c:pt>
                <c:pt idx="1922">
                  <c:v>60</c:v>
                </c:pt>
                <c:pt idx="1923">
                  <c:v>45</c:v>
                </c:pt>
                <c:pt idx="1924">
                  <c:v>37</c:v>
                </c:pt>
                <c:pt idx="1925">
                  <c:v>50</c:v>
                </c:pt>
                <c:pt idx="1926">
                  <c:v>60</c:v>
                </c:pt>
                <c:pt idx="1927">
                  <c:v>56</c:v>
                </c:pt>
                <c:pt idx="1928">
                  <c:v>29</c:v>
                </c:pt>
                <c:pt idx="1929">
                  <c:v>43</c:v>
                </c:pt>
                <c:pt idx="1930">
                  <c:v>50</c:v>
                </c:pt>
                <c:pt idx="1931">
                  <c:v>52</c:v>
                </c:pt>
                <c:pt idx="1932">
                  <c:v>58</c:v>
                </c:pt>
                <c:pt idx="1933">
                  <c:v>55</c:v>
                </c:pt>
                <c:pt idx="1934">
                  <c:v>35</c:v>
                </c:pt>
                <c:pt idx="1935">
                  <c:v>35</c:v>
                </c:pt>
                <c:pt idx="1936">
                  <c:v>48</c:v>
                </c:pt>
                <c:pt idx="1937">
                  <c:v>75</c:v>
                </c:pt>
                <c:pt idx="1938">
                  <c:v>80</c:v>
                </c:pt>
                <c:pt idx="1939">
                  <c:v>47</c:v>
                </c:pt>
                <c:pt idx="1940">
                  <c:v>68</c:v>
                </c:pt>
                <c:pt idx="1941">
                  <c:v>66</c:v>
                </c:pt>
                <c:pt idx="1942">
                  <c:v>63</c:v>
                </c:pt>
                <c:pt idx="1943">
                  <c:v>77</c:v>
                </c:pt>
                <c:pt idx="1944">
                  <c:v>94</c:v>
                </c:pt>
                <c:pt idx="1945">
                  <c:v>61</c:v>
                </c:pt>
                <c:pt idx="1946">
                  <c:v>143</c:v>
                </c:pt>
                <c:pt idx="1947">
                  <c:v>45</c:v>
                </c:pt>
                <c:pt idx="1948">
                  <c:v>35</c:v>
                </c:pt>
                <c:pt idx="1949">
                  <c:v>31</c:v>
                </c:pt>
                <c:pt idx="1950">
                  <c:v>79</c:v>
                </c:pt>
                <c:pt idx="1951">
                  <c:v>87</c:v>
                </c:pt>
                <c:pt idx="1952">
                  <c:v>44</c:v>
                </c:pt>
                <c:pt idx="1953">
                  <c:v>47</c:v>
                </c:pt>
                <c:pt idx="1954">
                  <c:v>54</c:v>
                </c:pt>
                <c:pt idx="1955">
                  <c:v>37</c:v>
                </c:pt>
                <c:pt idx="1956">
                  <c:v>36</c:v>
                </c:pt>
                <c:pt idx="1957">
                  <c:v>50</c:v>
                </c:pt>
                <c:pt idx="1958">
                  <c:v>64</c:v>
                </c:pt>
                <c:pt idx="1959">
                  <c:v>65</c:v>
                </c:pt>
                <c:pt idx="1960">
                  <c:v>56</c:v>
                </c:pt>
                <c:pt idx="1961">
                  <c:v>64</c:v>
                </c:pt>
                <c:pt idx="1962">
                  <c:v>43</c:v>
                </c:pt>
                <c:pt idx="1963">
                  <c:v>45</c:v>
                </c:pt>
                <c:pt idx="1964">
                  <c:v>64</c:v>
                </c:pt>
                <c:pt idx="1965">
                  <c:v>85</c:v>
                </c:pt>
                <c:pt idx="1966">
                  <c:v>84</c:v>
                </c:pt>
                <c:pt idx="1967">
                  <c:v>139</c:v>
                </c:pt>
                <c:pt idx="1968">
                  <c:v>74</c:v>
                </c:pt>
                <c:pt idx="1969">
                  <c:v>70</c:v>
                </c:pt>
                <c:pt idx="1970">
                  <c:v>45</c:v>
                </c:pt>
                <c:pt idx="1971">
                  <c:v>80</c:v>
                </c:pt>
                <c:pt idx="1972">
                  <c:v>67</c:v>
                </c:pt>
                <c:pt idx="1973">
                  <c:v>108</c:v>
                </c:pt>
                <c:pt idx="1974">
                  <c:v>90</c:v>
                </c:pt>
                <c:pt idx="1975">
                  <c:v>92</c:v>
                </c:pt>
                <c:pt idx="1976">
                  <c:v>66</c:v>
                </c:pt>
                <c:pt idx="1977">
                  <c:v>99</c:v>
                </c:pt>
                <c:pt idx="1978">
                  <c:v>114</c:v>
                </c:pt>
                <c:pt idx="1979">
                  <c:v>96</c:v>
                </c:pt>
                <c:pt idx="1980">
                  <c:v>114</c:v>
                </c:pt>
                <c:pt idx="1981">
                  <c:v>99</c:v>
                </c:pt>
                <c:pt idx="1982">
                  <c:v>67</c:v>
                </c:pt>
                <c:pt idx="1983">
                  <c:v>103</c:v>
                </c:pt>
                <c:pt idx="1984">
                  <c:v>170</c:v>
                </c:pt>
                <c:pt idx="1985">
                  <c:v>259</c:v>
                </c:pt>
                <c:pt idx="1986">
                  <c:v>138</c:v>
                </c:pt>
                <c:pt idx="1987">
                  <c:v>125</c:v>
                </c:pt>
                <c:pt idx="1988">
                  <c:v>133</c:v>
                </c:pt>
                <c:pt idx="1989">
                  <c:v>140</c:v>
                </c:pt>
                <c:pt idx="1990">
                  <c:v>93</c:v>
                </c:pt>
                <c:pt idx="1991">
                  <c:v>87</c:v>
                </c:pt>
                <c:pt idx="1992">
                  <c:v>238</c:v>
                </c:pt>
                <c:pt idx="1993">
                  <c:v>87</c:v>
                </c:pt>
                <c:pt idx="1994">
                  <c:v>68</c:v>
                </c:pt>
                <c:pt idx="1995">
                  <c:v>85</c:v>
                </c:pt>
                <c:pt idx="1996">
                  <c:v>94</c:v>
                </c:pt>
                <c:pt idx="1997">
                  <c:v>81</c:v>
                </c:pt>
                <c:pt idx="1998">
                  <c:v>64</c:v>
                </c:pt>
                <c:pt idx="1999">
                  <c:v>75</c:v>
                </c:pt>
                <c:pt idx="2000">
                  <c:v>101</c:v>
                </c:pt>
                <c:pt idx="2001">
                  <c:v>84</c:v>
                </c:pt>
                <c:pt idx="2002">
                  <c:v>121</c:v>
                </c:pt>
                <c:pt idx="2003">
                  <c:v>132</c:v>
                </c:pt>
                <c:pt idx="2004">
                  <c:v>80</c:v>
                </c:pt>
                <c:pt idx="2005">
                  <c:v>81</c:v>
                </c:pt>
                <c:pt idx="2006">
                  <c:v>108</c:v>
                </c:pt>
                <c:pt idx="2007">
                  <c:v>85</c:v>
                </c:pt>
                <c:pt idx="2008">
                  <c:v>100</c:v>
                </c:pt>
                <c:pt idx="2009">
                  <c:v>95</c:v>
                </c:pt>
                <c:pt idx="2010">
                  <c:v>141</c:v>
                </c:pt>
                <c:pt idx="2011">
                  <c:v>113</c:v>
                </c:pt>
                <c:pt idx="2012">
                  <c:v>129</c:v>
                </c:pt>
                <c:pt idx="2013">
                  <c:v>154</c:v>
                </c:pt>
                <c:pt idx="2014">
                  <c:v>176</c:v>
                </c:pt>
                <c:pt idx="2015">
                  <c:v>173</c:v>
                </c:pt>
                <c:pt idx="2016">
                  <c:v>233</c:v>
                </c:pt>
                <c:pt idx="2017">
                  <c:v>252</c:v>
                </c:pt>
                <c:pt idx="2018">
                  <c:v>180</c:v>
                </c:pt>
                <c:pt idx="2019">
                  <c:v>160</c:v>
                </c:pt>
                <c:pt idx="2020">
                  <c:v>213</c:v>
                </c:pt>
                <c:pt idx="2021">
                  <c:v>234</c:v>
                </c:pt>
                <c:pt idx="2022">
                  <c:v>213</c:v>
                </c:pt>
                <c:pt idx="2023">
                  <c:v>175</c:v>
                </c:pt>
                <c:pt idx="2024">
                  <c:v>180</c:v>
                </c:pt>
                <c:pt idx="2025">
                  <c:v>189</c:v>
                </c:pt>
                <c:pt idx="2026">
                  <c:v>150</c:v>
                </c:pt>
                <c:pt idx="2027">
                  <c:v>179</c:v>
                </c:pt>
                <c:pt idx="2028">
                  <c:v>173</c:v>
                </c:pt>
                <c:pt idx="2029">
                  <c:v>173</c:v>
                </c:pt>
                <c:pt idx="2030">
                  <c:v>183</c:v>
                </c:pt>
                <c:pt idx="2031">
                  <c:v>186</c:v>
                </c:pt>
                <c:pt idx="2032">
                  <c:v>202</c:v>
                </c:pt>
                <c:pt idx="2033">
                  <c:v>145</c:v>
                </c:pt>
                <c:pt idx="2034">
                  <c:v>273</c:v>
                </c:pt>
                <c:pt idx="2035">
                  <c:v>374</c:v>
                </c:pt>
                <c:pt idx="2036">
                  <c:v>210</c:v>
                </c:pt>
                <c:pt idx="2037">
                  <c:v>165</c:v>
                </c:pt>
                <c:pt idx="2038">
                  <c:v>158</c:v>
                </c:pt>
                <c:pt idx="2039">
                  <c:v>118</c:v>
                </c:pt>
                <c:pt idx="2040">
                  <c:v>118</c:v>
                </c:pt>
                <c:pt idx="2041">
                  <c:v>119</c:v>
                </c:pt>
                <c:pt idx="2042">
                  <c:v>125</c:v>
                </c:pt>
                <c:pt idx="2043">
                  <c:v>131</c:v>
                </c:pt>
                <c:pt idx="2044">
                  <c:v>113</c:v>
                </c:pt>
                <c:pt idx="2045">
                  <c:v>138</c:v>
                </c:pt>
                <c:pt idx="2046">
                  <c:v>99</c:v>
                </c:pt>
                <c:pt idx="2047">
                  <c:v>132</c:v>
                </c:pt>
                <c:pt idx="2048">
                  <c:v>137</c:v>
                </c:pt>
                <c:pt idx="2049">
                  <c:v>140</c:v>
                </c:pt>
                <c:pt idx="2050">
                  <c:v>134</c:v>
                </c:pt>
                <c:pt idx="2051">
                  <c:v>132</c:v>
                </c:pt>
                <c:pt idx="2052">
                  <c:v>172</c:v>
                </c:pt>
                <c:pt idx="2053">
                  <c:v>163</c:v>
                </c:pt>
                <c:pt idx="2054">
                  <c:v>149</c:v>
                </c:pt>
                <c:pt idx="2055">
                  <c:v>189</c:v>
                </c:pt>
                <c:pt idx="2056">
                  <c:v>189</c:v>
                </c:pt>
                <c:pt idx="2057">
                  <c:v>194</c:v>
                </c:pt>
                <c:pt idx="2058">
                  <c:v>178</c:v>
                </c:pt>
                <c:pt idx="2059">
                  <c:v>159</c:v>
                </c:pt>
                <c:pt idx="2060">
                  <c:v>141</c:v>
                </c:pt>
                <c:pt idx="2061">
                  <c:v>138</c:v>
                </c:pt>
                <c:pt idx="2062">
                  <c:v>188</c:v>
                </c:pt>
                <c:pt idx="2063">
                  <c:v>164</c:v>
                </c:pt>
                <c:pt idx="2064">
                  <c:v>177</c:v>
                </c:pt>
                <c:pt idx="2065">
                  <c:v>179</c:v>
                </c:pt>
                <c:pt idx="2066">
                  <c:v>145</c:v>
                </c:pt>
                <c:pt idx="2067">
                  <c:v>119</c:v>
                </c:pt>
                <c:pt idx="2068">
                  <c:v>124</c:v>
                </c:pt>
                <c:pt idx="2069">
                  <c:v>150</c:v>
                </c:pt>
                <c:pt idx="2070">
                  <c:v>167</c:v>
                </c:pt>
                <c:pt idx="2071">
                  <c:v>211</c:v>
                </c:pt>
                <c:pt idx="2072">
                  <c:v>192</c:v>
                </c:pt>
                <c:pt idx="2073">
                  <c:v>186</c:v>
                </c:pt>
                <c:pt idx="2074">
                  <c:v>146</c:v>
                </c:pt>
                <c:pt idx="2075">
                  <c:v>112</c:v>
                </c:pt>
                <c:pt idx="2076">
                  <c:v>149</c:v>
                </c:pt>
                <c:pt idx="2077">
                  <c:v>153</c:v>
                </c:pt>
                <c:pt idx="2078">
                  <c:v>154</c:v>
                </c:pt>
                <c:pt idx="2079">
                  <c:v>124</c:v>
                </c:pt>
                <c:pt idx="2080">
                  <c:v>119</c:v>
                </c:pt>
                <c:pt idx="2081">
                  <c:v>98</c:v>
                </c:pt>
                <c:pt idx="2082">
                  <c:v>85</c:v>
                </c:pt>
                <c:pt idx="2083">
                  <c:v>109</c:v>
                </c:pt>
                <c:pt idx="2084">
                  <c:v>120</c:v>
                </c:pt>
                <c:pt idx="2085">
                  <c:v>138</c:v>
                </c:pt>
                <c:pt idx="2086">
                  <c:v>105</c:v>
                </c:pt>
                <c:pt idx="2087">
                  <c:v>184</c:v>
                </c:pt>
                <c:pt idx="2088">
                  <c:v>145</c:v>
                </c:pt>
                <c:pt idx="2089">
                  <c:v>170</c:v>
                </c:pt>
                <c:pt idx="2090">
                  <c:v>196</c:v>
                </c:pt>
                <c:pt idx="2091">
                  <c:v>266</c:v>
                </c:pt>
                <c:pt idx="2092">
                  <c:v>166</c:v>
                </c:pt>
                <c:pt idx="2093">
                  <c:v>140</c:v>
                </c:pt>
                <c:pt idx="2094">
                  <c:v>124</c:v>
                </c:pt>
                <c:pt idx="2095">
                  <c:v>68</c:v>
                </c:pt>
                <c:pt idx="2096">
                  <c:v>55</c:v>
                </c:pt>
                <c:pt idx="2097">
                  <c:v>63</c:v>
                </c:pt>
                <c:pt idx="2098">
                  <c:v>67</c:v>
                </c:pt>
                <c:pt idx="2099">
                  <c:v>79</c:v>
                </c:pt>
                <c:pt idx="2100">
                  <c:v>72</c:v>
                </c:pt>
                <c:pt idx="2101">
                  <c:v>57</c:v>
                </c:pt>
                <c:pt idx="2102">
                  <c:v>60</c:v>
                </c:pt>
                <c:pt idx="2103">
                  <c:v>43</c:v>
                </c:pt>
                <c:pt idx="2104">
                  <c:v>67</c:v>
                </c:pt>
                <c:pt idx="2105">
                  <c:v>69</c:v>
                </c:pt>
                <c:pt idx="2106">
                  <c:v>59</c:v>
                </c:pt>
                <c:pt idx="2107">
                  <c:v>66</c:v>
                </c:pt>
                <c:pt idx="2108">
                  <c:v>68</c:v>
                </c:pt>
                <c:pt idx="2109">
                  <c:v>140</c:v>
                </c:pt>
                <c:pt idx="2110">
                  <c:v>131</c:v>
                </c:pt>
                <c:pt idx="2111">
                  <c:v>238</c:v>
                </c:pt>
                <c:pt idx="2112">
                  <c:v>299</c:v>
                </c:pt>
                <c:pt idx="2113">
                  <c:v>282</c:v>
                </c:pt>
                <c:pt idx="2114">
                  <c:v>171</c:v>
                </c:pt>
                <c:pt idx="2115">
                  <c:v>129</c:v>
                </c:pt>
                <c:pt idx="2116">
                  <c:v>93</c:v>
                </c:pt>
                <c:pt idx="2117">
                  <c:v>81</c:v>
                </c:pt>
                <c:pt idx="2118">
                  <c:v>95</c:v>
                </c:pt>
                <c:pt idx="2119">
                  <c:v>88</c:v>
                </c:pt>
                <c:pt idx="2120">
                  <c:v>299</c:v>
                </c:pt>
                <c:pt idx="2121">
                  <c:v>127</c:v>
                </c:pt>
                <c:pt idx="2122">
                  <c:v>115</c:v>
                </c:pt>
                <c:pt idx="2123">
                  <c:v>56</c:v>
                </c:pt>
                <c:pt idx="2124">
                  <c:v>144</c:v>
                </c:pt>
                <c:pt idx="2125">
                  <c:v>68</c:v>
                </c:pt>
                <c:pt idx="2126">
                  <c:v>52</c:v>
                </c:pt>
                <c:pt idx="2127">
                  <c:v>50</c:v>
                </c:pt>
                <c:pt idx="2128">
                  <c:v>39</c:v>
                </c:pt>
                <c:pt idx="2129">
                  <c:v>41</c:v>
                </c:pt>
                <c:pt idx="2130">
                  <c:v>33</c:v>
                </c:pt>
                <c:pt idx="2131">
                  <c:v>28</c:v>
                </c:pt>
                <c:pt idx="2132">
                  <c:v>32</c:v>
                </c:pt>
                <c:pt idx="2133">
                  <c:v>30</c:v>
                </c:pt>
                <c:pt idx="2134">
                  <c:v>32</c:v>
                </c:pt>
                <c:pt idx="2135">
                  <c:v>34</c:v>
                </c:pt>
                <c:pt idx="2136">
                  <c:v>29</c:v>
                </c:pt>
                <c:pt idx="2137">
                  <c:v>22</c:v>
                </c:pt>
                <c:pt idx="2138">
                  <c:v>19</c:v>
                </c:pt>
                <c:pt idx="2139">
                  <c:v>25</c:v>
                </c:pt>
                <c:pt idx="2140">
                  <c:v>33</c:v>
                </c:pt>
                <c:pt idx="2141">
                  <c:v>28</c:v>
                </c:pt>
                <c:pt idx="2142">
                  <c:v>24</c:v>
                </c:pt>
                <c:pt idx="2143">
                  <c:v>26</c:v>
                </c:pt>
                <c:pt idx="2144">
                  <c:v>23</c:v>
                </c:pt>
                <c:pt idx="2145">
                  <c:v>18</c:v>
                </c:pt>
                <c:pt idx="2146">
                  <c:v>23</c:v>
                </c:pt>
                <c:pt idx="2147">
                  <c:v>23</c:v>
                </c:pt>
                <c:pt idx="2148">
                  <c:v>23</c:v>
                </c:pt>
                <c:pt idx="2149">
                  <c:v>25</c:v>
                </c:pt>
                <c:pt idx="2150">
                  <c:v>24</c:v>
                </c:pt>
                <c:pt idx="2151">
                  <c:v>19</c:v>
                </c:pt>
                <c:pt idx="2152">
                  <c:v>21</c:v>
                </c:pt>
                <c:pt idx="2153">
                  <c:v>47</c:v>
                </c:pt>
                <c:pt idx="2154">
                  <c:v>73</c:v>
                </c:pt>
                <c:pt idx="2155">
                  <c:v>25</c:v>
                </c:pt>
                <c:pt idx="2156">
                  <c:v>22</c:v>
                </c:pt>
                <c:pt idx="2157">
                  <c:v>28</c:v>
                </c:pt>
                <c:pt idx="2158">
                  <c:v>19</c:v>
                </c:pt>
                <c:pt idx="2159">
                  <c:v>26</c:v>
                </c:pt>
                <c:pt idx="2160">
                  <c:v>24</c:v>
                </c:pt>
                <c:pt idx="2161">
                  <c:v>26</c:v>
                </c:pt>
                <c:pt idx="2162">
                  <c:v>32</c:v>
                </c:pt>
                <c:pt idx="2163">
                  <c:v>25</c:v>
                </c:pt>
                <c:pt idx="2164">
                  <c:v>21</c:v>
                </c:pt>
                <c:pt idx="2165">
                  <c:v>19</c:v>
                </c:pt>
                <c:pt idx="2166">
                  <c:v>16</c:v>
                </c:pt>
                <c:pt idx="2167">
                  <c:v>20</c:v>
                </c:pt>
                <c:pt idx="2168">
                  <c:v>55</c:v>
                </c:pt>
                <c:pt idx="2169">
                  <c:v>40</c:v>
                </c:pt>
                <c:pt idx="2170">
                  <c:v>37</c:v>
                </c:pt>
                <c:pt idx="2171">
                  <c:v>30</c:v>
                </c:pt>
                <c:pt idx="2172">
                  <c:v>19</c:v>
                </c:pt>
                <c:pt idx="2173">
                  <c:v>16</c:v>
                </c:pt>
                <c:pt idx="2174">
                  <c:v>30</c:v>
                </c:pt>
                <c:pt idx="2175">
                  <c:v>32</c:v>
                </c:pt>
                <c:pt idx="2176">
                  <c:v>46</c:v>
                </c:pt>
                <c:pt idx="2177">
                  <c:v>45</c:v>
                </c:pt>
                <c:pt idx="2178">
                  <c:v>42</c:v>
                </c:pt>
                <c:pt idx="2179">
                  <c:v>30</c:v>
                </c:pt>
                <c:pt idx="2180">
                  <c:v>30</c:v>
                </c:pt>
                <c:pt idx="2181">
                  <c:v>30</c:v>
                </c:pt>
                <c:pt idx="2182">
                  <c:v>35</c:v>
                </c:pt>
                <c:pt idx="2183">
                  <c:v>27</c:v>
                </c:pt>
                <c:pt idx="2184">
                  <c:v>33</c:v>
                </c:pt>
                <c:pt idx="2185">
                  <c:v>35</c:v>
                </c:pt>
                <c:pt idx="2186">
                  <c:v>25</c:v>
                </c:pt>
                <c:pt idx="2187">
                  <c:v>23</c:v>
                </c:pt>
                <c:pt idx="2188">
                  <c:v>42</c:v>
                </c:pt>
                <c:pt idx="2189">
                  <c:v>41</c:v>
                </c:pt>
                <c:pt idx="2190">
                  <c:v>47</c:v>
                </c:pt>
                <c:pt idx="2191">
                  <c:v>34</c:v>
                </c:pt>
                <c:pt idx="2192">
                  <c:v>39</c:v>
                </c:pt>
                <c:pt idx="2193">
                  <c:v>44</c:v>
                </c:pt>
                <c:pt idx="2194">
                  <c:v>40</c:v>
                </c:pt>
                <c:pt idx="2195">
                  <c:v>44</c:v>
                </c:pt>
                <c:pt idx="2196">
                  <c:v>49</c:v>
                </c:pt>
                <c:pt idx="2197">
                  <c:v>46</c:v>
                </c:pt>
                <c:pt idx="2198">
                  <c:v>64</c:v>
                </c:pt>
                <c:pt idx="2199">
                  <c:v>54</c:v>
                </c:pt>
                <c:pt idx="2200">
                  <c:v>54</c:v>
                </c:pt>
                <c:pt idx="2201">
                  <c:v>51</c:v>
                </c:pt>
                <c:pt idx="2202">
                  <c:v>62</c:v>
                </c:pt>
                <c:pt idx="2203">
                  <c:v>65</c:v>
                </c:pt>
                <c:pt idx="2204">
                  <c:v>67</c:v>
                </c:pt>
                <c:pt idx="2205">
                  <c:v>59</c:v>
                </c:pt>
                <c:pt idx="2206">
                  <c:v>63</c:v>
                </c:pt>
                <c:pt idx="2207">
                  <c:v>54</c:v>
                </c:pt>
                <c:pt idx="2208">
                  <c:v>63</c:v>
                </c:pt>
                <c:pt idx="2209">
                  <c:v>61</c:v>
                </c:pt>
                <c:pt idx="2210">
                  <c:v>57</c:v>
                </c:pt>
                <c:pt idx="2211">
                  <c:v>54</c:v>
                </c:pt>
                <c:pt idx="2212">
                  <c:v>52</c:v>
                </c:pt>
                <c:pt idx="2213">
                  <c:v>48</c:v>
                </c:pt>
                <c:pt idx="2214">
                  <c:v>40</c:v>
                </c:pt>
                <c:pt idx="2215">
                  <c:v>41</c:v>
                </c:pt>
                <c:pt idx="2216">
                  <c:v>68</c:v>
                </c:pt>
                <c:pt idx="2217">
                  <c:v>87</c:v>
                </c:pt>
                <c:pt idx="2218">
                  <c:v>102</c:v>
                </c:pt>
                <c:pt idx="2219">
                  <c:v>98</c:v>
                </c:pt>
                <c:pt idx="2220">
                  <c:v>121</c:v>
                </c:pt>
                <c:pt idx="2221">
                  <c:v>89</c:v>
                </c:pt>
                <c:pt idx="2222">
                  <c:v>101</c:v>
                </c:pt>
                <c:pt idx="2223">
                  <c:v>114</c:v>
                </c:pt>
                <c:pt idx="2224">
                  <c:v>121</c:v>
                </c:pt>
                <c:pt idx="2225">
                  <c:v>136</c:v>
                </c:pt>
                <c:pt idx="2226">
                  <c:v>117</c:v>
                </c:pt>
                <c:pt idx="2227">
                  <c:v>159</c:v>
                </c:pt>
                <c:pt idx="2228">
                  <c:v>127</c:v>
                </c:pt>
                <c:pt idx="2229">
                  <c:v>116</c:v>
                </c:pt>
                <c:pt idx="2230">
                  <c:v>124</c:v>
                </c:pt>
                <c:pt idx="2231">
                  <c:v>214</c:v>
                </c:pt>
                <c:pt idx="2232">
                  <c:v>157</c:v>
                </c:pt>
                <c:pt idx="2233">
                  <c:v>152</c:v>
                </c:pt>
                <c:pt idx="2234">
                  <c:v>107</c:v>
                </c:pt>
                <c:pt idx="2235">
                  <c:v>71</c:v>
                </c:pt>
                <c:pt idx="2236">
                  <c:v>66</c:v>
                </c:pt>
                <c:pt idx="2237">
                  <c:v>107</c:v>
                </c:pt>
                <c:pt idx="2238">
                  <c:v>74</c:v>
                </c:pt>
                <c:pt idx="2239">
                  <c:v>75</c:v>
                </c:pt>
                <c:pt idx="2240">
                  <c:v>89</c:v>
                </c:pt>
                <c:pt idx="2241">
                  <c:v>81</c:v>
                </c:pt>
                <c:pt idx="2242">
                  <c:v>58</c:v>
                </c:pt>
                <c:pt idx="2243">
                  <c:v>65</c:v>
                </c:pt>
                <c:pt idx="2244">
                  <c:v>94</c:v>
                </c:pt>
                <c:pt idx="2245">
                  <c:v>107</c:v>
                </c:pt>
                <c:pt idx="2246">
                  <c:v>74</c:v>
                </c:pt>
                <c:pt idx="2247">
                  <c:v>91</c:v>
                </c:pt>
                <c:pt idx="2248">
                  <c:v>79</c:v>
                </c:pt>
                <c:pt idx="2249">
                  <c:v>51</c:v>
                </c:pt>
                <c:pt idx="2250">
                  <c:v>71</c:v>
                </c:pt>
                <c:pt idx="2251">
                  <c:v>138</c:v>
                </c:pt>
                <c:pt idx="2252">
                  <c:v>95</c:v>
                </c:pt>
                <c:pt idx="2253">
                  <c:v>84</c:v>
                </c:pt>
                <c:pt idx="2254">
                  <c:v>107</c:v>
                </c:pt>
                <c:pt idx="2255">
                  <c:v>93</c:v>
                </c:pt>
                <c:pt idx="2256">
                  <c:v>69</c:v>
                </c:pt>
                <c:pt idx="2257">
                  <c:v>66</c:v>
                </c:pt>
                <c:pt idx="2258">
                  <c:v>106</c:v>
                </c:pt>
                <c:pt idx="2259">
                  <c:v>130</c:v>
                </c:pt>
                <c:pt idx="2260">
                  <c:v>150</c:v>
                </c:pt>
                <c:pt idx="2261">
                  <c:v>152</c:v>
                </c:pt>
                <c:pt idx="2262">
                  <c:v>126</c:v>
                </c:pt>
                <c:pt idx="2263">
                  <c:v>85</c:v>
                </c:pt>
                <c:pt idx="2264">
                  <c:v>86</c:v>
                </c:pt>
                <c:pt idx="2265">
                  <c:v>114</c:v>
                </c:pt>
                <c:pt idx="2266">
                  <c:v>98</c:v>
                </c:pt>
                <c:pt idx="2267">
                  <c:v>109</c:v>
                </c:pt>
                <c:pt idx="2268">
                  <c:v>139</c:v>
                </c:pt>
                <c:pt idx="2269">
                  <c:v>153</c:v>
                </c:pt>
                <c:pt idx="2270">
                  <c:v>91</c:v>
                </c:pt>
                <c:pt idx="2271">
                  <c:v>81</c:v>
                </c:pt>
                <c:pt idx="2272">
                  <c:v>113</c:v>
                </c:pt>
                <c:pt idx="2273">
                  <c:v>80</c:v>
                </c:pt>
                <c:pt idx="2274">
                  <c:v>87</c:v>
                </c:pt>
                <c:pt idx="2275">
                  <c:v>100</c:v>
                </c:pt>
                <c:pt idx="2276">
                  <c:v>92</c:v>
                </c:pt>
                <c:pt idx="2277">
                  <c:v>72</c:v>
                </c:pt>
                <c:pt idx="2278">
                  <c:v>80</c:v>
                </c:pt>
                <c:pt idx="2279">
                  <c:v>104</c:v>
                </c:pt>
                <c:pt idx="2280">
                  <c:v>132</c:v>
                </c:pt>
                <c:pt idx="2281">
                  <c:v>177</c:v>
                </c:pt>
                <c:pt idx="2282">
                  <c:v>198</c:v>
                </c:pt>
                <c:pt idx="2283">
                  <c:v>184</c:v>
                </c:pt>
                <c:pt idx="2284">
                  <c:v>171</c:v>
                </c:pt>
                <c:pt idx="2285">
                  <c:v>157</c:v>
                </c:pt>
                <c:pt idx="2286">
                  <c:v>167</c:v>
                </c:pt>
                <c:pt idx="2287">
                  <c:v>184</c:v>
                </c:pt>
                <c:pt idx="2288">
                  <c:v>171</c:v>
                </c:pt>
                <c:pt idx="2289">
                  <c:v>153</c:v>
                </c:pt>
                <c:pt idx="2290">
                  <c:v>141</c:v>
                </c:pt>
                <c:pt idx="2291">
                  <c:v>118</c:v>
                </c:pt>
                <c:pt idx="2292">
                  <c:v>104</c:v>
                </c:pt>
                <c:pt idx="2293">
                  <c:v>133</c:v>
                </c:pt>
                <c:pt idx="2294">
                  <c:v>181</c:v>
                </c:pt>
                <c:pt idx="2295">
                  <c:v>174</c:v>
                </c:pt>
                <c:pt idx="2296">
                  <c:v>167</c:v>
                </c:pt>
                <c:pt idx="2297">
                  <c:v>155</c:v>
                </c:pt>
                <c:pt idx="2298">
                  <c:v>137</c:v>
                </c:pt>
                <c:pt idx="2299">
                  <c:v>118</c:v>
                </c:pt>
                <c:pt idx="2300">
                  <c:v>160</c:v>
                </c:pt>
                <c:pt idx="2301">
                  <c:v>151</c:v>
                </c:pt>
                <c:pt idx="2302">
                  <c:v>137</c:v>
                </c:pt>
                <c:pt idx="2303">
                  <c:v>150</c:v>
                </c:pt>
                <c:pt idx="2304">
                  <c:v>127</c:v>
                </c:pt>
                <c:pt idx="2305">
                  <c:v>110</c:v>
                </c:pt>
                <c:pt idx="2306">
                  <c:v>112</c:v>
                </c:pt>
                <c:pt idx="2307">
                  <c:v>152</c:v>
                </c:pt>
                <c:pt idx="2308">
                  <c:v>140</c:v>
                </c:pt>
                <c:pt idx="2309">
                  <c:v>136</c:v>
                </c:pt>
                <c:pt idx="2310">
                  <c:v>129</c:v>
                </c:pt>
                <c:pt idx="2311">
                  <c:v>120</c:v>
                </c:pt>
                <c:pt idx="2312">
                  <c:v>127</c:v>
                </c:pt>
                <c:pt idx="2313">
                  <c:v>119</c:v>
                </c:pt>
                <c:pt idx="2314">
                  <c:v>129</c:v>
                </c:pt>
                <c:pt idx="2315">
                  <c:v>142</c:v>
                </c:pt>
                <c:pt idx="2316">
                  <c:v>145</c:v>
                </c:pt>
                <c:pt idx="2317">
                  <c:v>119</c:v>
                </c:pt>
                <c:pt idx="2318">
                  <c:v>114</c:v>
                </c:pt>
                <c:pt idx="2319">
                  <c:v>156</c:v>
                </c:pt>
                <c:pt idx="2320">
                  <c:v>110</c:v>
                </c:pt>
                <c:pt idx="2321">
                  <c:v>113</c:v>
                </c:pt>
                <c:pt idx="2322">
                  <c:v>99</c:v>
                </c:pt>
                <c:pt idx="2323">
                  <c:v>86</c:v>
                </c:pt>
                <c:pt idx="2324">
                  <c:v>88</c:v>
                </c:pt>
                <c:pt idx="2325">
                  <c:v>89</c:v>
                </c:pt>
                <c:pt idx="2326">
                  <c:v>78</c:v>
                </c:pt>
                <c:pt idx="2327">
                  <c:v>66</c:v>
                </c:pt>
                <c:pt idx="2328">
                  <c:v>89</c:v>
                </c:pt>
                <c:pt idx="2329">
                  <c:v>84</c:v>
                </c:pt>
                <c:pt idx="2330">
                  <c:v>92</c:v>
                </c:pt>
                <c:pt idx="2331">
                  <c:v>102</c:v>
                </c:pt>
                <c:pt idx="2332">
                  <c:v>113</c:v>
                </c:pt>
                <c:pt idx="2333">
                  <c:v>69</c:v>
                </c:pt>
                <c:pt idx="2334">
                  <c:v>62</c:v>
                </c:pt>
                <c:pt idx="2335">
                  <c:v>72</c:v>
                </c:pt>
                <c:pt idx="2336">
                  <c:v>71</c:v>
                </c:pt>
                <c:pt idx="2337">
                  <c:v>82</c:v>
                </c:pt>
                <c:pt idx="2338">
                  <c:v>90</c:v>
                </c:pt>
                <c:pt idx="2339">
                  <c:v>76</c:v>
                </c:pt>
                <c:pt idx="2340">
                  <c:v>74</c:v>
                </c:pt>
                <c:pt idx="2341">
                  <c:v>59</c:v>
                </c:pt>
                <c:pt idx="2342">
                  <c:v>82</c:v>
                </c:pt>
                <c:pt idx="2343">
                  <c:v>106</c:v>
                </c:pt>
                <c:pt idx="2344">
                  <c:v>128</c:v>
                </c:pt>
                <c:pt idx="2345">
                  <c:v>115</c:v>
                </c:pt>
                <c:pt idx="2346">
                  <c:v>97</c:v>
                </c:pt>
                <c:pt idx="2347">
                  <c:v>81</c:v>
                </c:pt>
                <c:pt idx="2348">
                  <c:v>101</c:v>
                </c:pt>
                <c:pt idx="2349">
                  <c:v>108</c:v>
                </c:pt>
                <c:pt idx="2350">
                  <c:v>133</c:v>
                </c:pt>
                <c:pt idx="2351">
                  <c:v>149</c:v>
                </c:pt>
                <c:pt idx="2352">
                  <c:v>138</c:v>
                </c:pt>
                <c:pt idx="2353">
                  <c:v>153</c:v>
                </c:pt>
                <c:pt idx="2354">
                  <c:v>121</c:v>
                </c:pt>
                <c:pt idx="2355">
                  <c:v>158</c:v>
                </c:pt>
                <c:pt idx="2356">
                  <c:v>219</c:v>
                </c:pt>
                <c:pt idx="2357">
                  <c:v>185</c:v>
                </c:pt>
                <c:pt idx="2358">
                  <c:v>195</c:v>
                </c:pt>
                <c:pt idx="2359">
                  <c:v>167</c:v>
                </c:pt>
                <c:pt idx="2360">
                  <c:v>191</c:v>
                </c:pt>
                <c:pt idx="2361">
                  <c:v>139</c:v>
                </c:pt>
                <c:pt idx="2362">
                  <c:v>133</c:v>
                </c:pt>
                <c:pt idx="2363">
                  <c:v>154</c:v>
                </c:pt>
                <c:pt idx="2364">
                  <c:v>124</c:v>
                </c:pt>
                <c:pt idx="2365">
                  <c:v>132</c:v>
                </c:pt>
                <c:pt idx="2366">
                  <c:v>148</c:v>
                </c:pt>
                <c:pt idx="2367">
                  <c:v>186</c:v>
                </c:pt>
                <c:pt idx="2368">
                  <c:v>165</c:v>
                </c:pt>
                <c:pt idx="2369">
                  <c:v>125</c:v>
                </c:pt>
                <c:pt idx="2370">
                  <c:v>142</c:v>
                </c:pt>
                <c:pt idx="2371">
                  <c:v>147</c:v>
                </c:pt>
                <c:pt idx="2372">
                  <c:v>145</c:v>
                </c:pt>
                <c:pt idx="2373">
                  <c:v>155</c:v>
                </c:pt>
                <c:pt idx="2374">
                  <c:v>140</c:v>
                </c:pt>
                <c:pt idx="2375">
                  <c:v>120</c:v>
                </c:pt>
                <c:pt idx="2376">
                  <c:v>134</c:v>
                </c:pt>
                <c:pt idx="2377">
                  <c:v>123</c:v>
                </c:pt>
                <c:pt idx="2378">
                  <c:v>155</c:v>
                </c:pt>
                <c:pt idx="2379">
                  <c:v>159</c:v>
                </c:pt>
                <c:pt idx="2380">
                  <c:v>123</c:v>
                </c:pt>
                <c:pt idx="2381">
                  <c:v>109</c:v>
                </c:pt>
                <c:pt idx="2382">
                  <c:v>111</c:v>
                </c:pt>
                <c:pt idx="2383">
                  <c:v>77</c:v>
                </c:pt>
                <c:pt idx="2384">
                  <c:v>120</c:v>
                </c:pt>
                <c:pt idx="2385">
                  <c:v>93</c:v>
                </c:pt>
                <c:pt idx="2386">
                  <c:v>97</c:v>
                </c:pt>
                <c:pt idx="2387">
                  <c:v>119</c:v>
                </c:pt>
                <c:pt idx="2388">
                  <c:v>78</c:v>
                </c:pt>
                <c:pt idx="2389">
                  <c:v>69</c:v>
                </c:pt>
                <c:pt idx="2390">
                  <c:v>59</c:v>
                </c:pt>
                <c:pt idx="2391">
                  <c:v>66</c:v>
                </c:pt>
                <c:pt idx="2392">
                  <c:v>81</c:v>
                </c:pt>
                <c:pt idx="2393">
                  <c:v>86</c:v>
                </c:pt>
                <c:pt idx="2394">
                  <c:v>77</c:v>
                </c:pt>
                <c:pt idx="2395">
                  <c:v>100</c:v>
                </c:pt>
                <c:pt idx="2396">
                  <c:v>78</c:v>
                </c:pt>
                <c:pt idx="2397">
                  <c:v>72</c:v>
                </c:pt>
                <c:pt idx="2398">
                  <c:v>93</c:v>
                </c:pt>
                <c:pt idx="2399">
                  <c:v>89</c:v>
                </c:pt>
                <c:pt idx="2400">
                  <c:v>97</c:v>
                </c:pt>
                <c:pt idx="2401">
                  <c:v>92</c:v>
                </c:pt>
                <c:pt idx="2402">
                  <c:v>68</c:v>
                </c:pt>
                <c:pt idx="2403">
                  <c:v>56</c:v>
                </c:pt>
                <c:pt idx="2404">
                  <c:v>47</c:v>
                </c:pt>
                <c:pt idx="2405">
                  <c:v>74</c:v>
                </c:pt>
                <c:pt idx="2406">
                  <c:v>62</c:v>
                </c:pt>
                <c:pt idx="2407">
                  <c:v>57</c:v>
                </c:pt>
                <c:pt idx="2408">
                  <c:v>52</c:v>
                </c:pt>
                <c:pt idx="2409">
                  <c:v>50</c:v>
                </c:pt>
                <c:pt idx="2410">
                  <c:v>39</c:v>
                </c:pt>
                <c:pt idx="2411">
                  <c:v>52</c:v>
                </c:pt>
                <c:pt idx="2412">
                  <c:v>45</c:v>
                </c:pt>
                <c:pt idx="2413">
                  <c:v>49</c:v>
                </c:pt>
                <c:pt idx="2414">
                  <c:v>41</c:v>
                </c:pt>
                <c:pt idx="2415">
                  <c:v>36</c:v>
                </c:pt>
                <c:pt idx="2416">
                  <c:v>35</c:v>
                </c:pt>
                <c:pt idx="2417">
                  <c:v>26</c:v>
                </c:pt>
                <c:pt idx="2418">
                  <c:v>42</c:v>
                </c:pt>
                <c:pt idx="2419">
                  <c:v>35</c:v>
                </c:pt>
                <c:pt idx="2420">
                  <c:v>40</c:v>
                </c:pt>
                <c:pt idx="2421">
                  <c:v>44</c:v>
                </c:pt>
                <c:pt idx="2422">
                  <c:v>77</c:v>
                </c:pt>
                <c:pt idx="2423">
                  <c:v>73</c:v>
                </c:pt>
                <c:pt idx="2424">
                  <c:v>34</c:v>
                </c:pt>
                <c:pt idx="2425">
                  <c:v>29</c:v>
                </c:pt>
                <c:pt idx="2426">
                  <c:v>37</c:v>
                </c:pt>
                <c:pt idx="2427">
                  <c:v>47</c:v>
                </c:pt>
                <c:pt idx="2428">
                  <c:v>41</c:v>
                </c:pt>
                <c:pt idx="2429">
                  <c:v>53</c:v>
                </c:pt>
                <c:pt idx="2430">
                  <c:v>49</c:v>
                </c:pt>
                <c:pt idx="2431">
                  <c:v>35</c:v>
                </c:pt>
                <c:pt idx="2432">
                  <c:v>55</c:v>
                </c:pt>
                <c:pt idx="2433">
                  <c:v>82</c:v>
                </c:pt>
                <c:pt idx="2434">
                  <c:v>50</c:v>
                </c:pt>
                <c:pt idx="2435">
                  <c:v>56</c:v>
                </c:pt>
                <c:pt idx="2436">
                  <c:v>55</c:v>
                </c:pt>
                <c:pt idx="2437">
                  <c:v>69</c:v>
                </c:pt>
                <c:pt idx="2438">
                  <c:v>62</c:v>
                </c:pt>
                <c:pt idx="2439">
                  <c:v>55</c:v>
                </c:pt>
                <c:pt idx="2440">
                  <c:v>69</c:v>
                </c:pt>
                <c:pt idx="2441">
                  <c:v>97</c:v>
                </c:pt>
                <c:pt idx="2442">
                  <c:v>63</c:v>
                </c:pt>
                <c:pt idx="2443">
                  <c:v>75</c:v>
                </c:pt>
                <c:pt idx="2444">
                  <c:v>60</c:v>
                </c:pt>
                <c:pt idx="2445">
                  <c:v>38</c:v>
                </c:pt>
                <c:pt idx="2446">
                  <c:v>48</c:v>
                </c:pt>
                <c:pt idx="2447">
                  <c:v>50</c:v>
                </c:pt>
                <c:pt idx="2448">
                  <c:v>50</c:v>
                </c:pt>
                <c:pt idx="2449">
                  <c:v>51</c:v>
                </c:pt>
                <c:pt idx="2450">
                  <c:v>53</c:v>
                </c:pt>
                <c:pt idx="2451">
                  <c:v>43</c:v>
                </c:pt>
                <c:pt idx="2452">
                  <c:v>39</c:v>
                </c:pt>
                <c:pt idx="2453">
                  <c:v>33</c:v>
                </c:pt>
                <c:pt idx="2454">
                  <c:v>40</c:v>
                </c:pt>
                <c:pt idx="2455">
                  <c:v>44</c:v>
                </c:pt>
                <c:pt idx="2456">
                  <c:v>72</c:v>
                </c:pt>
                <c:pt idx="2457">
                  <c:v>65</c:v>
                </c:pt>
                <c:pt idx="2458">
                  <c:v>61</c:v>
                </c:pt>
                <c:pt idx="2459">
                  <c:v>36</c:v>
                </c:pt>
                <c:pt idx="2460">
                  <c:v>36</c:v>
                </c:pt>
                <c:pt idx="2461">
                  <c:v>58</c:v>
                </c:pt>
                <c:pt idx="2462">
                  <c:v>51</c:v>
                </c:pt>
                <c:pt idx="2463">
                  <c:v>58</c:v>
                </c:pt>
                <c:pt idx="2464">
                  <c:v>57</c:v>
                </c:pt>
                <c:pt idx="2465">
                  <c:v>55</c:v>
                </c:pt>
                <c:pt idx="2466">
                  <c:v>53</c:v>
                </c:pt>
                <c:pt idx="2467">
                  <c:v>475</c:v>
                </c:pt>
                <c:pt idx="2468">
                  <c:v>72</c:v>
                </c:pt>
                <c:pt idx="2469">
                  <c:v>64</c:v>
                </c:pt>
                <c:pt idx="2470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19-4A42-BC85-4A68CD560B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4027359"/>
        <c:axId val="504026111"/>
      </c:areaChart>
      <c:dateAx>
        <c:axId val="504027359"/>
        <c:scaling>
          <c:orientation val="minMax"/>
        </c:scaling>
        <c:delete val="0"/>
        <c:axPos val="b"/>
        <c:numFmt formatCode="yyyy/mm/dd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04026111"/>
        <c:crosses val="autoZero"/>
        <c:auto val="1"/>
        <c:lblOffset val="100"/>
        <c:baseTimeUnit val="days"/>
      </c:dateAx>
      <c:valAx>
        <c:axId val="504026111"/>
        <c:scaling>
          <c:orientation val="minMax"/>
          <c:max val="2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040273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aseline="0" dirty="0">
                <a:latin typeface="Arial" panose="020B0604020202020204" pitchFamily="34" charset="0"/>
              </a:rPr>
              <a:t>Gas Price (</a:t>
            </a:r>
            <a:r>
              <a:rPr lang="en-US" sz="1800" baseline="0" dirty="0" err="1">
                <a:latin typeface="Arial" panose="020B0604020202020204" pitchFamily="34" charset="0"/>
              </a:rPr>
              <a:t>Gwei</a:t>
            </a:r>
            <a:r>
              <a:rPr lang="en-US" sz="1800" baseline="0" dirty="0">
                <a:latin typeface="Arial" panose="020B0604020202020204" pitchFamily="34" charset="0"/>
              </a:rPr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Sheet2!$D$1</c:f>
              <c:strCache>
                <c:ptCount val="1"/>
                <c:pt idx="0">
                  <c:v>Gas Price (Gwei)</c:v>
                </c:pt>
              </c:strCache>
            </c:strRef>
          </c:tx>
          <c:spPr>
            <a:solidFill>
              <a:srgbClr val="0071FF"/>
            </a:solidFill>
            <a:ln>
              <a:noFill/>
            </a:ln>
            <a:effectLst/>
          </c:spPr>
          <c:cat>
            <c:numRef>
              <c:f>Sheet2!$A$2:$A$1355</c:f>
              <c:numCache>
                <c:formatCode>yyyy/mm/dd;@</c:formatCode>
                <c:ptCount val="1354"/>
                <c:pt idx="0">
                  <c:v>42215</c:v>
                </c:pt>
                <c:pt idx="1">
                  <c:v>42216</c:v>
                </c:pt>
                <c:pt idx="2">
                  <c:v>42217</c:v>
                </c:pt>
                <c:pt idx="3">
                  <c:v>42218</c:v>
                </c:pt>
                <c:pt idx="4">
                  <c:v>42219</c:v>
                </c:pt>
                <c:pt idx="5">
                  <c:v>42220</c:v>
                </c:pt>
                <c:pt idx="6">
                  <c:v>42221</c:v>
                </c:pt>
                <c:pt idx="7">
                  <c:v>42222</c:v>
                </c:pt>
                <c:pt idx="8">
                  <c:v>42223</c:v>
                </c:pt>
                <c:pt idx="9">
                  <c:v>42224</c:v>
                </c:pt>
                <c:pt idx="10">
                  <c:v>42225</c:v>
                </c:pt>
                <c:pt idx="11">
                  <c:v>42226</c:v>
                </c:pt>
                <c:pt idx="12">
                  <c:v>42227</c:v>
                </c:pt>
                <c:pt idx="13">
                  <c:v>42228</c:v>
                </c:pt>
                <c:pt idx="14">
                  <c:v>42229</c:v>
                </c:pt>
                <c:pt idx="15">
                  <c:v>42230</c:v>
                </c:pt>
                <c:pt idx="16">
                  <c:v>42231</c:v>
                </c:pt>
                <c:pt idx="17">
                  <c:v>42232</c:v>
                </c:pt>
                <c:pt idx="18">
                  <c:v>42233</c:v>
                </c:pt>
                <c:pt idx="19">
                  <c:v>42234</c:v>
                </c:pt>
                <c:pt idx="20">
                  <c:v>42235</c:v>
                </c:pt>
                <c:pt idx="21">
                  <c:v>42236</c:v>
                </c:pt>
                <c:pt idx="22">
                  <c:v>42237</c:v>
                </c:pt>
                <c:pt idx="23">
                  <c:v>42238</c:v>
                </c:pt>
                <c:pt idx="24">
                  <c:v>42239</c:v>
                </c:pt>
                <c:pt idx="25">
                  <c:v>42240</c:v>
                </c:pt>
                <c:pt idx="26">
                  <c:v>42241</c:v>
                </c:pt>
                <c:pt idx="27">
                  <c:v>42242</c:v>
                </c:pt>
                <c:pt idx="28">
                  <c:v>42243</c:v>
                </c:pt>
                <c:pt idx="29">
                  <c:v>42244</c:v>
                </c:pt>
                <c:pt idx="30">
                  <c:v>42245</c:v>
                </c:pt>
                <c:pt idx="31">
                  <c:v>42246</c:v>
                </c:pt>
                <c:pt idx="32">
                  <c:v>42247</c:v>
                </c:pt>
                <c:pt idx="33">
                  <c:v>42248</c:v>
                </c:pt>
                <c:pt idx="34">
                  <c:v>42249</c:v>
                </c:pt>
                <c:pt idx="35">
                  <c:v>42250</c:v>
                </c:pt>
                <c:pt idx="36">
                  <c:v>42251</c:v>
                </c:pt>
                <c:pt idx="37">
                  <c:v>42252</c:v>
                </c:pt>
                <c:pt idx="38">
                  <c:v>42253</c:v>
                </c:pt>
                <c:pt idx="39">
                  <c:v>42254</c:v>
                </c:pt>
                <c:pt idx="40">
                  <c:v>42255</c:v>
                </c:pt>
                <c:pt idx="41">
                  <c:v>42256</c:v>
                </c:pt>
                <c:pt idx="42">
                  <c:v>42257</c:v>
                </c:pt>
                <c:pt idx="43">
                  <c:v>42258</c:v>
                </c:pt>
                <c:pt idx="44">
                  <c:v>42259</c:v>
                </c:pt>
                <c:pt idx="45">
                  <c:v>42260</c:v>
                </c:pt>
                <c:pt idx="46">
                  <c:v>42261</c:v>
                </c:pt>
                <c:pt idx="47">
                  <c:v>42262</c:v>
                </c:pt>
                <c:pt idx="48">
                  <c:v>42263</c:v>
                </c:pt>
                <c:pt idx="49">
                  <c:v>42264</c:v>
                </c:pt>
                <c:pt idx="50">
                  <c:v>42265</c:v>
                </c:pt>
                <c:pt idx="51">
                  <c:v>42266</c:v>
                </c:pt>
                <c:pt idx="52">
                  <c:v>42267</c:v>
                </c:pt>
                <c:pt idx="53">
                  <c:v>42268</c:v>
                </c:pt>
                <c:pt idx="54">
                  <c:v>42269</c:v>
                </c:pt>
                <c:pt idx="55">
                  <c:v>42270</c:v>
                </c:pt>
                <c:pt idx="56">
                  <c:v>42271</c:v>
                </c:pt>
                <c:pt idx="57">
                  <c:v>42272</c:v>
                </c:pt>
                <c:pt idx="58">
                  <c:v>42273</c:v>
                </c:pt>
                <c:pt idx="59">
                  <c:v>42274</c:v>
                </c:pt>
                <c:pt idx="60">
                  <c:v>42275</c:v>
                </c:pt>
                <c:pt idx="61">
                  <c:v>42276</c:v>
                </c:pt>
                <c:pt idx="62">
                  <c:v>42277</c:v>
                </c:pt>
                <c:pt idx="63">
                  <c:v>42278</c:v>
                </c:pt>
                <c:pt idx="64">
                  <c:v>42279</c:v>
                </c:pt>
                <c:pt idx="65">
                  <c:v>42280</c:v>
                </c:pt>
                <c:pt idx="66">
                  <c:v>42281</c:v>
                </c:pt>
                <c:pt idx="67">
                  <c:v>42282</c:v>
                </c:pt>
                <c:pt idx="68">
                  <c:v>42283</c:v>
                </c:pt>
                <c:pt idx="69">
                  <c:v>42284</c:v>
                </c:pt>
                <c:pt idx="70">
                  <c:v>42285</c:v>
                </c:pt>
                <c:pt idx="71">
                  <c:v>42286</c:v>
                </c:pt>
                <c:pt idx="72">
                  <c:v>42287</c:v>
                </c:pt>
                <c:pt idx="73">
                  <c:v>42288</c:v>
                </c:pt>
                <c:pt idx="74">
                  <c:v>42289</c:v>
                </c:pt>
                <c:pt idx="75">
                  <c:v>42290</c:v>
                </c:pt>
                <c:pt idx="76">
                  <c:v>42291</c:v>
                </c:pt>
                <c:pt idx="77">
                  <c:v>42292</c:v>
                </c:pt>
                <c:pt idx="78">
                  <c:v>42293</c:v>
                </c:pt>
                <c:pt idx="79">
                  <c:v>42294</c:v>
                </c:pt>
                <c:pt idx="80">
                  <c:v>42295</c:v>
                </c:pt>
                <c:pt idx="81">
                  <c:v>42296</c:v>
                </c:pt>
                <c:pt idx="82">
                  <c:v>42297</c:v>
                </c:pt>
                <c:pt idx="83">
                  <c:v>42298</c:v>
                </c:pt>
                <c:pt idx="84">
                  <c:v>42299</c:v>
                </c:pt>
                <c:pt idx="85">
                  <c:v>42300</c:v>
                </c:pt>
                <c:pt idx="86">
                  <c:v>42301</c:v>
                </c:pt>
                <c:pt idx="87">
                  <c:v>42302</c:v>
                </c:pt>
                <c:pt idx="88">
                  <c:v>42303</c:v>
                </c:pt>
                <c:pt idx="89">
                  <c:v>42304</c:v>
                </c:pt>
                <c:pt idx="90">
                  <c:v>42305</c:v>
                </c:pt>
                <c:pt idx="91">
                  <c:v>42306</c:v>
                </c:pt>
                <c:pt idx="92">
                  <c:v>42307</c:v>
                </c:pt>
                <c:pt idx="93">
                  <c:v>42308</c:v>
                </c:pt>
                <c:pt idx="94">
                  <c:v>42309</c:v>
                </c:pt>
                <c:pt idx="95">
                  <c:v>42310</c:v>
                </c:pt>
                <c:pt idx="96">
                  <c:v>42311</c:v>
                </c:pt>
                <c:pt idx="97">
                  <c:v>42312</c:v>
                </c:pt>
                <c:pt idx="98">
                  <c:v>42313</c:v>
                </c:pt>
                <c:pt idx="99">
                  <c:v>42314</c:v>
                </c:pt>
                <c:pt idx="100">
                  <c:v>42315</c:v>
                </c:pt>
                <c:pt idx="101">
                  <c:v>42316</c:v>
                </c:pt>
                <c:pt idx="102">
                  <c:v>42317</c:v>
                </c:pt>
                <c:pt idx="103">
                  <c:v>42318</c:v>
                </c:pt>
                <c:pt idx="104">
                  <c:v>42319</c:v>
                </c:pt>
                <c:pt idx="105">
                  <c:v>42320</c:v>
                </c:pt>
                <c:pt idx="106">
                  <c:v>42321</c:v>
                </c:pt>
                <c:pt idx="107">
                  <c:v>42322</c:v>
                </c:pt>
                <c:pt idx="108">
                  <c:v>42323</c:v>
                </c:pt>
                <c:pt idx="109">
                  <c:v>42324</c:v>
                </c:pt>
                <c:pt idx="110">
                  <c:v>42325</c:v>
                </c:pt>
                <c:pt idx="111">
                  <c:v>42326</c:v>
                </c:pt>
                <c:pt idx="112">
                  <c:v>42327</c:v>
                </c:pt>
                <c:pt idx="113">
                  <c:v>42328</c:v>
                </c:pt>
                <c:pt idx="114">
                  <c:v>42329</c:v>
                </c:pt>
                <c:pt idx="115">
                  <c:v>42330</c:v>
                </c:pt>
                <c:pt idx="116">
                  <c:v>42331</c:v>
                </c:pt>
                <c:pt idx="117">
                  <c:v>42332</c:v>
                </c:pt>
                <c:pt idx="118">
                  <c:v>42333</c:v>
                </c:pt>
                <c:pt idx="119">
                  <c:v>42334</c:v>
                </c:pt>
                <c:pt idx="120">
                  <c:v>42335</c:v>
                </c:pt>
                <c:pt idx="121">
                  <c:v>42336</c:v>
                </c:pt>
                <c:pt idx="122">
                  <c:v>42337</c:v>
                </c:pt>
                <c:pt idx="123">
                  <c:v>42338</c:v>
                </c:pt>
                <c:pt idx="124">
                  <c:v>42339</c:v>
                </c:pt>
                <c:pt idx="125">
                  <c:v>42340</c:v>
                </c:pt>
                <c:pt idx="126">
                  <c:v>42341</c:v>
                </c:pt>
                <c:pt idx="127">
                  <c:v>42342</c:v>
                </c:pt>
                <c:pt idx="128">
                  <c:v>42343</c:v>
                </c:pt>
                <c:pt idx="129">
                  <c:v>42344</c:v>
                </c:pt>
                <c:pt idx="130">
                  <c:v>42345</c:v>
                </c:pt>
                <c:pt idx="131">
                  <c:v>42346</c:v>
                </c:pt>
                <c:pt idx="132">
                  <c:v>42347</c:v>
                </c:pt>
                <c:pt idx="133">
                  <c:v>42348</c:v>
                </c:pt>
                <c:pt idx="134">
                  <c:v>42349</c:v>
                </c:pt>
                <c:pt idx="135">
                  <c:v>42350</c:v>
                </c:pt>
                <c:pt idx="136">
                  <c:v>42351</c:v>
                </c:pt>
                <c:pt idx="137">
                  <c:v>42352</c:v>
                </c:pt>
                <c:pt idx="138">
                  <c:v>42353</c:v>
                </c:pt>
                <c:pt idx="139">
                  <c:v>42354</c:v>
                </c:pt>
                <c:pt idx="140">
                  <c:v>42355</c:v>
                </c:pt>
                <c:pt idx="141">
                  <c:v>42356</c:v>
                </c:pt>
                <c:pt idx="142">
                  <c:v>42357</c:v>
                </c:pt>
                <c:pt idx="143">
                  <c:v>42358</c:v>
                </c:pt>
                <c:pt idx="144">
                  <c:v>42359</c:v>
                </c:pt>
                <c:pt idx="145">
                  <c:v>42360</c:v>
                </c:pt>
                <c:pt idx="146">
                  <c:v>42361</c:v>
                </c:pt>
                <c:pt idx="147">
                  <c:v>42362</c:v>
                </c:pt>
                <c:pt idx="148">
                  <c:v>42363</c:v>
                </c:pt>
                <c:pt idx="149">
                  <c:v>42364</c:v>
                </c:pt>
                <c:pt idx="150">
                  <c:v>42365</c:v>
                </c:pt>
                <c:pt idx="151">
                  <c:v>42366</c:v>
                </c:pt>
                <c:pt idx="152">
                  <c:v>42367</c:v>
                </c:pt>
                <c:pt idx="153">
                  <c:v>42368</c:v>
                </c:pt>
                <c:pt idx="154">
                  <c:v>42369</c:v>
                </c:pt>
                <c:pt idx="155">
                  <c:v>42370</c:v>
                </c:pt>
                <c:pt idx="156">
                  <c:v>42371</c:v>
                </c:pt>
                <c:pt idx="157">
                  <c:v>42372</c:v>
                </c:pt>
                <c:pt idx="158">
                  <c:v>42373</c:v>
                </c:pt>
                <c:pt idx="159">
                  <c:v>42374</c:v>
                </c:pt>
                <c:pt idx="160">
                  <c:v>42375</c:v>
                </c:pt>
                <c:pt idx="161">
                  <c:v>42376</c:v>
                </c:pt>
                <c:pt idx="162">
                  <c:v>42377</c:v>
                </c:pt>
                <c:pt idx="163">
                  <c:v>42378</c:v>
                </c:pt>
                <c:pt idx="164">
                  <c:v>42379</c:v>
                </c:pt>
                <c:pt idx="165">
                  <c:v>42380</c:v>
                </c:pt>
                <c:pt idx="166">
                  <c:v>42381</c:v>
                </c:pt>
                <c:pt idx="167">
                  <c:v>42382</c:v>
                </c:pt>
                <c:pt idx="168">
                  <c:v>42383</c:v>
                </c:pt>
                <c:pt idx="169">
                  <c:v>42384</c:v>
                </c:pt>
                <c:pt idx="170">
                  <c:v>42385</c:v>
                </c:pt>
                <c:pt idx="171">
                  <c:v>42386</c:v>
                </c:pt>
                <c:pt idx="172">
                  <c:v>42387</c:v>
                </c:pt>
                <c:pt idx="173">
                  <c:v>42388</c:v>
                </c:pt>
                <c:pt idx="174">
                  <c:v>42389</c:v>
                </c:pt>
                <c:pt idx="175">
                  <c:v>42390</c:v>
                </c:pt>
                <c:pt idx="176">
                  <c:v>42391</c:v>
                </c:pt>
                <c:pt idx="177">
                  <c:v>42392</c:v>
                </c:pt>
                <c:pt idx="178">
                  <c:v>42393</c:v>
                </c:pt>
                <c:pt idx="179">
                  <c:v>42394</c:v>
                </c:pt>
                <c:pt idx="180">
                  <c:v>42395</c:v>
                </c:pt>
                <c:pt idx="181">
                  <c:v>42396</c:v>
                </c:pt>
                <c:pt idx="182">
                  <c:v>42397</c:v>
                </c:pt>
                <c:pt idx="183">
                  <c:v>42398</c:v>
                </c:pt>
                <c:pt idx="184">
                  <c:v>42399</c:v>
                </c:pt>
                <c:pt idx="185">
                  <c:v>42400</c:v>
                </c:pt>
                <c:pt idx="186">
                  <c:v>42401</c:v>
                </c:pt>
                <c:pt idx="187">
                  <c:v>42402</c:v>
                </c:pt>
                <c:pt idx="188">
                  <c:v>42403</c:v>
                </c:pt>
                <c:pt idx="189">
                  <c:v>42404</c:v>
                </c:pt>
                <c:pt idx="190">
                  <c:v>42405</c:v>
                </c:pt>
                <c:pt idx="191">
                  <c:v>42406</c:v>
                </c:pt>
                <c:pt idx="192">
                  <c:v>42407</c:v>
                </c:pt>
                <c:pt idx="193">
                  <c:v>42408</c:v>
                </c:pt>
                <c:pt idx="194">
                  <c:v>42409</c:v>
                </c:pt>
                <c:pt idx="195">
                  <c:v>42410</c:v>
                </c:pt>
                <c:pt idx="196">
                  <c:v>42411</c:v>
                </c:pt>
                <c:pt idx="197">
                  <c:v>42412</c:v>
                </c:pt>
                <c:pt idx="198">
                  <c:v>42413</c:v>
                </c:pt>
                <c:pt idx="199">
                  <c:v>42414</c:v>
                </c:pt>
                <c:pt idx="200">
                  <c:v>42415</c:v>
                </c:pt>
                <c:pt idx="201">
                  <c:v>42416</c:v>
                </c:pt>
                <c:pt idx="202">
                  <c:v>42417</c:v>
                </c:pt>
                <c:pt idx="203">
                  <c:v>42418</c:v>
                </c:pt>
                <c:pt idx="204">
                  <c:v>42419</c:v>
                </c:pt>
                <c:pt idx="205">
                  <c:v>42420</c:v>
                </c:pt>
                <c:pt idx="206">
                  <c:v>42421</c:v>
                </c:pt>
                <c:pt idx="207">
                  <c:v>42422</c:v>
                </c:pt>
                <c:pt idx="208">
                  <c:v>42423</c:v>
                </c:pt>
                <c:pt idx="209">
                  <c:v>42424</c:v>
                </c:pt>
                <c:pt idx="210">
                  <c:v>42425</c:v>
                </c:pt>
                <c:pt idx="211">
                  <c:v>42426</c:v>
                </c:pt>
                <c:pt idx="212">
                  <c:v>42427</c:v>
                </c:pt>
                <c:pt idx="213">
                  <c:v>42428</c:v>
                </c:pt>
                <c:pt idx="214">
                  <c:v>42429</c:v>
                </c:pt>
                <c:pt idx="215">
                  <c:v>42430</c:v>
                </c:pt>
                <c:pt idx="216">
                  <c:v>42431</c:v>
                </c:pt>
                <c:pt idx="217">
                  <c:v>42432</c:v>
                </c:pt>
                <c:pt idx="218">
                  <c:v>42433</c:v>
                </c:pt>
                <c:pt idx="219">
                  <c:v>42434</c:v>
                </c:pt>
                <c:pt idx="220">
                  <c:v>42435</c:v>
                </c:pt>
                <c:pt idx="221">
                  <c:v>42436</c:v>
                </c:pt>
                <c:pt idx="222">
                  <c:v>42437</c:v>
                </c:pt>
                <c:pt idx="223">
                  <c:v>42438</c:v>
                </c:pt>
                <c:pt idx="224">
                  <c:v>42439</c:v>
                </c:pt>
                <c:pt idx="225">
                  <c:v>42440</c:v>
                </c:pt>
                <c:pt idx="226">
                  <c:v>42441</c:v>
                </c:pt>
                <c:pt idx="227">
                  <c:v>42442</c:v>
                </c:pt>
                <c:pt idx="228">
                  <c:v>42443</c:v>
                </c:pt>
                <c:pt idx="229">
                  <c:v>42444</c:v>
                </c:pt>
                <c:pt idx="230">
                  <c:v>42445</c:v>
                </c:pt>
                <c:pt idx="231">
                  <c:v>42446</c:v>
                </c:pt>
                <c:pt idx="232">
                  <c:v>42447</c:v>
                </c:pt>
                <c:pt idx="233">
                  <c:v>42448</c:v>
                </c:pt>
                <c:pt idx="234">
                  <c:v>42449</c:v>
                </c:pt>
                <c:pt idx="235">
                  <c:v>42450</c:v>
                </c:pt>
                <c:pt idx="236">
                  <c:v>42451</c:v>
                </c:pt>
                <c:pt idx="237">
                  <c:v>42452</c:v>
                </c:pt>
                <c:pt idx="238">
                  <c:v>42453</c:v>
                </c:pt>
                <c:pt idx="239">
                  <c:v>42454</c:v>
                </c:pt>
                <c:pt idx="240">
                  <c:v>42455</c:v>
                </c:pt>
                <c:pt idx="241">
                  <c:v>42456</c:v>
                </c:pt>
                <c:pt idx="242">
                  <c:v>42457</c:v>
                </c:pt>
                <c:pt idx="243">
                  <c:v>42458</c:v>
                </c:pt>
                <c:pt idx="244">
                  <c:v>42459</c:v>
                </c:pt>
                <c:pt idx="245">
                  <c:v>42460</c:v>
                </c:pt>
                <c:pt idx="246">
                  <c:v>42461</c:v>
                </c:pt>
                <c:pt idx="247">
                  <c:v>42462</c:v>
                </c:pt>
                <c:pt idx="248">
                  <c:v>42463</c:v>
                </c:pt>
                <c:pt idx="249">
                  <c:v>42464</c:v>
                </c:pt>
                <c:pt idx="250">
                  <c:v>42465</c:v>
                </c:pt>
                <c:pt idx="251">
                  <c:v>42466</c:v>
                </c:pt>
                <c:pt idx="252">
                  <c:v>42467</c:v>
                </c:pt>
                <c:pt idx="253">
                  <c:v>42468</c:v>
                </c:pt>
                <c:pt idx="254">
                  <c:v>42469</c:v>
                </c:pt>
                <c:pt idx="255">
                  <c:v>42470</c:v>
                </c:pt>
                <c:pt idx="256">
                  <c:v>42471</c:v>
                </c:pt>
                <c:pt idx="257">
                  <c:v>42472</c:v>
                </c:pt>
                <c:pt idx="258">
                  <c:v>42473</c:v>
                </c:pt>
                <c:pt idx="259">
                  <c:v>42474</c:v>
                </c:pt>
                <c:pt idx="260">
                  <c:v>42475</c:v>
                </c:pt>
                <c:pt idx="261">
                  <c:v>42476</c:v>
                </c:pt>
                <c:pt idx="262">
                  <c:v>42477</c:v>
                </c:pt>
                <c:pt idx="263">
                  <c:v>42478</c:v>
                </c:pt>
                <c:pt idx="264">
                  <c:v>42479</c:v>
                </c:pt>
                <c:pt idx="265">
                  <c:v>42480</c:v>
                </c:pt>
                <c:pt idx="266">
                  <c:v>42481</c:v>
                </c:pt>
                <c:pt idx="267">
                  <c:v>42482</c:v>
                </c:pt>
                <c:pt idx="268">
                  <c:v>42483</c:v>
                </c:pt>
                <c:pt idx="269">
                  <c:v>42484</c:v>
                </c:pt>
                <c:pt idx="270">
                  <c:v>42485</c:v>
                </c:pt>
                <c:pt idx="271">
                  <c:v>42486</c:v>
                </c:pt>
                <c:pt idx="272">
                  <c:v>42487</c:v>
                </c:pt>
                <c:pt idx="273">
                  <c:v>42488</c:v>
                </c:pt>
                <c:pt idx="274">
                  <c:v>42489</c:v>
                </c:pt>
                <c:pt idx="275">
                  <c:v>42490</c:v>
                </c:pt>
                <c:pt idx="276">
                  <c:v>42491</c:v>
                </c:pt>
                <c:pt idx="277">
                  <c:v>42492</c:v>
                </c:pt>
                <c:pt idx="278">
                  <c:v>42493</c:v>
                </c:pt>
                <c:pt idx="279">
                  <c:v>42494</c:v>
                </c:pt>
                <c:pt idx="280">
                  <c:v>42495</c:v>
                </c:pt>
                <c:pt idx="281">
                  <c:v>42496</c:v>
                </c:pt>
                <c:pt idx="282">
                  <c:v>42497</c:v>
                </c:pt>
                <c:pt idx="283">
                  <c:v>42498</c:v>
                </c:pt>
                <c:pt idx="284">
                  <c:v>42499</c:v>
                </c:pt>
                <c:pt idx="285">
                  <c:v>42500</c:v>
                </c:pt>
                <c:pt idx="286">
                  <c:v>42501</c:v>
                </c:pt>
                <c:pt idx="287">
                  <c:v>42502</c:v>
                </c:pt>
                <c:pt idx="288">
                  <c:v>42503</c:v>
                </c:pt>
                <c:pt idx="289">
                  <c:v>42504</c:v>
                </c:pt>
                <c:pt idx="290">
                  <c:v>42505</c:v>
                </c:pt>
                <c:pt idx="291">
                  <c:v>42506</c:v>
                </c:pt>
                <c:pt idx="292">
                  <c:v>42507</c:v>
                </c:pt>
                <c:pt idx="293">
                  <c:v>42508</c:v>
                </c:pt>
                <c:pt idx="294">
                  <c:v>42509</c:v>
                </c:pt>
                <c:pt idx="295">
                  <c:v>42510</c:v>
                </c:pt>
                <c:pt idx="296">
                  <c:v>42511</c:v>
                </c:pt>
                <c:pt idx="297">
                  <c:v>42512</c:v>
                </c:pt>
                <c:pt idx="298">
                  <c:v>42513</c:v>
                </c:pt>
                <c:pt idx="299">
                  <c:v>42514</c:v>
                </c:pt>
                <c:pt idx="300">
                  <c:v>42515</c:v>
                </c:pt>
                <c:pt idx="301">
                  <c:v>42516</c:v>
                </c:pt>
                <c:pt idx="302">
                  <c:v>42517</c:v>
                </c:pt>
                <c:pt idx="303">
                  <c:v>42518</c:v>
                </c:pt>
                <c:pt idx="304">
                  <c:v>42519</c:v>
                </c:pt>
                <c:pt idx="305">
                  <c:v>42520</c:v>
                </c:pt>
                <c:pt idx="306">
                  <c:v>42521</c:v>
                </c:pt>
                <c:pt idx="307">
                  <c:v>42522</c:v>
                </c:pt>
                <c:pt idx="308">
                  <c:v>42523</c:v>
                </c:pt>
                <c:pt idx="309">
                  <c:v>42524</c:v>
                </c:pt>
                <c:pt idx="310">
                  <c:v>42525</c:v>
                </c:pt>
                <c:pt idx="311">
                  <c:v>42526</c:v>
                </c:pt>
                <c:pt idx="312">
                  <c:v>42527</c:v>
                </c:pt>
                <c:pt idx="313">
                  <c:v>42528</c:v>
                </c:pt>
                <c:pt idx="314">
                  <c:v>42529</c:v>
                </c:pt>
                <c:pt idx="315">
                  <c:v>42530</c:v>
                </c:pt>
                <c:pt idx="316">
                  <c:v>42531</c:v>
                </c:pt>
                <c:pt idx="317">
                  <c:v>42532</c:v>
                </c:pt>
                <c:pt idx="318">
                  <c:v>42533</c:v>
                </c:pt>
                <c:pt idx="319">
                  <c:v>42534</c:v>
                </c:pt>
                <c:pt idx="320">
                  <c:v>42535</c:v>
                </c:pt>
                <c:pt idx="321">
                  <c:v>42536</c:v>
                </c:pt>
                <c:pt idx="322">
                  <c:v>42537</c:v>
                </c:pt>
                <c:pt idx="323">
                  <c:v>42538</c:v>
                </c:pt>
                <c:pt idx="324">
                  <c:v>42539</c:v>
                </c:pt>
                <c:pt idx="325">
                  <c:v>42540</c:v>
                </c:pt>
                <c:pt idx="326">
                  <c:v>42541</c:v>
                </c:pt>
                <c:pt idx="327">
                  <c:v>42542</c:v>
                </c:pt>
                <c:pt idx="328">
                  <c:v>42543</c:v>
                </c:pt>
                <c:pt idx="329">
                  <c:v>42544</c:v>
                </c:pt>
                <c:pt idx="330">
                  <c:v>42545</c:v>
                </c:pt>
                <c:pt idx="331">
                  <c:v>42546</c:v>
                </c:pt>
                <c:pt idx="332">
                  <c:v>42547</c:v>
                </c:pt>
                <c:pt idx="333">
                  <c:v>42548</c:v>
                </c:pt>
                <c:pt idx="334">
                  <c:v>42549</c:v>
                </c:pt>
                <c:pt idx="335">
                  <c:v>42550</c:v>
                </c:pt>
                <c:pt idx="336">
                  <c:v>42551</c:v>
                </c:pt>
                <c:pt idx="337">
                  <c:v>42552</c:v>
                </c:pt>
                <c:pt idx="338">
                  <c:v>42553</c:v>
                </c:pt>
                <c:pt idx="339">
                  <c:v>42554</c:v>
                </c:pt>
                <c:pt idx="340">
                  <c:v>42555</c:v>
                </c:pt>
                <c:pt idx="341">
                  <c:v>42556</c:v>
                </c:pt>
                <c:pt idx="342">
                  <c:v>42557</c:v>
                </c:pt>
                <c:pt idx="343">
                  <c:v>42558</c:v>
                </c:pt>
                <c:pt idx="344">
                  <c:v>42559</c:v>
                </c:pt>
                <c:pt idx="345">
                  <c:v>42560</c:v>
                </c:pt>
                <c:pt idx="346">
                  <c:v>42561</c:v>
                </c:pt>
                <c:pt idx="347">
                  <c:v>42562</c:v>
                </c:pt>
                <c:pt idx="348">
                  <c:v>42563</c:v>
                </c:pt>
                <c:pt idx="349">
                  <c:v>42564</c:v>
                </c:pt>
                <c:pt idx="350">
                  <c:v>42565</c:v>
                </c:pt>
                <c:pt idx="351">
                  <c:v>42566</c:v>
                </c:pt>
                <c:pt idx="352">
                  <c:v>42567</c:v>
                </c:pt>
                <c:pt idx="353">
                  <c:v>42568</c:v>
                </c:pt>
                <c:pt idx="354">
                  <c:v>42569</c:v>
                </c:pt>
                <c:pt idx="355">
                  <c:v>42570</c:v>
                </c:pt>
                <c:pt idx="356">
                  <c:v>42571</c:v>
                </c:pt>
                <c:pt idx="357">
                  <c:v>42572</c:v>
                </c:pt>
                <c:pt idx="358">
                  <c:v>42573</c:v>
                </c:pt>
                <c:pt idx="359">
                  <c:v>42574</c:v>
                </c:pt>
                <c:pt idx="360">
                  <c:v>42575</c:v>
                </c:pt>
                <c:pt idx="361">
                  <c:v>42576</c:v>
                </c:pt>
                <c:pt idx="362">
                  <c:v>42577</c:v>
                </c:pt>
                <c:pt idx="363">
                  <c:v>42578</c:v>
                </c:pt>
                <c:pt idx="364">
                  <c:v>42579</c:v>
                </c:pt>
                <c:pt idx="365">
                  <c:v>42580</c:v>
                </c:pt>
                <c:pt idx="366">
                  <c:v>42581</c:v>
                </c:pt>
                <c:pt idx="367">
                  <c:v>42582</c:v>
                </c:pt>
                <c:pt idx="368">
                  <c:v>42583</c:v>
                </c:pt>
                <c:pt idx="369">
                  <c:v>42584</c:v>
                </c:pt>
                <c:pt idx="370">
                  <c:v>42585</c:v>
                </c:pt>
                <c:pt idx="371">
                  <c:v>42586</c:v>
                </c:pt>
                <c:pt idx="372">
                  <c:v>42587</c:v>
                </c:pt>
                <c:pt idx="373">
                  <c:v>42588</c:v>
                </c:pt>
                <c:pt idx="374">
                  <c:v>42589</c:v>
                </c:pt>
                <c:pt idx="375">
                  <c:v>42590</c:v>
                </c:pt>
                <c:pt idx="376">
                  <c:v>42591</c:v>
                </c:pt>
                <c:pt idx="377">
                  <c:v>42592</c:v>
                </c:pt>
                <c:pt idx="378">
                  <c:v>42593</c:v>
                </c:pt>
                <c:pt idx="379">
                  <c:v>42594</c:v>
                </c:pt>
                <c:pt idx="380">
                  <c:v>42595</c:v>
                </c:pt>
                <c:pt idx="381">
                  <c:v>42596</c:v>
                </c:pt>
                <c:pt idx="382">
                  <c:v>42597</c:v>
                </c:pt>
                <c:pt idx="383">
                  <c:v>42598</c:v>
                </c:pt>
                <c:pt idx="384">
                  <c:v>42599</c:v>
                </c:pt>
                <c:pt idx="385">
                  <c:v>42600</c:v>
                </c:pt>
                <c:pt idx="386">
                  <c:v>42601</c:v>
                </c:pt>
                <c:pt idx="387">
                  <c:v>42602</c:v>
                </c:pt>
                <c:pt idx="388">
                  <c:v>42603</c:v>
                </c:pt>
                <c:pt idx="389">
                  <c:v>42604</c:v>
                </c:pt>
                <c:pt idx="390">
                  <c:v>42605</c:v>
                </c:pt>
                <c:pt idx="391">
                  <c:v>42606</c:v>
                </c:pt>
                <c:pt idx="392">
                  <c:v>42607</c:v>
                </c:pt>
                <c:pt idx="393">
                  <c:v>42608</c:v>
                </c:pt>
                <c:pt idx="394">
                  <c:v>42609</c:v>
                </c:pt>
                <c:pt idx="395">
                  <c:v>42610</c:v>
                </c:pt>
                <c:pt idx="396">
                  <c:v>42611</c:v>
                </c:pt>
                <c:pt idx="397">
                  <c:v>42612</c:v>
                </c:pt>
                <c:pt idx="398">
                  <c:v>42613</c:v>
                </c:pt>
                <c:pt idx="399">
                  <c:v>42614</c:v>
                </c:pt>
                <c:pt idx="400">
                  <c:v>42615</c:v>
                </c:pt>
                <c:pt idx="401">
                  <c:v>42616</c:v>
                </c:pt>
                <c:pt idx="402">
                  <c:v>42617</c:v>
                </c:pt>
                <c:pt idx="403">
                  <c:v>42618</c:v>
                </c:pt>
                <c:pt idx="404">
                  <c:v>42619</c:v>
                </c:pt>
                <c:pt idx="405">
                  <c:v>42620</c:v>
                </c:pt>
                <c:pt idx="406">
                  <c:v>42621</c:v>
                </c:pt>
                <c:pt idx="407">
                  <c:v>42622</c:v>
                </c:pt>
                <c:pt idx="408">
                  <c:v>42623</c:v>
                </c:pt>
                <c:pt idx="409">
                  <c:v>42624</c:v>
                </c:pt>
                <c:pt idx="410">
                  <c:v>42625</c:v>
                </c:pt>
                <c:pt idx="411">
                  <c:v>42626</c:v>
                </c:pt>
                <c:pt idx="412">
                  <c:v>42627</c:v>
                </c:pt>
                <c:pt idx="413">
                  <c:v>42628</c:v>
                </c:pt>
                <c:pt idx="414">
                  <c:v>42629</c:v>
                </c:pt>
                <c:pt idx="415">
                  <c:v>42630</c:v>
                </c:pt>
                <c:pt idx="416">
                  <c:v>42631</c:v>
                </c:pt>
                <c:pt idx="417">
                  <c:v>42632</c:v>
                </c:pt>
                <c:pt idx="418">
                  <c:v>42633</c:v>
                </c:pt>
                <c:pt idx="419">
                  <c:v>42634</c:v>
                </c:pt>
                <c:pt idx="420">
                  <c:v>42635</c:v>
                </c:pt>
                <c:pt idx="421">
                  <c:v>42636</c:v>
                </c:pt>
                <c:pt idx="422">
                  <c:v>42637</c:v>
                </c:pt>
                <c:pt idx="423">
                  <c:v>42638</c:v>
                </c:pt>
                <c:pt idx="424">
                  <c:v>42639</c:v>
                </c:pt>
                <c:pt idx="425">
                  <c:v>42640</c:v>
                </c:pt>
                <c:pt idx="426">
                  <c:v>42641</c:v>
                </c:pt>
                <c:pt idx="427">
                  <c:v>42642</c:v>
                </c:pt>
                <c:pt idx="428">
                  <c:v>42643</c:v>
                </c:pt>
                <c:pt idx="429">
                  <c:v>42644</c:v>
                </c:pt>
                <c:pt idx="430">
                  <c:v>42645</c:v>
                </c:pt>
                <c:pt idx="431">
                  <c:v>42646</c:v>
                </c:pt>
                <c:pt idx="432">
                  <c:v>42647</c:v>
                </c:pt>
                <c:pt idx="433">
                  <c:v>42648</c:v>
                </c:pt>
                <c:pt idx="434">
                  <c:v>42649</c:v>
                </c:pt>
                <c:pt idx="435">
                  <c:v>42650</c:v>
                </c:pt>
                <c:pt idx="436">
                  <c:v>42651</c:v>
                </c:pt>
                <c:pt idx="437">
                  <c:v>42652</c:v>
                </c:pt>
                <c:pt idx="438">
                  <c:v>42653</c:v>
                </c:pt>
                <c:pt idx="439">
                  <c:v>42654</c:v>
                </c:pt>
                <c:pt idx="440">
                  <c:v>42655</c:v>
                </c:pt>
                <c:pt idx="441">
                  <c:v>42656</c:v>
                </c:pt>
                <c:pt idx="442">
                  <c:v>42657</c:v>
                </c:pt>
                <c:pt idx="443">
                  <c:v>42658</c:v>
                </c:pt>
                <c:pt idx="444">
                  <c:v>42659</c:v>
                </c:pt>
                <c:pt idx="445">
                  <c:v>42660</c:v>
                </c:pt>
                <c:pt idx="446">
                  <c:v>42661</c:v>
                </c:pt>
                <c:pt idx="447">
                  <c:v>42662</c:v>
                </c:pt>
                <c:pt idx="448">
                  <c:v>42663</c:v>
                </c:pt>
                <c:pt idx="449">
                  <c:v>42664</c:v>
                </c:pt>
                <c:pt idx="450">
                  <c:v>42665</c:v>
                </c:pt>
                <c:pt idx="451">
                  <c:v>42666</c:v>
                </c:pt>
                <c:pt idx="452">
                  <c:v>42667</c:v>
                </c:pt>
                <c:pt idx="453">
                  <c:v>42668</c:v>
                </c:pt>
                <c:pt idx="454">
                  <c:v>42669</c:v>
                </c:pt>
                <c:pt idx="455">
                  <c:v>42670</c:v>
                </c:pt>
                <c:pt idx="456">
                  <c:v>42671</c:v>
                </c:pt>
                <c:pt idx="457">
                  <c:v>42672</c:v>
                </c:pt>
                <c:pt idx="458">
                  <c:v>42673</c:v>
                </c:pt>
                <c:pt idx="459">
                  <c:v>42674</c:v>
                </c:pt>
                <c:pt idx="460">
                  <c:v>42675</c:v>
                </c:pt>
                <c:pt idx="461">
                  <c:v>42676</c:v>
                </c:pt>
                <c:pt idx="462">
                  <c:v>42677</c:v>
                </c:pt>
                <c:pt idx="463">
                  <c:v>42678</c:v>
                </c:pt>
                <c:pt idx="464">
                  <c:v>42679</c:v>
                </c:pt>
                <c:pt idx="465">
                  <c:v>42680</c:v>
                </c:pt>
                <c:pt idx="466">
                  <c:v>42681</c:v>
                </c:pt>
                <c:pt idx="467">
                  <c:v>42682</c:v>
                </c:pt>
                <c:pt idx="468">
                  <c:v>42683</c:v>
                </c:pt>
                <c:pt idx="469">
                  <c:v>42684</c:v>
                </c:pt>
                <c:pt idx="470">
                  <c:v>42685</c:v>
                </c:pt>
                <c:pt idx="471">
                  <c:v>42686</c:v>
                </c:pt>
                <c:pt idx="472">
                  <c:v>42687</c:v>
                </c:pt>
                <c:pt idx="473">
                  <c:v>42688</c:v>
                </c:pt>
                <c:pt idx="474">
                  <c:v>42689</c:v>
                </c:pt>
                <c:pt idx="475">
                  <c:v>42690</c:v>
                </c:pt>
                <c:pt idx="476">
                  <c:v>42691</c:v>
                </c:pt>
                <c:pt idx="477">
                  <c:v>42692</c:v>
                </c:pt>
                <c:pt idx="478">
                  <c:v>42693</c:v>
                </c:pt>
                <c:pt idx="479">
                  <c:v>42694</c:v>
                </c:pt>
                <c:pt idx="480">
                  <c:v>42695</c:v>
                </c:pt>
                <c:pt idx="481">
                  <c:v>42696</c:v>
                </c:pt>
                <c:pt idx="482">
                  <c:v>42697</c:v>
                </c:pt>
                <c:pt idx="483">
                  <c:v>42698</c:v>
                </c:pt>
                <c:pt idx="484">
                  <c:v>42699</c:v>
                </c:pt>
                <c:pt idx="485">
                  <c:v>42700</c:v>
                </c:pt>
                <c:pt idx="486">
                  <c:v>42701</c:v>
                </c:pt>
                <c:pt idx="487">
                  <c:v>42702</c:v>
                </c:pt>
                <c:pt idx="488">
                  <c:v>42703</c:v>
                </c:pt>
                <c:pt idx="489">
                  <c:v>42704</c:v>
                </c:pt>
                <c:pt idx="490">
                  <c:v>42705</c:v>
                </c:pt>
                <c:pt idx="491">
                  <c:v>42706</c:v>
                </c:pt>
                <c:pt idx="492">
                  <c:v>42707</c:v>
                </c:pt>
                <c:pt idx="493">
                  <c:v>42708</c:v>
                </c:pt>
                <c:pt idx="494">
                  <c:v>42709</c:v>
                </c:pt>
                <c:pt idx="495">
                  <c:v>42710</c:v>
                </c:pt>
                <c:pt idx="496">
                  <c:v>42711</c:v>
                </c:pt>
                <c:pt idx="497">
                  <c:v>42712</c:v>
                </c:pt>
                <c:pt idx="498">
                  <c:v>42713</c:v>
                </c:pt>
                <c:pt idx="499">
                  <c:v>42714</c:v>
                </c:pt>
                <c:pt idx="500">
                  <c:v>42715</c:v>
                </c:pt>
                <c:pt idx="501">
                  <c:v>42716</c:v>
                </c:pt>
                <c:pt idx="502">
                  <c:v>42717</c:v>
                </c:pt>
                <c:pt idx="503">
                  <c:v>42718</c:v>
                </c:pt>
                <c:pt idx="504">
                  <c:v>42719</c:v>
                </c:pt>
                <c:pt idx="505">
                  <c:v>42720</c:v>
                </c:pt>
                <c:pt idx="506">
                  <c:v>42721</c:v>
                </c:pt>
                <c:pt idx="507">
                  <c:v>42722</c:v>
                </c:pt>
                <c:pt idx="508">
                  <c:v>42723</c:v>
                </c:pt>
                <c:pt idx="509">
                  <c:v>42724</c:v>
                </c:pt>
                <c:pt idx="510">
                  <c:v>42725</c:v>
                </c:pt>
                <c:pt idx="511">
                  <c:v>42726</c:v>
                </c:pt>
                <c:pt idx="512">
                  <c:v>42727</c:v>
                </c:pt>
                <c:pt idx="513">
                  <c:v>42728</c:v>
                </c:pt>
                <c:pt idx="514">
                  <c:v>42729</c:v>
                </c:pt>
                <c:pt idx="515">
                  <c:v>42730</c:v>
                </c:pt>
                <c:pt idx="516">
                  <c:v>42731</c:v>
                </c:pt>
                <c:pt idx="517">
                  <c:v>42732</c:v>
                </c:pt>
                <c:pt idx="518">
                  <c:v>42733</c:v>
                </c:pt>
                <c:pt idx="519">
                  <c:v>42734</c:v>
                </c:pt>
                <c:pt idx="520">
                  <c:v>42735</c:v>
                </c:pt>
                <c:pt idx="521">
                  <c:v>42736</c:v>
                </c:pt>
                <c:pt idx="522">
                  <c:v>42737</c:v>
                </c:pt>
                <c:pt idx="523">
                  <c:v>42738</c:v>
                </c:pt>
                <c:pt idx="524">
                  <c:v>42739</c:v>
                </c:pt>
                <c:pt idx="525">
                  <c:v>42740</c:v>
                </c:pt>
                <c:pt idx="526">
                  <c:v>42741</c:v>
                </c:pt>
                <c:pt idx="527">
                  <c:v>42742</c:v>
                </c:pt>
                <c:pt idx="528">
                  <c:v>42743</c:v>
                </c:pt>
                <c:pt idx="529">
                  <c:v>42744</c:v>
                </c:pt>
                <c:pt idx="530">
                  <c:v>42745</c:v>
                </c:pt>
                <c:pt idx="531">
                  <c:v>42746</c:v>
                </c:pt>
                <c:pt idx="532">
                  <c:v>42747</c:v>
                </c:pt>
                <c:pt idx="533">
                  <c:v>42748</c:v>
                </c:pt>
                <c:pt idx="534">
                  <c:v>42749</c:v>
                </c:pt>
                <c:pt idx="535">
                  <c:v>42750</c:v>
                </c:pt>
                <c:pt idx="536">
                  <c:v>42751</c:v>
                </c:pt>
                <c:pt idx="537">
                  <c:v>42752</c:v>
                </c:pt>
                <c:pt idx="538">
                  <c:v>42753</c:v>
                </c:pt>
                <c:pt idx="539">
                  <c:v>42754</c:v>
                </c:pt>
                <c:pt idx="540">
                  <c:v>42755</c:v>
                </c:pt>
                <c:pt idx="541">
                  <c:v>42756</c:v>
                </c:pt>
                <c:pt idx="542">
                  <c:v>42757</c:v>
                </c:pt>
                <c:pt idx="543">
                  <c:v>42758</c:v>
                </c:pt>
                <c:pt idx="544">
                  <c:v>42759</c:v>
                </c:pt>
                <c:pt idx="545">
                  <c:v>42760</c:v>
                </c:pt>
                <c:pt idx="546">
                  <c:v>42761</c:v>
                </c:pt>
                <c:pt idx="547">
                  <c:v>42762</c:v>
                </c:pt>
                <c:pt idx="548">
                  <c:v>42763</c:v>
                </c:pt>
                <c:pt idx="549">
                  <c:v>42764</c:v>
                </c:pt>
                <c:pt idx="550">
                  <c:v>42765</c:v>
                </c:pt>
                <c:pt idx="551">
                  <c:v>42766</c:v>
                </c:pt>
                <c:pt idx="552">
                  <c:v>42767</c:v>
                </c:pt>
                <c:pt idx="553">
                  <c:v>42768</c:v>
                </c:pt>
                <c:pt idx="554">
                  <c:v>42769</c:v>
                </c:pt>
                <c:pt idx="555">
                  <c:v>42770</c:v>
                </c:pt>
                <c:pt idx="556">
                  <c:v>42771</c:v>
                </c:pt>
                <c:pt idx="557">
                  <c:v>42772</c:v>
                </c:pt>
                <c:pt idx="558">
                  <c:v>42773</c:v>
                </c:pt>
                <c:pt idx="559">
                  <c:v>42774</c:v>
                </c:pt>
                <c:pt idx="560">
                  <c:v>42775</c:v>
                </c:pt>
                <c:pt idx="561">
                  <c:v>42776</c:v>
                </c:pt>
                <c:pt idx="562">
                  <c:v>42777</c:v>
                </c:pt>
                <c:pt idx="563">
                  <c:v>42778</c:v>
                </c:pt>
                <c:pt idx="564">
                  <c:v>42779</c:v>
                </c:pt>
                <c:pt idx="565">
                  <c:v>42780</c:v>
                </c:pt>
                <c:pt idx="566">
                  <c:v>42781</c:v>
                </c:pt>
                <c:pt idx="567">
                  <c:v>42782</c:v>
                </c:pt>
                <c:pt idx="568">
                  <c:v>42783</c:v>
                </c:pt>
                <c:pt idx="569">
                  <c:v>42784</c:v>
                </c:pt>
                <c:pt idx="570">
                  <c:v>42785</c:v>
                </c:pt>
                <c:pt idx="571">
                  <c:v>42786</c:v>
                </c:pt>
                <c:pt idx="572">
                  <c:v>42787</c:v>
                </c:pt>
                <c:pt idx="573">
                  <c:v>42788</c:v>
                </c:pt>
                <c:pt idx="574">
                  <c:v>42789</c:v>
                </c:pt>
                <c:pt idx="575">
                  <c:v>42790</c:v>
                </c:pt>
                <c:pt idx="576">
                  <c:v>42791</c:v>
                </c:pt>
                <c:pt idx="577">
                  <c:v>42792</c:v>
                </c:pt>
                <c:pt idx="578">
                  <c:v>42793</c:v>
                </c:pt>
                <c:pt idx="579">
                  <c:v>42794</c:v>
                </c:pt>
                <c:pt idx="580">
                  <c:v>42795</c:v>
                </c:pt>
                <c:pt idx="581">
                  <c:v>42796</c:v>
                </c:pt>
                <c:pt idx="582">
                  <c:v>42797</c:v>
                </c:pt>
                <c:pt idx="583">
                  <c:v>42798</c:v>
                </c:pt>
                <c:pt idx="584">
                  <c:v>42799</c:v>
                </c:pt>
                <c:pt idx="585">
                  <c:v>42800</c:v>
                </c:pt>
                <c:pt idx="586">
                  <c:v>42801</c:v>
                </c:pt>
                <c:pt idx="587">
                  <c:v>42802</c:v>
                </c:pt>
                <c:pt idx="588">
                  <c:v>42803</c:v>
                </c:pt>
                <c:pt idx="589">
                  <c:v>42804</c:v>
                </c:pt>
                <c:pt idx="590">
                  <c:v>42805</c:v>
                </c:pt>
                <c:pt idx="591">
                  <c:v>42806</c:v>
                </c:pt>
                <c:pt idx="592">
                  <c:v>42807</c:v>
                </c:pt>
                <c:pt idx="593">
                  <c:v>42808</c:v>
                </c:pt>
                <c:pt idx="594">
                  <c:v>42809</c:v>
                </c:pt>
                <c:pt idx="595">
                  <c:v>42810</c:v>
                </c:pt>
                <c:pt idx="596">
                  <c:v>42811</c:v>
                </c:pt>
                <c:pt idx="597">
                  <c:v>42812</c:v>
                </c:pt>
                <c:pt idx="598">
                  <c:v>42813</c:v>
                </c:pt>
                <c:pt idx="599">
                  <c:v>42814</c:v>
                </c:pt>
                <c:pt idx="600">
                  <c:v>42815</c:v>
                </c:pt>
                <c:pt idx="601">
                  <c:v>42816</c:v>
                </c:pt>
                <c:pt idx="602">
                  <c:v>42817</c:v>
                </c:pt>
                <c:pt idx="603">
                  <c:v>42818</c:v>
                </c:pt>
                <c:pt idx="604">
                  <c:v>42819</c:v>
                </c:pt>
                <c:pt idx="605">
                  <c:v>42820</c:v>
                </c:pt>
                <c:pt idx="606">
                  <c:v>42821</c:v>
                </c:pt>
                <c:pt idx="607">
                  <c:v>42822</c:v>
                </c:pt>
                <c:pt idx="608">
                  <c:v>42823</c:v>
                </c:pt>
                <c:pt idx="609">
                  <c:v>42824</c:v>
                </c:pt>
                <c:pt idx="610">
                  <c:v>42825</c:v>
                </c:pt>
                <c:pt idx="611">
                  <c:v>42826</c:v>
                </c:pt>
                <c:pt idx="612">
                  <c:v>42827</c:v>
                </c:pt>
                <c:pt idx="613">
                  <c:v>42828</c:v>
                </c:pt>
                <c:pt idx="614">
                  <c:v>42829</c:v>
                </c:pt>
                <c:pt idx="615">
                  <c:v>42830</c:v>
                </c:pt>
                <c:pt idx="616">
                  <c:v>42831</c:v>
                </c:pt>
                <c:pt idx="617">
                  <c:v>42832</c:v>
                </c:pt>
                <c:pt idx="618">
                  <c:v>42833</c:v>
                </c:pt>
                <c:pt idx="619">
                  <c:v>42834</c:v>
                </c:pt>
                <c:pt idx="620">
                  <c:v>42835</c:v>
                </c:pt>
                <c:pt idx="621">
                  <c:v>42836</c:v>
                </c:pt>
                <c:pt idx="622">
                  <c:v>42837</c:v>
                </c:pt>
                <c:pt idx="623">
                  <c:v>42838</c:v>
                </c:pt>
                <c:pt idx="624">
                  <c:v>42839</c:v>
                </c:pt>
                <c:pt idx="625">
                  <c:v>42840</c:v>
                </c:pt>
                <c:pt idx="626">
                  <c:v>42841</c:v>
                </c:pt>
                <c:pt idx="627">
                  <c:v>42842</c:v>
                </c:pt>
                <c:pt idx="628">
                  <c:v>42843</c:v>
                </c:pt>
                <c:pt idx="629">
                  <c:v>42844</c:v>
                </c:pt>
                <c:pt idx="630">
                  <c:v>42845</c:v>
                </c:pt>
                <c:pt idx="631">
                  <c:v>42846</c:v>
                </c:pt>
                <c:pt idx="632">
                  <c:v>42847</c:v>
                </c:pt>
                <c:pt idx="633">
                  <c:v>42848</c:v>
                </c:pt>
                <c:pt idx="634">
                  <c:v>42849</c:v>
                </c:pt>
                <c:pt idx="635">
                  <c:v>42850</c:v>
                </c:pt>
                <c:pt idx="636">
                  <c:v>42851</c:v>
                </c:pt>
                <c:pt idx="637">
                  <c:v>42852</c:v>
                </c:pt>
                <c:pt idx="638">
                  <c:v>42853</c:v>
                </c:pt>
                <c:pt idx="639">
                  <c:v>42854</c:v>
                </c:pt>
                <c:pt idx="640">
                  <c:v>42855</c:v>
                </c:pt>
                <c:pt idx="641">
                  <c:v>42856</c:v>
                </c:pt>
                <c:pt idx="642">
                  <c:v>42857</c:v>
                </c:pt>
                <c:pt idx="643">
                  <c:v>42858</c:v>
                </c:pt>
                <c:pt idx="644">
                  <c:v>42859</c:v>
                </c:pt>
                <c:pt idx="645">
                  <c:v>42860</c:v>
                </c:pt>
                <c:pt idx="646">
                  <c:v>42861</c:v>
                </c:pt>
                <c:pt idx="647">
                  <c:v>42862</c:v>
                </c:pt>
                <c:pt idx="648">
                  <c:v>42863</c:v>
                </c:pt>
                <c:pt idx="649">
                  <c:v>42864</c:v>
                </c:pt>
                <c:pt idx="650">
                  <c:v>42865</c:v>
                </c:pt>
                <c:pt idx="651">
                  <c:v>42866</c:v>
                </c:pt>
                <c:pt idx="652">
                  <c:v>42867</c:v>
                </c:pt>
                <c:pt idx="653">
                  <c:v>42868</c:v>
                </c:pt>
                <c:pt idx="654">
                  <c:v>42869</c:v>
                </c:pt>
                <c:pt idx="655">
                  <c:v>42870</c:v>
                </c:pt>
                <c:pt idx="656">
                  <c:v>42871</c:v>
                </c:pt>
                <c:pt idx="657">
                  <c:v>42872</c:v>
                </c:pt>
                <c:pt idx="658">
                  <c:v>42873</c:v>
                </c:pt>
                <c:pt idx="659">
                  <c:v>42874</c:v>
                </c:pt>
                <c:pt idx="660">
                  <c:v>42875</c:v>
                </c:pt>
                <c:pt idx="661">
                  <c:v>42876</c:v>
                </c:pt>
                <c:pt idx="662">
                  <c:v>42877</c:v>
                </c:pt>
                <c:pt idx="663">
                  <c:v>42878</c:v>
                </c:pt>
                <c:pt idx="664">
                  <c:v>42879</c:v>
                </c:pt>
                <c:pt idx="665">
                  <c:v>42880</c:v>
                </c:pt>
                <c:pt idx="666">
                  <c:v>42881</c:v>
                </c:pt>
                <c:pt idx="667">
                  <c:v>42882</c:v>
                </c:pt>
                <c:pt idx="668">
                  <c:v>42883</c:v>
                </c:pt>
                <c:pt idx="669">
                  <c:v>42884</c:v>
                </c:pt>
                <c:pt idx="670">
                  <c:v>42885</c:v>
                </c:pt>
                <c:pt idx="671">
                  <c:v>42886</c:v>
                </c:pt>
                <c:pt idx="672">
                  <c:v>42887</c:v>
                </c:pt>
                <c:pt idx="673">
                  <c:v>42888</c:v>
                </c:pt>
                <c:pt idx="674">
                  <c:v>42889</c:v>
                </c:pt>
                <c:pt idx="675">
                  <c:v>42890</c:v>
                </c:pt>
                <c:pt idx="676">
                  <c:v>42891</c:v>
                </c:pt>
                <c:pt idx="677">
                  <c:v>42892</c:v>
                </c:pt>
                <c:pt idx="678">
                  <c:v>42893</c:v>
                </c:pt>
                <c:pt idx="679">
                  <c:v>42894</c:v>
                </c:pt>
                <c:pt idx="680">
                  <c:v>42895</c:v>
                </c:pt>
                <c:pt idx="681">
                  <c:v>42896</c:v>
                </c:pt>
                <c:pt idx="682">
                  <c:v>42897</c:v>
                </c:pt>
                <c:pt idx="683">
                  <c:v>42898</c:v>
                </c:pt>
                <c:pt idx="684">
                  <c:v>42899</c:v>
                </c:pt>
                <c:pt idx="685">
                  <c:v>42900</c:v>
                </c:pt>
                <c:pt idx="686">
                  <c:v>42901</c:v>
                </c:pt>
                <c:pt idx="687">
                  <c:v>42902</c:v>
                </c:pt>
                <c:pt idx="688">
                  <c:v>42903</c:v>
                </c:pt>
                <c:pt idx="689">
                  <c:v>42904</c:v>
                </c:pt>
                <c:pt idx="690">
                  <c:v>42905</c:v>
                </c:pt>
                <c:pt idx="691">
                  <c:v>42906</c:v>
                </c:pt>
                <c:pt idx="692">
                  <c:v>42907</c:v>
                </c:pt>
                <c:pt idx="693">
                  <c:v>42908</c:v>
                </c:pt>
                <c:pt idx="694">
                  <c:v>42909</c:v>
                </c:pt>
                <c:pt idx="695">
                  <c:v>42910</c:v>
                </c:pt>
                <c:pt idx="696">
                  <c:v>42911</c:v>
                </c:pt>
                <c:pt idx="697">
                  <c:v>42912</c:v>
                </c:pt>
                <c:pt idx="698">
                  <c:v>42913</c:v>
                </c:pt>
                <c:pt idx="699">
                  <c:v>42914</c:v>
                </c:pt>
                <c:pt idx="700">
                  <c:v>42915</c:v>
                </c:pt>
                <c:pt idx="701">
                  <c:v>42916</c:v>
                </c:pt>
                <c:pt idx="702">
                  <c:v>42917</c:v>
                </c:pt>
                <c:pt idx="703">
                  <c:v>42918</c:v>
                </c:pt>
                <c:pt idx="704">
                  <c:v>42919</c:v>
                </c:pt>
                <c:pt idx="705">
                  <c:v>42920</c:v>
                </c:pt>
                <c:pt idx="706">
                  <c:v>42921</c:v>
                </c:pt>
                <c:pt idx="707">
                  <c:v>42922</c:v>
                </c:pt>
                <c:pt idx="708">
                  <c:v>42923</c:v>
                </c:pt>
                <c:pt idx="709">
                  <c:v>42924</c:v>
                </c:pt>
                <c:pt idx="710">
                  <c:v>42925</c:v>
                </c:pt>
                <c:pt idx="711">
                  <c:v>42926</c:v>
                </c:pt>
                <c:pt idx="712">
                  <c:v>42927</c:v>
                </c:pt>
                <c:pt idx="713">
                  <c:v>42928</c:v>
                </c:pt>
                <c:pt idx="714">
                  <c:v>42929</c:v>
                </c:pt>
                <c:pt idx="715">
                  <c:v>42930</c:v>
                </c:pt>
                <c:pt idx="716">
                  <c:v>42931</c:v>
                </c:pt>
                <c:pt idx="717">
                  <c:v>42932</c:v>
                </c:pt>
                <c:pt idx="718">
                  <c:v>42933</c:v>
                </c:pt>
                <c:pt idx="719">
                  <c:v>42934</c:v>
                </c:pt>
                <c:pt idx="720">
                  <c:v>42935</c:v>
                </c:pt>
                <c:pt idx="721">
                  <c:v>42936</c:v>
                </c:pt>
                <c:pt idx="722">
                  <c:v>42937</c:v>
                </c:pt>
                <c:pt idx="723">
                  <c:v>42938</c:v>
                </c:pt>
                <c:pt idx="724">
                  <c:v>42939</c:v>
                </c:pt>
                <c:pt idx="725">
                  <c:v>42940</c:v>
                </c:pt>
                <c:pt idx="726">
                  <c:v>42941</c:v>
                </c:pt>
                <c:pt idx="727">
                  <c:v>42942</c:v>
                </c:pt>
                <c:pt idx="728">
                  <c:v>42943</c:v>
                </c:pt>
                <c:pt idx="729">
                  <c:v>42944</c:v>
                </c:pt>
                <c:pt idx="730">
                  <c:v>42945</c:v>
                </c:pt>
                <c:pt idx="731">
                  <c:v>42946</c:v>
                </c:pt>
                <c:pt idx="732">
                  <c:v>42947</c:v>
                </c:pt>
                <c:pt idx="733">
                  <c:v>42948</c:v>
                </c:pt>
                <c:pt idx="734">
                  <c:v>42949</c:v>
                </c:pt>
                <c:pt idx="735">
                  <c:v>42950</c:v>
                </c:pt>
                <c:pt idx="736">
                  <c:v>42951</c:v>
                </c:pt>
                <c:pt idx="737">
                  <c:v>42952</c:v>
                </c:pt>
                <c:pt idx="738">
                  <c:v>42953</c:v>
                </c:pt>
                <c:pt idx="739">
                  <c:v>42954</c:v>
                </c:pt>
                <c:pt idx="740">
                  <c:v>42955</c:v>
                </c:pt>
                <c:pt idx="741">
                  <c:v>42956</c:v>
                </c:pt>
                <c:pt idx="742">
                  <c:v>42957</c:v>
                </c:pt>
                <c:pt idx="743">
                  <c:v>42958</c:v>
                </c:pt>
                <c:pt idx="744">
                  <c:v>42959</c:v>
                </c:pt>
                <c:pt idx="745">
                  <c:v>42960</c:v>
                </c:pt>
                <c:pt idx="746">
                  <c:v>42961</c:v>
                </c:pt>
                <c:pt idx="747">
                  <c:v>42962</c:v>
                </c:pt>
                <c:pt idx="748">
                  <c:v>42963</c:v>
                </c:pt>
                <c:pt idx="749">
                  <c:v>42964</c:v>
                </c:pt>
                <c:pt idx="750">
                  <c:v>42965</c:v>
                </c:pt>
                <c:pt idx="751">
                  <c:v>42966</c:v>
                </c:pt>
                <c:pt idx="752">
                  <c:v>42967</c:v>
                </c:pt>
                <c:pt idx="753">
                  <c:v>42968</c:v>
                </c:pt>
                <c:pt idx="754">
                  <c:v>42969</c:v>
                </c:pt>
                <c:pt idx="755">
                  <c:v>42970</c:v>
                </c:pt>
                <c:pt idx="756">
                  <c:v>42971</c:v>
                </c:pt>
                <c:pt idx="757">
                  <c:v>42972</c:v>
                </c:pt>
                <c:pt idx="758">
                  <c:v>42973</c:v>
                </c:pt>
                <c:pt idx="759">
                  <c:v>42974</c:v>
                </c:pt>
                <c:pt idx="760">
                  <c:v>42975</c:v>
                </c:pt>
                <c:pt idx="761">
                  <c:v>42976</c:v>
                </c:pt>
                <c:pt idx="762">
                  <c:v>42977</c:v>
                </c:pt>
                <c:pt idx="763">
                  <c:v>42978</c:v>
                </c:pt>
                <c:pt idx="764">
                  <c:v>42979</c:v>
                </c:pt>
                <c:pt idx="765">
                  <c:v>42980</c:v>
                </c:pt>
                <c:pt idx="766">
                  <c:v>42981</c:v>
                </c:pt>
                <c:pt idx="767">
                  <c:v>42982</c:v>
                </c:pt>
                <c:pt idx="768">
                  <c:v>42983</c:v>
                </c:pt>
                <c:pt idx="769">
                  <c:v>42984</c:v>
                </c:pt>
                <c:pt idx="770">
                  <c:v>42985</c:v>
                </c:pt>
                <c:pt idx="771">
                  <c:v>42986</c:v>
                </c:pt>
                <c:pt idx="772">
                  <c:v>42987</c:v>
                </c:pt>
                <c:pt idx="773">
                  <c:v>42988</c:v>
                </c:pt>
                <c:pt idx="774">
                  <c:v>42989</c:v>
                </c:pt>
                <c:pt idx="775">
                  <c:v>42990</c:v>
                </c:pt>
                <c:pt idx="776">
                  <c:v>42991</c:v>
                </c:pt>
                <c:pt idx="777">
                  <c:v>42992</c:v>
                </c:pt>
                <c:pt idx="778">
                  <c:v>42993</c:v>
                </c:pt>
                <c:pt idx="779">
                  <c:v>42994</c:v>
                </c:pt>
                <c:pt idx="780">
                  <c:v>42995</c:v>
                </c:pt>
                <c:pt idx="781">
                  <c:v>42996</c:v>
                </c:pt>
                <c:pt idx="782">
                  <c:v>42997</c:v>
                </c:pt>
                <c:pt idx="783">
                  <c:v>42998</c:v>
                </c:pt>
                <c:pt idx="784">
                  <c:v>42999</c:v>
                </c:pt>
                <c:pt idx="785">
                  <c:v>43000</c:v>
                </c:pt>
                <c:pt idx="786">
                  <c:v>43001</c:v>
                </c:pt>
                <c:pt idx="787">
                  <c:v>43002</c:v>
                </c:pt>
                <c:pt idx="788">
                  <c:v>43003</c:v>
                </c:pt>
                <c:pt idx="789">
                  <c:v>43004</c:v>
                </c:pt>
                <c:pt idx="790">
                  <c:v>43005</c:v>
                </c:pt>
                <c:pt idx="791">
                  <c:v>43006</c:v>
                </c:pt>
                <c:pt idx="792">
                  <c:v>43007</c:v>
                </c:pt>
                <c:pt idx="793">
                  <c:v>43008</c:v>
                </c:pt>
                <c:pt idx="794">
                  <c:v>43009</c:v>
                </c:pt>
                <c:pt idx="795">
                  <c:v>43010</c:v>
                </c:pt>
                <c:pt idx="796">
                  <c:v>43011</c:v>
                </c:pt>
                <c:pt idx="797">
                  <c:v>43012</c:v>
                </c:pt>
                <c:pt idx="798">
                  <c:v>43013</c:v>
                </c:pt>
                <c:pt idx="799">
                  <c:v>43014</c:v>
                </c:pt>
                <c:pt idx="800">
                  <c:v>43015</c:v>
                </c:pt>
                <c:pt idx="801">
                  <c:v>43016</c:v>
                </c:pt>
                <c:pt idx="802">
                  <c:v>43017</c:v>
                </c:pt>
                <c:pt idx="803">
                  <c:v>43018</c:v>
                </c:pt>
                <c:pt idx="804">
                  <c:v>43019</c:v>
                </c:pt>
                <c:pt idx="805">
                  <c:v>43020</c:v>
                </c:pt>
                <c:pt idx="806">
                  <c:v>43021</c:v>
                </c:pt>
                <c:pt idx="807">
                  <c:v>43022</c:v>
                </c:pt>
                <c:pt idx="808">
                  <c:v>43023</c:v>
                </c:pt>
                <c:pt idx="809">
                  <c:v>43024</c:v>
                </c:pt>
                <c:pt idx="810">
                  <c:v>43025</c:v>
                </c:pt>
                <c:pt idx="811">
                  <c:v>43026</c:v>
                </c:pt>
                <c:pt idx="812">
                  <c:v>43027</c:v>
                </c:pt>
                <c:pt idx="813">
                  <c:v>43028</c:v>
                </c:pt>
                <c:pt idx="814">
                  <c:v>43029</c:v>
                </c:pt>
                <c:pt idx="815">
                  <c:v>43030</c:v>
                </c:pt>
                <c:pt idx="816">
                  <c:v>43031</c:v>
                </c:pt>
                <c:pt idx="817">
                  <c:v>43032</c:v>
                </c:pt>
                <c:pt idx="818">
                  <c:v>43033</c:v>
                </c:pt>
                <c:pt idx="819">
                  <c:v>43034</c:v>
                </c:pt>
                <c:pt idx="820">
                  <c:v>43035</c:v>
                </c:pt>
                <c:pt idx="821">
                  <c:v>43036</c:v>
                </c:pt>
                <c:pt idx="822">
                  <c:v>43037</c:v>
                </c:pt>
                <c:pt idx="823">
                  <c:v>43038</c:v>
                </c:pt>
                <c:pt idx="824">
                  <c:v>43039</c:v>
                </c:pt>
                <c:pt idx="825">
                  <c:v>43040</c:v>
                </c:pt>
                <c:pt idx="826">
                  <c:v>43041</c:v>
                </c:pt>
                <c:pt idx="827">
                  <c:v>43042</c:v>
                </c:pt>
                <c:pt idx="828">
                  <c:v>43043</c:v>
                </c:pt>
                <c:pt idx="829">
                  <c:v>43044</c:v>
                </c:pt>
                <c:pt idx="830">
                  <c:v>43045</c:v>
                </c:pt>
                <c:pt idx="831">
                  <c:v>43046</c:v>
                </c:pt>
                <c:pt idx="832">
                  <c:v>43047</c:v>
                </c:pt>
                <c:pt idx="833">
                  <c:v>43048</c:v>
                </c:pt>
                <c:pt idx="834">
                  <c:v>43049</c:v>
                </c:pt>
                <c:pt idx="835">
                  <c:v>43050</c:v>
                </c:pt>
                <c:pt idx="836">
                  <c:v>43051</c:v>
                </c:pt>
                <c:pt idx="837">
                  <c:v>43052</c:v>
                </c:pt>
                <c:pt idx="838">
                  <c:v>43053</c:v>
                </c:pt>
                <c:pt idx="839">
                  <c:v>43054</c:v>
                </c:pt>
                <c:pt idx="840">
                  <c:v>43055</c:v>
                </c:pt>
                <c:pt idx="841">
                  <c:v>43056</c:v>
                </c:pt>
                <c:pt idx="842">
                  <c:v>43057</c:v>
                </c:pt>
                <c:pt idx="843">
                  <c:v>43058</c:v>
                </c:pt>
                <c:pt idx="844">
                  <c:v>43059</c:v>
                </c:pt>
                <c:pt idx="845">
                  <c:v>43060</c:v>
                </c:pt>
                <c:pt idx="846">
                  <c:v>43061</c:v>
                </c:pt>
                <c:pt idx="847">
                  <c:v>43062</c:v>
                </c:pt>
                <c:pt idx="848">
                  <c:v>43063</c:v>
                </c:pt>
                <c:pt idx="849">
                  <c:v>43064</c:v>
                </c:pt>
                <c:pt idx="850">
                  <c:v>43065</c:v>
                </c:pt>
                <c:pt idx="851">
                  <c:v>43066</c:v>
                </c:pt>
                <c:pt idx="852">
                  <c:v>43067</c:v>
                </c:pt>
                <c:pt idx="853">
                  <c:v>43068</c:v>
                </c:pt>
                <c:pt idx="854">
                  <c:v>43069</c:v>
                </c:pt>
                <c:pt idx="855">
                  <c:v>43070</c:v>
                </c:pt>
                <c:pt idx="856">
                  <c:v>43071</c:v>
                </c:pt>
                <c:pt idx="857">
                  <c:v>43072</c:v>
                </c:pt>
                <c:pt idx="858">
                  <c:v>43073</c:v>
                </c:pt>
                <c:pt idx="859">
                  <c:v>43074</c:v>
                </c:pt>
                <c:pt idx="860">
                  <c:v>43075</c:v>
                </c:pt>
                <c:pt idx="861">
                  <c:v>43076</c:v>
                </c:pt>
                <c:pt idx="862">
                  <c:v>43077</c:v>
                </c:pt>
                <c:pt idx="863">
                  <c:v>43078</c:v>
                </c:pt>
                <c:pt idx="864">
                  <c:v>43079</c:v>
                </c:pt>
                <c:pt idx="865">
                  <c:v>43080</c:v>
                </c:pt>
                <c:pt idx="866">
                  <c:v>43081</c:v>
                </c:pt>
                <c:pt idx="867">
                  <c:v>43082</c:v>
                </c:pt>
                <c:pt idx="868">
                  <c:v>43083</c:v>
                </c:pt>
                <c:pt idx="869">
                  <c:v>43084</c:v>
                </c:pt>
                <c:pt idx="870">
                  <c:v>43085</c:v>
                </c:pt>
                <c:pt idx="871">
                  <c:v>43086</c:v>
                </c:pt>
                <c:pt idx="872">
                  <c:v>43087</c:v>
                </c:pt>
                <c:pt idx="873">
                  <c:v>43088</c:v>
                </c:pt>
                <c:pt idx="874">
                  <c:v>43089</c:v>
                </c:pt>
                <c:pt idx="875">
                  <c:v>43090</c:v>
                </c:pt>
                <c:pt idx="876">
                  <c:v>43091</c:v>
                </c:pt>
                <c:pt idx="877">
                  <c:v>43092</c:v>
                </c:pt>
                <c:pt idx="878">
                  <c:v>43093</c:v>
                </c:pt>
                <c:pt idx="879">
                  <c:v>43094</c:v>
                </c:pt>
                <c:pt idx="880">
                  <c:v>43095</c:v>
                </c:pt>
                <c:pt idx="881">
                  <c:v>43096</c:v>
                </c:pt>
                <c:pt idx="882">
                  <c:v>43097</c:v>
                </c:pt>
                <c:pt idx="883">
                  <c:v>43098</c:v>
                </c:pt>
                <c:pt idx="884">
                  <c:v>43099</c:v>
                </c:pt>
                <c:pt idx="885">
                  <c:v>43100</c:v>
                </c:pt>
                <c:pt idx="886">
                  <c:v>43101</c:v>
                </c:pt>
                <c:pt idx="887">
                  <c:v>43102</c:v>
                </c:pt>
                <c:pt idx="888">
                  <c:v>43103</c:v>
                </c:pt>
                <c:pt idx="889">
                  <c:v>43104</c:v>
                </c:pt>
                <c:pt idx="890">
                  <c:v>43105</c:v>
                </c:pt>
                <c:pt idx="891">
                  <c:v>43106</c:v>
                </c:pt>
                <c:pt idx="892">
                  <c:v>43107</c:v>
                </c:pt>
                <c:pt idx="893">
                  <c:v>43108</c:v>
                </c:pt>
                <c:pt idx="894">
                  <c:v>43109</c:v>
                </c:pt>
                <c:pt idx="895">
                  <c:v>43110</c:v>
                </c:pt>
                <c:pt idx="896">
                  <c:v>43111</c:v>
                </c:pt>
                <c:pt idx="897">
                  <c:v>43112</c:v>
                </c:pt>
                <c:pt idx="898">
                  <c:v>43113</c:v>
                </c:pt>
                <c:pt idx="899">
                  <c:v>43114</c:v>
                </c:pt>
                <c:pt idx="900">
                  <c:v>43115</c:v>
                </c:pt>
                <c:pt idx="901">
                  <c:v>43116</c:v>
                </c:pt>
                <c:pt idx="902">
                  <c:v>43117</c:v>
                </c:pt>
                <c:pt idx="903">
                  <c:v>43118</c:v>
                </c:pt>
                <c:pt idx="904">
                  <c:v>43119</c:v>
                </c:pt>
                <c:pt idx="905">
                  <c:v>43120</c:v>
                </c:pt>
                <c:pt idx="906">
                  <c:v>43121</c:v>
                </c:pt>
                <c:pt idx="907">
                  <c:v>43122</c:v>
                </c:pt>
                <c:pt idx="908">
                  <c:v>43123</c:v>
                </c:pt>
                <c:pt idx="909">
                  <c:v>43124</c:v>
                </c:pt>
                <c:pt idx="910">
                  <c:v>43125</c:v>
                </c:pt>
                <c:pt idx="911">
                  <c:v>43126</c:v>
                </c:pt>
                <c:pt idx="912">
                  <c:v>43127</c:v>
                </c:pt>
                <c:pt idx="913">
                  <c:v>43128</c:v>
                </c:pt>
                <c:pt idx="914">
                  <c:v>43129</c:v>
                </c:pt>
                <c:pt idx="915">
                  <c:v>43130</c:v>
                </c:pt>
                <c:pt idx="916">
                  <c:v>43131</c:v>
                </c:pt>
                <c:pt idx="917">
                  <c:v>43132</c:v>
                </c:pt>
                <c:pt idx="918">
                  <c:v>43133</c:v>
                </c:pt>
                <c:pt idx="919">
                  <c:v>43134</c:v>
                </c:pt>
                <c:pt idx="920">
                  <c:v>43135</c:v>
                </c:pt>
                <c:pt idx="921">
                  <c:v>43136</c:v>
                </c:pt>
                <c:pt idx="922">
                  <c:v>43137</c:v>
                </c:pt>
                <c:pt idx="923">
                  <c:v>43138</c:v>
                </c:pt>
                <c:pt idx="924">
                  <c:v>43139</c:v>
                </c:pt>
                <c:pt idx="925">
                  <c:v>43140</c:v>
                </c:pt>
                <c:pt idx="926">
                  <c:v>43141</c:v>
                </c:pt>
                <c:pt idx="927">
                  <c:v>43142</c:v>
                </c:pt>
                <c:pt idx="928">
                  <c:v>43143</c:v>
                </c:pt>
                <c:pt idx="929">
                  <c:v>43144</c:v>
                </c:pt>
                <c:pt idx="930">
                  <c:v>43145</c:v>
                </c:pt>
                <c:pt idx="931">
                  <c:v>43146</c:v>
                </c:pt>
                <c:pt idx="932">
                  <c:v>43147</c:v>
                </c:pt>
                <c:pt idx="933">
                  <c:v>43148</c:v>
                </c:pt>
                <c:pt idx="934">
                  <c:v>43149</c:v>
                </c:pt>
                <c:pt idx="935">
                  <c:v>43150</c:v>
                </c:pt>
                <c:pt idx="936">
                  <c:v>43151</c:v>
                </c:pt>
                <c:pt idx="937">
                  <c:v>43152</c:v>
                </c:pt>
                <c:pt idx="938">
                  <c:v>43153</c:v>
                </c:pt>
                <c:pt idx="939">
                  <c:v>43154</c:v>
                </c:pt>
                <c:pt idx="940">
                  <c:v>43155</c:v>
                </c:pt>
                <c:pt idx="941">
                  <c:v>43156</c:v>
                </c:pt>
                <c:pt idx="942">
                  <c:v>43157</c:v>
                </c:pt>
                <c:pt idx="943">
                  <c:v>43158</c:v>
                </c:pt>
                <c:pt idx="944">
                  <c:v>43159</c:v>
                </c:pt>
                <c:pt idx="945">
                  <c:v>43160</c:v>
                </c:pt>
                <c:pt idx="946">
                  <c:v>43161</c:v>
                </c:pt>
                <c:pt idx="947">
                  <c:v>43162</c:v>
                </c:pt>
                <c:pt idx="948">
                  <c:v>43163</c:v>
                </c:pt>
                <c:pt idx="949">
                  <c:v>43164</c:v>
                </c:pt>
                <c:pt idx="950">
                  <c:v>43165</c:v>
                </c:pt>
                <c:pt idx="951">
                  <c:v>43166</c:v>
                </c:pt>
                <c:pt idx="952">
                  <c:v>43167</c:v>
                </c:pt>
                <c:pt idx="953">
                  <c:v>43168</c:v>
                </c:pt>
                <c:pt idx="954">
                  <c:v>43169</c:v>
                </c:pt>
                <c:pt idx="955">
                  <c:v>43170</c:v>
                </c:pt>
                <c:pt idx="956">
                  <c:v>43171</c:v>
                </c:pt>
                <c:pt idx="957">
                  <c:v>43172</c:v>
                </c:pt>
                <c:pt idx="958">
                  <c:v>43173</c:v>
                </c:pt>
                <c:pt idx="959">
                  <c:v>43174</c:v>
                </c:pt>
                <c:pt idx="960">
                  <c:v>43175</c:v>
                </c:pt>
                <c:pt idx="961">
                  <c:v>43176</c:v>
                </c:pt>
                <c:pt idx="962">
                  <c:v>43177</c:v>
                </c:pt>
                <c:pt idx="963">
                  <c:v>43178</c:v>
                </c:pt>
                <c:pt idx="964">
                  <c:v>43179</c:v>
                </c:pt>
                <c:pt idx="965">
                  <c:v>43180</c:v>
                </c:pt>
                <c:pt idx="966">
                  <c:v>43181</c:v>
                </c:pt>
                <c:pt idx="967">
                  <c:v>43182</c:v>
                </c:pt>
                <c:pt idx="968">
                  <c:v>43183</c:v>
                </c:pt>
                <c:pt idx="969">
                  <c:v>43184</c:v>
                </c:pt>
                <c:pt idx="970">
                  <c:v>43185</c:v>
                </c:pt>
                <c:pt idx="971">
                  <c:v>43186</c:v>
                </c:pt>
                <c:pt idx="972">
                  <c:v>43187</c:v>
                </c:pt>
                <c:pt idx="973">
                  <c:v>43188</c:v>
                </c:pt>
                <c:pt idx="974">
                  <c:v>43189</c:v>
                </c:pt>
                <c:pt idx="975">
                  <c:v>43190</c:v>
                </c:pt>
                <c:pt idx="976">
                  <c:v>43191</c:v>
                </c:pt>
                <c:pt idx="977">
                  <c:v>43192</c:v>
                </c:pt>
                <c:pt idx="978">
                  <c:v>43193</c:v>
                </c:pt>
                <c:pt idx="979">
                  <c:v>43194</c:v>
                </c:pt>
                <c:pt idx="980">
                  <c:v>43195</c:v>
                </c:pt>
                <c:pt idx="981">
                  <c:v>43196</c:v>
                </c:pt>
                <c:pt idx="982">
                  <c:v>43197</c:v>
                </c:pt>
                <c:pt idx="983">
                  <c:v>43198</c:v>
                </c:pt>
                <c:pt idx="984">
                  <c:v>43199</c:v>
                </c:pt>
                <c:pt idx="985">
                  <c:v>43200</c:v>
                </c:pt>
                <c:pt idx="986">
                  <c:v>43201</c:v>
                </c:pt>
                <c:pt idx="987">
                  <c:v>43202</c:v>
                </c:pt>
                <c:pt idx="988">
                  <c:v>43203</c:v>
                </c:pt>
                <c:pt idx="989">
                  <c:v>43204</c:v>
                </c:pt>
                <c:pt idx="990">
                  <c:v>43205</c:v>
                </c:pt>
                <c:pt idx="991">
                  <c:v>43206</c:v>
                </c:pt>
                <c:pt idx="992">
                  <c:v>43207</c:v>
                </c:pt>
                <c:pt idx="993">
                  <c:v>43208</c:v>
                </c:pt>
                <c:pt idx="994">
                  <c:v>43209</c:v>
                </c:pt>
                <c:pt idx="995">
                  <c:v>43210</c:v>
                </c:pt>
                <c:pt idx="996">
                  <c:v>43211</c:v>
                </c:pt>
                <c:pt idx="997">
                  <c:v>43212</c:v>
                </c:pt>
                <c:pt idx="998">
                  <c:v>43213</c:v>
                </c:pt>
                <c:pt idx="999">
                  <c:v>43214</c:v>
                </c:pt>
                <c:pt idx="1000">
                  <c:v>43215</c:v>
                </c:pt>
                <c:pt idx="1001">
                  <c:v>43216</c:v>
                </c:pt>
                <c:pt idx="1002">
                  <c:v>43217</c:v>
                </c:pt>
                <c:pt idx="1003">
                  <c:v>43218</c:v>
                </c:pt>
                <c:pt idx="1004">
                  <c:v>43219</c:v>
                </c:pt>
                <c:pt idx="1005">
                  <c:v>43220</c:v>
                </c:pt>
                <c:pt idx="1006">
                  <c:v>43221</c:v>
                </c:pt>
                <c:pt idx="1007">
                  <c:v>43222</c:v>
                </c:pt>
                <c:pt idx="1008">
                  <c:v>43223</c:v>
                </c:pt>
                <c:pt idx="1009">
                  <c:v>43224</c:v>
                </c:pt>
                <c:pt idx="1010">
                  <c:v>43225</c:v>
                </c:pt>
                <c:pt idx="1011">
                  <c:v>43226</c:v>
                </c:pt>
                <c:pt idx="1012">
                  <c:v>43227</c:v>
                </c:pt>
                <c:pt idx="1013">
                  <c:v>43228</c:v>
                </c:pt>
                <c:pt idx="1014">
                  <c:v>43229</c:v>
                </c:pt>
                <c:pt idx="1015">
                  <c:v>43230</c:v>
                </c:pt>
                <c:pt idx="1016">
                  <c:v>43231</c:v>
                </c:pt>
                <c:pt idx="1017">
                  <c:v>43232</c:v>
                </c:pt>
                <c:pt idx="1018">
                  <c:v>43233</c:v>
                </c:pt>
                <c:pt idx="1019">
                  <c:v>43234</c:v>
                </c:pt>
                <c:pt idx="1020">
                  <c:v>43235</c:v>
                </c:pt>
                <c:pt idx="1021">
                  <c:v>43236</c:v>
                </c:pt>
                <c:pt idx="1022">
                  <c:v>43237</c:v>
                </c:pt>
                <c:pt idx="1023">
                  <c:v>43238</c:v>
                </c:pt>
                <c:pt idx="1024">
                  <c:v>43239</c:v>
                </c:pt>
                <c:pt idx="1025">
                  <c:v>43240</c:v>
                </c:pt>
                <c:pt idx="1026">
                  <c:v>43241</c:v>
                </c:pt>
                <c:pt idx="1027">
                  <c:v>43242</c:v>
                </c:pt>
                <c:pt idx="1028">
                  <c:v>43243</c:v>
                </c:pt>
                <c:pt idx="1029">
                  <c:v>43244</c:v>
                </c:pt>
                <c:pt idx="1030">
                  <c:v>43245</c:v>
                </c:pt>
                <c:pt idx="1031">
                  <c:v>43246</c:v>
                </c:pt>
                <c:pt idx="1032">
                  <c:v>43247</c:v>
                </c:pt>
                <c:pt idx="1033">
                  <c:v>43248</c:v>
                </c:pt>
                <c:pt idx="1034">
                  <c:v>43249</c:v>
                </c:pt>
                <c:pt idx="1035">
                  <c:v>43250</c:v>
                </c:pt>
                <c:pt idx="1036">
                  <c:v>43251</c:v>
                </c:pt>
                <c:pt idx="1037">
                  <c:v>43252</c:v>
                </c:pt>
                <c:pt idx="1038">
                  <c:v>43253</c:v>
                </c:pt>
                <c:pt idx="1039">
                  <c:v>43254</c:v>
                </c:pt>
                <c:pt idx="1040">
                  <c:v>43255</c:v>
                </c:pt>
                <c:pt idx="1041">
                  <c:v>43256</c:v>
                </c:pt>
                <c:pt idx="1042">
                  <c:v>43257</c:v>
                </c:pt>
                <c:pt idx="1043">
                  <c:v>43258</c:v>
                </c:pt>
                <c:pt idx="1044">
                  <c:v>43259</c:v>
                </c:pt>
                <c:pt idx="1045">
                  <c:v>43260</c:v>
                </c:pt>
                <c:pt idx="1046">
                  <c:v>43261</c:v>
                </c:pt>
                <c:pt idx="1047">
                  <c:v>43262</c:v>
                </c:pt>
                <c:pt idx="1048">
                  <c:v>43263</c:v>
                </c:pt>
                <c:pt idx="1049">
                  <c:v>43264</c:v>
                </c:pt>
                <c:pt idx="1050">
                  <c:v>43265</c:v>
                </c:pt>
                <c:pt idx="1051">
                  <c:v>43266</c:v>
                </c:pt>
                <c:pt idx="1052">
                  <c:v>43267</c:v>
                </c:pt>
                <c:pt idx="1053">
                  <c:v>43268</c:v>
                </c:pt>
                <c:pt idx="1054">
                  <c:v>43269</c:v>
                </c:pt>
                <c:pt idx="1055">
                  <c:v>43270</c:v>
                </c:pt>
                <c:pt idx="1056">
                  <c:v>43271</c:v>
                </c:pt>
                <c:pt idx="1057">
                  <c:v>43272</c:v>
                </c:pt>
                <c:pt idx="1058">
                  <c:v>43273</c:v>
                </c:pt>
                <c:pt idx="1059">
                  <c:v>43274</c:v>
                </c:pt>
                <c:pt idx="1060">
                  <c:v>43275</c:v>
                </c:pt>
                <c:pt idx="1061">
                  <c:v>43276</c:v>
                </c:pt>
                <c:pt idx="1062">
                  <c:v>43277</c:v>
                </c:pt>
                <c:pt idx="1063">
                  <c:v>43278</c:v>
                </c:pt>
                <c:pt idx="1064">
                  <c:v>43279</c:v>
                </c:pt>
                <c:pt idx="1065">
                  <c:v>43280</c:v>
                </c:pt>
                <c:pt idx="1066">
                  <c:v>43281</c:v>
                </c:pt>
                <c:pt idx="1067">
                  <c:v>43282</c:v>
                </c:pt>
                <c:pt idx="1068">
                  <c:v>43283</c:v>
                </c:pt>
                <c:pt idx="1069">
                  <c:v>43284</c:v>
                </c:pt>
                <c:pt idx="1070">
                  <c:v>43285</c:v>
                </c:pt>
                <c:pt idx="1071">
                  <c:v>43286</c:v>
                </c:pt>
                <c:pt idx="1072">
                  <c:v>43287</c:v>
                </c:pt>
                <c:pt idx="1073">
                  <c:v>43288</c:v>
                </c:pt>
                <c:pt idx="1074">
                  <c:v>43289</c:v>
                </c:pt>
                <c:pt idx="1075">
                  <c:v>43290</c:v>
                </c:pt>
                <c:pt idx="1076">
                  <c:v>43291</c:v>
                </c:pt>
                <c:pt idx="1077">
                  <c:v>43292</c:v>
                </c:pt>
                <c:pt idx="1078">
                  <c:v>43293</c:v>
                </c:pt>
                <c:pt idx="1079">
                  <c:v>43294</c:v>
                </c:pt>
                <c:pt idx="1080">
                  <c:v>43295</c:v>
                </c:pt>
                <c:pt idx="1081">
                  <c:v>43296</c:v>
                </c:pt>
                <c:pt idx="1082">
                  <c:v>43297</c:v>
                </c:pt>
                <c:pt idx="1083">
                  <c:v>43298</c:v>
                </c:pt>
                <c:pt idx="1084">
                  <c:v>43299</c:v>
                </c:pt>
                <c:pt idx="1085">
                  <c:v>43300</c:v>
                </c:pt>
                <c:pt idx="1086">
                  <c:v>43301</c:v>
                </c:pt>
                <c:pt idx="1087">
                  <c:v>43302</c:v>
                </c:pt>
                <c:pt idx="1088">
                  <c:v>43303</c:v>
                </c:pt>
                <c:pt idx="1089">
                  <c:v>43304</c:v>
                </c:pt>
                <c:pt idx="1090">
                  <c:v>43305</c:v>
                </c:pt>
                <c:pt idx="1091">
                  <c:v>43306</c:v>
                </c:pt>
                <c:pt idx="1092">
                  <c:v>43307</c:v>
                </c:pt>
                <c:pt idx="1093">
                  <c:v>43308</c:v>
                </c:pt>
                <c:pt idx="1094">
                  <c:v>43309</c:v>
                </c:pt>
                <c:pt idx="1095">
                  <c:v>43310</c:v>
                </c:pt>
                <c:pt idx="1096">
                  <c:v>43311</c:v>
                </c:pt>
                <c:pt idx="1097">
                  <c:v>43312</c:v>
                </c:pt>
                <c:pt idx="1098">
                  <c:v>43313</c:v>
                </c:pt>
                <c:pt idx="1099">
                  <c:v>43314</c:v>
                </c:pt>
                <c:pt idx="1100">
                  <c:v>43315</c:v>
                </c:pt>
                <c:pt idx="1101">
                  <c:v>43316</c:v>
                </c:pt>
                <c:pt idx="1102">
                  <c:v>43317</c:v>
                </c:pt>
                <c:pt idx="1103">
                  <c:v>43318</c:v>
                </c:pt>
                <c:pt idx="1104">
                  <c:v>43319</c:v>
                </c:pt>
                <c:pt idx="1105">
                  <c:v>43320</c:v>
                </c:pt>
                <c:pt idx="1106">
                  <c:v>43321</c:v>
                </c:pt>
                <c:pt idx="1107">
                  <c:v>43322</c:v>
                </c:pt>
                <c:pt idx="1108">
                  <c:v>43323</c:v>
                </c:pt>
                <c:pt idx="1109">
                  <c:v>43324</c:v>
                </c:pt>
                <c:pt idx="1110">
                  <c:v>43325</c:v>
                </c:pt>
                <c:pt idx="1111">
                  <c:v>43326</c:v>
                </c:pt>
                <c:pt idx="1112">
                  <c:v>43327</c:v>
                </c:pt>
                <c:pt idx="1113">
                  <c:v>43328</c:v>
                </c:pt>
                <c:pt idx="1114">
                  <c:v>43329</c:v>
                </c:pt>
                <c:pt idx="1115">
                  <c:v>43330</c:v>
                </c:pt>
                <c:pt idx="1116">
                  <c:v>43331</c:v>
                </c:pt>
                <c:pt idx="1117">
                  <c:v>43332</c:v>
                </c:pt>
                <c:pt idx="1118">
                  <c:v>43333</c:v>
                </c:pt>
                <c:pt idx="1119">
                  <c:v>43334</c:v>
                </c:pt>
                <c:pt idx="1120">
                  <c:v>43335</c:v>
                </c:pt>
                <c:pt idx="1121">
                  <c:v>43336</c:v>
                </c:pt>
                <c:pt idx="1122">
                  <c:v>43337</c:v>
                </c:pt>
                <c:pt idx="1123">
                  <c:v>43338</c:v>
                </c:pt>
                <c:pt idx="1124">
                  <c:v>43339</c:v>
                </c:pt>
                <c:pt idx="1125">
                  <c:v>43340</c:v>
                </c:pt>
                <c:pt idx="1126">
                  <c:v>43341</c:v>
                </c:pt>
                <c:pt idx="1127">
                  <c:v>43342</c:v>
                </c:pt>
                <c:pt idx="1128">
                  <c:v>43343</c:v>
                </c:pt>
                <c:pt idx="1129">
                  <c:v>43344</c:v>
                </c:pt>
                <c:pt idx="1130">
                  <c:v>43345</c:v>
                </c:pt>
                <c:pt idx="1131">
                  <c:v>43346</c:v>
                </c:pt>
                <c:pt idx="1132">
                  <c:v>43347</c:v>
                </c:pt>
                <c:pt idx="1133">
                  <c:v>43348</c:v>
                </c:pt>
                <c:pt idx="1134">
                  <c:v>43349</c:v>
                </c:pt>
                <c:pt idx="1135">
                  <c:v>43350</c:v>
                </c:pt>
                <c:pt idx="1136">
                  <c:v>43351</c:v>
                </c:pt>
                <c:pt idx="1137">
                  <c:v>43352</c:v>
                </c:pt>
                <c:pt idx="1138">
                  <c:v>43353</c:v>
                </c:pt>
                <c:pt idx="1139">
                  <c:v>43354</c:v>
                </c:pt>
                <c:pt idx="1140">
                  <c:v>43355</c:v>
                </c:pt>
                <c:pt idx="1141">
                  <c:v>43356</c:v>
                </c:pt>
                <c:pt idx="1142">
                  <c:v>43357</c:v>
                </c:pt>
                <c:pt idx="1143">
                  <c:v>43358</c:v>
                </c:pt>
                <c:pt idx="1144">
                  <c:v>43359</c:v>
                </c:pt>
                <c:pt idx="1145">
                  <c:v>43360</c:v>
                </c:pt>
                <c:pt idx="1146">
                  <c:v>43361</c:v>
                </c:pt>
                <c:pt idx="1147">
                  <c:v>43362</c:v>
                </c:pt>
                <c:pt idx="1148">
                  <c:v>43363</c:v>
                </c:pt>
                <c:pt idx="1149">
                  <c:v>43364</c:v>
                </c:pt>
                <c:pt idx="1150">
                  <c:v>43365</c:v>
                </c:pt>
                <c:pt idx="1151">
                  <c:v>43366</c:v>
                </c:pt>
                <c:pt idx="1152">
                  <c:v>43367</c:v>
                </c:pt>
                <c:pt idx="1153">
                  <c:v>43368</c:v>
                </c:pt>
                <c:pt idx="1154">
                  <c:v>43369</c:v>
                </c:pt>
                <c:pt idx="1155">
                  <c:v>43370</c:v>
                </c:pt>
                <c:pt idx="1156">
                  <c:v>43371</c:v>
                </c:pt>
                <c:pt idx="1157">
                  <c:v>43372</c:v>
                </c:pt>
                <c:pt idx="1158">
                  <c:v>43373</c:v>
                </c:pt>
                <c:pt idx="1159">
                  <c:v>43374</c:v>
                </c:pt>
                <c:pt idx="1160">
                  <c:v>43375</c:v>
                </c:pt>
                <c:pt idx="1161">
                  <c:v>43376</c:v>
                </c:pt>
                <c:pt idx="1162">
                  <c:v>43377</c:v>
                </c:pt>
                <c:pt idx="1163">
                  <c:v>43378</c:v>
                </c:pt>
                <c:pt idx="1164">
                  <c:v>43379</c:v>
                </c:pt>
                <c:pt idx="1165">
                  <c:v>43380</c:v>
                </c:pt>
                <c:pt idx="1166">
                  <c:v>43381</c:v>
                </c:pt>
                <c:pt idx="1167">
                  <c:v>43382</c:v>
                </c:pt>
                <c:pt idx="1168">
                  <c:v>43383</c:v>
                </c:pt>
                <c:pt idx="1169">
                  <c:v>43384</c:v>
                </c:pt>
                <c:pt idx="1170">
                  <c:v>43385</c:v>
                </c:pt>
                <c:pt idx="1171">
                  <c:v>43386</c:v>
                </c:pt>
                <c:pt idx="1172">
                  <c:v>43387</c:v>
                </c:pt>
                <c:pt idx="1173">
                  <c:v>43388</c:v>
                </c:pt>
                <c:pt idx="1174">
                  <c:v>43389</c:v>
                </c:pt>
                <c:pt idx="1175">
                  <c:v>43390</c:v>
                </c:pt>
                <c:pt idx="1176">
                  <c:v>43391</c:v>
                </c:pt>
                <c:pt idx="1177">
                  <c:v>43392</c:v>
                </c:pt>
                <c:pt idx="1178">
                  <c:v>43393</c:v>
                </c:pt>
                <c:pt idx="1179">
                  <c:v>43394</c:v>
                </c:pt>
                <c:pt idx="1180">
                  <c:v>43395</c:v>
                </c:pt>
                <c:pt idx="1181">
                  <c:v>43396</c:v>
                </c:pt>
                <c:pt idx="1182">
                  <c:v>43397</c:v>
                </c:pt>
                <c:pt idx="1183">
                  <c:v>43398</c:v>
                </c:pt>
                <c:pt idx="1184">
                  <c:v>43399</c:v>
                </c:pt>
                <c:pt idx="1185">
                  <c:v>43400</c:v>
                </c:pt>
                <c:pt idx="1186">
                  <c:v>43401</c:v>
                </c:pt>
                <c:pt idx="1187">
                  <c:v>43402</c:v>
                </c:pt>
                <c:pt idx="1188">
                  <c:v>43403</c:v>
                </c:pt>
                <c:pt idx="1189">
                  <c:v>43404</c:v>
                </c:pt>
                <c:pt idx="1190">
                  <c:v>43405</c:v>
                </c:pt>
                <c:pt idx="1191">
                  <c:v>43406</c:v>
                </c:pt>
                <c:pt idx="1192">
                  <c:v>43407</c:v>
                </c:pt>
                <c:pt idx="1193">
                  <c:v>43408</c:v>
                </c:pt>
                <c:pt idx="1194">
                  <c:v>43409</c:v>
                </c:pt>
                <c:pt idx="1195">
                  <c:v>43410</c:v>
                </c:pt>
                <c:pt idx="1196">
                  <c:v>43411</c:v>
                </c:pt>
                <c:pt idx="1197">
                  <c:v>43412</c:v>
                </c:pt>
                <c:pt idx="1198">
                  <c:v>43413</c:v>
                </c:pt>
                <c:pt idx="1199">
                  <c:v>43414</c:v>
                </c:pt>
                <c:pt idx="1200">
                  <c:v>43415</c:v>
                </c:pt>
                <c:pt idx="1201">
                  <c:v>43416</c:v>
                </c:pt>
                <c:pt idx="1202">
                  <c:v>43417</c:v>
                </c:pt>
                <c:pt idx="1203">
                  <c:v>43418</c:v>
                </c:pt>
                <c:pt idx="1204">
                  <c:v>43419</c:v>
                </c:pt>
                <c:pt idx="1205">
                  <c:v>43420</c:v>
                </c:pt>
                <c:pt idx="1206">
                  <c:v>43421</c:v>
                </c:pt>
                <c:pt idx="1207">
                  <c:v>43422</c:v>
                </c:pt>
                <c:pt idx="1208">
                  <c:v>43423</c:v>
                </c:pt>
                <c:pt idx="1209">
                  <c:v>43424</c:v>
                </c:pt>
                <c:pt idx="1210">
                  <c:v>43425</c:v>
                </c:pt>
                <c:pt idx="1211">
                  <c:v>43426</c:v>
                </c:pt>
                <c:pt idx="1212">
                  <c:v>43427</c:v>
                </c:pt>
                <c:pt idx="1213">
                  <c:v>43428</c:v>
                </c:pt>
                <c:pt idx="1214">
                  <c:v>43429</c:v>
                </c:pt>
                <c:pt idx="1215">
                  <c:v>43430</c:v>
                </c:pt>
                <c:pt idx="1216">
                  <c:v>43431</c:v>
                </c:pt>
                <c:pt idx="1217">
                  <c:v>43432</c:v>
                </c:pt>
                <c:pt idx="1218">
                  <c:v>43433</c:v>
                </c:pt>
                <c:pt idx="1219">
                  <c:v>43434</c:v>
                </c:pt>
                <c:pt idx="1220">
                  <c:v>43435</c:v>
                </c:pt>
                <c:pt idx="1221">
                  <c:v>43436</c:v>
                </c:pt>
                <c:pt idx="1222">
                  <c:v>43437</c:v>
                </c:pt>
                <c:pt idx="1223">
                  <c:v>43438</c:v>
                </c:pt>
                <c:pt idx="1224">
                  <c:v>43439</c:v>
                </c:pt>
                <c:pt idx="1225">
                  <c:v>43440</c:v>
                </c:pt>
                <c:pt idx="1226">
                  <c:v>43441</c:v>
                </c:pt>
                <c:pt idx="1227">
                  <c:v>43442</c:v>
                </c:pt>
                <c:pt idx="1228">
                  <c:v>43443</c:v>
                </c:pt>
                <c:pt idx="1229">
                  <c:v>43444</c:v>
                </c:pt>
                <c:pt idx="1230">
                  <c:v>43445</c:v>
                </c:pt>
                <c:pt idx="1231">
                  <c:v>43446</c:v>
                </c:pt>
                <c:pt idx="1232">
                  <c:v>43447</c:v>
                </c:pt>
                <c:pt idx="1233">
                  <c:v>43448</c:v>
                </c:pt>
                <c:pt idx="1234">
                  <c:v>43449</c:v>
                </c:pt>
                <c:pt idx="1235">
                  <c:v>43450</c:v>
                </c:pt>
                <c:pt idx="1236">
                  <c:v>43451</c:v>
                </c:pt>
                <c:pt idx="1237">
                  <c:v>43452</c:v>
                </c:pt>
                <c:pt idx="1238">
                  <c:v>43453</c:v>
                </c:pt>
                <c:pt idx="1239">
                  <c:v>43454</c:v>
                </c:pt>
                <c:pt idx="1240">
                  <c:v>43455</c:v>
                </c:pt>
                <c:pt idx="1241">
                  <c:v>43456</c:v>
                </c:pt>
                <c:pt idx="1242">
                  <c:v>43457</c:v>
                </c:pt>
                <c:pt idx="1243">
                  <c:v>43458</c:v>
                </c:pt>
                <c:pt idx="1244">
                  <c:v>43459</c:v>
                </c:pt>
                <c:pt idx="1245">
                  <c:v>43460</c:v>
                </c:pt>
                <c:pt idx="1246">
                  <c:v>43461</c:v>
                </c:pt>
                <c:pt idx="1247">
                  <c:v>43462</c:v>
                </c:pt>
                <c:pt idx="1248">
                  <c:v>43463</c:v>
                </c:pt>
                <c:pt idx="1249">
                  <c:v>43464</c:v>
                </c:pt>
                <c:pt idx="1250">
                  <c:v>43465</c:v>
                </c:pt>
                <c:pt idx="1251">
                  <c:v>43466</c:v>
                </c:pt>
                <c:pt idx="1252">
                  <c:v>43467</c:v>
                </c:pt>
                <c:pt idx="1253">
                  <c:v>43468</c:v>
                </c:pt>
                <c:pt idx="1254">
                  <c:v>43469</c:v>
                </c:pt>
                <c:pt idx="1255">
                  <c:v>43470</c:v>
                </c:pt>
                <c:pt idx="1256">
                  <c:v>43471</c:v>
                </c:pt>
                <c:pt idx="1257">
                  <c:v>43472</c:v>
                </c:pt>
                <c:pt idx="1258">
                  <c:v>43473</c:v>
                </c:pt>
                <c:pt idx="1259">
                  <c:v>43474</c:v>
                </c:pt>
                <c:pt idx="1260">
                  <c:v>43475</c:v>
                </c:pt>
                <c:pt idx="1261">
                  <c:v>43476</c:v>
                </c:pt>
                <c:pt idx="1262">
                  <c:v>43477</c:v>
                </c:pt>
                <c:pt idx="1263">
                  <c:v>43478</c:v>
                </c:pt>
                <c:pt idx="1264">
                  <c:v>43479</c:v>
                </c:pt>
                <c:pt idx="1265">
                  <c:v>43480</c:v>
                </c:pt>
                <c:pt idx="1266">
                  <c:v>43481</c:v>
                </c:pt>
                <c:pt idx="1267">
                  <c:v>43482</c:v>
                </c:pt>
                <c:pt idx="1268">
                  <c:v>43483</c:v>
                </c:pt>
                <c:pt idx="1269">
                  <c:v>43484</c:v>
                </c:pt>
                <c:pt idx="1270">
                  <c:v>43485</c:v>
                </c:pt>
                <c:pt idx="1271">
                  <c:v>43486</c:v>
                </c:pt>
                <c:pt idx="1272">
                  <c:v>43487</c:v>
                </c:pt>
                <c:pt idx="1273">
                  <c:v>43488</c:v>
                </c:pt>
                <c:pt idx="1274">
                  <c:v>43489</c:v>
                </c:pt>
                <c:pt idx="1275">
                  <c:v>43490</c:v>
                </c:pt>
                <c:pt idx="1276">
                  <c:v>43491</c:v>
                </c:pt>
                <c:pt idx="1277">
                  <c:v>43492</c:v>
                </c:pt>
                <c:pt idx="1278">
                  <c:v>43493</c:v>
                </c:pt>
                <c:pt idx="1279">
                  <c:v>43494</c:v>
                </c:pt>
                <c:pt idx="1280">
                  <c:v>43495</c:v>
                </c:pt>
                <c:pt idx="1281">
                  <c:v>43496</c:v>
                </c:pt>
                <c:pt idx="1282">
                  <c:v>43497</c:v>
                </c:pt>
                <c:pt idx="1283">
                  <c:v>43498</c:v>
                </c:pt>
                <c:pt idx="1284">
                  <c:v>43499</c:v>
                </c:pt>
                <c:pt idx="1285">
                  <c:v>43500</c:v>
                </c:pt>
                <c:pt idx="1286">
                  <c:v>43501</c:v>
                </c:pt>
                <c:pt idx="1287">
                  <c:v>43502</c:v>
                </c:pt>
                <c:pt idx="1288">
                  <c:v>43503</c:v>
                </c:pt>
                <c:pt idx="1289">
                  <c:v>43504</c:v>
                </c:pt>
                <c:pt idx="1290">
                  <c:v>43505</c:v>
                </c:pt>
                <c:pt idx="1291">
                  <c:v>43506</c:v>
                </c:pt>
                <c:pt idx="1292">
                  <c:v>43507</c:v>
                </c:pt>
                <c:pt idx="1293">
                  <c:v>43508</c:v>
                </c:pt>
                <c:pt idx="1294">
                  <c:v>43509</c:v>
                </c:pt>
                <c:pt idx="1295">
                  <c:v>43510</c:v>
                </c:pt>
                <c:pt idx="1296">
                  <c:v>43511</c:v>
                </c:pt>
                <c:pt idx="1297">
                  <c:v>43512</c:v>
                </c:pt>
                <c:pt idx="1298">
                  <c:v>43513</c:v>
                </c:pt>
                <c:pt idx="1299">
                  <c:v>43514</c:v>
                </c:pt>
                <c:pt idx="1300">
                  <c:v>43515</c:v>
                </c:pt>
                <c:pt idx="1301">
                  <c:v>43516</c:v>
                </c:pt>
                <c:pt idx="1302">
                  <c:v>43517</c:v>
                </c:pt>
                <c:pt idx="1303">
                  <c:v>43518</c:v>
                </c:pt>
                <c:pt idx="1304">
                  <c:v>43519</c:v>
                </c:pt>
                <c:pt idx="1305">
                  <c:v>43520</c:v>
                </c:pt>
                <c:pt idx="1306">
                  <c:v>43521</c:v>
                </c:pt>
                <c:pt idx="1307">
                  <c:v>43522</c:v>
                </c:pt>
                <c:pt idx="1308">
                  <c:v>43523</c:v>
                </c:pt>
                <c:pt idx="1309">
                  <c:v>43524</c:v>
                </c:pt>
                <c:pt idx="1310">
                  <c:v>43525</c:v>
                </c:pt>
                <c:pt idx="1311">
                  <c:v>43526</c:v>
                </c:pt>
                <c:pt idx="1312">
                  <c:v>43527</c:v>
                </c:pt>
                <c:pt idx="1313">
                  <c:v>43528</c:v>
                </c:pt>
                <c:pt idx="1314">
                  <c:v>43529</c:v>
                </c:pt>
                <c:pt idx="1315">
                  <c:v>43530</c:v>
                </c:pt>
                <c:pt idx="1316">
                  <c:v>43531</c:v>
                </c:pt>
                <c:pt idx="1317">
                  <c:v>43532</c:v>
                </c:pt>
                <c:pt idx="1318">
                  <c:v>43533</c:v>
                </c:pt>
                <c:pt idx="1319">
                  <c:v>43534</c:v>
                </c:pt>
                <c:pt idx="1320">
                  <c:v>43535</c:v>
                </c:pt>
                <c:pt idx="1321">
                  <c:v>43536</c:v>
                </c:pt>
                <c:pt idx="1322">
                  <c:v>43537</c:v>
                </c:pt>
                <c:pt idx="1323">
                  <c:v>43538</c:v>
                </c:pt>
                <c:pt idx="1324">
                  <c:v>43539</c:v>
                </c:pt>
                <c:pt idx="1325">
                  <c:v>43540</c:v>
                </c:pt>
                <c:pt idx="1326">
                  <c:v>43541</c:v>
                </c:pt>
                <c:pt idx="1327">
                  <c:v>43542</c:v>
                </c:pt>
                <c:pt idx="1328">
                  <c:v>43543</c:v>
                </c:pt>
                <c:pt idx="1329">
                  <c:v>43544</c:v>
                </c:pt>
                <c:pt idx="1330">
                  <c:v>43545</c:v>
                </c:pt>
                <c:pt idx="1331">
                  <c:v>43546</c:v>
                </c:pt>
                <c:pt idx="1332">
                  <c:v>43547</c:v>
                </c:pt>
                <c:pt idx="1333">
                  <c:v>43548</c:v>
                </c:pt>
                <c:pt idx="1334">
                  <c:v>43549</c:v>
                </c:pt>
                <c:pt idx="1335">
                  <c:v>43550</c:v>
                </c:pt>
                <c:pt idx="1336">
                  <c:v>43551</c:v>
                </c:pt>
                <c:pt idx="1337">
                  <c:v>43552</c:v>
                </c:pt>
                <c:pt idx="1338">
                  <c:v>43553</c:v>
                </c:pt>
                <c:pt idx="1339">
                  <c:v>43554</c:v>
                </c:pt>
                <c:pt idx="1340">
                  <c:v>43555</c:v>
                </c:pt>
                <c:pt idx="1341">
                  <c:v>43556</c:v>
                </c:pt>
                <c:pt idx="1342">
                  <c:v>43557</c:v>
                </c:pt>
                <c:pt idx="1343">
                  <c:v>43558</c:v>
                </c:pt>
                <c:pt idx="1344">
                  <c:v>43559</c:v>
                </c:pt>
                <c:pt idx="1345">
                  <c:v>43560</c:v>
                </c:pt>
                <c:pt idx="1346">
                  <c:v>43561</c:v>
                </c:pt>
                <c:pt idx="1347">
                  <c:v>43562</c:v>
                </c:pt>
                <c:pt idx="1348">
                  <c:v>43563</c:v>
                </c:pt>
                <c:pt idx="1349">
                  <c:v>43564</c:v>
                </c:pt>
                <c:pt idx="1350">
                  <c:v>43565</c:v>
                </c:pt>
                <c:pt idx="1351">
                  <c:v>43566</c:v>
                </c:pt>
                <c:pt idx="1352">
                  <c:v>43567</c:v>
                </c:pt>
                <c:pt idx="1353">
                  <c:v>43568</c:v>
                </c:pt>
              </c:numCache>
            </c:numRef>
          </c:cat>
          <c:val>
            <c:numRef>
              <c:f>Sheet2!$D$2:$D$2472</c:f>
              <c:numCache>
                <c:formatCode>General</c:formatCode>
                <c:ptCount val="247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105</c:v>
                </c:pt>
                <c:pt idx="46">
                  <c:v>106</c:v>
                </c:pt>
                <c:pt idx="47">
                  <c:v>107</c:v>
                </c:pt>
                <c:pt idx="48">
                  <c:v>110</c:v>
                </c:pt>
                <c:pt idx="49">
                  <c:v>109</c:v>
                </c:pt>
                <c:pt idx="50">
                  <c:v>107</c:v>
                </c:pt>
                <c:pt idx="51">
                  <c:v>104</c:v>
                </c:pt>
                <c:pt idx="52">
                  <c:v>95</c:v>
                </c:pt>
                <c:pt idx="53">
                  <c:v>94</c:v>
                </c:pt>
                <c:pt idx="54">
                  <c:v>85</c:v>
                </c:pt>
                <c:pt idx="55">
                  <c:v>79</c:v>
                </c:pt>
                <c:pt idx="56">
                  <c:v>76</c:v>
                </c:pt>
                <c:pt idx="57">
                  <c:v>74</c:v>
                </c:pt>
                <c:pt idx="58">
                  <c:v>72</c:v>
                </c:pt>
                <c:pt idx="59">
                  <c:v>70</c:v>
                </c:pt>
                <c:pt idx="60">
                  <c:v>68</c:v>
                </c:pt>
                <c:pt idx="61">
                  <c:v>64</c:v>
                </c:pt>
                <c:pt idx="62">
                  <c:v>63</c:v>
                </c:pt>
                <c:pt idx="63">
                  <c:v>62</c:v>
                </c:pt>
                <c:pt idx="64">
                  <c:v>59</c:v>
                </c:pt>
                <c:pt idx="65">
                  <c:v>59</c:v>
                </c:pt>
                <c:pt idx="66">
                  <c:v>58</c:v>
                </c:pt>
                <c:pt idx="67">
                  <c:v>57</c:v>
                </c:pt>
                <c:pt idx="68">
                  <c:v>57</c:v>
                </c:pt>
                <c:pt idx="69">
                  <c:v>57</c:v>
                </c:pt>
                <c:pt idx="70">
                  <c:v>56</c:v>
                </c:pt>
                <c:pt idx="71">
                  <c:v>56</c:v>
                </c:pt>
                <c:pt idx="72">
                  <c:v>56</c:v>
                </c:pt>
                <c:pt idx="73">
                  <c:v>56</c:v>
                </c:pt>
                <c:pt idx="74">
                  <c:v>56</c:v>
                </c:pt>
                <c:pt idx="75">
                  <c:v>56</c:v>
                </c:pt>
                <c:pt idx="76">
                  <c:v>56</c:v>
                </c:pt>
                <c:pt idx="77">
                  <c:v>56</c:v>
                </c:pt>
                <c:pt idx="78">
                  <c:v>56</c:v>
                </c:pt>
                <c:pt idx="79">
                  <c:v>56</c:v>
                </c:pt>
                <c:pt idx="80">
                  <c:v>56</c:v>
                </c:pt>
                <c:pt idx="81">
                  <c:v>55</c:v>
                </c:pt>
                <c:pt idx="82">
                  <c:v>55</c:v>
                </c:pt>
                <c:pt idx="83">
                  <c:v>55</c:v>
                </c:pt>
                <c:pt idx="84">
                  <c:v>55</c:v>
                </c:pt>
                <c:pt idx="85">
                  <c:v>55</c:v>
                </c:pt>
                <c:pt idx="86">
                  <c:v>55</c:v>
                </c:pt>
                <c:pt idx="87">
                  <c:v>55</c:v>
                </c:pt>
                <c:pt idx="88">
                  <c:v>55</c:v>
                </c:pt>
                <c:pt idx="89">
                  <c:v>54</c:v>
                </c:pt>
                <c:pt idx="90">
                  <c:v>54</c:v>
                </c:pt>
                <c:pt idx="91">
                  <c:v>54</c:v>
                </c:pt>
                <c:pt idx="92">
                  <c:v>54</c:v>
                </c:pt>
                <c:pt idx="93">
                  <c:v>54</c:v>
                </c:pt>
                <c:pt idx="94">
                  <c:v>54</c:v>
                </c:pt>
                <c:pt idx="95">
                  <c:v>54</c:v>
                </c:pt>
                <c:pt idx="96">
                  <c:v>54</c:v>
                </c:pt>
                <c:pt idx="97">
                  <c:v>54</c:v>
                </c:pt>
                <c:pt idx="98">
                  <c:v>54</c:v>
                </c:pt>
                <c:pt idx="99">
                  <c:v>54</c:v>
                </c:pt>
                <c:pt idx="100">
                  <c:v>54</c:v>
                </c:pt>
                <c:pt idx="101">
                  <c:v>54</c:v>
                </c:pt>
                <c:pt idx="102">
                  <c:v>53</c:v>
                </c:pt>
                <c:pt idx="103">
                  <c:v>53</c:v>
                </c:pt>
                <c:pt idx="104">
                  <c:v>54</c:v>
                </c:pt>
                <c:pt idx="105">
                  <c:v>54</c:v>
                </c:pt>
                <c:pt idx="106">
                  <c:v>54</c:v>
                </c:pt>
                <c:pt idx="107">
                  <c:v>54</c:v>
                </c:pt>
                <c:pt idx="108">
                  <c:v>54</c:v>
                </c:pt>
                <c:pt idx="109">
                  <c:v>54</c:v>
                </c:pt>
                <c:pt idx="110">
                  <c:v>54</c:v>
                </c:pt>
                <c:pt idx="111">
                  <c:v>54</c:v>
                </c:pt>
                <c:pt idx="112">
                  <c:v>54</c:v>
                </c:pt>
                <c:pt idx="113">
                  <c:v>53</c:v>
                </c:pt>
                <c:pt idx="114">
                  <c:v>53</c:v>
                </c:pt>
                <c:pt idx="115">
                  <c:v>53</c:v>
                </c:pt>
                <c:pt idx="116">
                  <c:v>54</c:v>
                </c:pt>
                <c:pt idx="117">
                  <c:v>54</c:v>
                </c:pt>
                <c:pt idx="118">
                  <c:v>53</c:v>
                </c:pt>
                <c:pt idx="119">
                  <c:v>54</c:v>
                </c:pt>
                <c:pt idx="120">
                  <c:v>53</c:v>
                </c:pt>
                <c:pt idx="121">
                  <c:v>54</c:v>
                </c:pt>
                <c:pt idx="122">
                  <c:v>54</c:v>
                </c:pt>
                <c:pt idx="123">
                  <c:v>54</c:v>
                </c:pt>
                <c:pt idx="124">
                  <c:v>54</c:v>
                </c:pt>
                <c:pt idx="125">
                  <c:v>54</c:v>
                </c:pt>
                <c:pt idx="126">
                  <c:v>54</c:v>
                </c:pt>
                <c:pt idx="127">
                  <c:v>54</c:v>
                </c:pt>
                <c:pt idx="128">
                  <c:v>54</c:v>
                </c:pt>
                <c:pt idx="129">
                  <c:v>54</c:v>
                </c:pt>
                <c:pt idx="130">
                  <c:v>54</c:v>
                </c:pt>
                <c:pt idx="131">
                  <c:v>54</c:v>
                </c:pt>
                <c:pt idx="132">
                  <c:v>54</c:v>
                </c:pt>
                <c:pt idx="133">
                  <c:v>54</c:v>
                </c:pt>
                <c:pt idx="134">
                  <c:v>54</c:v>
                </c:pt>
                <c:pt idx="135">
                  <c:v>54</c:v>
                </c:pt>
                <c:pt idx="136">
                  <c:v>54</c:v>
                </c:pt>
                <c:pt idx="137">
                  <c:v>54</c:v>
                </c:pt>
                <c:pt idx="138">
                  <c:v>54</c:v>
                </c:pt>
                <c:pt idx="139">
                  <c:v>54</c:v>
                </c:pt>
                <c:pt idx="140">
                  <c:v>55</c:v>
                </c:pt>
                <c:pt idx="141">
                  <c:v>55</c:v>
                </c:pt>
                <c:pt idx="142">
                  <c:v>55</c:v>
                </c:pt>
                <c:pt idx="143">
                  <c:v>55</c:v>
                </c:pt>
                <c:pt idx="144">
                  <c:v>55</c:v>
                </c:pt>
                <c:pt idx="145">
                  <c:v>55</c:v>
                </c:pt>
                <c:pt idx="146">
                  <c:v>55</c:v>
                </c:pt>
                <c:pt idx="147">
                  <c:v>55</c:v>
                </c:pt>
                <c:pt idx="148">
                  <c:v>55</c:v>
                </c:pt>
                <c:pt idx="149">
                  <c:v>55</c:v>
                </c:pt>
                <c:pt idx="150">
                  <c:v>55</c:v>
                </c:pt>
                <c:pt idx="151">
                  <c:v>55</c:v>
                </c:pt>
                <c:pt idx="152">
                  <c:v>55</c:v>
                </c:pt>
                <c:pt idx="153">
                  <c:v>55</c:v>
                </c:pt>
                <c:pt idx="154">
                  <c:v>55</c:v>
                </c:pt>
                <c:pt idx="155">
                  <c:v>55</c:v>
                </c:pt>
                <c:pt idx="156">
                  <c:v>55</c:v>
                </c:pt>
                <c:pt idx="157">
                  <c:v>55</c:v>
                </c:pt>
                <c:pt idx="158">
                  <c:v>55</c:v>
                </c:pt>
                <c:pt idx="159">
                  <c:v>55</c:v>
                </c:pt>
                <c:pt idx="160">
                  <c:v>55</c:v>
                </c:pt>
                <c:pt idx="161">
                  <c:v>55</c:v>
                </c:pt>
                <c:pt idx="162">
                  <c:v>55</c:v>
                </c:pt>
                <c:pt idx="163">
                  <c:v>55</c:v>
                </c:pt>
                <c:pt idx="164">
                  <c:v>55</c:v>
                </c:pt>
                <c:pt idx="165">
                  <c:v>55</c:v>
                </c:pt>
                <c:pt idx="166">
                  <c:v>55</c:v>
                </c:pt>
                <c:pt idx="167">
                  <c:v>55</c:v>
                </c:pt>
                <c:pt idx="168">
                  <c:v>55</c:v>
                </c:pt>
                <c:pt idx="169">
                  <c:v>55</c:v>
                </c:pt>
                <c:pt idx="170">
                  <c:v>55</c:v>
                </c:pt>
                <c:pt idx="171">
                  <c:v>55</c:v>
                </c:pt>
                <c:pt idx="172">
                  <c:v>55</c:v>
                </c:pt>
                <c:pt idx="173">
                  <c:v>55</c:v>
                </c:pt>
                <c:pt idx="174">
                  <c:v>55</c:v>
                </c:pt>
                <c:pt idx="175">
                  <c:v>55</c:v>
                </c:pt>
                <c:pt idx="176">
                  <c:v>55</c:v>
                </c:pt>
                <c:pt idx="177">
                  <c:v>55</c:v>
                </c:pt>
                <c:pt idx="178">
                  <c:v>55</c:v>
                </c:pt>
                <c:pt idx="179">
                  <c:v>55</c:v>
                </c:pt>
                <c:pt idx="180">
                  <c:v>55</c:v>
                </c:pt>
                <c:pt idx="181">
                  <c:v>55</c:v>
                </c:pt>
                <c:pt idx="182">
                  <c:v>55</c:v>
                </c:pt>
                <c:pt idx="183">
                  <c:v>56</c:v>
                </c:pt>
                <c:pt idx="184">
                  <c:v>56</c:v>
                </c:pt>
                <c:pt idx="185">
                  <c:v>56</c:v>
                </c:pt>
                <c:pt idx="186">
                  <c:v>57</c:v>
                </c:pt>
                <c:pt idx="187">
                  <c:v>57</c:v>
                </c:pt>
                <c:pt idx="188">
                  <c:v>57</c:v>
                </c:pt>
                <c:pt idx="189">
                  <c:v>58</c:v>
                </c:pt>
                <c:pt idx="190">
                  <c:v>58</c:v>
                </c:pt>
                <c:pt idx="191">
                  <c:v>59</c:v>
                </c:pt>
                <c:pt idx="192">
                  <c:v>60</c:v>
                </c:pt>
                <c:pt idx="193">
                  <c:v>61</c:v>
                </c:pt>
                <c:pt idx="194">
                  <c:v>62</c:v>
                </c:pt>
                <c:pt idx="195">
                  <c:v>65</c:v>
                </c:pt>
                <c:pt idx="196">
                  <c:v>65</c:v>
                </c:pt>
                <c:pt idx="197">
                  <c:v>65</c:v>
                </c:pt>
                <c:pt idx="198">
                  <c:v>65</c:v>
                </c:pt>
                <c:pt idx="199">
                  <c:v>65</c:v>
                </c:pt>
                <c:pt idx="200">
                  <c:v>65</c:v>
                </c:pt>
                <c:pt idx="201">
                  <c:v>65</c:v>
                </c:pt>
                <c:pt idx="202">
                  <c:v>65</c:v>
                </c:pt>
                <c:pt idx="203">
                  <c:v>65</c:v>
                </c:pt>
                <c:pt idx="204">
                  <c:v>65</c:v>
                </c:pt>
                <c:pt idx="205">
                  <c:v>65</c:v>
                </c:pt>
                <c:pt idx="206">
                  <c:v>65</c:v>
                </c:pt>
                <c:pt idx="207">
                  <c:v>65</c:v>
                </c:pt>
                <c:pt idx="208">
                  <c:v>66</c:v>
                </c:pt>
                <c:pt idx="209">
                  <c:v>66</c:v>
                </c:pt>
                <c:pt idx="210">
                  <c:v>66</c:v>
                </c:pt>
                <c:pt idx="211">
                  <c:v>66</c:v>
                </c:pt>
                <c:pt idx="212">
                  <c:v>66</c:v>
                </c:pt>
                <c:pt idx="213">
                  <c:v>66</c:v>
                </c:pt>
                <c:pt idx="214">
                  <c:v>66</c:v>
                </c:pt>
                <c:pt idx="215">
                  <c:v>66</c:v>
                </c:pt>
                <c:pt idx="216">
                  <c:v>66</c:v>
                </c:pt>
                <c:pt idx="217">
                  <c:v>66</c:v>
                </c:pt>
                <c:pt idx="218">
                  <c:v>66</c:v>
                </c:pt>
                <c:pt idx="219">
                  <c:v>66</c:v>
                </c:pt>
                <c:pt idx="220">
                  <c:v>65</c:v>
                </c:pt>
                <c:pt idx="221">
                  <c:v>65</c:v>
                </c:pt>
                <c:pt idx="222">
                  <c:v>65</c:v>
                </c:pt>
                <c:pt idx="223">
                  <c:v>65</c:v>
                </c:pt>
                <c:pt idx="224">
                  <c:v>64</c:v>
                </c:pt>
                <c:pt idx="225">
                  <c:v>63</c:v>
                </c:pt>
                <c:pt idx="226">
                  <c:v>62</c:v>
                </c:pt>
                <c:pt idx="227">
                  <c:v>61</c:v>
                </c:pt>
                <c:pt idx="228">
                  <c:v>60</c:v>
                </c:pt>
                <c:pt idx="229">
                  <c:v>59</c:v>
                </c:pt>
                <c:pt idx="230">
                  <c:v>58</c:v>
                </c:pt>
                <c:pt idx="231">
                  <c:v>57</c:v>
                </c:pt>
                <c:pt idx="232">
                  <c:v>55</c:v>
                </c:pt>
                <c:pt idx="233">
                  <c:v>53</c:v>
                </c:pt>
                <c:pt idx="234">
                  <c:v>52</c:v>
                </c:pt>
                <c:pt idx="235">
                  <c:v>50</c:v>
                </c:pt>
                <c:pt idx="236">
                  <c:v>47</c:v>
                </c:pt>
                <c:pt idx="237">
                  <c:v>46</c:v>
                </c:pt>
                <c:pt idx="238">
                  <c:v>45</c:v>
                </c:pt>
                <c:pt idx="239">
                  <c:v>44</c:v>
                </c:pt>
                <c:pt idx="240">
                  <c:v>43</c:v>
                </c:pt>
                <c:pt idx="241">
                  <c:v>43</c:v>
                </c:pt>
                <c:pt idx="242">
                  <c:v>42</c:v>
                </c:pt>
                <c:pt idx="243">
                  <c:v>41</c:v>
                </c:pt>
                <c:pt idx="244">
                  <c:v>40</c:v>
                </c:pt>
                <c:pt idx="245">
                  <c:v>40</c:v>
                </c:pt>
                <c:pt idx="246">
                  <c:v>39</c:v>
                </c:pt>
                <c:pt idx="247">
                  <c:v>38</c:v>
                </c:pt>
                <c:pt idx="248">
                  <c:v>37</c:v>
                </c:pt>
                <c:pt idx="249">
                  <c:v>36</c:v>
                </c:pt>
                <c:pt idx="250">
                  <c:v>35</c:v>
                </c:pt>
                <c:pt idx="251">
                  <c:v>35</c:v>
                </c:pt>
                <c:pt idx="252">
                  <c:v>34</c:v>
                </c:pt>
                <c:pt idx="253">
                  <c:v>33</c:v>
                </c:pt>
                <c:pt idx="254">
                  <c:v>32</c:v>
                </c:pt>
                <c:pt idx="255">
                  <c:v>32</c:v>
                </c:pt>
                <c:pt idx="256">
                  <c:v>31</c:v>
                </c:pt>
                <c:pt idx="257">
                  <c:v>30</c:v>
                </c:pt>
                <c:pt idx="258">
                  <c:v>29</c:v>
                </c:pt>
                <c:pt idx="259">
                  <c:v>28</c:v>
                </c:pt>
                <c:pt idx="260">
                  <c:v>28</c:v>
                </c:pt>
                <c:pt idx="261">
                  <c:v>27</c:v>
                </c:pt>
                <c:pt idx="262">
                  <c:v>26</c:v>
                </c:pt>
                <c:pt idx="263">
                  <c:v>26</c:v>
                </c:pt>
                <c:pt idx="264">
                  <c:v>25</c:v>
                </c:pt>
                <c:pt idx="265">
                  <c:v>25</c:v>
                </c:pt>
                <c:pt idx="266">
                  <c:v>25</c:v>
                </c:pt>
                <c:pt idx="267">
                  <c:v>25</c:v>
                </c:pt>
                <c:pt idx="268">
                  <c:v>25</c:v>
                </c:pt>
                <c:pt idx="269">
                  <c:v>24</c:v>
                </c:pt>
                <c:pt idx="270">
                  <c:v>24</c:v>
                </c:pt>
                <c:pt idx="271">
                  <c:v>24</c:v>
                </c:pt>
                <c:pt idx="272">
                  <c:v>24</c:v>
                </c:pt>
                <c:pt idx="273">
                  <c:v>24</c:v>
                </c:pt>
                <c:pt idx="274">
                  <c:v>24</c:v>
                </c:pt>
                <c:pt idx="275">
                  <c:v>24</c:v>
                </c:pt>
                <c:pt idx="276">
                  <c:v>24</c:v>
                </c:pt>
                <c:pt idx="277">
                  <c:v>24</c:v>
                </c:pt>
                <c:pt idx="278">
                  <c:v>24</c:v>
                </c:pt>
                <c:pt idx="279">
                  <c:v>24</c:v>
                </c:pt>
                <c:pt idx="280">
                  <c:v>24</c:v>
                </c:pt>
                <c:pt idx="281">
                  <c:v>24</c:v>
                </c:pt>
                <c:pt idx="282">
                  <c:v>24</c:v>
                </c:pt>
                <c:pt idx="283">
                  <c:v>24</c:v>
                </c:pt>
                <c:pt idx="284">
                  <c:v>24</c:v>
                </c:pt>
                <c:pt idx="285">
                  <c:v>23</c:v>
                </c:pt>
                <c:pt idx="286">
                  <c:v>23</c:v>
                </c:pt>
                <c:pt idx="287">
                  <c:v>24</c:v>
                </c:pt>
                <c:pt idx="288">
                  <c:v>24</c:v>
                </c:pt>
                <c:pt idx="289">
                  <c:v>24</c:v>
                </c:pt>
                <c:pt idx="290">
                  <c:v>24</c:v>
                </c:pt>
                <c:pt idx="291">
                  <c:v>24</c:v>
                </c:pt>
                <c:pt idx="292">
                  <c:v>24</c:v>
                </c:pt>
                <c:pt idx="293">
                  <c:v>24</c:v>
                </c:pt>
                <c:pt idx="294">
                  <c:v>24</c:v>
                </c:pt>
                <c:pt idx="295">
                  <c:v>24</c:v>
                </c:pt>
                <c:pt idx="296">
                  <c:v>24</c:v>
                </c:pt>
                <c:pt idx="297">
                  <c:v>24</c:v>
                </c:pt>
                <c:pt idx="298">
                  <c:v>24</c:v>
                </c:pt>
                <c:pt idx="299">
                  <c:v>24</c:v>
                </c:pt>
                <c:pt idx="300">
                  <c:v>23</c:v>
                </c:pt>
                <c:pt idx="301">
                  <c:v>23</c:v>
                </c:pt>
                <c:pt idx="302">
                  <c:v>24</c:v>
                </c:pt>
                <c:pt idx="303">
                  <c:v>24</c:v>
                </c:pt>
                <c:pt idx="304">
                  <c:v>24</c:v>
                </c:pt>
                <c:pt idx="305">
                  <c:v>24</c:v>
                </c:pt>
                <c:pt idx="306">
                  <c:v>24</c:v>
                </c:pt>
                <c:pt idx="307">
                  <c:v>24</c:v>
                </c:pt>
                <c:pt idx="308">
                  <c:v>24</c:v>
                </c:pt>
                <c:pt idx="309">
                  <c:v>24</c:v>
                </c:pt>
                <c:pt idx="310">
                  <c:v>24</c:v>
                </c:pt>
                <c:pt idx="311">
                  <c:v>24</c:v>
                </c:pt>
                <c:pt idx="312">
                  <c:v>24</c:v>
                </c:pt>
                <c:pt idx="313">
                  <c:v>24</c:v>
                </c:pt>
                <c:pt idx="314">
                  <c:v>24</c:v>
                </c:pt>
                <c:pt idx="315">
                  <c:v>24</c:v>
                </c:pt>
                <c:pt idx="316">
                  <c:v>24</c:v>
                </c:pt>
                <c:pt idx="317">
                  <c:v>24</c:v>
                </c:pt>
                <c:pt idx="318">
                  <c:v>23</c:v>
                </c:pt>
                <c:pt idx="319">
                  <c:v>23</c:v>
                </c:pt>
                <c:pt idx="320">
                  <c:v>23</c:v>
                </c:pt>
                <c:pt idx="321">
                  <c:v>23</c:v>
                </c:pt>
                <c:pt idx="322">
                  <c:v>23</c:v>
                </c:pt>
                <c:pt idx="323">
                  <c:v>23</c:v>
                </c:pt>
                <c:pt idx="324">
                  <c:v>24</c:v>
                </c:pt>
                <c:pt idx="325">
                  <c:v>24</c:v>
                </c:pt>
                <c:pt idx="326">
                  <c:v>23</c:v>
                </c:pt>
                <c:pt idx="327">
                  <c:v>24</c:v>
                </c:pt>
                <c:pt idx="328">
                  <c:v>23</c:v>
                </c:pt>
                <c:pt idx="329">
                  <c:v>23</c:v>
                </c:pt>
                <c:pt idx="330">
                  <c:v>23</c:v>
                </c:pt>
                <c:pt idx="331">
                  <c:v>23</c:v>
                </c:pt>
                <c:pt idx="332">
                  <c:v>23</c:v>
                </c:pt>
                <c:pt idx="333">
                  <c:v>23</c:v>
                </c:pt>
                <c:pt idx="334">
                  <c:v>23</c:v>
                </c:pt>
                <c:pt idx="335">
                  <c:v>23</c:v>
                </c:pt>
                <c:pt idx="336">
                  <c:v>23</c:v>
                </c:pt>
                <c:pt idx="337">
                  <c:v>23</c:v>
                </c:pt>
                <c:pt idx="338">
                  <c:v>23</c:v>
                </c:pt>
                <c:pt idx="339">
                  <c:v>23</c:v>
                </c:pt>
                <c:pt idx="340">
                  <c:v>23</c:v>
                </c:pt>
                <c:pt idx="341">
                  <c:v>23</c:v>
                </c:pt>
                <c:pt idx="342">
                  <c:v>23</c:v>
                </c:pt>
                <c:pt idx="343">
                  <c:v>23</c:v>
                </c:pt>
                <c:pt idx="344">
                  <c:v>23</c:v>
                </c:pt>
                <c:pt idx="345">
                  <c:v>23</c:v>
                </c:pt>
                <c:pt idx="346">
                  <c:v>23</c:v>
                </c:pt>
                <c:pt idx="347">
                  <c:v>23</c:v>
                </c:pt>
                <c:pt idx="348">
                  <c:v>23</c:v>
                </c:pt>
                <c:pt idx="349">
                  <c:v>23</c:v>
                </c:pt>
                <c:pt idx="350">
                  <c:v>23</c:v>
                </c:pt>
                <c:pt idx="351">
                  <c:v>23</c:v>
                </c:pt>
                <c:pt idx="352">
                  <c:v>23</c:v>
                </c:pt>
                <c:pt idx="353">
                  <c:v>23</c:v>
                </c:pt>
                <c:pt idx="354">
                  <c:v>23</c:v>
                </c:pt>
                <c:pt idx="355">
                  <c:v>23</c:v>
                </c:pt>
                <c:pt idx="356">
                  <c:v>23</c:v>
                </c:pt>
                <c:pt idx="357">
                  <c:v>23</c:v>
                </c:pt>
                <c:pt idx="358">
                  <c:v>23</c:v>
                </c:pt>
                <c:pt idx="359">
                  <c:v>23</c:v>
                </c:pt>
                <c:pt idx="360">
                  <c:v>23</c:v>
                </c:pt>
                <c:pt idx="361">
                  <c:v>23</c:v>
                </c:pt>
                <c:pt idx="362">
                  <c:v>23</c:v>
                </c:pt>
                <c:pt idx="363">
                  <c:v>23</c:v>
                </c:pt>
                <c:pt idx="364">
                  <c:v>23</c:v>
                </c:pt>
                <c:pt idx="365">
                  <c:v>23</c:v>
                </c:pt>
                <c:pt idx="366">
                  <c:v>23</c:v>
                </c:pt>
                <c:pt idx="367">
                  <c:v>23</c:v>
                </c:pt>
                <c:pt idx="368">
                  <c:v>22</c:v>
                </c:pt>
                <c:pt idx="369">
                  <c:v>22</c:v>
                </c:pt>
                <c:pt idx="370">
                  <c:v>22</c:v>
                </c:pt>
                <c:pt idx="371">
                  <c:v>22</c:v>
                </c:pt>
                <c:pt idx="372">
                  <c:v>22</c:v>
                </c:pt>
                <c:pt idx="373">
                  <c:v>22</c:v>
                </c:pt>
                <c:pt idx="374">
                  <c:v>22</c:v>
                </c:pt>
                <c:pt idx="375">
                  <c:v>22</c:v>
                </c:pt>
                <c:pt idx="376">
                  <c:v>22</c:v>
                </c:pt>
                <c:pt idx="377">
                  <c:v>22</c:v>
                </c:pt>
                <c:pt idx="378">
                  <c:v>22</c:v>
                </c:pt>
                <c:pt idx="379">
                  <c:v>22</c:v>
                </c:pt>
                <c:pt idx="380">
                  <c:v>22</c:v>
                </c:pt>
                <c:pt idx="381">
                  <c:v>22</c:v>
                </c:pt>
                <c:pt idx="382">
                  <c:v>22</c:v>
                </c:pt>
                <c:pt idx="383">
                  <c:v>22</c:v>
                </c:pt>
                <c:pt idx="384">
                  <c:v>22</c:v>
                </c:pt>
                <c:pt idx="385">
                  <c:v>22</c:v>
                </c:pt>
                <c:pt idx="386">
                  <c:v>22</c:v>
                </c:pt>
                <c:pt idx="387">
                  <c:v>22</c:v>
                </c:pt>
                <c:pt idx="388">
                  <c:v>22</c:v>
                </c:pt>
                <c:pt idx="389">
                  <c:v>22</c:v>
                </c:pt>
                <c:pt idx="390">
                  <c:v>22</c:v>
                </c:pt>
                <c:pt idx="391">
                  <c:v>22</c:v>
                </c:pt>
                <c:pt idx="392">
                  <c:v>22</c:v>
                </c:pt>
                <c:pt idx="393">
                  <c:v>22</c:v>
                </c:pt>
                <c:pt idx="394">
                  <c:v>22</c:v>
                </c:pt>
                <c:pt idx="395">
                  <c:v>22</c:v>
                </c:pt>
                <c:pt idx="396">
                  <c:v>23</c:v>
                </c:pt>
                <c:pt idx="397">
                  <c:v>22</c:v>
                </c:pt>
                <c:pt idx="398">
                  <c:v>22</c:v>
                </c:pt>
                <c:pt idx="399">
                  <c:v>22</c:v>
                </c:pt>
                <c:pt idx="400">
                  <c:v>22</c:v>
                </c:pt>
                <c:pt idx="401">
                  <c:v>22</c:v>
                </c:pt>
                <c:pt idx="402">
                  <c:v>22</c:v>
                </c:pt>
                <c:pt idx="403">
                  <c:v>22</c:v>
                </c:pt>
                <c:pt idx="404">
                  <c:v>22</c:v>
                </c:pt>
                <c:pt idx="405">
                  <c:v>22</c:v>
                </c:pt>
                <c:pt idx="406">
                  <c:v>22</c:v>
                </c:pt>
                <c:pt idx="407">
                  <c:v>22</c:v>
                </c:pt>
                <c:pt idx="408">
                  <c:v>22</c:v>
                </c:pt>
                <c:pt idx="409">
                  <c:v>22</c:v>
                </c:pt>
                <c:pt idx="410">
                  <c:v>22</c:v>
                </c:pt>
                <c:pt idx="411">
                  <c:v>22</c:v>
                </c:pt>
                <c:pt idx="412">
                  <c:v>22</c:v>
                </c:pt>
                <c:pt idx="413">
                  <c:v>22</c:v>
                </c:pt>
                <c:pt idx="414">
                  <c:v>22</c:v>
                </c:pt>
                <c:pt idx="415">
                  <c:v>22</c:v>
                </c:pt>
                <c:pt idx="416">
                  <c:v>22</c:v>
                </c:pt>
                <c:pt idx="417">
                  <c:v>22</c:v>
                </c:pt>
                <c:pt idx="418">
                  <c:v>22</c:v>
                </c:pt>
                <c:pt idx="419">
                  <c:v>22</c:v>
                </c:pt>
                <c:pt idx="420">
                  <c:v>22</c:v>
                </c:pt>
                <c:pt idx="421">
                  <c:v>23</c:v>
                </c:pt>
                <c:pt idx="422">
                  <c:v>23</c:v>
                </c:pt>
                <c:pt idx="423">
                  <c:v>23</c:v>
                </c:pt>
                <c:pt idx="424">
                  <c:v>24</c:v>
                </c:pt>
                <c:pt idx="425">
                  <c:v>24</c:v>
                </c:pt>
                <c:pt idx="426">
                  <c:v>24</c:v>
                </c:pt>
                <c:pt idx="427">
                  <c:v>25</c:v>
                </c:pt>
                <c:pt idx="428">
                  <c:v>25</c:v>
                </c:pt>
                <c:pt idx="429">
                  <c:v>25</c:v>
                </c:pt>
                <c:pt idx="430">
                  <c:v>25</c:v>
                </c:pt>
                <c:pt idx="431">
                  <c:v>25</c:v>
                </c:pt>
                <c:pt idx="432">
                  <c:v>25</c:v>
                </c:pt>
                <c:pt idx="433">
                  <c:v>25</c:v>
                </c:pt>
                <c:pt idx="434">
                  <c:v>25</c:v>
                </c:pt>
                <c:pt idx="435">
                  <c:v>25</c:v>
                </c:pt>
                <c:pt idx="436">
                  <c:v>25</c:v>
                </c:pt>
                <c:pt idx="437">
                  <c:v>25</c:v>
                </c:pt>
                <c:pt idx="438">
                  <c:v>26</c:v>
                </c:pt>
                <c:pt idx="439">
                  <c:v>26</c:v>
                </c:pt>
                <c:pt idx="440">
                  <c:v>26</c:v>
                </c:pt>
                <c:pt idx="441">
                  <c:v>26</c:v>
                </c:pt>
                <c:pt idx="442">
                  <c:v>26</c:v>
                </c:pt>
                <c:pt idx="443">
                  <c:v>28</c:v>
                </c:pt>
                <c:pt idx="444">
                  <c:v>29</c:v>
                </c:pt>
                <c:pt idx="445">
                  <c:v>30</c:v>
                </c:pt>
                <c:pt idx="446">
                  <c:v>30</c:v>
                </c:pt>
                <c:pt idx="447">
                  <c:v>31</c:v>
                </c:pt>
                <c:pt idx="448">
                  <c:v>31</c:v>
                </c:pt>
                <c:pt idx="449">
                  <c:v>31</c:v>
                </c:pt>
                <c:pt idx="450">
                  <c:v>31</c:v>
                </c:pt>
                <c:pt idx="451">
                  <c:v>31</c:v>
                </c:pt>
                <c:pt idx="452">
                  <c:v>31</c:v>
                </c:pt>
                <c:pt idx="453">
                  <c:v>31</c:v>
                </c:pt>
                <c:pt idx="454">
                  <c:v>31</c:v>
                </c:pt>
                <c:pt idx="455">
                  <c:v>31</c:v>
                </c:pt>
                <c:pt idx="456">
                  <c:v>31</c:v>
                </c:pt>
                <c:pt idx="457">
                  <c:v>31</c:v>
                </c:pt>
                <c:pt idx="458">
                  <c:v>32</c:v>
                </c:pt>
                <c:pt idx="459">
                  <c:v>32</c:v>
                </c:pt>
                <c:pt idx="460">
                  <c:v>32</c:v>
                </c:pt>
                <c:pt idx="461">
                  <c:v>32</c:v>
                </c:pt>
                <c:pt idx="462">
                  <c:v>32</c:v>
                </c:pt>
                <c:pt idx="463">
                  <c:v>31</c:v>
                </c:pt>
                <c:pt idx="464">
                  <c:v>31</c:v>
                </c:pt>
                <c:pt idx="465">
                  <c:v>30</c:v>
                </c:pt>
                <c:pt idx="466">
                  <c:v>30</c:v>
                </c:pt>
                <c:pt idx="467">
                  <c:v>30</c:v>
                </c:pt>
                <c:pt idx="468">
                  <c:v>30</c:v>
                </c:pt>
                <c:pt idx="469">
                  <c:v>30</c:v>
                </c:pt>
                <c:pt idx="470">
                  <c:v>30</c:v>
                </c:pt>
                <c:pt idx="471">
                  <c:v>30</c:v>
                </c:pt>
                <c:pt idx="472">
                  <c:v>30</c:v>
                </c:pt>
                <c:pt idx="473">
                  <c:v>30</c:v>
                </c:pt>
                <c:pt idx="474">
                  <c:v>30</c:v>
                </c:pt>
                <c:pt idx="475">
                  <c:v>30</c:v>
                </c:pt>
                <c:pt idx="476">
                  <c:v>30</c:v>
                </c:pt>
                <c:pt idx="477">
                  <c:v>30</c:v>
                </c:pt>
                <c:pt idx="478">
                  <c:v>30</c:v>
                </c:pt>
                <c:pt idx="479">
                  <c:v>30</c:v>
                </c:pt>
                <c:pt idx="480">
                  <c:v>30</c:v>
                </c:pt>
                <c:pt idx="481">
                  <c:v>30</c:v>
                </c:pt>
                <c:pt idx="482">
                  <c:v>30</c:v>
                </c:pt>
                <c:pt idx="483">
                  <c:v>29</c:v>
                </c:pt>
                <c:pt idx="484">
                  <c:v>28</c:v>
                </c:pt>
                <c:pt idx="485">
                  <c:v>27</c:v>
                </c:pt>
                <c:pt idx="486">
                  <c:v>26</c:v>
                </c:pt>
                <c:pt idx="487">
                  <c:v>25</c:v>
                </c:pt>
                <c:pt idx="488">
                  <c:v>25</c:v>
                </c:pt>
                <c:pt idx="489">
                  <c:v>25</c:v>
                </c:pt>
                <c:pt idx="490">
                  <c:v>25</c:v>
                </c:pt>
                <c:pt idx="491">
                  <c:v>25</c:v>
                </c:pt>
                <c:pt idx="492">
                  <c:v>25</c:v>
                </c:pt>
                <c:pt idx="493">
                  <c:v>25</c:v>
                </c:pt>
                <c:pt idx="494">
                  <c:v>25</c:v>
                </c:pt>
                <c:pt idx="495">
                  <c:v>25</c:v>
                </c:pt>
                <c:pt idx="496">
                  <c:v>25</c:v>
                </c:pt>
                <c:pt idx="497">
                  <c:v>28</c:v>
                </c:pt>
                <c:pt idx="498">
                  <c:v>28</c:v>
                </c:pt>
                <c:pt idx="499">
                  <c:v>28</c:v>
                </c:pt>
                <c:pt idx="500">
                  <c:v>28</c:v>
                </c:pt>
                <c:pt idx="501">
                  <c:v>28</c:v>
                </c:pt>
                <c:pt idx="502">
                  <c:v>28</c:v>
                </c:pt>
                <c:pt idx="503">
                  <c:v>28</c:v>
                </c:pt>
                <c:pt idx="504">
                  <c:v>27</c:v>
                </c:pt>
                <c:pt idx="505">
                  <c:v>27</c:v>
                </c:pt>
                <c:pt idx="506">
                  <c:v>27</c:v>
                </c:pt>
                <c:pt idx="507">
                  <c:v>27</c:v>
                </c:pt>
                <c:pt idx="508">
                  <c:v>27</c:v>
                </c:pt>
                <c:pt idx="509">
                  <c:v>27</c:v>
                </c:pt>
                <c:pt idx="510">
                  <c:v>27</c:v>
                </c:pt>
                <c:pt idx="511">
                  <c:v>27</c:v>
                </c:pt>
                <c:pt idx="512">
                  <c:v>27</c:v>
                </c:pt>
                <c:pt idx="513">
                  <c:v>27</c:v>
                </c:pt>
                <c:pt idx="514">
                  <c:v>27</c:v>
                </c:pt>
                <c:pt idx="515">
                  <c:v>27</c:v>
                </c:pt>
                <c:pt idx="516">
                  <c:v>27</c:v>
                </c:pt>
                <c:pt idx="517">
                  <c:v>27</c:v>
                </c:pt>
                <c:pt idx="518">
                  <c:v>27</c:v>
                </c:pt>
                <c:pt idx="519">
                  <c:v>27</c:v>
                </c:pt>
                <c:pt idx="520">
                  <c:v>27</c:v>
                </c:pt>
                <c:pt idx="521">
                  <c:v>27</c:v>
                </c:pt>
                <c:pt idx="522">
                  <c:v>27</c:v>
                </c:pt>
                <c:pt idx="523">
                  <c:v>27</c:v>
                </c:pt>
                <c:pt idx="524">
                  <c:v>26</c:v>
                </c:pt>
                <c:pt idx="525">
                  <c:v>26</c:v>
                </c:pt>
                <c:pt idx="526">
                  <c:v>26</c:v>
                </c:pt>
                <c:pt idx="527">
                  <c:v>26</c:v>
                </c:pt>
                <c:pt idx="528">
                  <c:v>26</c:v>
                </c:pt>
                <c:pt idx="529">
                  <c:v>26</c:v>
                </c:pt>
                <c:pt idx="530">
                  <c:v>26</c:v>
                </c:pt>
                <c:pt idx="531">
                  <c:v>26</c:v>
                </c:pt>
                <c:pt idx="532">
                  <c:v>26</c:v>
                </c:pt>
                <c:pt idx="533">
                  <c:v>26</c:v>
                </c:pt>
                <c:pt idx="534">
                  <c:v>26</c:v>
                </c:pt>
                <c:pt idx="535">
                  <c:v>26</c:v>
                </c:pt>
                <c:pt idx="536">
                  <c:v>26</c:v>
                </c:pt>
                <c:pt idx="537">
                  <c:v>26</c:v>
                </c:pt>
                <c:pt idx="538">
                  <c:v>23</c:v>
                </c:pt>
                <c:pt idx="539">
                  <c:v>23</c:v>
                </c:pt>
                <c:pt idx="540">
                  <c:v>23</c:v>
                </c:pt>
                <c:pt idx="541">
                  <c:v>23</c:v>
                </c:pt>
                <c:pt idx="542">
                  <c:v>23</c:v>
                </c:pt>
                <c:pt idx="543">
                  <c:v>23</c:v>
                </c:pt>
                <c:pt idx="544">
                  <c:v>23</c:v>
                </c:pt>
                <c:pt idx="545">
                  <c:v>23</c:v>
                </c:pt>
                <c:pt idx="546">
                  <c:v>23</c:v>
                </c:pt>
                <c:pt idx="547">
                  <c:v>23</c:v>
                </c:pt>
                <c:pt idx="548">
                  <c:v>23</c:v>
                </c:pt>
                <c:pt idx="549">
                  <c:v>23</c:v>
                </c:pt>
                <c:pt idx="550">
                  <c:v>22</c:v>
                </c:pt>
                <c:pt idx="551">
                  <c:v>22</c:v>
                </c:pt>
                <c:pt idx="552">
                  <c:v>23</c:v>
                </c:pt>
                <c:pt idx="553">
                  <c:v>23</c:v>
                </c:pt>
                <c:pt idx="554">
                  <c:v>23</c:v>
                </c:pt>
                <c:pt idx="555">
                  <c:v>23</c:v>
                </c:pt>
                <c:pt idx="556">
                  <c:v>23</c:v>
                </c:pt>
                <c:pt idx="557">
                  <c:v>23</c:v>
                </c:pt>
                <c:pt idx="558">
                  <c:v>22</c:v>
                </c:pt>
                <c:pt idx="559">
                  <c:v>22</c:v>
                </c:pt>
                <c:pt idx="560">
                  <c:v>22</c:v>
                </c:pt>
                <c:pt idx="561">
                  <c:v>22</c:v>
                </c:pt>
                <c:pt idx="562">
                  <c:v>22</c:v>
                </c:pt>
                <c:pt idx="563">
                  <c:v>22</c:v>
                </c:pt>
                <c:pt idx="564">
                  <c:v>22</c:v>
                </c:pt>
                <c:pt idx="565">
                  <c:v>22</c:v>
                </c:pt>
                <c:pt idx="566">
                  <c:v>23</c:v>
                </c:pt>
                <c:pt idx="567">
                  <c:v>23</c:v>
                </c:pt>
                <c:pt idx="568">
                  <c:v>23</c:v>
                </c:pt>
                <c:pt idx="569">
                  <c:v>23</c:v>
                </c:pt>
                <c:pt idx="570">
                  <c:v>23</c:v>
                </c:pt>
                <c:pt idx="571">
                  <c:v>23</c:v>
                </c:pt>
                <c:pt idx="572">
                  <c:v>23</c:v>
                </c:pt>
                <c:pt idx="573">
                  <c:v>23</c:v>
                </c:pt>
                <c:pt idx="574">
                  <c:v>23</c:v>
                </c:pt>
                <c:pt idx="575">
                  <c:v>23</c:v>
                </c:pt>
                <c:pt idx="576">
                  <c:v>23</c:v>
                </c:pt>
                <c:pt idx="577">
                  <c:v>23</c:v>
                </c:pt>
                <c:pt idx="578">
                  <c:v>23</c:v>
                </c:pt>
                <c:pt idx="579">
                  <c:v>23</c:v>
                </c:pt>
                <c:pt idx="580">
                  <c:v>23</c:v>
                </c:pt>
                <c:pt idx="581">
                  <c:v>23</c:v>
                </c:pt>
                <c:pt idx="582">
                  <c:v>23</c:v>
                </c:pt>
                <c:pt idx="583">
                  <c:v>23</c:v>
                </c:pt>
                <c:pt idx="584">
                  <c:v>23</c:v>
                </c:pt>
                <c:pt idx="585">
                  <c:v>23</c:v>
                </c:pt>
                <c:pt idx="586">
                  <c:v>23</c:v>
                </c:pt>
                <c:pt idx="587">
                  <c:v>23</c:v>
                </c:pt>
                <c:pt idx="588">
                  <c:v>23</c:v>
                </c:pt>
                <c:pt idx="589">
                  <c:v>23</c:v>
                </c:pt>
                <c:pt idx="590">
                  <c:v>23</c:v>
                </c:pt>
                <c:pt idx="591">
                  <c:v>23</c:v>
                </c:pt>
                <c:pt idx="592">
                  <c:v>23</c:v>
                </c:pt>
                <c:pt idx="593">
                  <c:v>23</c:v>
                </c:pt>
                <c:pt idx="594">
                  <c:v>23</c:v>
                </c:pt>
                <c:pt idx="595">
                  <c:v>23</c:v>
                </c:pt>
                <c:pt idx="596">
                  <c:v>23</c:v>
                </c:pt>
                <c:pt idx="597">
                  <c:v>23</c:v>
                </c:pt>
                <c:pt idx="598">
                  <c:v>23</c:v>
                </c:pt>
                <c:pt idx="599">
                  <c:v>23</c:v>
                </c:pt>
                <c:pt idx="600">
                  <c:v>23</c:v>
                </c:pt>
                <c:pt idx="601">
                  <c:v>23</c:v>
                </c:pt>
                <c:pt idx="602">
                  <c:v>23</c:v>
                </c:pt>
                <c:pt idx="603">
                  <c:v>23</c:v>
                </c:pt>
                <c:pt idx="604">
                  <c:v>23</c:v>
                </c:pt>
                <c:pt idx="605">
                  <c:v>23</c:v>
                </c:pt>
                <c:pt idx="606">
                  <c:v>23</c:v>
                </c:pt>
                <c:pt idx="607">
                  <c:v>23</c:v>
                </c:pt>
                <c:pt idx="608">
                  <c:v>23</c:v>
                </c:pt>
                <c:pt idx="609">
                  <c:v>23</c:v>
                </c:pt>
                <c:pt idx="610">
                  <c:v>23</c:v>
                </c:pt>
                <c:pt idx="611">
                  <c:v>23</c:v>
                </c:pt>
                <c:pt idx="612">
                  <c:v>23</c:v>
                </c:pt>
                <c:pt idx="613">
                  <c:v>23</c:v>
                </c:pt>
                <c:pt idx="614">
                  <c:v>23</c:v>
                </c:pt>
                <c:pt idx="615">
                  <c:v>23</c:v>
                </c:pt>
                <c:pt idx="616">
                  <c:v>23</c:v>
                </c:pt>
                <c:pt idx="617">
                  <c:v>23</c:v>
                </c:pt>
                <c:pt idx="618">
                  <c:v>23</c:v>
                </c:pt>
                <c:pt idx="619">
                  <c:v>23</c:v>
                </c:pt>
                <c:pt idx="620">
                  <c:v>23</c:v>
                </c:pt>
                <c:pt idx="621">
                  <c:v>23</c:v>
                </c:pt>
                <c:pt idx="622">
                  <c:v>23</c:v>
                </c:pt>
                <c:pt idx="623">
                  <c:v>23</c:v>
                </c:pt>
                <c:pt idx="624">
                  <c:v>23</c:v>
                </c:pt>
                <c:pt idx="625">
                  <c:v>23</c:v>
                </c:pt>
                <c:pt idx="626">
                  <c:v>23</c:v>
                </c:pt>
                <c:pt idx="627">
                  <c:v>23</c:v>
                </c:pt>
                <c:pt idx="628">
                  <c:v>23</c:v>
                </c:pt>
                <c:pt idx="629">
                  <c:v>23</c:v>
                </c:pt>
                <c:pt idx="630">
                  <c:v>23</c:v>
                </c:pt>
                <c:pt idx="631">
                  <c:v>23</c:v>
                </c:pt>
                <c:pt idx="632">
                  <c:v>23</c:v>
                </c:pt>
                <c:pt idx="633">
                  <c:v>23</c:v>
                </c:pt>
                <c:pt idx="634">
                  <c:v>23</c:v>
                </c:pt>
                <c:pt idx="635">
                  <c:v>23</c:v>
                </c:pt>
                <c:pt idx="636">
                  <c:v>23</c:v>
                </c:pt>
                <c:pt idx="637">
                  <c:v>22</c:v>
                </c:pt>
                <c:pt idx="638">
                  <c:v>22</c:v>
                </c:pt>
                <c:pt idx="639">
                  <c:v>22</c:v>
                </c:pt>
                <c:pt idx="640">
                  <c:v>22</c:v>
                </c:pt>
                <c:pt idx="641">
                  <c:v>22</c:v>
                </c:pt>
                <c:pt idx="642">
                  <c:v>22</c:v>
                </c:pt>
                <c:pt idx="643">
                  <c:v>22</c:v>
                </c:pt>
                <c:pt idx="644">
                  <c:v>22</c:v>
                </c:pt>
                <c:pt idx="645">
                  <c:v>22</c:v>
                </c:pt>
                <c:pt idx="646">
                  <c:v>22</c:v>
                </c:pt>
                <c:pt idx="647">
                  <c:v>22</c:v>
                </c:pt>
                <c:pt idx="648">
                  <c:v>22</c:v>
                </c:pt>
                <c:pt idx="649">
                  <c:v>22</c:v>
                </c:pt>
                <c:pt idx="650">
                  <c:v>22</c:v>
                </c:pt>
                <c:pt idx="651">
                  <c:v>22</c:v>
                </c:pt>
                <c:pt idx="652">
                  <c:v>22</c:v>
                </c:pt>
                <c:pt idx="653">
                  <c:v>22</c:v>
                </c:pt>
                <c:pt idx="654">
                  <c:v>22</c:v>
                </c:pt>
                <c:pt idx="655">
                  <c:v>22</c:v>
                </c:pt>
                <c:pt idx="656">
                  <c:v>22</c:v>
                </c:pt>
                <c:pt idx="657">
                  <c:v>22</c:v>
                </c:pt>
                <c:pt idx="658">
                  <c:v>22</c:v>
                </c:pt>
                <c:pt idx="659">
                  <c:v>22</c:v>
                </c:pt>
                <c:pt idx="660">
                  <c:v>23</c:v>
                </c:pt>
                <c:pt idx="661">
                  <c:v>23</c:v>
                </c:pt>
                <c:pt idx="662">
                  <c:v>23</c:v>
                </c:pt>
                <c:pt idx="663">
                  <c:v>23</c:v>
                </c:pt>
                <c:pt idx="664">
                  <c:v>23</c:v>
                </c:pt>
                <c:pt idx="665">
                  <c:v>23</c:v>
                </c:pt>
                <c:pt idx="666">
                  <c:v>23</c:v>
                </c:pt>
                <c:pt idx="667">
                  <c:v>23</c:v>
                </c:pt>
                <c:pt idx="668">
                  <c:v>23</c:v>
                </c:pt>
                <c:pt idx="669">
                  <c:v>23</c:v>
                </c:pt>
                <c:pt idx="670">
                  <c:v>23</c:v>
                </c:pt>
                <c:pt idx="671">
                  <c:v>23</c:v>
                </c:pt>
                <c:pt idx="672">
                  <c:v>23</c:v>
                </c:pt>
                <c:pt idx="673">
                  <c:v>23</c:v>
                </c:pt>
                <c:pt idx="674">
                  <c:v>23</c:v>
                </c:pt>
                <c:pt idx="675">
                  <c:v>23</c:v>
                </c:pt>
                <c:pt idx="676">
                  <c:v>23</c:v>
                </c:pt>
                <c:pt idx="677">
                  <c:v>23</c:v>
                </c:pt>
                <c:pt idx="678">
                  <c:v>23</c:v>
                </c:pt>
                <c:pt idx="679">
                  <c:v>23</c:v>
                </c:pt>
                <c:pt idx="680">
                  <c:v>23</c:v>
                </c:pt>
                <c:pt idx="681">
                  <c:v>23</c:v>
                </c:pt>
                <c:pt idx="682">
                  <c:v>23</c:v>
                </c:pt>
                <c:pt idx="683">
                  <c:v>23</c:v>
                </c:pt>
                <c:pt idx="684">
                  <c:v>24</c:v>
                </c:pt>
                <c:pt idx="685">
                  <c:v>24</c:v>
                </c:pt>
                <c:pt idx="686">
                  <c:v>24</c:v>
                </c:pt>
                <c:pt idx="687">
                  <c:v>24</c:v>
                </c:pt>
                <c:pt idx="688">
                  <c:v>23</c:v>
                </c:pt>
                <c:pt idx="689">
                  <c:v>23</c:v>
                </c:pt>
                <c:pt idx="690">
                  <c:v>23</c:v>
                </c:pt>
                <c:pt idx="691">
                  <c:v>24</c:v>
                </c:pt>
                <c:pt idx="692">
                  <c:v>24</c:v>
                </c:pt>
                <c:pt idx="693">
                  <c:v>24</c:v>
                </c:pt>
                <c:pt idx="694">
                  <c:v>25</c:v>
                </c:pt>
                <c:pt idx="695">
                  <c:v>25</c:v>
                </c:pt>
                <c:pt idx="696">
                  <c:v>26</c:v>
                </c:pt>
                <c:pt idx="697">
                  <c:v>26</c:v>
                </c:pt>
                <c:pt idx="698">
                  <c:v>27</c:v>
                </c:pt>
                <c:pt idx="699">
                  <c:v>27</c:v>
                </c:pt>
                <c:pt idx="700">
                  <c:v>27</c:v>
                </c:pt>
                <c:pt idx="701">
                  <c:v>27</c:v>
                </c:pt>
                <c:pt idx="702">
                  <c:v>28</c:v>
                </c:pt>
                <c:pt idx="703">
                  <c:v>28</c:v>
                </c:pt>
                <c:pt idx="704">
                  <c:v>28</c:v>
                </c:pt>
                <c:pt idx="705">
                  <c:v>28</c:v>
                </c:pt>
                <c:pt idx="706">
                  <c:v>28</c:v>
                </c:pt>
                <c:pt idx="707">
                  <c:v>28</c:v>
                </c:pt>
                <c:pt idx="708">
                  <c:v>28</c:v>
                </c:pt>
                <c:pt idx="709">
                  <c:v>28</c:v>
                </c:pt>
                <c:pt idx="710">
                  <c:v>28</c:v>
                </c:pt>
                <c:pt idx="711">
                  <c:v>28</c:v>
                </c:pt>
                <c:pt idx="712">
                  <c:v>28</c:v>
                </c:pt>
                <c:pt idx="713">
                  <c:v>28</c:v>
                </c:pt>
                <c:pt idx="714">
                  <c:v>28</c:v>
                </c:pt>
                <c:pt idx="715">
                  <c:v>28</c:v>
                </c:pt>
                <c:pt idx="716">
                  <c:v>28</c:v>
                </c:pt>
                <c:pt idx="717">
                  <c:v>28</c:v>
                </c:pt>
                <c:pt idx="718">
                  <c:v>28</c:v>
                </c:pt>
                <c:pt idx="719">
                  <c:v>28</c:v>
                </c:pt>
                <c:pt idx="720">
                  <c:v>28</c:v>
                </c:pt>
                <c:pt idx="721">
                  <c:v>28</c:v>
                </c:pt>
                <c:pt idx="722">
                  <c:v>28</c:v>
                </c:pt>
                <c:pt idx="723">
                  <c:v>29</c:v>
                </c:pt>
                <c:pt idx="724">
                  <c:v>28</c:v>
                </c:pt>
                <c:pt idx="725">
                  <c:v>28</c:v>
                </c:pt>
                <c:pt idx="726">
                  <c:v>28</c:v>
                </c:pt>
                <c:pt idx="727">
                  <c:v>29</c:v>
                </c:pt>
                <c:pt idx="728">
                  <c:v>29</c:v>
                </c:pt>
                <c:pt idx="729">
                  <c:v>29</c:v>
                </c:pt>
                <c:pt idx="730">
                  <c:v>29</c:v>
                </c:pt>
                <c:pt idx="731">
                  <c:v>29</c:v>
                </c:pt>
                <c:pt idx="732">
                  <c:v>29</c:v>
                </c:pt>
                <c:pt idx="733">
                  <c:v>28</c:v>
                </c:pt>
                <c:pt idx="734">
                  <c:v>28</c:v>
                </c:pt>
                <c:pt idx="735">
                  <c:v>28</c:v>
                </c:pt>
                <c:pt idx="736">
                  <c:v>27</c:v>
                </c:pt>
                <c:pt idx="737">
                  <c:v>27</c:v>
                </c:pt>
                <c:pt idx="738">
                  <c:v>26</c:v>
                </c:pt>
                <c:pt idx="739">
                  <c:v>26</c:v>
                </c:pt>
                <c:pt idx="740">
                  <c:v>26</c:v>
                </c:pt>
                <c:pt idx="741">
                  <c:v>25</c:v>
                </c:pt>
                <c:pt idx="742">
                  <c:v>25</c:v>
                </c:pt>
                <c:pt idx="743">
                  <c:v>25</c:v>
                </c:pt>
                <c:pt idx="744">
                  <c:v>25</c:v>
                </c:pt>
                <c:pt idx="745">
                  <c:v>25</c:v>
                </c:pt>
                <c:pt idx="746">
                  <c:v>25</c:v>
                </c:pt>
                <c:pt idx="747">
                  <c:v>25</c:v>
                </c:pt>
                <c:pt idx="748">
                  <c:v>25</c:v>
                </c:pt>
                <c:pt idx="749">
                  <c:v>25</c:v>
                </c:pt>
                <c:pt idx="750">
                  <c:v>26</c:v>
                </c:pt>
                <c:pt idx="751">
                  <c:v>26</c:v>
                </c:pt>
                <c:pt idx="752">
                  <c:v>26</c:v>
                </c:pt>
                <c:pt idx="753">
                  <c:v>26</c:v>
                </c:pt>
                <c:pt idx="754">
                  <c:v>26</c:v>
                </c:pt>
                <c:pt idx="755">
                  <c:v>25</c:v>
                </c:pt>
                <c:pt idx="756">
                  <c:v>26</c:v>
                </c:pt>
                <c:pt idx="757">
                  <c:v>25</c:v>
                </c:pt>
                <c:pt idx="758">
                  <c:v>25</c:v>
                </c:pt>
                <c:pt idx="759">
                  <c:v>25</c:v>
                </c:pt>
                <c:pt idx="760">
                  <c:v>25</c:v>
                </c:pt>
                <c:pt idx="761">
                  <c:v>25</c:v>
                </c:pt>
                <c:pt idx="762">
                  <c:v>25</c:v>
                </c:pt>
                <c:pt idx="763">
                  <c:v>25</c:v>
                </c:pt>
                <c:pt idx="764">
                  <c:v>25</c:v>
                </c:pt>
                <c:pt idx="765">
                  <c:v>26</c:v>
                </c:pt>
                <c:pt idx="766">
                  <c:v>26</c:v>
                </c:pt>
                <c:pt idx="767">
                  <c:v>26</c:v>
                </c:pt>
                <c:pt idx="768">
                  <c:v>27</c:v>
                </c:pt>
                <c:pt idx="769">
                  <c:v>27</c:v>
                </c:pt>
                <c:pt idx="770">
                  <c:v>27</c:v>
                </c:pt>
                <c:pt idx="771">
                  <c:v>27</c:v>
                </c:pt>
                <c:pt idx="772">
                  <c:v>28</c:v>
                </c:pt>
                <c:pt idx="773">
                  <c:v>28</c:v>
                </c:pt>
                <c:pt idx="774">
                  <c:v>28</c:v>
                </c:pt>
                <c:pt idx="775">
                  <c:v>28</c:v>
                </c:pt>
                <c:pt idx="776">
                  <c:v>28</c:v>
                </c:pt>
                <c:pt idx="777">
                  <c:v>28</c:v>
                </c:pt>
                <c:pt idx="778">
                  <c:v>29</c:v>
                </c:pt>
                <c:pt idx="779">
                  <c:v>29</c:v>
                </c:pt>
                <c:pt idx="780">
                  <c:v>29</c:v>
                </c:pt>
                <c:pt idx="781">
                  <c:v>29</c:v>
                </c:pt>
                <c:pt idx="782">
                  <c:v>29</c:v>
                </c:pt>
                <c:pt idx="783">
                  <c:v>29</c:v>
                </c:pt>
                <c:pt idx="784">
                  <c:v>29</c:v>
                </c:pt>
                <c:pt idx="785">
                  <c:v>29</c:v>
                </c:pt>
                <c:pt idx="786">
                  <c:v>29</c:v>
                </c:pt>
                <c:pt idx="787">
                  <c:v>29</c:v>
                </c:pt>
                <c:pt idx="788">
                  <c:v>30</c:v>
                </c:pt>
                <c:pt idx="789">
                  <c:v>29</c:v>
                </c:pt>
                <c:pt idx="790">
                  <c:v>29</c:v>
                </c:pt>
                <c:pt idx="791">
                  <c:v>29</c:v>
                </c:pt>
                <c:pt idx="792">
                  <c:v>29</c:v>
                </c:pt>
                <c:pt idx="793">
                  <c:v>29</c:v>
                </c:pt>
                <c:pt idx="794">
                  <c:v>29</c:v>
                </c:pt>
                <c:pt idx="795">
                  <c:v>29</c:v>
                </c:pt>
                <c:pt idx="796">
                  <c:v>29</c:v>
                </c:pt>
                <c:pt idx="797">
                  <c:v>29</c:v>
                </c:pt>
                <c:pt idx="798">
                  <c:v>29</c:v>
                </c:pt>
                <c:pt idx="799">
                  <c:v>29</c:v>
                </c:pt>
                <c:pt idx="800">
                  <c:v>29</c:v>
                </c:pt>
                <c:pt idx="801">
                  <c:v>29</c:v>
                </c:pt>
                <c:pt idx="802">
                  <c:v>29</c:v>
                </c:pt>
                <c:pt idx="803">
                  <c:v>29</c:v>
                </c:pt>
                <c:pt idx="804">
                  <c:v>29</c:v>
                </c:pt>
                <c:pt idx="805">
                  <c:v>29</c:v>
                </c:pt>
                <c:pt idx="806">
                  <c:v>28</c:v>
                </c:pt>
                <c:pt idx="807">
                  <c:v>28</c:v>
                </c:pt>
                <c:pt idx="808">
                  <c:v>28</c:v>
                </c:pt>
                <c:pt idx="809">
                  <c:v>27</c:v>
                </c:pt>
                <c:pt idx="810">
                  <c:v>27</c:v>
                </c:pt>
                <c:pt idx="811">
                  <c:v>26</c:v>
                </c:pt>
                <c:pt idx="812">
                  <c:v>26</c:v>
                </c:pt>
                <c:pt idx="813">
                  <c:v>25</c:v>
                </c:pt>
                <c:pt idx="814">
                  <c:v>25</c:v>
                </c:pt>
                <c:pt idx="815">
                  <c:v>24</c:v>
                </c:pt>
                <c:pt idx="816">
                  <c:v>24</c:v>
                </c:pt>
                <c:pt idx="817">
                  <c:v>24</c:v>
                </c:pt>
                <c:pt idx="818">
                  <c:v>23</c:v>
                </c:pt>
                <c:pt idx="819">
                  <c:v>23</c:v>
                </c:pt>
                <c:pt idx="820">
                  <c:v>22</c:v>
                </c:pt>
                <c:pt idx="821">
                  <c:v>21</c:v>
                </c:pt>
                <c:pt idx="822">
                  <c:v>21</c:v>
                </c:pt>
                <c:pt idx="823">
                  <c:v>21</c:v>
                </c:pt>
                <c:pt idx="824">
                  <c:v>20</c:v>
                </c:pt>
                <c:pt idx="825">
                  <c:v>20</c:v>
                </c:pt>
                <c:pt idx="826">
                  <c:v>20</c:v>
                </c:pt>
                <c:pt idx="827">
                  <c:v>20</c:v>
                </c:pt>
                <c:pt idx="828">
                  <c:v>19</c:v>
                </c:pt>
                <c:pt idx="829">
                  <c:v>19</c:v>
                </c:pt>
                <c:pt idx="830">
                  <c:v>18</c:v>
                </c:pt>
                <c:pt idx="831">
                  <c:v>18</c:v>
                </c:pt>
                <c:pt idx="832">
                  <c:v>18</c:v>
                </c:pt>
                <c:pt idx="833">
                  <c:v>18</c:v>
                </c:pt>
                <c:pt idx="834">
                  <c:v>17</c:v>
                </c:pt>
                <c:pt idx="835">
                  <c:v>17</c:v>
                </c:pt>
                <c:pt idx="836">
                  <c:v>17</c:v>
                </c:pt>
                <c:pt idx="837">
                  <c:v>17</c:v>
                </c:pt>
                <c:pt idx="838">
                  <c:v>17</c:v>
                </c:pt>
                <c:pt idx="839">
                  <c:v>17</c:v>
                </c:pt>
                <c:pt idx="840">
                  <c:v>16</c:v>
                </c:pt>
                <c:pt idx="841">
                  <c:v>16</c:v>
                </c:pt>
                <c:pt idx="842">
                  <c:v>16</c:v>
                </c:pt>
                <c:pt idx="843">
                  <c:v>16</c:v>
                </c:pt>
                <c:pt idx="844">
                  <c:v>15</c:v>
                </c:pt>
                <c:pt idx="845">
                  <c:v>15</c:v>
                </c:pt>
                <c:pt idx="846">
                  <c:v>15</c:v>
                </c:pt>
                <c:pt idx="847">
                  <c:v>15</c:v>
                </c:pt>
                <c:pt idx="848">
                  <c:v>14</c:v>
                </c:pt>
                <c:pt idx="849">
                  <c:v>14</c:v>
                </c:pt>
                <c:pt idx="850">
                  <c:v>14</c:v>
                </c:pt>
                <c:pt idx="851">
                  <c:v>14</c:v>
                </c:pt>
                <c:pt idx="852">
                  <c:v>14</c:v>
                </c:pt>
                <c:pt idx="853">
                  <c:v>14</c:v>
                </c:pt>
                <c:pt idx="854">
                  <c:v>14</c:v>
                </c:pt>
                <c:pt idx="855">
                  <c:v>14</c:v>
                </c:pt>
                <c:pt idx="856">
                  <c:v>14</c:v>
                </c:pt>
                <c:pt idx="857">
                  <c:v>14</c:v>
                </c:pt>
                <c:pt idx="858">
                  <c:v>15</c:v>
                </c:pt>
                <c:pt idx="859">
                  <c:v>15</c:v>
                </c:pt>
                <c:pt idx="860">
                  <c:v>16</c:v>
                </c:pt>
                <c:pt idx="861">
                  <c:v>16</c:v>
                </c:pt>
                <c:pt idx="862">
                  <c:v>17</c:v>
                </c:pt>
                <c:pt idx="863">
                  <c:v>19</c:v>
                </c:pt>
                <c:pt idx="864">
                  <c:v>19</c:v>
                </c:pt>
                <c:pt idx="865">
                  <c:v>20</c:v>
                </c:pt>
                <c:pt idx="866">
                  <c:v>20</c:v>
                </c:pt>
                <c:pt idx="867">
                  <c:v>21</c:v>
                </c:pt>
                <c:pt idx="868">
                  <c:v>22</c:v>
                </c:pt>
                <c:pt idx="869">
                  <c:v>22</c:v>
                </c:pt>
                <c:pt idx="870">
                  <c:v>23</c:v>
                </c:pt>
                <c:pt idx="871">
                  <c:v>23</c:v>
                </c:pt>
                <c:pt idx="872">
                  <c:v>24</c:v>
                </c:pt>
                <c:pt idx="873">
                  <c:v>24</c:v>
                </c:pt>
                <c:pt idx="874">
                  <c:v>25</c:v>
                </c:pt>
                <c:pt idx="875">
                  <c:v>25</c:v>
                </c:pt>
                <c:pt idx="876">
                  <c:v>26</c:v>
                </c:pt>
                <c:pt idx="877">
                  <c:v>26</c:v>
                </c:pt>
                <c:pt idx="878">
                  <c:v>27</c:v>
                </c:pt>
                <c:pt idx="879">
                  <c:v>27</c:v>
                </c:pt>
                <c:pt idx="880">
                  <c:v>27</c:v>
                </c:pt>
                <c:pt idx="881">
                  <c:v>27</c:v>
                </c:pt>
                <c:pt idx="882">
                  <c:v>28</c:v>
                </c:pt>
                <c:pt idx="883">
                  <c:v>28</c:v>
                </c:pt>
                <c:pt idx="884">
                  <c:v>28</c:v>
                </c:pt>
                <c:pt idx="885">
                  <c:v>28</c:v>
                </c:pt>
                <c:pt idx="886">
                  <c:v>28</c:v>
                </c:pt>
                <c:pt idx="887">
                  <c:v>29</c:v>
                </c:pt>
                <c:pt idx="888">
                  <c:v>29</c:v>
                </c:pt>
                <c:pt idx="889">
                  <c:v>29</c:v>
                </c:pt>
                <c:pt idx="890">
                  <c:v>30</c:v>
                </c:pt>
                <c:pt idx="891">
                  <c:v>31</c:v>
                </c:pt>
                <c:pt idx="892">
                  <c:v>32</c:v>
                </c:pt>
                <c:pt idx="893">
                  <c:v>34</c:v>
                </c:pt>
                <c:pt idx="894">
                  <c:v>35</c:v>
                </c:pt>
                <c:pt idx="895">
                  <c:v>37</c:v>
                </c:pt>
                <c:pt idx="896">
                  <c:v>39</c:v>
                </c:pt>
                <c:pt idx="897">
                  <c:v>40</c:v>
                </c:pt>
                <c:pt idx="898">
                  <c:v>41</c:v>
                </c:pt>
                <c:pt idx="899">
                  <c:v>42</c:v>
                </c:pt>
                <c:pt idx="900">
                  <c:v>42</c:v>
                </c:pt>
                <c:pt idx="901">
                  <c:v>43</c:v>
                </c:pt>
                <c:pt idx="902">
                  <c:v>43</c:v>
                </c:pt>
                <c:pt idx="903">
                  <c:v>43</c:v>
                </c:pt>
                <c:pt idx="904">
                  <c:v>43</c:v>
                </c:pt>
                <c:pt idx="905">
                  <c:v>43</c:v>
                </c:pt>
                <c:pt idx="906">
                  <c:v>43</c:v>
                </c:pt>
                <c:pt idx="907">
                  <c:v>43</c:v>
                </c:pt>
                <c:pt idx="908">
                  <c:v>43</c:v>
                </c:pt>
                <c:pt idx="909">
                  <c:v>43</c:v>
                </c:pt>
                <c:pt idx="910">
                  <c:v>43</c:v>
                </c:pt>
                <c:pt idx="911">
                  <c:v>43</c:v>
                </c:pt>
                <c:pt idx="912">
                  <c:v>43</c:v>
                </c:pt>
                <c:pt idx="913">
                  <c:v>43</c:v>
                </c:pt>
                <c:pt idx="914">
                  <c:v>43</c:v>
                </c:pt>
                <c:pt idx="915">
                  <c:v>43</c:v>
                </c:pt>
                <c:pt idx="916">
                  <c:v>42</c:v>
                </c:pt>
                <c:pt idx="917">
                  <c:v>42</c:v>
                </c:pt>
                <c:pt idx="918">
                  <c:v>42</c:v>
                </c:pt>
                <c:pt idx="919">
                  <c:v>42</c:v>
                </c:pt>
                <c:pt idx="920">
                  <c:v>42</c:v>
                </c:pt>
                <c:pt idx="921">
                  <c:v>42</c:v>
                </c:pt>
                <c:pt idx="922">
                  <c:v>43</c:v>
                </c:pt>
                <c:pt idx="923">
                  <c:v>43</c:v>
                </c:pt>
                <c:pt idx="924">
                  <c:v>43</c:v>
                </c:pt>
                <c:pt idx="925">
                  <c:v>43</c:v>
                </c:pt>
                <c:pt idx="926">
                  <c:v>43</c:v>
                </c:pt>
                <c:pt idx="927">
                  <c:v>43</c:v>
                </c:pt>
                <c:pt idx="928">
                  <c:v>42</c:v>
                </c:pt>
                <c:pt idx="929">
                  <c:v>42</c:v>
                </c:pt>
                <c:pt idx="930">
                  <c:v>42</c:v>
                </c:pt>
                <c:pt idx="931">
                  <c:v>42</c:v>
                </c:pt>
                <c:pt idx="932">
                  <c:v>41</c:v>
                </c:pt>
                <c:pt idx="933">
                  <c:v>40</c:v>
                </c:pt>
                <c:pt idx="934">
                  <c:v>39</c:v>
                </c:pt>
                <c:pt idx="935">
                  <c:v>37</c:v>
                </c:pt>
                <c:pt idx="936">
                  <c:v>35</c:v>
                </c:pt>
                <c:pt idx="937">
                  <c:v>34</c:v>
                </c:pt>
                <c:pt idx="938">
                  <c:v>33</c:v>
                </c:pt>
                <c:pt idx="939">
                  <c:v>32</c:v>
                </c:pt>
                <c:pt idx="940">
                  <c:v>31</c:v>
                </c:pt>
                <c:pt idx="941">
                  <c:v>30</c:v>
                </c:pt>
                <c:pt idx="942">
                  <c:v>29</c:v>
                </c:pt>
                <c:pt idx="943">
                  <c:v>28</c:v>
                </c:pt>
                <c:pt idx="944">
                  <c:v>27</c:v>
                </c:pt>
                <c:pt idx="945">
                  <c:v>26</c:v>
                </c:pt>
                <c:pt idx="946">
                  <c:v>26</c:v>
                </c:pt>
                <c:pt idx="947">
                  <c:v>25</c:v>
                </c:pt>
                <c:pt idx="948">
                  <c:v>25</c:v>
                </c:pt>
                <c:pt idx="949">
                  <c:v>24</c:v>
                </c:pt>
                <c:pt idx="950">
                  <c:v>24</c:v>
                </c:pt>
                <c:pt idx="951">
                  <c:v>23</c:v>
                </c:pt>
                <c:pt idx="952">
                  <c:v>23</c:v>
                </c:pt>
                <c:pt idx="953">
                  <c:v>23</c:v>
                </c:pt>
                <c:pt idx="954">
                  <c:v>23</c:v>
                </c:pt>
                <c:pt idx="955">
                  <c:v>22</c:v>
                </c:pt>
                <c:pt idx="956">
                  <c:v>22</c:v>
                </c:pt>
                <c:pt idx="957">
                  <c:v>21</c:v>
                </c:pt>
                <c:pt idx="958">
                  <c:v>21</c:v>
                </c:pt>
                <c:pt idx="959">
                  <c:v>20</c:v>
                </c:pt>
                <c:pt idx="960">
                  <c:v>20</c:v>
                </c:pt>
                <c:pt idx="961">
                  <c:v>19</c:v>
                </c:pt>
                <c:pt idx="962">
                  <c:v>19</c:v>
                </c:pt>
                <c:pt idx="963">
                  <c:v>19</c:v>
                </c:pt>
                <c:pt idx="964">
                  <c:v>18</c:v>
                </c:pt>
                <c:pt idx="965">
                  <c:v>18</c:v>
                </c:pt>
                <c:pt idx="966">
                  <c:v>18</c:v>
                </c:pt>
                <c:pt idx="967">
                  <c:v>18</c:v>
                </c:pt>
                <c:pt idx="968">
                  <c:v>18</c:v>
                </c:pt>
                <c:pt idx="969">
                  <c:v>17</c:v>
                </c:pt>
                <c:pt idx="970">
                  <c:v>17</c:v>
                </c:pt>
                <c:pt idx="971">
                  <c:v>17</c:v>
                </c:pt>
                <c:pt idx="972">
                  <c:v>17</c:v>
                </c:pt>
                <c:pt idx="973">
                  <c:v>17</c:v>
                </c:pt>
                <c:pt idx="974">
                  <c:v>16</c:v>
                </c:pt>
                <c:pt idx="975">
                  <c:v>16</c:v>
                </c:pt>
                <c:pt idx="976">
                  <c:v>16</c:v>
                </c:pt>
                <c:pt idx="977">
                  <c:v>16</c:v>
                </c:pt>
                <c:pt idx="978">
                  <c:v>16</c:v>
                </c:pt>
                <c:pt idx="979">
                  <c:v>15</c:v>
                </c:pt>
                <c:pt idx="980">
                  <c:v>15</c:v>
                </c:pt>
                <c:pt idx="981">
                  <c:v>15</c:v>
                </c:pt>
                <c:pt idx="982">
                  <c:v>15</c:v>
                </c:pt>
                <c:pt idx="983">
                  <c:v>15</c:v>
                </c:pt>
                <c:pt idx="984">
                  <c:v>15</c:v>
                </c:pt>
                <c:pt idx="985">
                  <c:v>15</c:v>
                </c:pt>
                <c:pt idx="986">
                  <c:v>14</c:v>
                </c:pt>
                <c:pt idx="987">
                  <c:v>14</c:v>
                </c:pt>
                <c:pt idx="988">
                  <c:v>14</c:v>
                </c:pt>
                <c:pt idx="989">
                  <c:v>14</c:v>
                </c:pt>
                <c:pt idx="990">
                  <c:v>14</c:v>
                </c:pt>
                <c:pt idx="991">
                  <c:v>14</c:v>
                </c:pt>
                <c:pt idx="992">
                  <c:v>14</c:v>
                </c:pt>
                <c:pt idx="993">
                  <c:v>13</c:v>
                </c:pt>
                <c:pt idx="994">
                  <c:v>13</c:v>
                </c:pt>
                <c:pt idx="995">
                  <c:v>13</c:v>
                </c:pt>
                <c:pt idx="996">
                  <c:v>13</c:v>
                </c:pt>
                <c:pt idx="997">
                  <c:v>13</c:v>
                </c:pt>
                <c:pt idx="998">
                  <c:v>13</c:v>
                </c:pt>
                <c:pt idx="999">
                  <c:v>13</c:v>
                </c:pt>
                <c:pt idx="1000">
                  <c:v>13</c:v>
                </c:pt>
                <c:pt idx="1001">
                  <c:v>13</c:v>
                </c:pt>
                <c:pt idx="1002">
                  <c:v>13</c:v>
                </c:pt>
                <c:pt idx="1003">
                  <c:v>13</c:v>
                </c:pt>
                <c:pt idx="1004">
                  <c:v>13</c:v>
                </c:pt>
                <c:pt idx="1005">
                  <c:v>13</c:v>
                </c:pt>
                <c:pt idx="1006">
                  <c:v>13</c:v>
                </c:pt>
                <c:pt idx="1007">
                  <c:v>13</c:v>
                </c:pt>
                <c:pt idx="1008">
                  <c:v>13</c:v>
                </c:pt>
                <c:pt idx="1009">
                  <c:v>13</c:v>
                </c:pt>
                <c:pt idx="1010">
                  <c:v>13</c:v>
                </c:pt>
                <c:pt idx="1011">
                  <c:v>13</c:v>
                </c:pt>
                <c:pt idx="1012">
                  <c:v>13</c:v>
                </c:pt>
                <c:pt idx="1013">
                  <c:v>13</c:v>
                </c:pt>
                <c:pt idx="1014">
                  <c:v>13</c:v>
                </c:pt>
                <c:pt idx="1015">
                  <c:v>13</c:v>
                </c:pt>
                <c:pt idx="1016">
                  <c:v>14</c:v>
                </c:pt>
                <c:pt idx="1017">
                  <c:v>14</c:v>
                </c:pt>
                <c:pt idx="1018">
                  <c:v>14</c:v>
                </c:pt>
                <c:pt idx="1019">
                  <c:v>14</c:v>
                </c:pt>
                <c:pt idx="1020">
                  <c:v>14</c:v>
                </c:pt>
                <c:pt idx="1021">
                  <c:v>14</c:v>
                </c:pt>
                <c:pt idx="1022">
                  <c:v>14</c:v>
                </c:pt>
                <c:pt idx="1023">
                  <c:v>14</c:v>
                </c:pt>
                <c:pt idx="1024">
                  <c:v>15</c:v>
                </c:pt>
                <c:pt idx="1025">
                  <c:v>15</c:v>
                </c:pt>
                <c:pt idx="1026">
                  <c:v>15</c:v>
                </c:pt>
                <c:pt idx="1027">
                  <c:v>15</c:v>
                </c:pt>
                <c:pt idx="1028">
                  <c:v>15</c:v>
                </c:pt>
                <c:pt idx="1029">
                  <c:v>15</c:v>
                </c:pt>
                <c:pt idx="1030">
                  <c:v>15</c:v>
                </c:pt>
                <c:pt idx="1031">
                  <c:v>16</c:v>
                </c:pt>
                <c:pt idx="1032">
                  <c:v>16</c:v>
                </c:pt>
                <c:pt idx="1033">
                  <c:v>16</c:v>
                </c:pt>
                <c:pt idx="1034">
                  <c:v>16</c:v>
                </c:pt>
                <c:pt idx="1035">
                  <c:v>16</c:v>
                </c:pt>
                <c:pt idx="1036">
                  <c:v>17</c:v>
                </c:pt>
                <c:pt idx="1037">
                  <c:v>17</c:v>
                </c:pt>
                <c:pt idx="1038">
                  <c:v>17</c:v>
                </c:pt>
                <c:pt idx="1039">
                  <c:v>17</c:v>
                </c:pt>
                <c:pt idx="1040">
                  <c:v>17</c:v>
                </c:pt>
                <c:pt idx="1041">
                  <c:v>17</c:v>
                </c:pt>
                <c:pt idx="1042">
                  <c:v>17</c:v>
                </c:pt>
                <c:pt idx="1043">
                  <c:v>17</c:v>
                </c:pt>
                <c:pt idx="1044">
                  <c:v>17</c:v>
                </c:pt>
                <c:pt idx="1045">
                  <c:v>17</c:v>
                </c:pt>
                <c:pt idx="1046">
                  <c:v>17</c:v>
                </c:pt>
                <c:pt idx="1047">
                  <c:v>17</c:v>
                </c:pt>
                <c:pt idx="1048">
                  <c:v>17</c:v>
                </c:pt>
                <c:pt idx="1049">
                  <c:v>17</c:v>
                </c:pt>
                <c:pt idx="1050">
                  <c:v>17</c:v>
                </c:pt>
                <c:pt idx="1051">
                  <c:v>17</c:v>
                </c:pt>
                <c:pt idx="1052">
                  <c:v>18</c:v>
                </c:pt>
                <c:pt idx="1053">
                  <c:v>17</c:v>
                </c:pt>
                <c:pt idx="1054">
                  <c:v>17</c:v>
                </c:pt>
                <c:pt idx="1055">
                  <c:v>17</c:v>
                </c:pt>
                <c:pt idx="1056">
                  <c:v>17</c:v>
                </c:pt>
                <c:pt idx="1057">
                  <c:v>17</c:v>
                </c:pt>
                <c:pt idx="1058">
                  <c:v>17</c:v>
                </c:pt>
                <c:pt idx="1059">
                  <c:v>17</c:v>
                </c:pt>
                <c:pt idx="1060">
                  <c:v>17</c:v>
                </c:pt>
                <c:pt idx="1061">
                  <c:v>17</c:v>
                </c:pt>
                <c:pt idx="1062">
                  <c:v>17</c:v>
                </c:pt>
                <c:pt idx="1063">
                  <c:v>17</c:v>
                </c:pt>
                <c:pt idx="1064">
                  <c:v>17</c:v>
                </c:pt>
                <c:pt idx="1065">
                  <c:v>16</c:v>
                </c:pt>
                <c:pt idx="1066">
                  <c:v>16</c:v>
                </c:pt>
                <c:pt idx="1067">
                  <c:v>17</c:v>
                </c:pt>
                <c:pt idx="1068">
                  <c:v>17</c:v>
                </c:pt>
                <c:pt idx="1069">
                  <c:v>18</c:v>
                </c:pt>
                <c:pt idx="1070">
                  <c:v>19</c:v>
                </c:pt>
                <c:pt idx="1071">
                  <c:v>20</c:v>
                </c:pt>
                <c:pt idx="1072">
                  <c:v>21</c:v>
                </c:pt>
                <c:pt idx="1073">
                  <c:v>23</c:v>
                </c:pt>
                <c:pt idx="1074">
                  <c:v>23</c:v>
                </c:pt>
                <c:pt idx="1075">
                  <c:v>23</c:v>
                </c:pt>
                <c:pt idx="1076">
                  <c:v>23</c:v>
                </c:pt>
                <c:pt idx="1077">
                  <c:v>23</c:v>
                </c:pt>
                <c:pt idx="1078">
                  <c:v>23</c:v>
                </c:pt>
                <c:pt idx="1079">
                  <c:v>23</c:v>
                </c:pt>
                <c:pt idx="1080">
                  <c:v>24</c:v>
                </c:pt>
                <c:pt idx="1081">
                  <c:v>25</c:v>
                </c:pt>
                <c:pt idx="1082">
                  <c:v>25</c:v>
                </c:pt>
                <c:pt idx="1083">
                  <c:v>25</c:v>
                </c:pt>
                <c:pt idx="1084">
                  <c:v>25</c:v>
                </c:pt>
                <c:pt idx="1085">
                  <c:v>25</c:v>
                </c:pt>
                <c:pt idx="1086">
                  <c:v>25</c:v>
                </c:pt>
                <c:pt idx="1087">
                  <c:v>25</c:v>
                </c:pt>
                <c:pt idx="1088">
                  <c:v>25</c:v>
                </c:pt>
                <c:pt idx="1089">
                  <c:v>25</c:v>
                </c:pt>
                <c:pt idx="1090">
                  <c:v>25</c:v>
                </c:pt>
                <c:pt idx="1091">
                  <c:v>25</c:v>
                </c:pt>
                <c:pt idx="1092">
                  <c:v>25</c:v>
                </c:pt>
                <c:pt idx="1093">
                  <c:v>25</c:v>
                </c:pt>
                <c:pt idx="1094">
                  <c:v>25</c:v>
                </c:pt>
                <c:pt idx="1095">
                  <c:v>25</c:v>
                </c:pt>
                <c:pt idx="1096">
                  <c:v>24</c:v>
                </c:pt>
                <c:pt idx="1097">
                  <c:v>24</c:v>
                </c:pt>
                <c:pt idx="1098">
                  <c:v>24</c:v>
                </c:pt>
                <c:pt idx="1099">
                  <c:v>24</c:v>
                </c:pt>
                <c:pt idx="1100">
                  <c:v>24</c:v>
                </c:pt>
                <c:pt idx="1101">
                  <c:v>24</c:v>
                </c:pt>
                <c:pt idx="1102">
                  <c:v>24</c:v>
                </c:pt>
                <c:pt idx="1103">
                  <c:v>24</c:v>
                </c:pt>
                <c:pt idx="1104">
                  <c:v>24</c:v>
                </c:pt>
                <c:pt idx="1105">
                  <c:v>24</c:v>
                </c:pt>
                <c:pt idx="1106">
                  <c:v>25</c:v>
                </c:pt>
                <c:pt idx="1107">
                  <c:v>25</c:v>
                </c:pt>
                <c:pt idx="1108">
                  <c:v>25</c:v>
                </c:pt>
                <c:pt idx="1109">
                  <c:v>24</c:v>
                </c:pt>
                <c:pt idx="1110">
                  <c:v>23</c:v>
                </c:pt>
                <c:pt idx="1111">
                  <c:v>22</c:v>
                </c:pt>
                <c:pt idx="1112">
                  <c:v>21</c:v>
                </c:pt>
                <c:pt idx="1113">
                  <c:v>20</c:v>
                </c:pt>
                <c:pt idx="1114">
                  <c:v>18</c:v>
                </c:pt>
                <c:pt idx="1115">
                  <c:v>18</c:v>
                </c:pt>
                <c:pt idx="1116">
                  <c:v>18</c:v>
                </c:pt>
                <c:pt idx="1117">
                  <c:v>17</c:v>
                </c:pt>
                <c:pt idx="1118">
                  <c:v>17</c:v>
                </c:pt>
                <c:pt idx="1119">
                  <c:v>17</c:v>
                </c:pt>
                <c:pt idx="1120">
                  <c:v>17</c:v>
                </c:pt>
                <c:pt idx="1121">
                  <c:v>16</c:v>
                </c:pt>
                <c:pt idx="1122">
                  <c:v>15</c:v>
                </c:pt>
                <c:pt idx="1123">
                  <c:v>15</c:v>
                </c:pt>
                <c:pt idx="1124">
                  <c:v>15</c:v>
                </c:pt>
                <c:pt idx="1125">
                  <c:v>15</c:v>
                </c:pt>
                <c:pt idx="1126">
                  <c:v>15</c:v>
                </c:pt>
                <c:pt idx="1127">
                  <c:v>15</c:v>
                </c:pt>
                <c:pt idx="1128">
                  <c:v>15</c:v>
                </c:pt>
                <c:pt idx="1129">
                  <c:v>15</c:v>
                </c:pt>
                <c:pt idx="1130">
                  <c:v>14</c:v>
                </c:pt>
                <c:pt idx="1131">
                  <c:v>14</c:v>
                </c:pt>
                <c:pt idx="1132">
                  <c:v>14</c:v>
                </c:pt>
                <c:pt idx="1133">
                  <c:v>14</c:v>
                </c:pt>
                <c:pt idx="1134">
                  <c:v>15</c:v>
                </c:pt>
                <c:pt idx="1135">
                  <c:v>15</c:v>
                </c:pt>
                <c:pt idx="1136">
                  <c:v>15</c:v>
                </c:pt>
                <c:pt idx="1137">
                  <c:v>15</c:v>
                </c:pt>
                <c:pt idx="1138">
                  <c:v>15</c:v>
                </c:pt>
                <c:pt idx="1139">
                  <c:v>15</c:v>
                </c:pt>
                <c:pt idx="1140">
                  <c:v>15</c:v>
                </c:pt>
                <c:pt idx="1141">
                  <c:v>15</c:v>
                </c:pt>
                <c:pt idx="1142">
                  <c:v>15</c:v>
                </c:pt>
                <c:pt idx="1143">
                  <c:v>15</c:v>
                </c:pt>
                <c:pt idx="1144">
                  <c:v>15</c:v>
                </c:pt>
                <c:pt idx="1145">
                  <c:v>15</c:v>
                </c:pt>
                <c:pt idx="1146">
                  <c:v>15</c:v>
                </c:pt>
                <c:pt idx="1147">
                  <c:v>15</c:v>
                </c:pt>
                <c:pt idx="1148">
                  <c:v>15</c:v>
                </c:pt>
                <c:pt idx="1149">
                  <c:v>15</c:v>
                </c:pt>
                <c:pt idx="1150">
                  <c:v>15</c:v>
                </c:pt>
                <c:pt idx="1151">
                  <c:v>15</c:v>
                </c:pt>
                <c:pt idx="1152">
                  <c:v>15</c:v>
                </c:pt>
                <c:pt idx="1153">
                  <c:v>15</c:v>
                </c:pt>
                <c:pt idx="1154">
                  <c:v>15</c:v>
                </c:pt>
                <c:pt idx="1155">
                  <c:v>15</c:v>
                </c:pt>
                <c:pt idx="1156">
                  <c:v>15</c:v>
                </c:pt>
                <c:pt idx="1157">
                  <c:v>15</c:v>
                </c:pt>
                <c:pt idx="1158">
                  <c:v>15</c:v>
                </c:pt>
                <c:pt idx="1159">
                  <c:v>15</c:v>
                </c:pt>
                <c:pt idx="1160">
                  <c:v>15</c:v>
                </c:pt>
                <c:pt idx="1161">
                  <c:v>15</c:v>
                </c:pt>
                <c:pt idx="1162">
                  <c:v>15</c:v>
                </c:pt>
                <c:pt idx="1163">
                  <c:v>15</c:v>
                </c:pt>
                <c:pt idx="1164">
                  <c:v>15</c:v>
                </c:pt>
                <c:pt idx="1165">
                  <c:v>15</c:v>
                </c:pt>
                <c:pt idx="1166">
                  <c:v>15</c:v>
                </c:pt>
                <c:pt idx="1167">
                  <c:v>15</c:v>
                </c:pt>
                <c:pt idx="1168">
                  <c:v>15</c:v>
                </c:pt>
                <c:pt idx="1169">
                  <c:v>15</c:v>
                </c:pt>
                <c:pt idx="1170">
                  <c:v>16</c:v>
                </c:pt>
                <c:pt idx="1171">
                  <c:v>16</c:v>
                </c:pt>
                <c:pt idx="1172">
                  <c:v>16</c:v>
                </c:pt>
                <c:pt idx="1173">
                  <c:v>16</c:v>
                </c:pt>
                <c:pt idx="1174">
                  <c:v>16</c:v>
                </c:pt>
                <c:pt idx="1175">
                  <c:v>16</c:v>
                </c:pt>
                <c:pt idx="1176">
                  <c:v>16</c:v>
                </c:pt>
                <c:pt idx="1177">
                  <c:v>16</c:v>
                </c:pt>
                <c:pt idx="1178">
                  <c:v>16</c:v>
                </c:pt>
                <c:pt idx="1179">
                  <c:v>16</c:v>
                </c:pt>
                <c:pt idx="1180">
                  <c:v>16</c:v>
                </c:pt>
                <c:pt idx="1181">
                  <c:v>16</c:v>
                </c:pt>
                <c:pt idx="1182">
                  <c:v>15</c:v>
                </c:pt>
                <c:pt idx="1183">
                  <c:v>15</c:v>
                </c:pt>
                <c:pt idx="1184">
                  <c:v>16</c:v>
                </c:pt>
                <c:pt idx="1185">
                  <c:v>16</c:v>
                </c:pt>
                <c:pt idx="1186">
                  <c:v>16</c:v>
                </c:pt>
                <c:pt idx="1187">
                  <c:v>15</c:v>
                </c:pt>
                <c:pt idx="1188">
                  <c:v>15</c:v>
                </c:pt>
                <c:pt idx="1189">
                  <c:v>15</c:v>
                </c:pt>
                <c:pt idx="1190">
                  <c:v>15</c:v>
                </c:pt>
                <c:pt idx="1191">
                  <c:v>15</c:v>
                </c:pt>
                <c:pt idx="1192">
                  <c:v>15</c:v>
                </c:pt>
                <c:pt idx="1193">
                  <c:v>15</c:v>
                </c:pt>
                <c:pt idx="1194">
                  <c:v>15</c:v>
                </c:pt>
                <c:pt idx="1195">
                  <c:v>15</c:v>
                </c:pt>
                <c:pt idx="1196">
                  <c:v>15</c:v>
                </c:pt>
                <c:pt idx="1197">
                  <c:v>15</c:v>
                </c:pt>
                <c:pt idx="1198">
                  <c:v>15</c:v>
                </c:pt>
                <c:pt idx="1199">
                  <c:v>15</c:v>
                </c:pt>
                <c:pt idx="1200">
                  <c:v>15</c:v>
                </c:pt>
                <c:pt idx="1201">
                  <c:v>14</c:v>
                </c:pt>
                <c:pt idx="1202">
                  <c:v>15</c:v>
                </c:pt>
                <c:pt idx="1203">
                  <c:v>15</c:v>
                </c:pt>
                <c:pt idx="1204">
                  <c:v>15</c:v>
                </c:pt>
                <c:pt idx="1205">
                  <c:v>15</c:v>
                </c:pt>
                <c:pt idx="1206">
                  <c:v>15</c:v>
                </c:pt>
                <c:pt idx="1207">
                  <c:v>15</c:v>
                </c:pt>
                <c:pt idx="1208">
                  <c:v>15</c:v>
                </c:pt>
                <c:pt idx="1209">
                  <c:v>15</c:v>
                </c:pt>
                <c:pt idx="1210">
                  <c:v>15</c:v>
                </c:pt>
                <c:pt idx="1211">
                  <c:v>15</c:v>
                </c:pt>
                <c:pt idx="1212">
                  <c:v>15</c:v>
                </c:pt>
                <c:pt idx="1213">
                  <c:v>15</c:v>
                </c:pt>
                <c:pt idx="1214">
                  <c:v>15</c:v>
                </c:pt>
                <c:pt idx="1215">
                  <c:v>15</c:v>
                </c:pt>
                <c:pt idx="1216">
                  <c:v>15</c:v>
                </c:pt>
                <c:pt idx="1217">
                  <c:v>15</c:v>
                </c:pt>
                <c:pt idx="1218">
                  <c:v>15</c:v>
                </c:pt>
                <c:pt idx="1219">
                  <c:v>15</c:v>
                </c:pt>
                <c:pt idx="1220">
                  <c:v>16</c:v>
                </c:pt>
                <c:pt idx="1221">
                  <c:v>16</c:v>
                </c:pt>
                <c:pt idx="1222">
                  <c:v>16</c:v>
                </c:pt>
                <c:pt idx="1223">
                  <c:v>16</c:v>
                </c:pt>
                <c:pt idx="1224">
                  <c:v>16</c:v>
                </c:pt>
                <c:pt idx="1225">
                  <c:v>16</c:v>
                </c:pt>
                <c:pt idx="1226">
                  <c:v>16</c:v>
                </c:pt>
                <c:pt idx="1227">
                  <c:v>16</c:v>
                </c:pt>
                <c:pt idx="1228">
                  <c:v>16</c:v>
                </c:pt>
                <c:pt idx="1229">
                  <c:v>16</c:v>
                </c:pt>
                <c:pt idx="1230">
                  <c:v>16</c:v>
                </c:pt>
                <c:pt idx="1231">
                  <c:v>16</c:v>
                </c:pt>
                <c:pt idx="1232">
                  <c:v>16</c:v>
                </c:pt>
                <c:pt idx="1233">
                  <c:v>16</c:v>
                </c:pt>
                <c:pt idx="1234">
                  <c:v>16</c:v>
                </c:pt>
                <c:pt idx="1235">
                  <c:v>16</c:v>
                </c:pt>
                <c:pt idx="1236">
                  <c:v>16</c:v>
                </c:pt>
                <c:pt idx="1237">
                  <c:v>16</c:v>
                </c:pt>
                <c:pt idx="1238">
                  <c:v>16</c:v>
                </c:pt>
                <c:pt idx="1239">
                  <c:v>16</c:v>
                </c:pt>
                <c:pt idx="1240">
                  <c:v>16</c:v>
                </c:pt>
                <c:pt idx="1241">
                  <c:v>16</c:v>
                </c:pt>
                <c:pt idx="1242">
                  <c:v>16</c:v>
                </c:pt>
                <c:pt idx="1243">
                  <c:v>17</c:v>
                </c:pt>
                <c:pt idx="1244">
                  <c:v>16</c:v>
                </c:pt>
                <c:pt idx="1245">
                  <c:v>17</c:v>
                </c:pt>
                <c:pt idx="1246">
                  <c:v>17</c:v>
                </c:pt>
                <c:pt idx="1247">
                  <c:v>17</c:v>
                </c:pt>
                <c:pt idx="1248">
                  <c:v>17</c:v>
                </c:pt>
                <c:pt idx="1249">
                  <c:v>17</c:v>
                </c:pt>
                <c:pt idx="1250">
                  <c:v>16</c:v>
                </c:pt>
                <c:pt idx="1251">
                  <c:v>16</c:v>
                </c:pt>
                <c:pt idx="1252">
                  <c:v>16</c:v>
                </c:pt>
                <c:pt idx="1253">
                  <c:v>16</c:v>
                </c:pt>
                <c:pt idx="1254">
                  <c:v>16</c:v>
                </c:pt>
                <c:pt idx="1255">
                  <c:v>16</c:v>
                </c:pt>
                <c:pt idx="1256">
                  <c:v>16</c:v>
                </c:pt>
                <c:pt idx="1257">
                  <c:v>16</c:v>
                </c:pt>
                <c:pt idx="1258">
                  <c:v>16</c:v>
                </c:pt>
                <c:pt idx="1259">
                  <c:v>16</c:v>
                </c:pt>
                <c:pt idx="1260">
                  <c:v>16</c:v>
                </c:pt>
                <c:pt idx="1261">
                  <c:v>16</c:v>
                </c:pt>
                <c:pt idx="1262">
                  <c:v>16</c:v>
                </c:pt>
                <c:pt idx="1263">
                  <c:v>16</c:v>
                </c:pt>
                <c:pt idx="1264">
                  <c:v>16</c:v>
                </c:pt>
                <c:pt idx="1265">
                  <c:v>16</c:v>
                </c:pt>
                <c:pt idx="1266">
                  <c:v>16</c:v>
                </c:pt>
                <c:pt idx="1267">
                  <c:v>16</c:v>
                </c:pt>
                <c:pt idx="1268">
                  <c:v>16</c:v>
                </c:pt>
                <c:pt idx="1269">
                  <c:v>16</c:v>
                </c:pt>
                <c:pt idx="1270">
                  <c:v>16</c:v>
                </c:pt>
                <c:pt idx="1271">
                  <c:v>16</c:v>
                </c:pt>
                <c:pt idx="1272">
                  <c:v>16</c:v>
                </c:pt>
                <c:pt idx="1273">
                  <c:v>16</c:v>
                </c:pt>
                <c:pt idx="1274">
                  <c:v>15</c:v>
                </c:pt>
                <c:pt idx="1275">
                  <c:v>15</c:v>
                </c:pt>
                <c:pt idx="1276">
                  <c:v>16</c:v>
                </c:pt>
                <c:pt idx="1277">
                  <c:v>15</c:v>
                </c:pt>
                <c:pt idx="1278">
                  <c:v>15</c:v>
                </c:pt>
                <c:pt idx="1279">
                  <c:v>15</c:v>
                </c:pt>
                <c:pt idx="1280">
                  <c:v>15</c:v>
                </c:pt>
                <c:pt idx="1281">
                  <c:v>15</c:v>
                </c:pt>
                <c:pt idx="1282">
                  <c:v>15</c:v>
                </c:pt>
                <c:pt idx="1283">
                  <c:v>15</c:v>
                </c:pt>
                <c:pt idx="1284">
                  <c:v>15</c:v>
                </c:pt>
                <c:pt idx="1285">
                  <c:v>15</c:v>
                </c:pt>
                <c:pt idx="1286">
                  <c:v>14</c:v>
                </c:pt>
                <c:pt idx="1287">
                  <c:v>14</c:v>
                </c:pt>
                <c:pt idx="1288">
                  <c:v>14</c:v>
                </c:pt>
                <c:pt idx="1289">
                  <c:v>14</c:v>
                </c:pt>
                <c:pt idx="1290">
                  <c:v>14</c:v>
                </c:pt>
                <c:pt idx="1291">
                  <c:v>14</c:v>
                </c:pt>
                <c:pt idx="1292">
                  <c:v>14</c:v>
                </c:pt>
                <c:pt idx="1293">
                  <c:v>14</c:v>
                </c:pt>
                <c:pt idx="1294">
                  <c:v>14</c:v>
                </c:pt>
                <c:pt idx="1295">
                  <c:v>14</c:v>
                </c:pt>
                <c:pt idx="1296">
                  <c:v>14</c:v>
                </c:pt>
                <c:pt idx="1297">
                  <c:v>14</c:v>
                </c:pt>
                <c:pt idx="1298">
                  <c:v>14</c:v>
                </c:pt>
                <c:pt idx="1299">
                  <c:v>14</c:v>
                </c:pt>
                <c:pt idx="1300">
                  <c:v>15</c:v>
                </c:pt>
                <c:pt idx="1301">
                  <c:v>15</c:v>
                </c:pt>
                <c:pt idx="1302">
                  <c:v>15</c:v>
                </c:pt>
                <c:pt idx="1303">
                  <c:v>15</c:v>
                </c:pt>
                <c:pt idx="1304">
                  <c:v>16</c:v>
                </c:pt>
                <c:pt idx="1305">
                  <c:v>15</c:v>
                </c:pt>
                <c:pt idx="1306">
                  <c:v>15</c:v>
                </c:pt>
                <c:pt idx="1307">
                  <c:v>15</c:v>
                </c:pt>
                <c:pt idx="1308">
                  <c:v>15</c:v>
                </c:pt>
                <c:pt idx="1309">
                  <c:v>16</c:v>
                </c:pt>
                <c:pt idx="1310">
                  <c:v>16</c:v>
                </c:pt>
                <c:pt idx="1311">
                  <c:v>16</c:v>
                </c:pt>
                <c:pt idx="1312">
                  <c:v>15</c:v>
                </c:pt>
                <c:pt idx="1313">
                  <c:v>15</c:v>
                </c:pt>
                <c:pt idx="1314">
                  <c:v>15</c:v>
                </c:pt>
                <c:pt idx="1315">
                  <c:v>15</c:v>
                </c:pt>
                <c:pt idx="1316">
                  <c:v>15</c:v>
                </c:pt>
                <c:pt idx="1317">
                  <c:v>15</c:v>
                </c:pt>
                <c:pt idx="1318">
                  <c:v>15</c:v>
                </c:pt>
                <c:pt idx="1319">
                  <c:v>15</c:v>
                </c:pt>
                <c:pt idx="1320">
                  <c:v>15</c:v>
                </c:pt>
                <c:pt idx="1321">
                  <c:v>15</c:v>
                </c:pt>
                <c:pt idx="1322">
                  <c:v>15</c:v>
                </c:pt>
                <c:pt idx="1323">
                  <c:v>15</c:v>
                </c:pt>
                <c:pt idx="1324">
                  <c:v>15</c:v>
                </c:pt>
                <c:pt idx="1325">
                  <c:v>15</c:v>
                </c:pt>
                <c:pt idx="1326">
                  <c:v>15</c:v>
                </c:pt>
                <c:pt idx="1327">
                  <c:v>16</c:v>
                </c:pt>
                <c:pt idx="1328">
                  <c:v>16</c:v>
                </c:pt>
                <c:pt idx="1329">
                  <c:v>16</c:v>
                </c:pt>
                <c:pt idx="1330">
                  <c:v>16</c:v>
                </c:pt>
                <c:pt idx="1331">
                  <c:v>16</c:v>
                </c:pt>
                <c:pt idx="1332">
                  <c:v>16</c:v>
                </c:pt>
                <c:pt idx="1333">
                  <c:v>16</c:v>
                </c:pt>
                <c:pt idx="1334">
                  <c:v>16</c:v>
                </c:pt>
                <c:pt idx="1335">
                  <c:v>16</c:v>
                </c:pt>
                <c:pt idx="1336">
                  <c:v>15</c:v>
                </c:pt>
                <c:pt idx="1337">
                  <c:v>15</c:v>
                </c:pt>
                <c:pt idx="1338">
                  <c:v>15</c:v>
                </c:pt>
                <c:pt idx="1339">
                  <c:v>15</c:v>
                </c:pt>
                <c:pt idx="1340">
                  <c:v>15</c:v>
                </c:pt>
                <c:pt idx="1341">
                  <c:v>14</c:v>
                </c:pt>
                <c:pt idx="1342">
                  <c:v>14</c:v>
                </c:pt>
                <c:pt idx="1343">
                  <c:v>14</c:v>
                </c:pt>
                <c:pt idx="1344">
                  <c:v>14</c:v>
                </c:pt>
                <c:pt idx="1345">
                  <c:v>14</c:v>
                </c:pt>
                <c:pt idx="1346">
                  <c:v>14</c:v>
                </c:pt>
                <c:pt idx="1347">
                  <c:v>13</c:v>
                </c:pt>
                <c:pt idx="1348">
                  <c:v>13</c:v>
                </c:pt>
                <c:pt idx="1349">
                  <c:v>13</c:v>
                </c:pt>
                <c:pt idx="1350">
                  <c:v>13</c:v>
                </c:pt>
                <c:pt idx="1351">
                  <c:v>13</c:v>
                </c:pt>
                <c:pt idx="1352">
                  <c:v>13</c:v>
                </c:pt>
                <c:pt idx="1353">
                  <c:v>13</c:v>
                </c:pt>
                <c:pt idx="1354">
                  <c:v>13</c:v>
                </c:pt>
                <c:pt idx="1355">
                  <c:v>13</c:v>
                </c:pt>
                <c:pt idx="1356">
                  <c:v>13</c:v>
                </c:pt>
                <c:pt idx="1357">
                  <c:v>13</c:v>
                </c:pt>
                <c:pt idx="1358">
                  <c:v>13</c:v>
                </c:pt>
                <c:pt idx="1359">
                  <c:v>13</c:v>
                </c:pt>
                <c:pt idx="1360">
                  <c:v>13</c:v>
                </c:pt>
                <c:pt idx="1361">
                  <c:v>13</c:v>
                </c:pt>
                <c:pt idx="1362">
                  <c:v>13</c:v>
                </c:pt>
                <c:pt idx="1363">
                  <c:v>13</c:v>
                </c:pt>
                <c:pt idx="1364">
                  <c:v>13</c:v>
                </c:pt>
                <c:pt idx="1365">
                  <c:v>13</c:v>
                </c:pt>
                <c:pt idx="1366">
                  <c:v>13</c:v>
                </c:pt>
                <c:pt idx="1367">
                  <c:v>13</c:v>
                </c:pt>
                <c:pt idx="1368">
                  <c:v>12</c:v>
                </c:pt>
                <c:pt idx="1369">
                  <c:v>12</c:v>
                </c:pt>
                <c:pt idx="1370">
                  <c:v>12</c:v>
                </c:pt>
                <c:pt idx="1371">
                  <c:v>12</c:v>
                </c:pt>
                <c:pt idx="1372">
                  <c:v>12</c:v>
                </c:pt>
                <c:pt idx="1373">
                  <c:v>12</c:v>
                </c:pt>
                <c:pt idx="1374">
                  <c:v>12</c:v>
                </c:pt>
                <c:pt idx="1375">
                  <c:v>12</c:v>
                </c:pt>
                <c:pt idx="1376">
                  <c:v>12</c:v>
                </c:pt>
                <c:pt idx="1377">
                  <c:v>12</c:v>
                </c:pt>
                <c:pt idx="1378">
                  <c:v>12</c:v>
                </c:pt>
                <c:pt idx="1379">
                  <c:v>11</c:v>
                </c:pt>
                <c:pt idx="1380">
                  <c:v>11</c:v>
                </c:pt>
                <c:pt idx="1381">
                  <c:v>11</c:v>
                </c:pt>
                <c:pt idx="1382">
                  <c:v>11</c:v>
                </c:pt>
                <c:pt idx="1383">
                  <c:v>11</c:v>
                </c:pt>
                <c:pt idx="1384">
                  <c:v>11</c:v>
                </c:pt>
                <c:pt idx="1385">
                  <c:v>11</c:v>
                </c:pt>
                <c:pt idx="1386">
                  <c:v>12</c:v>
                </c:pt>
                <c:pt idx="1387">
                  <c:v>12</c:v>
                </c:pt>
                <c:pt idx="1388">
                  <c:v>12</c:v>
                </c:pt>
                <c:pt idx="1389">
                  <c:v>12</c:v>
                </c:pt>
                <c:pt idx="1390">
                  <c:v>12</c:v>
                </c:pt>
                <c:pt idx="1391">
                  <c:v>12</c:v>
                </c:pt>
                <c:pt idx="1392">
                  <c:v>12</c:v>
                </c:pt>
                <c:pt idx="1393">
                  <c:v>12</c:v>
                </c:pt>
                <c:pt idx="1394">
                  <c:v>12</c:v>
                </c:pt>
                <c:pt idx="1395">
                  <c:v>12</c:v>
                </c:pt>
                <c:pt idx="1396">
                  <c:v>12</c:v>
                </c:pt>
                <c:pt idx="1397">
                  <c:v>12</c:v>
                </c:pt>
                <c:pt idx="1398">
                  <c:v>12</c:v>
                </c:pt>
                <c:pt idx="1399">
                  <c:v>13</c:v>
                </c:pt>
                <c:pt idx="1400">
                  <c:v>13</c:v>
                </c:pt>
                <c:pt idx="1401">
                  <c:v>13</c:v>
                </c:pt>
                <c:pt idx="1402">
                  <c:v>13</c:v>
                </c:pt>
                <c:pt idx="1403">
                  <c:v>13</c:v>
                </c:pt>
                <c:pt idx="1404">
                  <c:v>13</c:v>
                </c:pt>
                <c:pt idx="1405">
                  <c:v>13</c:v>
                </c:pt>
                <c:pt idx="1406">
                  <c:v>13</c:v>
                </c:pt>
                <c:pt idx="1407">
                  <c:v>13</c:v>
                </c:pt>
                <c:pt idx="1408">
                  <c:v>13</c:v>
                </c:pt>
                <c:pt idx="1409">
                  <c:v>14</c:v>
                </c:pt>
                <c:pt idx="1410">
                  <c:v>14</c:v>
                </c:pt>
                <c:pt idx="1411">
                  <c:v>14</c:v>
                </c:pt>
                <c:pt idx="1412">
                  <c:v>14</c:v>
                </c:pt>
                <c:pt idx="1413">
                  <c:v>14</c:v>
                </c:pt>
                <c:pt idx="1414">
                  <c:v>14</c:v>
                </c:pt>
                <c:pt idx="1415">
                  <c:v>14</c:v>
                </c:pt>
                <c:pt idx="1416">
                  <c:v>14</c:v>
                </c:pt>
                <c:pt idx="1417">
                  <c:v>14</c:v>
                </c:pt>
                <c:pt idx="1418">
                  <c:v>14</c:v>
                </c:pt>
                <c:pt idx="1419">
                  <c:v>14</c:v>
                </c:pt>
                <c:pt idx="1420">
                  <c:v>14</c:v>
                </c:pt>
                <c:pt idx="1421">
                  <c:v>15</c:v>
                </c:pt>
                <c:pt idx="1422">
                  <c:v>15</c:v>
                </c:pt>
                <c:pt idx="1423">
                  <c:v>15</c:v>
                </c:pt>
                <c:pt idx="1424">
                  <c:v>15</c:v>
                </c:pt>
                <c:pt idx="1425">
                  <c:v>15</c:v>
                </c:pt>
                <c:pt idx="1426">
                  <c:v>15</c:v>
                </c:pt>
                <c:pt idx="1427">
                  <c:v>15</c:v>
                </c:pt>
                <c:pt idx="1428">
                  <c:v>15</c:v>
                </c:pt>
                <c:pt idx="1429">
                  <c:v>15</c:v>
                </c:pt>
                <c:pt idx="1430">
                  <c:v>15</c:v>
                </c:pt>
                <c:pt idx="1431">
                  <c:v>15</c:v>
                </c:pt>
                <c:pt idx="1432">
                  <c:v>15</c:v>
                </c:pt>
                <c:pt idx="1433">
                  <c:v>15</c:v>
                </c:pt>
                <c:pt idx="1434">
                  <c:v>15</c:v>
                </c:pt>
                <c:pt idx="1435">
                  <c:v>15</c:v>
                </c:pt>
                <c:pt idx="1436">
                  <c:v>15</c:v>
                </c:pt>
                <c:pt idx="1437">
                  <c:v>15</c:v>
                </c:pt>
                <c:pt idx="1438">
                  <c:v>15</c:v>
                </c:pt>
                <c:pt idx="1439">
                  <c:v>15</c:v>
                </c:pt>
                <c:pt idx="1440">
                  <c:v>15</c:v>
                </c:pt>
                <c:pt idx="1441">
                  <c:v>15</c:v>
                </c:pt>
                <c:pt idx="1442">
                  <c:v>15</c:v>
                </c:pt>
                <c:pt idx="1443">
                  <c:v>15</c:v>
                </c:pt>
                <c:pt idx="1444">
                  <c:v>15</c:v>
                </c:pt>
                <c:pt idx="1445">
                  <c:v>15</c:v>
                </c:pt>
                <c:pt idx="1446">
                  <c:v>15</c:v>
                </c:pt>
                <c:pt idx="1447">
                  <c:v>15</c:v>
                </c:pt>
                <c:pt idx="1448">
                  <c:v>15</c:v>
                </c:pt>
                <c:pt idx="1449">
                  <c:v>15</c:v>
                </c:pt>
                <c:pt idx="1450">
                  <c:v>15</c:v>
                </c:pt>
                <c:pt idx="1451">
                  <c:v>15</c:v>
                </c:pt>
                <c:pt idx="1452">
                  <c:v>15</c:v>
                </c:pt>
                <c:pt idx="1453">
                  <c:v>15</c:v>
                </c:pt>
                <c:pt idx="1454">
                  <c:v>15</c:v>
                </c:pt>
                <c:pt idx="1455">
                  <c:v>15</c:v>
                </c:pt>
                <c:pt idx="1456">
                  <c:v>15</c:v>
                </c:pt>
                <c:pt idx="1457">
                  <c:v>15</c:v>
                </c:pt>
                <c:pt idx="1458">
                  <c:v>15</c:v>
                </c:pt>
                <c:pt idx="1459">
                  <c:v>15</c:v>
                </c:pt>
                <c:pt idx="1460">
                  <c:v>15</c:v>
                </c:pt>
                <c:pt idx="1461">
                  <c:v>15</c:v>
                </c:pt>
                <c:pt idx="1462">
                  <c:v>15</c:v>
                </c:pt>
                <c:pt idx="1463">
                  <c:v>15</c:v>
                </c:pt>
                <c:pt idx="1464">
                  <c:v>15</c:v>
                </c:pt>
                <c:pt idx="1465">
                  <c:v>15</c:v>
                </c:pt>
                <c:pt idx="1466">
                  <c:v>15</c:v>
                </c:pt>
                <c:pt idx="1467">
                  <c:v>15</c:v>
                </c:pt>
                <c:pt idx="1468">
                  <c:v>15</c:v>
                </c:pt>
                <c:pt idx="1469">
                  <c:v>14</c:v>
                </c:pt>
                <c:pt idx="1470">
                  <c:v>14</c:v>
                </c:pt>
                <c:pt idx="1471">
                  <c:v>14</c:v>
                </c:pt>
                <c:pt idx="1472">
                  <c:v>14</c:v>
                </c:pt>
                <c:pt idx="1473">
                  <c:v>14</c:v>
                </c:pt>
                <c:pt idx="1474">
                  <c:v>14</c:v>
                </c:pt>
                <c:pt idx="1475">
                  <c:v>14</c:v>
                </c:pt>
                <c:pt idx="1476">
                  <c:v>14</c:v>
                </c:pt>
                <c:pt idx="1477">
                  <c:v>14</c:v>
                </c:pt>
                <c:pt idx="1478">
                  <c:v>14</c:v>
                </c:pt>
                <c:pt idx="1479">
                  <c:v>14</c:v>
                </c:pt>
                <c:pt idx="1480">
                  <c:v>14</c:v>
                </c:pt>
                <c:pt idx="1481">
                  <c:v>14</c:v>
                </c:pt>
                <c:pt idx="1482">
                  <c:v>14</c:v>
                </c:pt>
                <c:pt idx="1483">
                  <c:v>14</c:v>
                </c:pt>
                <c:pt idx="1484">
                  <c:v>14</c:v>
                </c:pt>
                <c:pt idx="1485">
                  <c:v>14</c:v>
                </c:pt>
                <c:pt idx="1486">
                  <c:v>14</c:v>
                </c:pt>
                <c:pt idx="1487">
                  <c:v>14</c:v>
                </c:pt>
                <c:pt idx="1488">
                  <c:v>14</c:v>
                </c:pt>
                <c:pt idx="1489">
                  <c:v>14</c:v>
                </c:pt>
                <c:pt idx="1490">
                  <c:v>14</c:v>
                </c:pt>
                <c:pt idx="1491">
                  <c:v>14</c:v>
                </c:pt>
                <c:pt idx="1492">
                  <c:v>14</c:v>
                </c:pt>
                <c:pt idx="1493">
                  <c:v>14</c:v>
                </c:pt>
                <c:pt idx="1494">
                  <c:v>14</c:v>
                </c:pt>
                <c:pt idx="1495">
                  <c:v>14</c:v>
                </c:pt>
                <c:pt idx="1496">
                  <c:v>14</c:v>
                </c:pt>
                <c:pt idx="1497">
                  <c:v>14</c:v>
                </c:pt>
                <c:pt idx="1498">
                  <c:v>14</c:v>
                </c:pt>
                <c:pt idx="1499">
                  <c:v>14</c:v>
                </c:pt>
                <c:pt idx="1500">
                  <c:v>14</c:v>
                </c:pt>
                <c:pt idx="1501">
                  <c:v>14</c:v>
                </c:pt>
                <c:pt idx="1502">
                  <c:v>15</c:v>
                </c:pt>
                <c:pt idx="1503">
                  <c:v>15</c:v>
                </c:pt>
                <c:pt idx="1504">
                  <c:v>15</c:v>
                </c:pt>
                <c:pt idx="1505">
                  <c:v>15</c:v>
                </c:pt>
                <c:pt idx="1506">
                  <c:v>15</c:v>
                </c:pt>
                <c:pt idx="1507">
                  <c:v>16</c:v>
                </c:pt>
                <c:pt idx="1508">
                  <c:v>16</c:v>
                </c:pt>
                <c:pt idx="1509">
                  <c:v>16</c:v>
                </c:pt>
                <c:pt idx="1510">
                  <c:v>16</c:v>
                </c:pt>
                <c:pt idx="1511">
                  <c:v>17</c:v>
                </c:pt>
                <c:pt idx="1512">
                  <c:v>17</c:v>
                </c:pt>
                <c:pt idx="1513">
                  <c:v>18</c:v>
                </c:pt>
                <c:pt idx="1514">
                  <c:v>18</c:v>
                </c:pt>
                <c:pt idx="1515">
                  <c:v>18</c:v>
                </c:pt>
                <c:pt idx="1516">
                  <c:v>18</c:v>
                </c:pt>
                <c:pt idx="1517">
                  <c:v>19</c:v>
                </c:pt>
                <c:pt idx="1518">
                  <c:v>19</c:v>
                </c:pt>
                <c:pt idx="1519">
                  <c:v>19</c:v>
                </c:pt>
                <c:pt idx="1520">
                  <c:v>20</c:v>
                </c:pt>
                <c:pt idx="1521">
                  <c:v>20</c:v>
                </c:pt>
                <c:pt idx="1522">
                  <c:v>20</c:v>
                </c:pt>
                <c:pt idx="1523">
                  <c:v>20</c:v>
                </c:pt>
                <c:pt idx="1524">
                  <c:v>20</c:v>
                </c:pt>
                <c:pt idx="1525">
                  <c:v>20</c:v>
                </c:pt>
                <c:pt idx="1526">
                  <c:v>21</c:v>
                </c:pt>
                <c:pt idx="1527">
                  <c:v>21</c:v>
                </c:pt>
                <c:pt idx="1528">
                  <c:v>21</c:v>
                </c:pt>
                <c:pt idx="1529">
                  <c:v>21</c:v>
                </c:pt>
                <c:pt idx="1530">
                  <c:v>21</c:v>
                </c:pt>
                <c:pt idx="1531">
                  <c:v>21</c:v>
                </c:pt>
                <c:pt idx="1532">
                  <c:v>21</c:v>
                </c:pt>
                <c:pt idx="1533">
                  <c:v>21</c:v>
                </c:pt>
                <c:pt idx="1534">
                  <c:v>21</c:v>
                </c:pt>
                <c:pt idx="1535">
                  <c:v>21</c:v>
                </c:pt>
                <c:pt idx="1536">
                  <c:v>21</c:v>
                </c:pt>
                <c:pt idx="1537">
                  <c:v>21</c:v>
                </c:pt>
                <c:pt idx="1538">
                  <c:v>21</c:v>
                </c:pt>
                <c:pt idx="1539">
                  <c:v>21</c:v>
                </c:pt>
                <c:pt idx="1540">
                  <c:v>20</c:v>
                </c:pt>
                <c:pt idx="1541">
                  <c:v>20</c:v>
                </c:pt>
                <c:pt idx="1542">
                  <c:v>20</c:v>
                </c:pt>
                <c:pt idx="1543">
                  <c:v>20</c:v>
                </c:pt>
                <c:pt idx="1544">
                  <c:v>20</c:v>
                </c:pt>
                <c:pt idx="1545">
                  <c:v>20</c:v>
                </c:pt>
                <c:pt idx="1546">
                  <c:v>20</c:v>
                </c:pt>
                <c:pt idx="1547">
                  <c:v>20</c:v>
                </c:pt>
                <c:pt idx="1548">
                  <c:v>19</c:v>
                </c:pt>
                <c:pt idx="1549">
                  <c:v>19</c:v>
                </c:pt>
                <c:pt idx="1550">
                  <c:v>19</c:v>
                </c:pt>
                <c:pt idx="1551">
                  <c:v>19</c:v>
                </c:pt>
                <c:pt idx="1552">
                  <c:v>18</c:v>
                </c:pt>
                <c:pt idx="1553">
                  <c:v>18</c:v>
                </c:pt>
                <c:pt idx="1554">
                  <c:v>18</c:v>
                </c:pt>
                <c:pt idx="1555">
                  <c:v>18</c:v>
                </c:pt>
                <c:pt idx="1556">
                  <c:v>17</c:v>
                </c:pt>
                <c:pt idx="1557">
                  <c:v>17</c:v>
                </c:pt>
                <c:pt idx="1558">
                  <c:v>17</c:v>
                </c:pt>
                <c:pt idx="1559">
                  <c:v>16</c:v>
                </c:pt>
                <c:pt idx="1560">
                  <c:v>16</c:v>
                </c:pt>
                <c:pt idx="1561">
                  <c:v>16</c:v>
                </c:pt>
                <c:pt idx="1562">
                  <c:v>16</c:v>
                </c:pt>
                <c:pt idx="1563">
                  <c:v>15</c:v>
                </c:pt>
                <c:pt idx="1564">
                  <c:v>15</c:v>
                </c:pt>
                <c:pt idx="1565">
                  <c:v>15</c:v>
                </c:pt>
                <c:pt idx="1566">
                  <c:v>15</c:v>
                </c:pt>
                <c:pt idx="1567">
                  <c:v>15</c:v>
                </c:pt>
                <c:pt idx="1568">
                  <c:v>15</c:v>
                </c:pt>
                <c:pt idx="1569">
                  <c:v>15</c:v>
                </c:pt>
                <c:pt idx="1570">
                  <c:v>15</c:v>
                </c:pt>
                <c:pt idx="1571">
                  <c:v>15</c:v>
                </c:pt>
                <c:pt idx="1572">
                  <c:v>15</c:v>
                </c:pt>
                <c:pt idx="1573">
                  <c:v>15</c:v>
                </c:pt>
                <c:pt idx="1574">
                  <c:v>15</c:v>
                </c:pt>
                <c:pt idx="1575">
                  <c:v>15</c:v>
                </c:pt>
                <c:pt idx="1576">
                  <c:v>15</c:v>
                </c:pt>
                <c:pt idx="1577">
                  <c:v>15</c:v>
                </c:pt>
                <c:pt idx="1578">
                  <c:v>15</c:v>
                </c:pt>
                <c:pt idx="1579">
                  <c:v>16</c:v>
                </c:pt>
                <c:pt idx="1580">
                  <c:v>16</c:v>
                </c:pt>
                <c:pt idx="1581">
                  <c:v>16</c:v>
                </c:pt>
                <c:pt idx="1582">
                  <c:v>16</c:v>
                </c:pt>
                <c:pt idx="1583">
                  <c:v>16</c:v>
                </c:pt>
                <c:pt idx="1584">
                  <c:v>15</c:v>
                </c:pt>
                <c:pt idx="1585">
                  <c:v>16</c:v>
                </c:pt>
                <c:pt idx="1586">
                  <c:v>15</c:v>
                </c:pt>
                <c:pt idx="1587">
                  <c:v>15</c:v>
                </c:pt>
                <c:pt idx="1588">
                  <c:v>15</c:v>
                </c:pt>
                <c:pt idx="1589">
                  <c:v>15</c:v>
                </c:pt>
                <c:pt idx="1590">
                  <c:v>15</c:v>
                </c:pt>
                <c:pt idx="1591">
                  <c:v>15</c:v>
                </c:pt>
                <c:pt idx="1592">
                  <c:v>15</c:v>
                </c:pt>
                <c:pt idx="1593">
                  <c:v>15</c:v>
                </c:pt>
                <c:pt idx="1594">
                  <c:v>15</c:v>
                </c:pt>
                <c:pt idx="1595">
                  <c:v>15</c:v>
                </c:pt>
                <c:pt idx="1596">
                  <c:v>15</c:v>
                </c:pt>
                <c:pt idx="1597">
                  <c:v>15</c:v>
                </c:pt>
                <c:pt idx="1598">
                  <c:v>15</c:v>
                </c:pt>
                <c:pt idx="1599">
                  <c:v>14</c:v>
                </c:pt>
                <c:pt idx="1600">
                  <c:v>14</c:v>
                </c:pt>
                <c:pt idx="1601">
                  <c:v>14</c:v>
                </c:pt>
                <c:pt idx="1602">
                  <c:v>14</c:v>
                </c:pt>
                <c:pt idx="1603">
                  <c:v>14</c:v>
                </c:pt>
                <c:pt idx="1604">
                  <c:v>14</c:v>
                </c:pt>
                <c:pt idx="1605">
                  <c:v>14</c:v>
                </c:pt>
                <c:pt idx="1606">
                  <c:v>14</c:v>
                </c:pt>
                <c:pt idx="1607">
                  <c:v>14</c:v>
                </c:pt>
                <c:pt idx="1608">
                  <c:v>14</c:v>
                </c:pt>
                <c:pt idx="1609">
                  <c:v>14</c:v>
                </c:pt>
                <c:pt idx="1610">
                  <c:v>14</c:v>
                </c:pt>
                <c:pt idx="1611">
                  <c:v>14</c:v>
                </c:pt>
                <c:pt idx="1612">
                  <c:v>14</c:v>
                </c:pt>
                <c:pt idx="1613">
                  <c:v>14</c:v>
                </c:pt>
                <c:pt idx="1614">
                  <c:v>14</c:v>
                </c:pt>
                <c:pt idx="1615">
                  <c:v>14</c:v>
                </c:pt>
                <c:pt idx="1616">
                  <c:v>13</c:v>
                </c:pt>
                <c:pt idx="1617">
                  <c:v>13</c:v>
                </c:pt>
                <c:pt idx="1618">
                  <c:v>13</c:v>
                </c:pt>
                <c:pt idx="1619">
                  <c:v>13</c:v>
                </c:pt>
                <c:pt idx="1620">
                  <c:v>13</c:v>
                </c:pt>
                <c:pt idx="1621">
                  <c:v>13</c:v>
                </c:pt>
                <c:pt idx="1622">
                  <c:v>13</c:v>
                </c:pt>
                <c:pt idx="1623">
                  <c:v>12</c:v>
                </c:pt>
                <c:pt idx="1624">
                  <c:v>12</c:v>
                </c:pt>
                <c:pt idx="1625">
                  <c:v>12</c:v>
                </c:pt>
                <c:pt idx="1626">
                  <c:v>12</c:v>
                </c:pt>
                <c:pt idx="1627">
                  <c:v>12</c:v>
                </c:pt>
                <c:pt idx="1628">
                  <c:v>12</c:v>
                </c:pt>
                <c:pt idx="1629">
                  <c:v>12</c:v>
                </c:pt>
                <c:pt idx="1630">
                  <c:v>12</c:v>
                </c:pt>
                <c:pt idx="1631">
                  <c:v>12</c:v>
                </c:pt>
                <c:pt idx="1632">
                  <c:v>12</c:v>
                </c:pt>
                <c:pt idx="1633">
                  <c:v>12</c:v>
                </c:pt>
                <c:pt idx="1634">
                  <c:v>12</c:v>
                </c:pt>
                <c:pt idx="1635">
                  <c:v>12</c:v>
                </c:pt>
                <c:pt idx="1636">
                  <c:v>12</c:v>
                </c:pt>
                <c:pt idx="1637">
                  <c:v>12</c:v>
                </c:pt>
                <c:pt idx="1638">
                  <c:v>12</c:v>
                </c:pt>
                <c:pt idx="1639">
                  <c:v>12</c:v>
                </c:pt>
                <c:pt idx="1640">
                  <c:v>11</c:v>
                </c:pt>
                <c:pt idx="1641">
                  <c:v>11</c:v>
                </c:pt>
                <c:pt idx="1642">
                  <c:v>11</c:v>
                </c:pt>
                <c:pt idx="1643">
                  <c:v>11</c:v>
                </c:pt>
                <c:pt idx="1644">
                  <c:v>11</c:v>
                </c:pt>
                <c:pt idx="1645">
                  <c:v>11</c:v>
                </c:pt>
                <c:pt idx="1646">
                  <c:v>11</c:v>
                </c:pt>
                <c:pt idx="1647">
                  <c:v>11</c:v>
                </c:pt>
                <c:pt idx="1648">
                  <c:v>11</c:v>
                </c:pt>
                <c:pt idx="1649">
                  <c:v>10</c:v>
                </c:pt>
                <c:pt idx="1650">
                  <c:v>10</c:v>
                </c:pt>
                <c:pt idx="1651">
                  <c:v>10</c:v>
                </c:pt>
                <c:pt idx="1652">
                  <c:v>11</c:v>
                </c:pt>
                <c:pt idx="1653">
                  <c:v>11</c:v>
                </c:pt>
                <c:pt idx="1654">
                  <c:v>11</c:v>
                </c:pt>
                <c:pt idx="1655">
                  <c:v>11</c:v>
                </c:pt>
                <c:pt idx="1656">
                  <c:v>10</c:v>
                </c:pt>
                <c:pt idx="1657">
                  <c:v>10</c:v>
                </c:pt>
                <c:pt idx="1658">
                  <c:v>10</c:v>
                </c:pt>
                <c:pt idx="1659">
                  <c:v>11</c:v>
                </c:pt>
                <c:pt idx="1660">
                  <c:v>11</c:v>
                </c:pt>
                <c:pt idx="1661">
                  <c:v>11</c:v>
                </c:pt>
                <c:pt idx="1662">
                  <c:v>11</c:v>
                </c:pt>
                <c:pt idx="1663">
                  <c:v>11</c:v>
                </c:pt>
                <c:pt idx="1664">
                  <c:v>11</c:v>
                </c:pt>
                <c:pt idx="1665">
                  <c:v>11</c:v>
                </c:pt>
                <c:pt idx="1666">
                  <c:v>11</c:v>
                </c:pt>
                <c:pt idx="1667">
                  <c:v>11</c:v>
                </c:pt>
                <c:pt idx="1668">
                  <c:v>11</c:v>
                </c:pt>
                <c:pt idx="1669">
                  <c:v>11</c:v>
                </c:pt>
                <c:pt idx="1670">
                  <c:v>11</c:v>
                </c:pt>
                <c:pt idx="1671">
                  <c:v>11</c:v>
                </c:pt>
                <c:pt idx="1672">
                  <c:v>11</c:v>
                </c:pt>
                <c:pt idx="1673">
                  <c:v>11</c:v>
                </c:pt>
                <c:pt idx="1674">
                  <c:v>11</c:v>
                </c:pt>
                <c:pt idx="1675">
                  <c:v>11</c:v>
                </c:pt>
                <c:pt idx="1676">
                  <c:v>11</c:v>
                </c:pt>
                <c:pt idx="1677">
                  <c:v>11</c:v>
                </c:pt>
                <c:pt idx="1678">
                  <c:v>11</c:v>
                </c:pt>
                <c:pt idx="1679">
                  <c:v>11</c:v>
                </c:pt>
                <c:pt idx="1680">
                  <c:v>11</c:v>
                </c:pt>
                <c:pt idx="1681">
                  <c:v>11</c:v>
                </c:pt>
                <c:pt idx="1682">
                  <c:v>11</c:v>
                </c:pt>
                <c:pt idx="1683">
                  <c:v>11</c:v>
                </c:pt>
                <c:pt idx="1684">
                  <c:v>11</c:v>
                </c:pt>
                <c:pt idx="1685">
                  <c:v>12</c:v>
                </c:pt>
                <c:pt idx="1686">
                  <c:v>12</c:v>
                </c:pt>
                <c:pt idx="1687">
                  <c:v>12</c:v>
                </c:pt>
                <c:pt idx="1688">
                  <c:v>12</c:v>
                </c:pt>
                <c:pt idx="1689">
                  <c:v>13</c:v>
                </c:pt>
                <c:pt idx="1690">
                  <c:v>13</c:v>
                </c:pt>
                <c:pt idx="1691">
                  <c:v>13</c:v>
                </c:pt>
                <c:pt idx="1692">
                  <c:v>13</c:v>
                </c:pt>
                <c:pt idx="1693">
                  <c:v>13</c:v>
                </c:pt>
                <c:pt idx="1694">
                  <c:v>14</c:v>
                </c:pt>
                <c:pt idx="1695">
                  <c:v>14</c:v>
                </c:pt>
                <c:pt idx="1696">
                  <c:v>14</c:v>
                </c:pt>
                <c:pt idx="1697">
                  <c:v>14</c:v>
                </c:pt>
                <c:pt idx="1698">
                  <c:v>14</c:v>
                </c:pt>
                <c:pt idx="1699">
                  <c:v>14</c:v>
                </c:pt>
                <c:pt idx="1700">
                  <c:v>14</c:v>
                </c:pt>
                <c:pt idx="1701">
                  <c:v>14</c:v>
                </c:pt>
                <c:pt idx="1702">
                  <c:v>14</c:v>
                </c:pt>
                <c:pt idx="1703">
                  <c:v>14</c:v>
                </c:pt>
                <c:pt idx="1704">
                  <c:v>14</c:v>
                </c:pt>
                <c:pt idx="1705">
                  <c:v>14</c:v>
                </c:pt>
                <c:pt idx="1706">
                  <c:v>14</c:v>
                </c:pt>
                <c:pt idx="1707">
                  <c:v>14</c:v>
                </c:pt>
                <c:pt idx="1708">
                  <c:v>14</c:v>
                </c:pt>
                <c:pt idx="1709">
                  <c:v>14</c:v>
                </c:pt>
                <c:pt idx="1710">
                  <c:v>14</c:v>
                </c:pt>
                <c:pt idx="1711">
                  <c:v>14</c:v>
                </c:pt>
                <c:pt idx="1712">
                  <c:v>14</c:v>
                </c:pt>
                <c:pt idx="1713">
                  <c:v>14</c:v>
                </c:pt>
                <c:pt idx="1714">
                  <c:v>14</c:v>
                </c:pt>
                <c:pt idx="1715">
                  <c:v>14</c:v>
                </c:pt>
                <c:pt idx="1716">
                  <c:v>14</c:v>
                </c:pt>
                <c:pt idx="1717">
                  <c:v>14</c:v>
                </c:pt>
                <c:pt idx="1718">
                  <c:v>14</c:v>
                </c:pt>
                <c:pt idx="1719">
                  <c:v>14</c:v>
                </c:pt>
                <c:pt idx="1720">
                  <c:v>14</c:v>
                </c:pt>
                <c:pt idx="1721">
                  <c:v>14</c:v>
                </c:pt>
                <c:pt idx="1722">
                  <c:v>14</c:v>
                </c:pt>
                <c:pt idx="1723">
                  <c:v>14</c:v>
                </c:pt>
                <c:pt idx="1724">
                  <c:v>14</c:v>
                </c:pt>
                <c:pt idx="1725">
                  <c:v>14</c:v>
                </c:pt>
                <c:pt idx="1726">
                  <c:v>14</c:v>
                </c:pt>
                <c:pt idx="1727">
                  <c:v>14</c:v>
                </c:pt>
                <c:pt idx="1728">
                  <c:v>14</c:v>
                </c:pt>
                <c:pt idx="1729">
                  <c:v>14</c:v>
                </c:pt>
                <c:pt idx="1730">
                  <c:v>14</c:v>
                </c:pt>
                <c:pt idx="1731">
                  <c:v>13</c:v>
                </c:pt>
                <c:pt idx="1732">
                  <c:v>13</c:v>
                </c:pt>
                <c:pt idx="1733">
                  <c:v>13</c:v>
                </c:pt>
                <c:pt idx="1734">
                  <c:v>13</c:v>
                </c:pt>
                <c:pt idx="1735">
                  <c:v>13</c:v>
                </c:pt>
                <c:pt idx="1736">
                  <c:v>13</c:v>
                </c:pt>
                <c:pt idx="1737">
                  <c:v>13</c:v>
                </c:pt>
                <c:pt idx="1738">
                  <c:v>13</c:v>
                </c:pt>
                <c:pt idx="1739">
                  <c:v>13</c:v>
                </c:pt>
                <c:pt idx="1740">
                  <c:v>13</c:v>
                </c:pt>
                <c:pt idx="1741">
                  <c:v>13</c:v>
                </c:pt>
                <c:pt idx="1742">
                  <c:v>13</c:v>
                </c:pt>
                <c:pt idx="1743">
                  <c:v>13</c:v>
                </c:pt>
                <c:pt idx="1744">
                  <c:v>14</c:v>
                </c:pt>
                <c:pt idx="1745">
                  <c:v>14</c:v>
                </c:pt>
                <c:pt idx="1746">
                  <c:v>14</c:v>
                </c:pt>
                <c:pt idx="1747">
                  <c:v>15</c:v>
                </c:pt>
                <c:pt idx="1748">
                  <c:v>15</c:v>
                </c:pt>
                <c:pt idx="1749">
                  <c:v>15</c:v>
                </c:pt>
                <c:pt idx="1750">
                  <c:v>16</c:v>
                </c:pt>
                <c:pt idx="1751">
                  <c:v>17</c:v>
                </c:pt>
                <c:pt idx="1752">
                  <c:v>17</c:v>
                </c:pt>
                <c:pt idx="1753">
                  <c:v>17</c:v>
                </c:pt>
                <c:pt idx="1754">
                  <c:v>18</c:v>
                </c:pt>
                <c:pt idx="1755">
                  <c:v>18</c:v>
                </c:pt>
                <c:pt idx="1756">
                  <c:v>19</c:v>
                </c:pt>
                <c:pt idx="1757">
                  <c:v>20</c:v>
                </c:pt>
                <c:pt idx="1758">
                  <c:v>21</c:v>
                </c:pt>
                <c:pt idx="1759">
                  <c:v>21</c:v>
                </c:pt>
                <c:pt idx="1760">
                  <c:v>21</c:v>
                </c:pt>
                <c:pt idx="1761">
                  <c:v>22</c:v>
                </c:pt>
                <c:pt idx="1762">
                  <c:v>22</c:v>
                </c:pt>
                <c:pt idx="1763">
                  <c:v>23</c:v>
                </c:pt>
                <c:pt idx="1764">
                  <c:v>24</c:v>
                </c:pt>
                <c:pt idx="1765">
                  <c:v>24</c:v>
                </c:pt>
                <c:pt idx="1766">
                  <c:v>25</c:v>
                </c:pt>
                <c:pt idx="1767">
                  <c:v>25</c:v>
                </c:pt>
                <c:pt idx="1768">
                  <c:v>26</c:v>
                </c:pt>
                <c:pt idx="1769">
                  <c:v>26</c:v>
                </c:pt>
                <c:pt idx="1770">
                  <c:v>27</c:v>
                </c:pt>
                <c:pt idx="1771">
                  <c:v>27</c:v>
                </c:pt>
                <c:pt idx="1772">
                  <c:v>28</c:v>
                </c:pt>
                <c:pt idx="1773">
                  <c:v>28</c:v>
                </c:pt>
                <c:pt idx="1774">
                  <c:v>29</c:v>
                </c:pt>
                <c:pt idx="1775">
                  <c:v>30</c:v>
                </c:pt>
                <c:pt idx="1776">
                  <c:v>30</c:v>
                </c:pt>
                <c:pt idx="1777">
                  <c:v>32</c:v>
                </c:pt>
                <c:pt idx="1778">
                  <c:v>37</c:v>
                </c:pt>
                <c:pt idx="1779">
                  <c:v>38</c:v>
                </c:pt>
                <c:pt idx="1780">
                  <c:v>38</c:v>
                </c:pt>
                <c:pt idx="1781">
                  <c:v>38</c:v>
                </c:pt>
                <c:pt idx="1782">
                  <c:v>39</c:v>
                </c:pt>
                <c:pt idx="1783">
                  <c:v>40</c:v>
                </c:pt>
                <c:pt idx="1784">
                  <c:v>40</c:v>
                </c:pt>
                <c:pt idx="1785">
                  <c:v>40</c:v>
                </c:pt>
                <c:pt idx="1786">
                  <c:v>41</c:v>
                </c:pt>
                <c:pt idx="1787">
                  <c:v>41</c:v>
                </c:pt>
                <c:pt idx="1788">
                  <c:v>41</c:v>
                </c:pt>
                <c:pt idx="1789">
                  <c:v>41</c:v>
                </c:pt>
                <c:pt idx="1790">
                  <c:v>42</c:v>
                </c:pt>
                <c:pt idx="1791">
                  <c:v>42</c:v>
                </c:pt>
                <c:pt idx="1792">
                  <c:v>42</c:v>
                </c:pt>
                <c:pt idx="1793">
                  <c:v>42</c:v>
                </c:pt>
                <c:pt idx="1794">
                  <c:v>43</c:v>
                </c:pt>
                <c:pt idx="1795">
                  <c:v>43</c:v>
                </c:pt>
                <c:pt idx="1796">
                  <c:v>43</c:v>
                </c:pt>
                <c:pt idx="1797">
                  <c:v>43</c:v>
                </c:pt>
                <c:pt idx="1798">
                  <c:v>43</c:v>
                </c:pt>
                <c:pt idx="1799">
                  <c:v>43</c:v>
                </c:pt>
                <c:pt idx="1800">
                  <c:v>44</c:v>
                </c:pt>
                <c:pt idx="1801">
                  <c:v>44</c:v>
                </c:pt>
                <c:pt idx="1802">
                  <c:v>44</c:v>
                </c:pt>
                <c:pt idx="1803">
                  <c:v>44</c:v>
                </c:pt>
                <c:pt idx="1804">
                  <c:v>44</c:v>
                </c:pt>
                <c:pt idx="1805">
                  <c:v>44</c:v>
                </c:pt>
                <c:pt idx="1806">
                  <c:v>44</c:v>
                </c:pt>
                <c:pt idx="1807">
                  <c:v>45</c:v>
                </c:pt>
                <c:pt idx="1808">
                  <c:v>45</c:v>
                </c:pt>
                <c:pt idx="1809">
                  <c:v>45</c:v>
                </c:pt>
                <c:pt idx="1810">
                  <c:v>45</c:v>
                </c:pt>
                <c:pt idx="1811">
                  <c:v>45</c:v>
                </c:pt>
                <c:pt idx="1812">
                  <c:v>46</c:v>
                </c:pt>
                <c:pt idx="1813">
                  <c:v>46</c:v>
                </c:pt>
                <c:pt idx="1814">
                  <c:v>47</c:v>
                </c:pt>
                <c:pt idx="1815">
                  <c:v>47</c:v>
                </c:pt>
                <c:pt idx="1816">
                  <c:v>47</c:v>
                </c:pt>
                <c:pt idx="1817">
                  <c:v>48</c:v>
                </c:pt>
                <c:pt idx="1818">
                  <c:v>47</c:v>
                </c:pt>
                <c:pt idx="1819">
                  <c:v>44</c:v>
                </c:pt>
                <c:pt idx="1820">
                  <c:v>45</c:v>
                </c:pt>
                <c:pt idx="1821">
                  <c:v>46</c:v>
                </c:pt>
                <c:pt idx="1822">
                  <c:v>48</c:v>
                </c:pt>
                <c:pt idx="1823">
                  <c:v>48</c:v>
                </c:pt>
                <c:pt idx="1824">
                  <c:v>50</c:v>
                </c:pt>
                <c:pt idx="1825">
                  <c:v>50</c:v>
                </c:pt>
                <c:pt idx="1826">
                  <c:v>51</c:v>
                </c:pt>
                <c:pt idx="1827">
                  <c:v>52</c:v>
                </c:pt>
                <c:pt idx="1828">
                  <c:v>53</c:v>
                </c:pt>
                <c:pt idx="1829">
                  <c:v>54</c:v>
                </c:pt>
                <c:pt idx="1830">
                  <c:v>55</c:v>
                </c:pt>
                <c:pt idx="1831">
                  <c:v>56</c:v>
                </c:pt>
                <c:pt idx="1832">
                  <c:v>56</c:v>
                </c:pt>
                <c:pt idx="1833">
                  <c:v>56</c:v>
                </c:pt>
                <c:pt idx="1834">
                  <c:v>57</c:v>
                </c:pt>
                <c:pt idx="1835">
                  <c:v>58</c:v>
                </c:pt>
                <c:pt idx="1836">
                  <c:v>59</c:v>
                </c:pt>
                <c:pt idx="1837">
                  <c:v>60</c:v>
                </c:pt>
                <c:pt idx="1838">
                  <c:v>61</c:v>
                </c:pt>
                <c:pt idx="1839">
                  <c:v>63</c:v>
                </c:pt>
                <c:pt idx="1840">
                  <c:v>65</c:v>
                </c:pt>
                <c:pt idx="1841">
                  <c:v>70</c:v>
                </c:pt>
                <c:pt idx="1842">
                  <c:v>75</c:v>
                </c:pt>
                <c:pt idx="1843">
                  <c:v>77</c:v>
                </c:pt>
                <c:pt idx="1844">
                  <c:v>78</c:v>
                </c:pt>
                <c:pt idx="1845">
                  <c:v>80</c:v>
                </c:pt>
                <c:pt idx="1846">
                  <c:v>82</c:v>
                </c:pt>
                <c:pt idx="1847">
                  <c:v>84</c:v>
                </c:pt>
                <c:pt idx="1848">
                  <c:v>86</c:v>
                </c:pt>
                <c:pt idx="1849">
                  <c:v>89</c:v>
                </c:pt>
                <c:pt idx="1850">
                  <c:v>91</c:v>
                </c:pt>
                <c:pt idx="1851">
                  <c:v>92</c:v>
                </c:pt>
                <c:pt idx="1852">
                  <c:v>93</c:v>
                </c:pt>
                <c:pt idx="1853">
                  <c:v>95</c:v>
                </c:pt>
                <c:pt idx="1854">
                  <c:v>96</c:v>
                </c:pt>
                <c:pt idx="1855">
                  <c:v>97</c:v>
                </c:pt>
                <c:pt idx="1856">
                  <c:v>98</c:v>
                </c:pt>
                <c:pt idx="1857">
                  <c:v>99</c:v>
                </c:pt>
                <c:pt idx="1858">
                  <c:v>102</c:v>
                </c:pt>
                <c:pt idx="1859">
                  <c:v>106</c:v>
                </c:pt>
                <c:pt idx="1860">
                  <c:v>109</c:v>
                </c:pt>
                <c:pt idx="1861">
                  <c:v>113</c:v>
                </c:pt>
                <c:pt idx="1862">
                  <c:v>120</c:v>
                </c:pt>
                <c:pt idx="1863">
                  <c:v>124</c:v>
                </c:pt>
                <c:pt idx="1864">
                  <c:v>129</c:v>
                </c:pt>
                <c:pt idx="1865">
                  <c:v>130</c:v>
                </c:pt>
                <c:pt idx="1866">
                  <c:v>131</c:v>
                </c:pt>
                <c:pt idx="1867">
                  <c:v>131</c:v>
                </c:pt>
                <c:pt idx="1868">
                  <c:v>133</c:v>
                </c:pt>
                <c:pt idx="1869">
                  <c:v>135</c:v>
                </c:pt>
                <c:pt idx="1870">
                  <c:v>137</c:v>
                </c:pt>
                <c:pt idx="1871">
                  <c:v>138</c:v>
                </c:pt>
                <c:pt idx="1872">
                  <c:v>139</c:v>
                </c:pt>
                <c:pt idx="1873">
                  <c:v>142</c:v>
                </c:pt>
                <c:pt idx="1874">
                  <c:v>146</c:v>
                </c:pt>
                <c:pt idx="1875">
                  <c:v>148</c:v>
                </c:pt>
                <c:pt idx="1876">
                  <c:v>151</c:v>
                </c:pt>
                <c:pt idx="1877">
                  <c:v>157</c:v>
                </c:pt>
                <c:pt idx="1878">
                  <c:v>160</c:v>
                </c:pt>
                <c:pt idx="1879">
                  <c:v>160</c:v>
                </c:pt>
                <c:pt idx="1880">
                  <c:v>161</c:v>
                </c:pt>
                <c:pt idx="1881">
                  <c:v>162</c:v>
                </c:pt>
                <c:pt idx="1882">
                  <c:v>159</c:v>
                </c:pt>
                <c:pt idx="1883">
                  <c:v>156</c:v>
                </c:pt>
                <c:pt idx="1884">
                  <c:v>156</c:v>
                </c:pt>
                <c:pt idx="1885">
                  <c:v>156</c:v>
                </c:pt>
                <c:pt idx="1886">
                  <c:v>155</c:v>
                </c:pt>
                <c:pt idx="1887">
                  <c:v>155</c:v>
                </c:pt>
                <c:pt idx="1888">
                  <c:v>155</c:v>
                </c:pt>
                <c:pt idx="1889">
                  <c:v>155</c:v>
                </c:pt>
                <c:pt idx="1890">
                  <c:v>154</c:v>
                </c:pt>
                <c:pt idx="1891">
                  <c:v>153</c:v>
                </c:pt>
                <c:pt idx="1892">
                  <c:v>153</c:v>
                </c:pt>
                <c:pt idx="1893">
                  <c:v>153</c:v>
                </c:pt>
                <c:pt idx="1894">
                  <c:v>152</c:v>
                </c:pt>
                <c:pt idx="1895">
                  <c:v>153</c:v>
                </c:pt>
                <c:pt idx="1896">
                  <c:v>152</c:v>
                </c:pt>
                <c:pt idx="1897">
                  <c:v>152</c:v>
                </c:pt>
                <c:pt idx="1898">
                  <c:v>152</c:v>
                </c:pt>
                <c:pt idx="1899">
                  <c:v>148</c:v>
                </c:pt>
                <c:pt idx="1900">
                  <c:v>143</c:v>
                </c:pt>
                <c:pt idx="1901">
                  <c:v>141</c:v>
                </c:pt>
                <c:pt idx="1902">
                  <c:v>137</c:v>
                </c:pt>
                <c:pt idx="1903">
                  <c:v>129</c:v>
                </c:pt>
                <c:pt idx="1904">
                  <c:v>125</c:v>
                </c:pt>
                <c:pt idx="1905">
                  <c:v>120</c:v>
                </c:pt>
                <c:pt idx="1906">
                  <c:v>118</c:v>
                </c:pt>
                <c:pt idx="1907">
                  <c:v>116</c:v>
                </c:pt>
                <c:pt idx="1908">
                  <c:v>115</c:v>
                </c:pt>
                <c:pt idx="1909">
                  <c:v>114</c:v>
                </c:pt>
                <c:pt idx="1910">
                  <c:v>111</c:v>
                </c:pt>
                <c:pt idx="1911">
                  <c:v>109</c:v>
                </c:pt>
                <c:pt idx="1912">
                  <c:v>108</c:v>
                </c:pt>
                <c:pt idx="1913">
                  <c:v>106</c:v>
                </c:pt>
                <c:pt idx="1914">
                  <c:v>101</c:v>
                </c:pt>
                <c:pt idx="1915">
                  <c:v>98</c:v>
                </c:pt>
                <c:pt idx="1916">
                  <c:v>96</c:v>
                </c:pt>
                <c:pt idx="1917">
                  <c:v>92</c:v>
                </c:pt>
                <c:pt idx="1918">
                  <c:v>86</c:v>
                </c:pt>
                <c:pt idx="1919">
                  <c:v>83</c:v>
                </c:pt>
                <c:pt idx="1920">
                  <c:v>81</c:v>
                </c:pt>
                <c:pt idx="1921">
                  <c:v>78</c:v>
                </c:pt>
                <c:pt idx="1922">
                  <c:v>75</c:v>
                </c:pt>
                <c:pt idx="1923">
                  <c:v>73</c:v>
                </c:pt>
                <c:pt idx="1924">
                  <c:v>71</c:v>
                </c:pt>
                <c:pt idx="1925">
                  <c:v>70</c:v>
                </c:pt>
                <c:pt idx="1926">
                  <c:v>69</c:v>
                </c:pt>
                <c:pt idx="1927">
                  <c:v>69</c:v>
                </c:pt>
                <c:pt idx="1928">
                  <c:v>66</c:v>
                </c:pt>
                <c:pt idx="1929">
                  <c:v>64</c:v>
                </c:pt>
                <c:pt idx="1930">
                  <c:v>62</c:v>
                </c:pt>
                <c:pt idx="1931">
                  <c:v>61</c:v>
                </c:pt>
                <c:pt idx="1932">
                  <c:v>60</c:v>
                </c:pt>
                <c:pt idx="1933">
                  <c:v>59</c:v>
                </c:pt>
                <c:pt idx="1934">
                  <c:v>58</c:v>
                </c:pt>
                <c:pt idx="1935">
                  <c:v>57</c:v>
                </c:pt>
                <c:pt idx="1936">
                  <c:v>55</c:v>
                </c:pt>
                <c:pt idx="1937">
                  <c:v>55</c:v>
                </c:pt>
                <c:pt idx="1938">
                  <c:v>55</c:v>
                </c:pt>
                <c:pt idx="1939">
                  <c:v>54</c:v>
                </c:pt>
                <c:pt idx="1940">
                  <c:v>54</c:v>
                </c:pt>
                <c:pt idx="1941">
                  <c:v>55</c:v>
                </c:pt>
                <c:pt idx="1942">
                  <c:v>54</c:v>
                </c:pt>
                <c:pt idx="1943">
                  <c:v>54</c:v>
                </c:pt>
                <c:pt idx="1944">
                  <c:v>55</c:v>
                </c:pt>
                <c:pt idx="1945">
                  <c:v>54</c:v>
                </c:pt>
                <c:pt idx="1946">
                  <c:v>56</c:v>
                </c:pt>
                <c:pt idx="1947">
                  <c:v>57</c:v>
                </c:pt>
                <c:pt idx="1948">
                  <c:v>57</c:v>
                </c:pt>
                <c:pt idx="1949">
                  <c:v>56</c:v>
                </c:pt>
                <c:pt idx="1950">
                  <c:v>56</c:v>
                </c:pt>
                <c:pt idx="1951">
                  <c:v>57</c:v>
                </c:pt>
                <c:pt idx="1952">
                  <c:v>56</c:v>
                </c:pt>
                <c:pt idx="1953">
                  <c:v>56</c:v>
                </c:pt>
                <c:pt idx="1954">
                  <c:v>56</c:v>
                </c:pt>
                <c:pt idx="1955">
                  <c:v>57</c:v>
                </c:pt>
                <c:pt idx="1956">
                  <c:v>56</c:v>
                </c:pt>
                <c:pt idx="1957">
                  <c:v>56</c:v>
                </c:pt>
                <c:pt idx="1958">
                  <c:v>56</c:v>
                </c:pt>
                <c:pt idx="1959">
                  <c:v>56</c:v>
                </c:pt>
                <c:pt idx="1960">
                  <c:v>56</c:v>
                </c:pt>
                <c:pt idx="1961">
                  <c:v>56</c:v>
                </c:pt>
                <c:pt idx="1962">
                  <c:v>57</c:v>
                </c:pt>
                <c:pt idx="1963">
                  <c:v>56</c:v>
                </c:pt>
                <c:pt idx="1964">
                  <c:v>57</c:v>
                </c:pt>
                <c:pt idx="1965">
                  <c:v>58</c:v>
                </c:pt>
                <c:pt idx="1966">
                  <c:v>59</c:v>
                </c:pt>
                <c:pt idx="1967">
                  <c:v>61</c:v>
                </c:pt>
                <c:pt idx="1968">
                  <c:v>61</c:v>
                </c:pt>
                <c:pt idx="1969">
                  <c:v>62</c:v>
                </c:pt>
                <c:pt idx="1970">
                  <c:v>62</c:v>
                </c:pt>
                <c:pt idx="1971">
                  <c:v>63</c:v>
                </c:pt>
                <c:pt idx="1972">
                  <c:v>63</c:v>
                </c:pt>
                <c:pt idx="1973">
                  <c:v>65</c:v>
                </c:pt>
                <c:pt idx="1974">
                  <c:v>65</c:v>
                </c:pt>
                <c:pt idx="1975">
                  <c:v>67</c:v>
                </c:pt>
                <c:pt idx="1976">
                  <c:v>68</c:v>
                </c:pt>
                <c:pt idx="1977">
                  <c:v>69</c:v>
                </c:pt>
                <c:pt idx="1978">
                  <c:v>70</c:v>
                </c:pt>
                <c:pt idx="1979">
                  <c:v>70</c:v>
                </c:pt>
                <c:pt idx="1980">
                  <c:v>72</c:v>
                </c:pt>
                <c:pt idx="1981">
                  <c:v>72</c:v>
                </c:pt>
                <c:pt idx="1982">
                  <c:v>73</c:v>
                </c:pt>
                <c:pt idx="1983">
                  <c:v>73</c:v>
                </c:pt>
                <c:pt idx="1984">
                  <c:v>76</c:v>
                </c:pt>
                <c:pt idx="1985">
                  <c:v>80</c:v>
                </c:pt>
                <c:pt idx="1986">
                  <c:v>82</c:v>
                </c:pt>
                <c:pt idx="1987">
                  <c:v>81</c:v>
                </c:pt>
                <c:pt idx="1988">
                  <c:v>83</c:v>
                </c:pt>
                <c:pt idx="1989">
                  <c:v>86</c:v>
                </c:pt>
                <c:pt idx="1990">
                  <c:v>87</c:v>
                </c:pt>
                <c:pt idx="1991">
                  <c:v>88</c:v>
                </c:pt>
                <c:pt idx="1992">
                  <c:v>91</c:v>
                </c:pt>
                <c:pt idx="1993">
                  <c:v>92</c:v>
                </c:pt>
                <c:pt idx="1994">
                  <c:v>93</c:v>
                </c:pt>
                <c:pt idx="1995">
                  <c:v>94</c:v>
                </c:pt>
                <c:pt idx="1996">
                  <c:v>95</c:v>
                </c:pt>
                <c:pt idx="1997">
                  <c:v>96</c:v>
                </c:pt>
                <c:pt idx="1998">
                  <c:v>96</c:v>
                </c:pt>
                <c:pt idx="1999">
                  <c:v>97</c:v>
                </c:pt>
                <c:pt idx="2000">
                  <c:v>98</c:v>
                </c:pt>
                <c:pt idx="2001">
                  <c:v>98</c:v>
                </c:pt>
                <c:pt idx="2002">
                  <c:v>100</c:v>
                </c:pt>
                <c:pt idx="2003">
                  <c:v>102</c:v>
                </c:pt>
                <c:pt idx="2004">
                  <c:v>103</c:v>
                </c:pt>
                <c:pt idx="2005">
                  <c:v>103</c:v>
                </c:pt>
                <c:pt idx="2006">
                  <c:v>104</c:v>
                </c:pt>
                <c:pt idx="2007">
                  <c:v>104</c:v>
                </c:pt>
                <c:pt idx="2008">
                  <c:v>103</c:v>
                </c:pt>
                <c:pt idx="2009">
                  <c:v>103</c:v>
                </c:pt>
                <c:pt idx="2010">
                  <c:v>105</c:v>
                </c:pt>
                <c:pt idx="2011">
                  <c:v>107</c:v>
                </c:pt>
                <c:pt idx="2012">
                  <c:v>108</c:v>
                </c:pt>
                <c:pt idx="2013">
                  <c:v>110</c:v>
                </c:pt>
                <c:pt idx="2014">
                  <c:v>112</c:v>
                </c:pt>
                <c:pt idx="2015">
                  <c:v>114</c:v>
                </c:pt>
                <c:pt idx="2016">
                  <c:v>117</c:v>
                </c:pt>
                <c:pt idx="2017">
                  <c:v>122</c:v>
                </c:pt>
                <c:pt idx="2018">
                  <c:v>124</c:v>
                </c:pt>
                <c:pt idx="2019">
                  <c:v>125</c:v>
                </c:pt>
                <c:pt idx="2020">
                  <c:v>128</c:v>
                </c:pt>
                <c:pt idx="2021">
                  <c:v>131</c:v>
                </c:pt>
                <c:pt idx="2022">
                  <c:v>133</c:v>
                </c:pt>
                <c:pt idx="2023">
                  <c:v>136</c:v>
                </c:pt>
                <c:pt idx="2024">
                  <c:v>138</c:v>
                </c:pt>
                <c:pt idx="2025">
                  <c:v>138</c:v>
                </c:pt>
                <c:pt idx="2026">
                  <c:v>136</c:v>
                </c:pt>
                <c:pt idx="2027">
                  <c:v>137</c:v>
                </c:pt>
                <c:pt idx="2028">
                  <c:v>138</c:v>
                </c:pt>
                <c:pt idx="2029">
                  <c:v>139</c:v>
                </c:pt>
                <c:pt idx="2030">
                  <c:v>140</c:v>
                </c:pt>
                <c:pt idx="2031">
                  <c:v>142</c:v>
                </c:pt>
                <c:pt idx="2032">
                  <c:v>145</c:v>
                </c:pt>
                <c:pt idx="2033">
                  <c:v>143</c:v>
                </c:pt>
                <c:pt idx="2034">
                  <c:v>147</c:v>
                </c:pt>
                <c:pt idx="2035">
                  <c:v>155</c:v>
                </c:pt>
                <c:pt idx="2036">
                  <c:v>158</c:v>
                </c:pt>
                <c:pt idx="2037">
                  <c:v>159</c:v>
                </c:pt>
                <c:pt idx="2038">
                  <c:v>161</c:v>
                </c:pt>
                <c:pt idx="2039">
                  <c:v>163</c:v>
                </c:pt>
                <c:pt idx="2040">
                  <c:v>164</c:v>
                </c:pt>
                <c:pt idx="2041">
                  <c:v>164</c:v>
                </c:pt>
                <c:pt idx="2042">
                  <c:v>165</c:v>
                </c:pt>
                <c:pt idx="2043">
                  <c:v>165</c:v>
                </c:pt>
                <c:pt idx="2044">
                  <c:v>165</c:v>
                </c:pt>
                <c:pt idx="2045">
                  <c:v>166</c:v>
                </c:pt>
                <c:pt idx="2046">
                  <c:v>167</c:v>
                </c:pt>
                <c:pt idx="2047">
                  <c:v>167</c:v>
                </c:pt>
                <c:pt idx="2048">
                  <c:v>169</c:v>
                </c:pt>
                <c:pt idx="2049">
                  <c:v>170</c:v>
                </c:pt>
                <c:pt idx="2050">
                  <c:v>170</c:v>
                </c:pt>
                <c:pt idx="2051">
                  <c:v>170</c:v>
                </c:pt>
                <c:pt idx="2052">
                  <c:v>172</c:v>
                </c:pt>
                <c:pt idx="2053">
                  <c:v>173</c:v>
                </c:pt>
                <c:pt idx="2054">
                  <c:v>172</c:v>
                </c:pt>
                <c:pt idx="2055">
                  <c:v>173</c:v>
                </c:pt>
                <c:pt idx="2056">
                  <c:v>173</c:v>
                </c:pt>
                <c:pt idx="2057">
                  <c:v>172</c:v>
                </c:pt>
                <c:pt idx="2058">
                  <c:v>170</c:v>
                </c:pt>
                <c:pt idx="2059">
                  <c:v>170</c:v>
                </c:pt>
                <c:pt idx="2060">
                  <c:v>169</c:v>
                </c:pt>
                <c:pt idx="2061">
                  <c:v>168</c:v>
                </c:pt>
                <c:pt idx="2062">
                  <c:v>166</c:v>
                </c:pt>
                <c:pt idx="2063">
                  <c:v>165</c:v>
                </c:pt>
                <c:pt idx="2064">
                  <c:v>165</c:v>
                </c:pt>
                <c:pt idx="2065">
                  <c:v>165</c:v>
                </c:pt>
                <c:pt idx="2066">
                  <c:v>164</c:v>
                </c:pt>
                <c:pt idx="2067">
                  <c:v>163</c:v>
                </c:pt>
                <c:pt idx="2068">
                  <c:v>162</c:v>
                </c:pt>
                <c:pt idx="2069">
                  <c:v>162</c:v>
                </c:pt>
                <c:pt idx="2070">
                  <c:v>161</c:v>
                </c:pt>
                <c:pt idx="2071">
                  <c:v>162</c:v>
                </c:pt>
                <c:pt idx="2072">
                  <c:v>162</c:v>
                </c:pt>
                <c:pt idx="2073">
                  <c:v>162</c:v>
                </c:pt>
                <c:pt idx="2074">
                  <c:v>162</c:v>
                </c:pt>
                <c:pt idx="2075">
                  <c:v>158</c:v>
                </c:pt>
                <c:pt idx="2076">
                  <c:v>152</c:v>
                </c:pt>
                <c:pt idx="2077">
                  <c:v>151</c:v>
                </c:pt>
                <c:pt idx="2078">
                  <c:v>151</c:v>
                </c:pt>
                <c:pt idx="2079">
                  <c:v>150</c:v>
                </c:pt>
                <c:pt idx="2080">
                  <c:v>150</c:v>
                </c:pt>
                <c:pt idx="2081">
                  <c:v>149</c:v>
                </c:pt>
                <c:pt idx="2082">
                  <c:v>149</c:v>
                </c:pt>
                <c:pt idx="2083">
                  <c:v>148</c:v>
                </c:pt>
                <c:pt idx="2084">
                  <c:v>148</c:v>
                </c:pt>
                <c:pt idx="2085">
                  <c:v>149</c:v>
                </c:pt>
                <c:pt idx="2086">
                  <c:v>148</c:v>
                </c:pt>
                <c:pt idx="2087">
                  <c:v>150</c:v>
                </c:pt>
                <c:pt idx="2088">
                  <c:v>150</c:v>
                </c:pt>
                <c:pt idx="2089">
                  <c:v>151</c:v>
                </c:pt>
                <c:pt idx="2090">
                  <c:v>152</c:v>
                </c:pt>
                <c:pt idx="2091">
                  <c:v>156</c:v>
                </c:pt>
                <c:pt idx="2092">
                  <c:v>156</c:v>
                </c:pt>
                <c:pt idx="2093">
                  <c:v>156</c:v>
                </c:pt>
                <c:pt idx="2094">
                  <c:v>155</c:v>
                </c:pt>
                <c:pt idx="2095">
                  <c:v>153</c:v>
                </c:pt>
                <c:pt idx="2096">
                  <c:v>149</c:v>
                </c:pt>
                <c:pt idx="2097">
                  <c:v>146</c:v>
                </c:pt>
                <c:pt idx="2098">
                  <c:v>143</c:v>
                </c:pt>
                <c:pt idx="2099">
                  <c:v>141</c:v>
                </c:pt>
                <c:pt idx="2100">
                  <c:v>139</c:v>
                </c:pt>
                <c:pt idx="2101">
                  <c:v>137</c:v>
                </c:pt>
                <c:pt idx="2102">
                  <c:v>135</c:v>
                </c:pt>
                <c:pt idx="2103">
                  <c:v>131</c:v>
                </c:pt>
                <c:pt idx="2104">
                  <c:v>129</c:v>
                </c:pt>
                <c:pt idx="2105">
                  <c:v>126</c:v>
                </c:pt>
                <c:pt idx="2106">
                  <c:v>123</c:v>
                </c:pt>
                <c:pt idx="2107">
                  <c:v>121</c:v>
                </c:pt>
                <c:pt idx="2108">
                  <c:v>120</c:v>
                </c:pt>
                <c:pt idx="2109">
                  <c:v>121</c:v>
                </c:pt>
                <c:pt idx="2110">
                  <c:v>120</c:v>
                </c:pt>
                <c:pt idx="2111">
                  <c:v>119</c:v>
                </c:pt>
                <c:pt idx="2112">
                  <c:v>117</c:v>
                </c:pt>
                <c:pt idx="2113">
                  <c:v>119</c:v>
                </c:pt>
                <c:pt idx="2114">
                  <c:v>119</c:v>
                </c:pt>
                <c:pt idx="2115">
                  <c:v>118</c:v>
                </c:pt>
                <c:pt idx="2116">
                  <c:v>118</c:v>
                </c:pt>
                <c:pt idx="2117">
                  <c:v>116</c:v>
                </c:pt>
                <c:pt idx="2118">
                  <c:v>115</c:v>
                </c:pt>
                <c:pt idx="2119">
                  <c:v>113</c:v>
                </c:pt>
                <c:pt idx="2120">
                  <c:v>114</c:v>
                </c:pt>
                <c:pt idx="2121">
                  <c:v>114</c:v>
                </c:pt>
                <c:pt idx="2122">
                  <c:v>114</c:v>
                </c:pt>
                <c:pt idx="2123">
                  <c:v>114</c:v>
                </c:pt>
                <c:pt idx="2124">
                  <c:v>114</c:v>
                </c:pt>
                <c:pt idx="2125">
                  <c:v>113</c:v>
                </c:pt>
                <c:pt idx="2126">
                  <c:v>111</c:v>
                </c:pt>
                <c:pt idx="2127">
                  <c:v>110</c:v>
                </c:pt>
                <c:pt idx="2128">
                  <c:v>106</c:v>
                </c:pt>
                <c:pt idx="2129">
                  <c:v>104</c:v>
                </c:pt>
                <c:pt idx="2130">
                  <c:v>100</c:v>
                </c:pt>
                <c:pt idx="2131">
                  <c:v>96</c:v>
                </c:pt>
                <c:pt idx="2132">
                  <c:v>90</c:v>
                </c:pt>
                <c:pt idx="2133">
                  <c:v>87</c:v>
                </c:pt>
                <c:pt idx="2134">
                  <c:v>84</c:v>
                </c:pt>
                <c:pt idx="2135">
                  <c:v>82</c:v>
                </c:pt>
                <c:pt idx="2136">
                  <c:v>81</c:v>
                </c:pt>
                <c:pt idx="2137">
                  <c:v>81</c:v>
                </c:pt>
                <c:pt idx="2138">
                  <c:v>79</c:v>
                </c:pt>
                <c:pt idx="2139">
                  <c:v>78</c:v>
                </c:pt>
                <c:pt idx="2140">
                  <c:v>77</c:v>
                </c:pt>
                <c:pt idx="2141">
                  <c:v>76</c:v>
                </c:pt>
                <c:pt idx="2142">
                  <c:v>75</c:v>
                </c:pt>
                <c:pt idx="2143">
                  <c:v>75</c:v>
                </c:pt>
                <c:pt idx="2144">
                  <c:v>74</c:v>
                </c:pt>
                <c:pt idx="2145">
                  <c:v>73</c:v>
                </c:pt>
                <c:pt idx="2146">
                  <c:v>72</c:v>
                </c:pt>
                <c:pt idx="2147">
                  <c:v>71</c:v>
                </c:pt>
                <c:pt idx="2148">
                  <c:v>70</c:v>
                </c:pt>
                <c:pt idx="2149">
                  <c:v>69</c:v>
                </c:pt>
                <c:pt idx="2150">
                  <c:v>66</c:v>
                </c:pt>
                <c:pt idx="2151">
                  <c:v>63</c:v>
                </c:pt>
                <c:pt idx="2152">
                  <c:v>61</c:v>
                </c:pt>
                <c:pt idx="2153">
                  <c:v>59</c:v>
                </c:pt>
                <c:pt idx="2154">
                  <c:v>53</c:v>
                </c:pt>
                <c:pt idx="2155">
                  <c:v>49</c:v>
                </c:pt>
                <c:pt idx="2156">
                  <c:v>47</c:v>
                </c:pt>
                <c:pt idx="2157">
                  <c:v>45</c:v>
                </c:pt>
                <c:pt idx="2158">
                  <c:v>43</c:v>
                </c:pt>
                <c:pt idx="2159">
                  <c:v>42</c:v>
                </c:pt>
                <c:pt idx="2160">
                  <c:v>40</c:v>
                </c:pt>
                <c:pt idx="2161">
                  <c:v>37</c:v>
                </c:pt>
                <c:pt idx="2162">
                  <c:v>35</c:v>
                </c:pt>
                <c:pt idx="2163">
                  <c:v>33</c:v>
                </c:pt>
                <c:pt idx="2164">
                  <c:v>32</c:v>
                </c:pt>
                <c:pt idx="2165">
                  <c:v>29</c:v>
                </c:pt>
                <c:pt idx="2166">
                  <c:v>28</c:v>
                </c:pt>
                <c:pt idx="2167">
                  <c:v>27</c:v>
                </c:pt>
                <c:pt idx="2168">
                  <c:v>26</c:v>
                </c:pt>
                <c:pt idx="2169">
                  <c:v>26</c:v>
                </c:pt>
                <c:pt idx="2170">
                  <c:v>26</c:v>
                </c:pt>
                <c:pt idx="2171">
                  <c:v>26</c:v>
                </c:pt>
                <c:pt idx="2172">
                  <c:v>26</c:v>
                </c:pt>
                <c:pt idx="2173">
                  <c:v>26</c:v>
                </c:pt>
                <c:pt idx="2174">
                  <c:v>26</c:v>
                </c:pt>
                <c:pt idx="2175">
                  <c:v>26</c:v>
                </c:pt>
                <c:pt idx="2176">
                  <c:v>26</c:v>
                </c:pt>
                <c:pt idx="2177">
                  <c:v>26</c:v>
                </c:pt>
                <c:pt idx="2178">
                  <c:v>27</c:v>
                </c:pt>
                <c:pt idx="2179">
                  <c:v>27</c:v>
                </c:pt>
                <c:pt idx="2180">
                  <c:v>27</c:v>
                </c:pt>
                <c:pt idx="2181">
                  <c:v>27</c:v>
                </c:pt>
                <c:pt idx="2182">
                  <c:v>27</c:v>
                </c:pt>
                <c:pt idx="2183">
                  <c:v>27</c:v>
                </c:pt>
                <c:pt idx="2184">
                  <c:v>28</c:v>
                </c:pt>
                <c:pt idx="2185">
                  <c:v>28</c:v>
                </c:pt>
                <c:pt idx="2186">
                  <c:v>28</c:v>
                </c:pt>
                <c:pt idx="2187">
                  <c:v>28</c:v>
                </c:pt>
                <c:pt idx="2188">
                  <c:v>29</c:v>
                </c:pt>
                <c:pt idx="2189">
                  <c:v>29</c:v>
                </c:pt>
                <c:pt idx="2190">
                  <c:v>29</c:v>
                </c:pt>
                <c:pt idx="2191">
                  <c:v>30</c:v>
                </c:pt>
                <c:pt idx="2192">
                  <c:v>30</c:v>
                </c:pt>
                <c:pt idx="2193">
                  <c:v>31</c:v>
                </c:pt>
                <c:pt idx="2194">
                  <c:v>31</c:v>
                </c:pt>
                <c:pt idx="2195">
                  <c:v>31</c:v>
                </c:pt>
                <c:pt idx="2196">
                  <c:v>31</c:v>
                </c:pt>
                <c:pt idx="2197">
                  <c:v>32</c:v>
                </c:pt>
                <c:pt idx="2198">
                  <c:v>33</c:v>
                </c:pt>
                <c:pt idx="2199">
                  <c:v>34</c:v>
                </c:pt>
                <c:pt idx="2200">
                  <c:v>34</c:v>
                </c:pt>
                <c:pt idx="2201">
                  <c:v>35</c:v>
                </c:pt>
                <c:pt idx="2202">
                  <c:v>36</c:v>
                </c:pt>
                <c:pt idx="2203">
                  <c:v>37</c:v>
                </c:pt>
                <c:pt idx="2204">
                  <c:v>38</c:v>
                </c:pt>
                <c:pt idx="2205">
                  <c:v>39</c:v>
                </c:pt>
                <c:pt idx="2206">
                  <c:v>40</c:v>
                </c:pt>
                <c:pt idx="2207">
                  <c:v>41</c:v>
                </c:pt>
                <c:pt idx="2208">
                  <c:v>42</c:v>
                </c:pt>
                <c:pt idx="2209">
                  <c:v>43</c:v>
                </c:pt>
                <c:pt idx="2210">
                  <c:v>43</c:v>
                </c:pt>
                <c:pt idx="2211">
                  <c:v>43</c:v>
                </c:pt>
                <c:pt idx="2212">
                  <c:v>44</c:v>
                </c:pt>
                <c:pt idx="2213">
                  <c:v>45</c:v>
                </c:pt>
                <c:pt idx="2214">
                  <c:v>45</c:v>
                </c:pt>
                <c:pt idx="2215">
                  <c:v>46</c:v>
                </c:pt>
                <c:pt idx="2216">
                  <c:v>46</c:v>
                </c:pt>
                <c:pt idx="2217">
                  <c:v>47</c:v>
                </c:pt>
                <c:pt idx="2218">
                  <c:v>49</c:v>
                </c:pt>
                <c:pt idx="2219">
                  <c:v>50</c:v>
                </c:pt>
                <c:pt idx="2220">
                  <c:v>52</c:v>
                </c:pt>
                <c:pt idx="2221">
                  <c:v>54</c:v>
                </c:pt>
                <c:pt idx="2222">
                  <c:v>56</c:v>
                </c:pt>
                <c:pt idx="2223">
                  <c:v>58</c:v>
                </c:pt>
                <c:pt idx="2224">
                  <c:v>60</c:v>
                </c:pt>
                <c:pt idx="2225">
                  <c:v>62</c:v>
                </c:pt>
                <c:pt idx="2226">
                  <c:v>64</c:v>
                </c:pt>
                <c:pt idx="2227">
                  <c:v>68</c:v>
                </c:pt>
                <c:pt idx="2228">
                  <c:v>70</c:v>
                </c:pt>
                <c:pt idx="2229">
                  <c:v>72</c:v>
                </c:pt>
                <c:pt idx="2230">
                  <c:v>74</c:v>
                </c:pt>
                <c:pt idx="2231">
                  <c:v>78</c:v>
                </c:pt>
                <c:pt idx="2232">
                  <c:v>81</c:v>
                </c:pt>
                <c:pt idx="2233">
                  <c:v>84</c:v>
                </c:pt>
                <c:pt idx="2234">
                  <c:v>85</c:v>
                </c:pt>
                <c:pt idx="2235">
                  <c:v>86</c:v>
                </c:pt>
                <c:pt idx="2236">
                  <c:v>87</c:v>
                </c:pt>
                <c:pt idx="2237">
                  <c:v>88</c:v>
                </c:pt>
                <c:pt idx="2238">
                  <c:v>89</c:v>
                </c:pt>
                <c:pt idx="2239">
                  <c:v>89</c:v>
                </c:pt>
                <c:pt idx="2240">
                  <c:v>90</c:v>
                </c:pt>
                <c:pt idx="2241">
                  <c:v>90</c:v>
                </c:pt>
                <c:pt idx="2242">
                  <c:v>91</c:v>
                </c:pt>
                <c:pt idx="2243">
                  <c:v>91</c:v>
                </c:pt>
                <c:pt idx="2244">
                  <c:v>91</c:v>
                </c:pt>
                <c:pt idx="2245">
                  <c:v>92</c:v>
                </c:pt>
                <c:pt idx="2246">
                  <c:v>93</c:v>
                </c:pt>
                <c:pt idx="2247">
                  <c:v>93</c:v>
                </c:pt>
                <c:pt idx="2248">
                  <c:v>94</c:v>
                </c:pt>
                <c:pt idx="2249">
                  <c:v>94</c:v>
                </c:pt>
                <c:pt idx="2250">
                  <c:v>94</c:v>
                </c:pt>
                <c:pt idx="2251">
                  <c:v>96</c:v>
                </c:pt>
                <c:pt idx="2252">
                  <c:v>97</c:v>
                </c:pt>
                <c:pt idx="2253">
                  <c:v>98</c:v>
                </c:pt>
                <c:pt idx="2254">
                  <c:v>99</c:v>
                </c:pt>
                <c:pt idx="2255">
                  <c:v>101</c:v>
                </c:pt>
                <c:pt idx="2256">
                  <c:v>101</c:v>
                </c:pt>
                <c:pt idx="2257">
                  <c:v>101</c:v>
                </c:pt>
                <c:pt idx="2258">
                  <c:v>102</c:v>
                </c:pt>
                <c:pt idx="2259">
                  <c:v>102</c:v>
                </c:pt>
                <c:pt idx="2260">
                  <c:v>104</c:v>
                </c:pt>
                <c:pt idx="2261">
                  <c:v>104</c:v>
                </c:pt>
                <c:pt idx="2262">
                  <c:v>105</c:v>
                </c:pt>
                <c:pt idx="2263">
                  <c:v>105</c:v>
                </c:pt>
                <c:pt idx="2264">
                  <c:v>104</c:v>
                </c:pt>
                <c:pt idx="2265">
                  <c:v>104</c:v>
                </c:pt>
                <c:pt idx="2266">
                  <c:v>103</c:v>
                </c:pt>
                <c:pt idx="2267">
                  <c:v>103</c:v>
                </c:pt>
                <c:pt idx="2268">
                  <c:v>102</c:v>
                </c:pt>
                <c:pt idx="2269">
                  <c:v>103</c:v>
                </c:pt>
                <c:pt idx="2270">
                  <c:v>102</c:v>
                </c:pt>
                <c:pt idx="2271">
                  <c:v>101</c:v>
                </c:pt>
                <c:pt idx="2272">
                  <c:v>99</c:v>
                </c:pt>
                <c:pt idx="2273">
                  <c:v>97</c:v>
                </c:pt>
                <c:pt idx="2274">
                  <c:v>95</c:v>
                </c:pt>
                <c:pt idx="2275">
                  <c:v>95</c:v>
                </c:pt>
                <c:pt idx="2276">
                  <c:v>96</c:v>
                </c:pt>
                <c:pt idx="2277">
                  <c:v>96</c:v>
                </c:pt>
                <c:pt idx="2278">
                  <c:v>95</c:v>
                </c:pt>
                <c:pt idx="2279">
                  <c:v>96</c:v>
                </c:pt>
                <c:pt idx="2280">
                  <c:v>97</c:v>
                </c:pt>
                <c:pt idx="2281">
                  <c:v>100</c:v>
                </c:pt>
                <c:pt idx="2282">
                  <c:v>102</c:v>
                </c:pt>
                <c:pt idx="2283">
                  <c:v>105</c:v>
                </c:pt>
                <c:pt idx="2284">
                  <c:v>108</c:v>
                </c:pt>
                <c:pt idx="2285">
                  <c:v>110</c:v>
                </c:pt>
                <c:pt idx="2286">
                  <c:v>111</c:v>
                </c:pt>
                <c:pt idx="2287">
                  <c:v>114</c:v>
                </c:pt>
                <c:pt idx="2288">
                  <c:v>116</c:v>
                </c:pt>
                <c:pt idx="2289">
                  <c:v>117</c:v>
                </c:pt>
                <c:pt idx="2290">
                  <c:v>120</c:v>
                </c:pt>
                <c:pt idx="2291">
                  <c:v>121</c:v>
                </c:pt>
                <c:pt idx="2292">
                  <c:v>120</c:v>
                </c:pt>
                <c:pt idx="2293">
                  <c:v>121</c:v>
                </c:pt>
                <c:pt idx="2294">
                  <c:v>123</c:v>
                </c:pt>
                <c:pt idx="2295">
                  <c:v>125</c:v>
                </c:pt>
                <c:pt idx="2296">
                  <c:v>127</c:v>
                </c:pt>
                <c:pt idx="2297">
                  <c:v>129</c:v>
                </c:pt>
                <c:pt idx="2298">
                  <c:v>131</c:v>
                </c:pt>
                <c:pt idx="2299">
                  <c:v>131</c:v>
                </c:pt>
                <c:pt idx="2300">
                  <c:v>132</c:v>
                </c:pt>
                <c:pt idx="2301">
                  <c:v>132</c:v>
                </c:pt>
                <c:pt idx="2302">
                  <c:v>131</c:v>
                </c:pt>
                <c:pt idx="2303">
                  <c:v>132</c:v>
                </c:pt>
                <c:pt idx="2304">
                  <c:v>133</c:v>
                </c:pt>
                <c:pt idx="2305">
                  <c:v>133</c:v>
                </c:pt>
                <c:pt idx="2306">
                  <c:v>133</c:v>
                </c:pt>
                <c:pt idx="2307">
                  <c:v>135</c:v>
                </c:pt>
                <c:pt idx="2308">
                  <c:v>135</c:v>
                </c:pt>
                <c:pt idx="2309">
                  <c:v>135</c:v>
                </c:pt>
                <c:pt idx="2310">
                  <c:v>135</c:v>
                </c:pt>
                <c:pt idx="2311">
                  <c:v>135</c:v>
                </c:pt>
                <c:pt idx="2312">
                  <c:v>137</c:v>
                </c:pt>
                <c:pt idx="2313">
                  <c:v>137</c:v>
                </c:pt>
                <c:pt idx="2314">
                  <c:v>138</c:v>
                </c:pt>
                <c:pt idx="2315">
                  <c:v>139</c:v>
                </c:pt>
                <c:pt idx="2316">
                  <c:v>140</c:v>
                </c:pt>
                <c:pt idx="2317">
                  <c:v>141</c:v>
                </c:pt>
                <c:pt idx="2318">
                  <c:v>142</c:v>
                </c:pt>
                <c:pt idx="2319">
                  <c:v>144</c:v>
                </c:pt>
                <c:pt idx="2320">
                  <c:v>144</c:v>
                </c:pt>
                <c:pt idx="2321">
                  <c:v>144</c:v>
                </c:pt>
                <c:pt idx="2322">
                  <c:v>142</c:v>
                </c:pt>
                <c:pt idx="2323">
                  <c:v>139</c:v>
                </c:pt>
                <c:pt idx="2324">
                  <c:v>137</c:v>
                </c:pt>
                <c:pt idx="2325">
                  <c:v>135</c:v>
                </c:pt>
                <c:pt idx="2326">
                  <c:v>133</c:v>
                </c:pt>
                <c:pt idx="2327">
                  <c:v>130</c:v>
                </c:pt>
                <c:pt idx="2328">
                  <c:v>128</c:v>
                </c:pt>
                <c:pt idx="2329">
                  <c:v>126</c:v>
                </c:pt>
                <c:pt idx="2330">
                  <c:v>124</c:v>
                </c:pt>
                <c:pt idx="2331">
                  <c:v>123</c:v>
                </c:pt>
                <c:pt idx="2332">
                  <c:v>123</c:v>
                </c:pt>
                <c:pt idx="2333">
                  <c:v>122</c:v>
                </c:pt>
                <c:pt idx="2334">
                  <c:v>121</c:v>
                </c:pt>
                <c:pt idx="2335">
                  <c:v>118</c:v>
                </c:pt>
                <c:pt idx="2336">
                  <c:v>115</c:v>
                </c:pt>
                <c:pt idx="2337">
                  <c:v>113</c:v>
                </c:pt>
                <c:pt idx="2338">
                  <c:v>112</c:v>
                </c:pt>
                <c:pt idx="2339">
                  <c:v>110</c:v>
                </c:pt>
                <c:pt idx="2340">
                  <c:v>109</c:v>
                </c:pt>
                <c:pt idx="2341">
                  <c:v>107</c:v>
                </c:pt>
                <c:pt idx="2342">
                  <c:v>105</c:v>
                </c:pt>
                <c:pt idx="2343">
                  <c:v>104</c:v>
                </c:pt>
                <c:pt idx="2344">
                  <c:v>104</c:v>
                </c:pt>
                <c:pt idx="2345">
                  <c:v>104</c:v>
                </c:pt>
                <c:pt idx="2346">
                  <c:v>103</c:v>
                </c:pt>
                <c:pt idx="2347">
                  <c:v>102</c:v>
                </c:pt>
                <c:pt idx="2348">
                  <c:v>101</c:v>
                </c:pt>
                <c:pt idx="2349">
                  <c:v>100</c:v>
                </c:pt>
                <c:pt idx="2350">
                  <c:v>100</c:v>
                </c:pt>
                <c:pt idx="2351">
                  <c:v>101</c:v>
                </c:pt>
                <c:pt idx="2352">
                  <c:v>101</c:v>
                </c:pt>
                <c:pt idx="2353">
                  <c:v>102</c:v>
                </c:pt>
                <c:pt idx="2354">
                  <c:v>102</c:v>
                </c:pt>
                <c:pt idx="2355">
                  <c:v>103</c:v>
                </c:pt>
                <c:pt idx="2356">
                  <c:v>105</c:v>
                </c:pt>
                <c:pt idx="2357">
                  <c:v>106</c:v>
                </c:pt>
                <c:pt idx="2358">
                  <c:v>107</c:v>
                </c:pt>
                <c:pt idx="2359">
                  <c:v>109</c:v>
                </c:pt>
                <c:pt idx="2360">
                  <c:v>110</c:v>
                </c:pt>
                <c:pt idx="2361">
                  <c:v>110</c:v>
                </c:pt>
                <c:pt idx="2362">
                  <c:v>111</c:v>
                </c:pt>
                <c:pt idx="2363">
                  <c:v>112</c:v>
                </c:pt>
                <c:pt idx="2364">
                  <c:v>113</c:v>
                </c:pt>
                <c:pt idx="2365">
                  <c:v>114</c:v>
                </c:pt>
                <c:pt idx="2366">
                  <c:v>116</c:v>
                </c:pt>
                <c:pt idx="2367">
                  <c:v>118</c:v>
                </c:pt>
                <c:pt idx="2368">
                  <c:v>121</c:v>
                </c:pt>
                <c:pt idx="2369">
                  <c:v>121</c:v>
                </c:pt>
                <c:pt idx="2370">
                  <c:v>123</c:v>
                </c:pt>
                <c:pt idx="2371">
                  <c:v>124</c:v>
                </c:pt>
                <c:pt idx="2372">
                  <c:v>125</c:v>
                </c:pt>
                <c:pt idx="2373">
                  <c:v>126</c:v>
                </c:pt>
                <c:pt idx="2374">
                  <c:v>128</c:v>
                </c:pt>
                <c:pt idx="2375">
                  <c:v>129</c:v>
                </c:pt>
                <c:pt idx="2376">
                  <c:v>131</c:v>
                </c:pt>
                <c:pt idx="2377">
                  <c:v>132</c:v>
                </c:pt>
                <c:pt idx="2378">
                  <c:v>134</c:v>
                </c:pt>
                <c:pt idx="2379">
                  <c:v>136</c:v>
                </c:pt>
                <c:pt idx="2380">
                  <c:v>137</c:v>
                </c:pt>
                <c:pt idx="2381">
                  <c:v>138</c:v>
                </c:pt>
                <c:pt idx="2382">
                  <c:v>139</c:v>
                </c:pt>
                <c:pt idx="2383">
                  <c:v>139</c:v>
                </c:pt>
                <c:pt idx="2384">
                  <c:v>139</c:v>
                </c:pt>
                <c:pt idx="2385">
                  <c:v>138</c:v>
                </c:pt>
                <c:pt idx="2386">
                  <c:v>138</c:v>
                </c:pt>
                <c:pt idx="2387">
                  <c:v>138</c:v>
                </c:pt>
                <c:pt idx="2388">
                  <c:v>138</c:v>
                </c:pt>
                <c:pt idx="2389">
                  <c:v>138</c:v>
                </c:pt>
                <c:pt idx="2390">
                  <c:v>136</c:v>
                </c:pt>
                <c:pt idx="2391">
                  <c:v>135</c:v>
                </c:pt>
                <c:pt idx="2392">
                  <c:v>133</c:v>
                </c:pt>
                <c:pt idx="2393">
                  <c:v>132</c:v>
                </c:pt>
                <c:pt idx="2394">
                  <c:v>130</c:v>
                </c:pt>
                <c:pt idx="2395">
                  <c:v>129</c:v>
                </c:pt>
                <c:pt idx="2396">
                  <c:v>127</c:v>
                </c:pt>
                <c:pt idx="2397">
                  <c:v>124</c:v>
                </c:pt>
                <c:pt idx="2398">
                  <c:v>122</c:v>
                </c:pt>
                <c:pt idx="2399">
                  <c:v>119</c:v>
                </c:pt>
                <c:pt idx="2400">
                  <c:v>117</c:v>
                </c:pt>
                <c:pt idx="2401">
                  <c:v>115</c:v>
                </c:pt>
                <c:pt idx="2402">
                  <c:v>113</c:v>
                </c:pt>
                <c:pt idx="2403">
                  <c:v>111</c:v>
                </c:pt>
                <c:pt idx="2404">
                  <c:v>109</c:v>
                </c:pt>
                <c:pt idx="2405">
                  <c:v>107</c:v>
                </c:pt>
                <c:pt idx="2406">
                  <c:v>106</c:v>
                </c:pt>
                <c:pt idx="2407">
                  <c:v>104</c:v>
                </c:pt>
                <c:pt idx="2408">
                  <c:v>100</c:v>
                </c:pt>
                <c:pt idx="2409">
                  <c:v>97</c:v>
                </c:pt>
                <c:pt idx="2410">
                  <c:v>95</c:v>
                </c:pt>
                <c:pt idx="2411">
                  <c:v>93</c:v>
                </c:pt>
                <c:pt idx="2412">
                  <c:v>91</c:v>
                </c:pt>
                <c:pt idx="2413">
                  <c:v>88</c:v>
                </c:pt>
                <c:pt idx="2414">
                  <c:v>86</c:v>
                </c:pt>
                <c:pt idx="2415">
                  <c:v>83</c:v>
                </c:pt>
                <c:pt idx="2416">
                  <c:v>81</c:v>
                </c:pt>
                <c:pt idx="2417">
                  <c:v>78</c:v>
                </c:pt>
                <c:pt idx="2418">
                  <c:v>76</c:v>
                </c:pt>
                <c:pt idx="2419">
                  <c:v>73</c:v>
                </c:pt>
                <c:pt idx="2420">
                  <c:v>71</c:v>
                </c:pt>
                <c:pt idx="2421">
                  <c:v>69</c:v>
                </c:pt>
                <c:pt idx="2422">
                  <c:v>68</c:v>
                </c:pt>
                <c:pt idx="2423">
                  <c:v>67</c:v>
                </c:pt>
                <c:pt idx="2424">
                  <c:v>66</c:v>
                </c:pt>
                <c:pt idx="2425">
                  <c:v>64</c:v>
                </c:pt>
                <c:pt idx="2426">
                  <c:v>62</c:v>
                </c:pt>
                <c:pt idx="2427">
                  <c:v>61</c:v>
                </c:pt>
                <c:pt idx="2428">
                  <c:v>59</c:v>
                </c:pt>
                <c:pt idx="2429">
                  <c:v>59</c:v>
                </c:pt>
                <c:pt idx="2430">
                  <c:v>58</c:v>
                </c:pt>
                <c:pt idx="2431">
                  <c:v>57</c:v>
                </c:pt>
                <c:pt idx="2432">
                  <c:v>57</c:v>
                </c:pt>
                <c:pt idx="2433">
                  <c:v>57</c:v>
                </c:pt>
                <c:pt idx="2434">
                  <c:v>56</c:v>
                </c:pt>
                <c:pt idx="2435">
                  <c:v>56</c:v>
                </c:pt>
                <c:pt idx="2436">
                  <c:v>55</c:v>
                </c:pt>
                <c:pt idx="2437">
                  <c:v>55</c:v>
                </c:pt>
                <c:pt idx="2438">
                  <c:v>54</c:v>
                </c:pt>
                <c:pt idx="2439">
                  <c:v>53</c:v>
                </c:pt>
                <c:pt idx="2440">
                  <c:v>53</c:v>
                </c:pt>
                <c:pt idx="2441">
                  <c:v>53</c:v>
                </c:pt>
                <c:pt idx="2442">
                  <c:v>52</c:v>
                </c:pt>
                <c:pt idx="2443">
                  <c:v>52</c:v>
                </c:pt>
                <c:pt idx="2444">
                  <c:v>52</c:v>
                </c:pt>
                <c:pt idx="2445">
                  <c:v>52</c:v>
                </c:pt>
                <c:pt idx="2446">
                  <c:v>52</c:v>
                </c:pt>
                <c:pt idx="2447">
                  <c:v>51</c:v>
                </c:pt>
                <c:pt idx="2448">
                  <c:v>51</c:v>
                </c:pt>
                <c:pt idx="2449">
                  <c:v>51</c:v>
                </c:pt>
                <c:pt idx="2450">
                  <c:v>51</c:v>
                </c:pt>
                <c:pt idx="2451">
                  <c:v>51</c:v>
                </c:pt>
                <c:pt idx="2452">
                  <c:v>51</c:v>
                </c:pt>
                <c:pt idx="2453">
                  <c:v>51</c:v>
                </c:pt>
                <c:pt idx="2454">
                  <c:v>50</c:v>
                </c:pt>
                <c:pt idx="2455">
                  <c:v>50</c:v>
                </c:pt>
                <c:pt idx="2456">
                  <c:v>51</c:v>
                </c:pt>
                <c:pt idx="2457">
                  <c:v>52</c:v>
                </c:pt>
                <c:pt idx="2458">
                  <c:v>53</c:v>
                </c:pt>
                <c:pt idx="2459">
                  <c:v>53</c:v>
                </c:pt>
                <c:pt idx="2460">
                  <c:v>53</c:v>
                </c:pt>
                <c:pt idx="2461">
                  <c:v>53</c:v>
                </c:pt>
                <c:pt idx="2462">
                  <c:v>53</c:v>
                </c:pt>
                <c:pt idx="2463">
                  <c:v>53</c:v>
                </c:pt>
                <c:pt idx="2464">
                  <c:v>53</c:v>
                </c:pt>
                <c:pt idx="2465">
                  <c:v>53</c:v>
                </c:pt>
                <c:pt idx="2466">
                  <c:v>54</c:v>
                </c:pt>
                <c:pt idx="2467">
                  <c:v>56</c:v>
                </c:pt>
                <c:pt idx="2468">
                  <c:v>56</c:v>
                </c:pt>
                <c:pt idx="2469">
                  <c:v>57</c:v>
                </c:pt>
                <c:pt idx="2470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3C-4176-89F2-D2BE4F2EA0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2688111"/>
        <c:axId val="1162685199"/>
      </c:areaChart>
      <c:dateAx>
        <c:axId val="1162688111"/>
        <c:scaling>
          <c:orientation val="minMax"/>
        </c:scaling>
        <c:delete val="0"/>
        <c:axPos val="b"/>
        <c:numFmt formatCode="yyyy/mm/dd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62685199"/>
        <c:crosses val="autoZero"/>
        <c:auto val="1"/>
        <c:lblOffset val="100"/>
        <c:baseTimeUnit val="days"/>
      </c:dateAx>
      <c:valAx>
        <c:axId val="11626851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62688111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Sheet2!$D$1</c:f>
              <c:strCache>
                <c:ptCount val="1"/>
                <c:pt idx="0">
                  <c:v>Gas Price (Gwei)</c:v>
                </c:pt>
              </c:strCache>
            </c:strRef>
          </c:tx>
          <c:spPr>
            <a:solidFill>
              <a:srgbClr val="0071FF"/>
            </a:solidFill>
            <a:ln>
              <a:noFill/>
            </a:ln>
            <a:effectLst/>
          </c:spPr>
          <c:cat>
            <c:numRef>
              <c:f>Sheet2!$A$2:$A$2472</c:f>
              <c:numCache>
                <c:formatCode>yyyy/mm/dd;@</c:formatCode>
                <c:ptCount val="2471"/>
                <c:pt idx="0">
                  <c:v>42215</c:v>
                </c:pt>
                <c:pt idx="1">
                  <c:v>42216</c:v>
                </c:pt>
                <c:pt idx="2">
                  <c:v>42217</c:v>
                </c:pt>
                <c:pt idx="3">
                  <c:v>42218</c:v>
                </c:pt>
                <c:pt idx="4">
                  <c:v>42219</c:v>
                </c:pt>
                <c:pt idx="5">
                  <c:v>42220</c:v>
                </c:pt>
                <c:pt idx="6">
                  <c:v>42221</c:v>
                </c:pt>
                <c:pt idx="7">
                  <c:v>42222</c:v>
                </c:pt>
                <c:pt idx="8">
                  <c:v>42223</c:v>
                </c:pt>
                <c:pt idx="9">
                  <c:v>42224</c:v>
                </c:pt>
                <c:pt idx="10">
                  <c:v>42225</c:v>
                </c:pt>
                <c:pt idx="11">
                  <c:v>42226</c:v>
                </c:pt>
                <c:pt idx="12">
                  <c:v>42227</c:v>
                </c:pt>
                <c:pt idx="13">
                  <c:v>42228</c:v>
                </c:pt>
                <c:pt idx="14">
                  <c:v>42229</c:v>
                </c:pt>
                <c:pt idx="15">
                  <c:v>42230</c:v>
                </c:pt>
                <c:pt idx="16">
                  <c:v>42231</c:v>
                </c:pt>
                <c:pt idx="17">
                  <c:v>42232</c:v>
                </c:pt>
                <c:pt idx="18">
                  <c:v>42233</c:v>
                </c:pt>
                <c:pt idx="19">
                  <c:v>42234</c:v>
                </c:pt>
                <c:pt idx="20">
                  <c:v>42235</c:v>
                </c:pt>
                <c:pt idx="21">
                  <c:v>42236</c:v>
                </c:pt>
                <c:pt idx="22">
                  <c:v>42237</c:v>
                </c:pt>
                <c:pt idx="23">
                  <c:v>42238</c:v>
                </c:pt>
                <c:pt idx="24">
                  <c:v>42239</c:v>
                </c:pt>
                <c:pt idx="25">
                  <c:v>42240</c:v>
                </c:pt>
                <c:pt idx="26">
                  <c:v>42241</c:v>
                </c:pt>
                <c:pt idx="27">
                  <c:v>42242</c:v>
                </c:pt>
                <c:pt idx="28">
                  <c:v>42243</c:v>
                </c:pt>
                <c:pt idx="29">
                  <c:v>42244</c:v>
                </c:pt>
                <c:pt idx="30">
                  <c:v>42245</c:v>
                </c:pt>
                <c:pt idx="31">
                  <c:v>42246</c:v>
                </c:pt>
                <c:pt idx="32">
                  <c:v>42247</c:v>
                </c:pt>
                <c:pt idx="33">
                  <c:v>42248</c:v>
                </c:pt>
                <c:pt idx="34">
                  <c:v>42249</c:v>
                </c:pt>
                <c:pt idx="35">
                  <c:v>42250</c:v>
                </c:pt>
                <c:pt idx="36">
                  <c:v>42251</c:v>
                </c:pt>
                <c:pt idx="37">
                  <c:v>42252</c:v>
                </c:pt>
                <c:pt idx="38">
                  <c:v>42253</c:v>
                </c:pt>
                <c:pt idx="39">
                  <c:v>42254</c:v>
                </c:pt>
                <c:pt idx="40">
                  <c:v>42255</c:v>
                </c:pt>
                <c:pt idx="41">
                  <c:v>42256</c:v>
                </c:pt>
                <c:pt idx="42">
                  <c:v>42257</c:v>
                </c:pt>
                <c:pt idx="43">
                  <c:v>42258</c:v>
                </c:pt>
                <c:pt idx="44">
                  <c:v>42259</c:v>
                </c:pt>
                <c:pt idx="45">
                  <c:v>42260</c:v>
                </c:pt>
                <c:pt idx="46">
                  <c:v>42261</c:v>
                </c:pt>
                <c:pt idx="47">
                  <c:v>42262</c:v>
                </c:pt>
                <c:pt idx="48">
                  <c:v>42263</c:v>
                </c:pt>
                <c:pt idx="49">
                  <c:v>42264</c:v>
                </c:pt>
                <c:pt idx="50">
                  <c:v>42265</c:v>
                </c:pt>
                <c:pt idx="51">
                  <c:v>42266</c:v>
                </c:pt>
                <c:pt idx="52">
                  <c:v>42267</c:v>
                </c:pt>
                <c:pt idx="53">
                  <c:v>42268</c:v>
                </c:pt>
                <c:pt idx="54">
                  <c:v>42269</c:v>
                </c:pt>
                <c:pt idx="55">
                  <c:v>42270</c:v>
                </c:pt>
                <c:pt idx="56">
                  <c:v>42271</c:v>
                </c:pt>
                <c:pt idx="57">
                  <c:v>42272</c:v>
                </c:pt>
                <c:pt idx="58">
                  <c:v>42273</c:v>
                </c:pt>
                <c:pt idx="59">
                  <c:v>42274</c:v>
                </c:pt>
                <c:pt idx="60">
                  <c:v>42275</c:v>
                </c:pt>
                <c:pt idx="61">
                  <c:v>42276</c:v>
                </c:pt>
                <c:pt idx="62">
                  <c:v>42277</c:v>
                </c:pt>
                <c:pt idx="63">
                  <c:v>42278</c:v>
                </c:pt>
                <c:pt idx="64">
                  <c:v>42279</c:v>
                </c:pt>
                <c:pt idx="65">
                  <c:v>42280</c:v>
                </c:pt>
                <c:pt idx="66">
                  <c:v>42281</c:v>
                </c:pt>
                <c:pt idx="67">
                  <c:v>42282</c:v>
                </c:pt>
                <c:pt idx="68">
                  <c:v>42283</c:v>
                </c:pt>
                <c:pt idx="69">
                  <c:v>42284</c:v>
                </c:pt>
                <c:pt idx="70">
                  <c:v>42285</c:v>
                </c:pt>
                <c:pt idx="71">
                  <c:v>42286</c:v>
                </c:pt>
                <c:pt idx="72">
                  <c:v>42287</c:v>
                </c:pt>
                <c:pt idx="73">
                  <c:v>42288</c:v>
                </c:pt>
                <c:pt idx="74">
                  <c:v>42289</c:v>
                </c:pt>
                <c:pt idx="75">
                  <c:v>42290</c:v>
                </c:pt>
                <c:pt idx="76">
                  <c:v>42291</c:v>
                </c:pt>
                <c:pt idx="77">
                  <c:v>42292</c:v>
                </c:pt>
                <c:pt idx="78">
                  <c:v>42293</c:v>
                </c:pt>
                <c:pt idx="79">
                  <c:v>42294</c:v>
                </c:pt>
                <c:pt idx="80">
                  <c:v>42295</c:v>
                </c:pt>
                <c:pt idx="81">
                  <c:v>42296</c:v>
                </c:pt>
                <c:pt idx="82">
                  <c:v>42297</c:v>
                </c:pt>
                <c:pt idx="83">
                  <c:v>42298</c:v>
                </c:pt>
                <c:pt idx="84">
                  <c:v>42299</c:v>
                </c:pt>
                <c:pt idx="85">
                  <c:v>42300</c:v>
                </c:pt>
                <c:pt idx="86">
                  <c:v>42301</c:v>
                </c:pt>
                <c:pt idx="87">
                  <c:v>42302</c:v>
                </c:pt>
                <c:pt idx="88">
                  <c:v>42303</c:v>
                </c:pt>
                <c:pt idx="89">
                  <c:v>42304</c:v>
                </c:pt>
                <c:pt idx="90">
                  <c:v>42305</c:v>
                </c:pt>
                <c:pt idx="91">
                  <c:v>42306</c:v>
                </c:pt>
                <c:pt idx="92">
                  <c:v>42307</c:v>
                </c:pt>
                <c:pt idx="93">
                  <c:v>42308</c:v>
                </c:pt>
                <c:pt idx="94">
                  <c:v>42309</c:v>
                </c:pt>
                <c:pt idx="95">
                  <c:v>42310</c:v>
                </c:pt>
                <c:pt idx="96">
                  <c:v>42311</c:v>
                </c:pt>
                <c:pt idx="97">
                  <c:v>42312</c:v>
                </c:pt>
                <c:pt idx="98">
                  <c:v>42313</c:v>
                </c:pt>
                <c:pt idx="99">
                  <c:v>42314</c:v>
                </c:pt>
                <c:pt idx="100">
                  <c:v>42315</c:v>
                </c:pt>
                <c:pt idx="101">
                  <c:v>42316</c:v>
                </c:pt>
                <c:pt idx="102">
                  <c:v>42317</c:v>
                </c:pt>
                <c:pt idx="103">
                  <c:v>42318</c:v>
                </c:pt>
                <c:pt idx="104">
                  <c:v>42319</c:v>
                </c:pt>
                <c:pt idx="105">
                  <c:v>42320</c:v>
                </c:pt>
                <c:pt idx="106">
                  <c:v>42321</c:v>
                </c:pt>
                <c:pt idx="107">
                  <c:v>42322</c:v>
                </c:pt>
                <c:pt idx="108">
                  <c:v>42323</c:v>
                </c:pt>
                <c:pt idx="109">
                  <c:v>42324</c:v>
                </c:pt>
                <c:pt idx="110">
                  <c:v>42325</c:v>
                </c:pt>
                <c:pt idx="111">
                  <c:v>42326</c:v>
                </c:pt>
                <c:pt idx="112">
                  <c:v>42327</c:v>
                </c:pt>
                <c:pt idx="113">
                  <c:v>42328</c:v>
                </c:pt>
                <c:pt idx="114">
                  <c:v>42329</c:v>
                </c:pt>
                <c:pt idx="115">
                  <c:v>42330</c:v>
                </c:pt>
                <c:pt idx="116">
                  <c:v>42331</c:v>
                </c:pt>
                <c:pt idx="117">
                  <c:v>42332</c:v>
                </c:pt>
                <c:pt idx="118">
                  <c:v>42333</c:v>
                </c:pt>
                <c:pt idx="119">
                  <c:v>42334</c:v>
                </c:pt>
                <c:pt idx="120">
                  <c:v>42335</c:v>
                </c:pt>
                <c:pt idx="121">
                  <c:v>42336</c:v>
                </c:pt>
                <c:pt idx="122">
                  <c:v>42337</c:v>
                </c:pt>
                <c:pt idx="123">
                  <c:v>42338</c:v>
                </c:pt>
                <c:pt idx="124">
                  <c:v>42339</c:v>
                </c:pt>
                <c:pt idx="125">
                  <c:v>42340</c:v>
                </c:pt>
                <c:pt idx="126">
                  <c:v>42341</c:v>
                </c:pt>
                <c:pt idx="127">
                  <c:v>42342</c:v>
                </c:pt>
                <c:pt idx="128">
                  <c:v>42343</c:v>
                </c:pt>
                <c:pt idx="129">
                  <c:v>42344</c:v>
                </c:pt>
                <c:pt idx="130">
                  <c:v>42345</c:v>
                </c:pt>
                <c:pt idx="131">
                  <c:v>42346</c:v>
                </c:pt>
                <c:pt idx="132">
                  <c:v>42347</c:v>
                </c:pt>
                <c:pt idx="133">
                  <c:v>42348</c:v>
                </c:pt>
                <c:pt idx="134">
                  <c:v>42349</c:v>
                </c:pt>
                <c:pt idx="135">
                  <c:v>42350</c:v>
                </c:pt>
                <c:pt idx="136">
                  <c:v>42351</c:v>
                </c:pt>
                <c:pt idx="137">
                  <c:v>42352</c:v>
                </c:pt>
                <c:pt idx="138">
                  <c:v>42353</c:v>
                </c:pt>
                <c:pt idx="139">
                  <c:v>42354</c:v>
                </c:pt>
                <c:pt idx="140">
                  <c:v>42355</c:v>
                </c:pt>
                <c:pt idx="141">
                  <c:v>42356</c:v>
                </c:pt>
                <c:pt idx="142">
                  <c:v>42357</c:v>
                </c:pt>
                <c:pt idx="143">
                  <c:v>42358</c:v>
                </c:pt>
                <c:pt idx="144">
                  <c:v>42359</c:v>
                </c:pt>
                <c:pt idx="145">
                  <c:v>42360</c:v>
                </c:pt>
                <c:pt idx="146">
                  <c:v>42361</c:v>
                </c:pt>
                <c:pt idx="147">
                  <c:v>42362</c:v>
                </c:pt>
                <c:pt idx="148">
                  <c:v>42363</c:v>
                </c:pt>
                <c:pt idx="149">
                  <c:v>42364</c:v>
                </c:pt>
                <c:pt idx="150">
                  <c:v>42365</c:v>
                </c:pt>
                <c:pt idx="151">
                  <c:v>42366</c:v>
                </c:pt>
                <c:pt idx="152">
                  <c:v>42367</c:v>
                </c:pt>
                <c:pt idx="153">
                  <c:v>42368</c:v>
                </c:pt>
                <c:pt idx="154">
                  <c:v>42369</c:v>
                </c:pt>
                <c:pt idx="155">
                  <c:v>42370</c:v>
                </c:pt>
                <c:pt idx="156">
                  <c:v>42371</c:v>
                </c:pt>
                <c:pt idx="157">
                  <c:v>42372</c:v>
                </c:pt>
                <c:pt idx="158">
                  <c:v>42373</c:v>
                </c:pt>
                <c:pt idx="159">
                  <c:v>42374</c:v>
                </c:pt>
                <c:pt idx="160">
                  <c:v>42375</c:v>
                </c:pt>
                <c:pt idx="161">
                  <c:v>42376</c:v>
                </c:pt>
                <c:pt idx="162">
                  <c:v>42377</c:v>
                </c:pt>
                <c:pt idx="163">
                  <c:v>42378</c:v>
                </c:pt>
                <c:pt idx="164">
                  <c:v>42379</c:v>
                </c:pt>
                <c:pt idx="165">
                  <c:v>42380</c:v>
                </c:pt>
                <c:pt idx="166">
                  <c:v>42381</c:v>
                </c:pt>
                <c:pt idx="167">
                  <c:v>42382</c:v>
                </c:pt>
                <c:pt idx="168">
                  <c:v>42383</c:v>
                </c:pt>
                <c:pt idx="169">
                  <c:v>42384</c:v>
                </c:pt>
                <c:pt idx="170">
                  <c:v>42385</c:v>
                </c:pt>
                <c:pt idx="171">
                  <c:v>42386</c:v>
                </c:pt>
                <c:pt idx="172">
                  <c:v>42387</c:v>
                </c:pt>
                <c:pt idx="173">
                  <c:v>42388</c:v>
                </c:pt>
                <c:pt idx="174">
                  <c:v>42389</c:v>
                </c:pt>
                <c:pt idx="175">
                  <c:v>42390</c:v>
                </c:pt>
                <c:pt idx="176">
                  <c:v>42391</c:v>
                </c:pt>
                <c:pt idx="177">
                  <c:v>42392</c:v>
                </c:pt>
                <c:pt idx="178">
                  <c:v>42393</c:v>
                </c:pt>
                <c:pt idx="179">
                  <c:v>42394</c:v>
                </c:pt>
                <c:pt idx="180">
                  <c:v>42395</c:v>
                </c:pt>
                <c:pt idx="181">
                  <c:v>42396</c:v>
                </c:pt>
                <c:pt idx="182">
                  <c:v>42397</c:v>
                </c:pt>
                <c:pt idx="183">
                  <c:v>42398</c:v>
                </c:pt>
                <c:pt idx="184">
                  <c:v>42399</c:v>
                </c:pt>
                <c:pt idx="185">
                  <c:v>42400</c:v>
                </c:pt>
                <c:pt idx="186">
                  <c:v>42401</c:v>
                </c:pt>
                <c:pt idx="187">
                  <c:v>42402</c:v>
                </c:pt>
                <c:pt idx="188">
                  <c:v>42403</c:v>
                </c:pt>
                <c:pt idx="189">
                  <c:v>42404</c:v>
                </c:pt>
                <c:pt idx="190">
                  <c:v>42405</c:v>
                </c:pt>
                <c:pt idx="191">
                  <c:v>42406</c:v>
                </c:pt>
                <c:pt idx="192">
                  <c:v>42407</c:v>
                </c:pt>
                <c:pt idx="193">
                  <c:v>42408</c:v>
                </c:pt>
                <c:pt idx="194">
                  <c:v>42409</c:v>
                </c:pt>
                <c:pt idx="195">
                  <c:v>42410</c:v>
                </c:pt>
                <c:pt idx="196">
                  <c:v>42411</c:v>
                </c:pt>
                <c:pt idx="197">
                  <c:v>42412</c:v>
                </c:pt>
                <c:pt idx="198">
                  <c:v>42413</c:v>
                </c:pt>
                <c:pt idx="199">
                  <c:v>42414</c:v>
                </c:pt>
                <c:pt idx="200">
                  <c:v>42415</c:v>
                </c:pt>
                <c:pt idx="201">
                  <c:v>42416</c:v>
                </c:pt>
                <c:pt idx="202">
                  <c:v>42417</c:v>
                </c:pt>
                <c:pt idx="203">
                  <c:v>42418</c:v>
                </c:pt>
                <c:pt idx="204">
                  <c:v>42419</c:v>
                </c:pt>
                <c:pt idx="205">
                  <c:v>42420</c:v>
                </c:pt>
                <c:pt idx="206">
                  <c:v>42421</c:v>
                </c:pt>
                <c:pt idx="207">
                  <c:v>42422</c:v>
                </c:pt>
                <c:pt idx="208">
                  <c:v>42423</c:v>
                </c:pt>
                <c:pt idx="209">
                  <c:v>42424</c:v>
                </c:pt>
                <c:pt idx="210">
                  <c:v>42425</c:v>
                </c:pt>
                <c:pt idx="211">
                  <c:v>42426</c:v>
                </c:pt>
                <c:pt idx="212">
                  <c:v>42427</c:v>
                </c:pt>
                <c:pt idx="213">
                  <c:v>42428</c:v>
                </c:pt>
                <c:pt idx="214">
                  <c:v>42429</c:v>
                </c:pt>
                <c:pt idx="215">
                  <c:v>42430</c:v>
                </c:pt>
                <c:pt idx="216">
                  <c:v>42431</c:v>
                </c:pt>
                <c:pt idx="217">
                  <c:v>42432</c:v>
                </c:pt>
                <c:pt idx="218">
                  <c:v>42433</c:v>
                </c:pt>
                <c:pt idx="219">
                  <c:v>42434</c:v>
                </c:pt>
                <c:pt idx="220">
                  <c:v>42435</c:v>
                </c:pt>
                <c:pt idx="221">
                  <c:v>42436</c:v>
                </c:pt>
                <c:pt idx="222">
                  <c:v>42437</c:v>
                </c:pt>
                <c:pt idx="223">
                  <c:v>42438</c:v>
                </c:pt>
                <c:pt idx="224">
                  <c:v>42439</c:v>
                </c:pt>
                <c:pt idx="225">
                  <c:v>42440</c:v>
                </c:pt>
                <c:pt idx="226">
                  <c:v>42441</c:v>
                </c:pt>
                <c:pt idx="227">
                  <c:v>42442</c:v>
                </c:pt>
                <c:pt idx="228">
                  <c:v>42443</c:v>
                </c:pt>
                <c:pt idx="229">
                  <c:v>42444</c:v>
                </c:pt>
                <c:pt idx="230">
                  <c:v>42445</c:v>
                </c:pt>
                <c:pt idx="231">
                  <c:v>42446</c:v>
                </c:pt>
                <c:pt idx="232">
                  <c:v>42447</c:v>
                </c:pt>
                <c:pt idx="233">
                  <c:v>42448</c:v>
                </c:pt>
                <c:pt idx="234">
                  <c:v>42449</c:v>
                </c:pt>
                <c:pt idx="235">
                  <c:v>42450</c:v>
                </c:pt>
                <c:pt idx="236">
                  <c:v>42451</c:v>
                </c:pt>
                <c:pt idx="237">
                  <c:v>42452</c:v>
                </c:pt>
                <c:pt idx="238">
                  <c:v>42453</c:v>
                </c:pt>
                <c:pt idx="239">
                  <c:v>42454</c:v>
                </c:pt>
                <c:pt idx="240">
                  <c:v>42455</c:v>
                </c:pt>
                <c:pt idx="241">
                  <c:v>42456</c:v>
                </c:pt>
                <c:pt idx="242">
                  <c:v>42457</c:v>
                </c:pt>
                <c:pt idx="243">
                  <c:v>42458</c:v>
                </c:pt>
                <c:pt idx="244">
                  <c:v>42459</c:v>
                </c:pt>
                <c:pt idx="245">
                  <c:v>42460</c:v>
                </c:pt>
                <c:pt idx="246">
                  <c:v>42461</c:v>
                </c:pt>
                <c:pt idx="247">
                  <c:v>42462</c:v>
                </c:pt>
                <c:pt idx="248">
                  <c:v>42463</c:v>
                </c:pt>
                <c:pt idx="249">
                  <c:v>42464</c:v>
                </c:pt>
                <c:pt idx="250">
                  <c:v>42465</c:v>
                </c:pt>
                <c:pt idx="251">
                  <c:v>42466</c:v>
                </c:pt>
                <c:pt idx="252">
                  <c:v>42467</c:v>
                </c:pt>
                <c:pt idx="253">
                  <c:v>42468</c:v>
                </c:pt>
                <c:pt idx="254">
                  <c:v>42469</c:v>
                </c:pt>
                <c:pt idx="255">
                  <c:v>42470</c:v>
                </c:pt>
                <c:pt idx="256">
                  <c:v>42471</c:v>
                </c:pt>
                <c:pt idx="257">
                  <c:v>42472</c:v>
                </c:pt>
                <c:pt idx="258">
                  <c:v>42473</c:v>
                </c:pt>
                <c:pt idx="259">
                  <c:v>42474</c:v>
                </c:pt>
                <c:pt idx="260">
                  <c:v>42475</c:v>
                </c:pt>
                <c:pt idx="261">
                  <c:v>42476</c:v>
                </c:pt>
                <c:pt idx="262">
                  <c:v>42477</c:v>
                </c:pt>
                <c:pt idx="263">
                  <c:v>42478</c:v>
                </c:pt>
                <c:pt idx="264">
                  <c:v>42479</c:v>
                </c:pt>
                <c:pt idx="265">
                  <c:v>42480</c:v>
                </c:pt>
                <c:pt idx="266">
                  <c:v>42481</c:v>
                </c:pt>
                <c:pt idx="267">
                  <c:v>42482</c:v>
                </c:pt>
                <c:pt idx="268">
                  <c:v>42483</c:v>
                </c:pt>
                <c:pt idx="269">
                  <c:v>42484</c:v>
                </c:pt>
                <c:pt idx="270">
                  <c:v>42485</c:v>
                </c:pt>
                <c:pt idx="271">
                  <c:v>42486</c:v>
                </c:pt>
                <c:pt idx="272">
                  <c:v>42487</c:v>
                </c:pt>
                <c:pt idx="273">
                  <c:v>42488</c:v>
                </c:pt>
                <c:pt idx="274">
                  <c:v>42489</c:v>
                </c:pt>
                <c:pt idx="275">
                  <c:v>42490</c:v>
                </c:pt>
                <c:pt idx="276">
                  <c:v>42491</c:v>
                </c:pt>
                <c:pt idx="277">
                  <c:v>42492</c:v>
                </c:pt>
                <c:pt idx="278">
                  <c:v>42493</c:v>
                </c:pt>
                <c:pt idx="279">
                  <c:v>42494</c:v>
                </c:pt>
                <c:pt idx="280">
                  <c:v>42495</c:v>
                </c:pt>
                <c:pt idx="281">
                  <c:v>42496</c:v>
                </c:pt>
                <c:pt idx="282">
                  <c:v>42497</c:v>
                </c:pt>
                <c:pt idx="283">
                  <c:v>42498</c:v>
                </c:pt>
                <c:pt idx="284">
                  <c:v>42499</c:v>
                </c:pt>
                <c:pt idx="285">
                  <c:v>42500</c:v>
                </c:pt>
                <c:pt idx="286">
                  <c:v>42501</c:v>
                </c:pt>
                <c:pt idx="287">
                  <c:v>42502</c:v>
                </c:pt>
                <c:pt idx="288">
                  <c:v>42503</c:v>
                </c:pt>
                <c:pt idx="289">
                  <c:v>42504</c:v>
                </c:pt>
                <c:pt idx="290">
                  <c:v>42505</c:v>
                </c:pt>
                <c:pt idx="291">
                  <c:v>42506</c:v>
                </c:pt>
                <c:pt idx="292">
                  <c:v>42507</c:v>
                </c:pt>
                <c:pt idx="293">
                  <c:v>42508</c:v>
                </c:pt>
                <c:pt idx="294">
                  <c:v>42509</c:v>
                </c:pt>
                <c:pt idx="295">
                  <c:v>42510</c:v>
                </c:pt>
                <c:pt idx="296">
                  <c:v>42511</c:v>
                </c:pt>
                <c:pt idx="297">
                  <c:v>42512</c:v>
                </c:pt>
                <c:pt idx="298">
                  <c:v>42513</c:v>
                </c:pt>
                <c:pt idx="299">
                  <c:v>42514</c:v>
                </c:pt>
                <c:pt idx="300">
                  <c:v>42515</c:v>
                </c:pt>
                <c:pt idx="301">
                  <c:v>42516</c:v>
                </c:pt>
                <c:pt idx="302">
                  <c:v>42517</c:v>
                </c:pt>
                <c:pt idx="303">
                  <c:v>42518</c:v>
                </c:pt>
                <c:pt idx="304">
                  <c:v>42519</c:v>
                </c:pt>
                <c:pt idx="305">
                  <c:v>42520</c:v>
                </c:pt>
                <c:pt idx="306">
                  <c:v>42521</c:v>
                </c:pt>
                <c:pt idx="307">
                  <c:v>42522</c:v>
                </c:pt>
                <c:pt idx="308">
                  <c:v>42523</c:v>
                </c:pt>
                <c:pt idx="309">
                  <c:v>42524</c:v>
                </c:pt>
                <c:pt idx="310">
                  <c:v>42525</c:v>
                </c:pt>
                <c:pt idx="311">
                  <c:v>42526</c:v>
                </c:pt>
                <c:pt idx="312">
                  <c:v>42527</c:v>
                </c:pt>
                <c:pt idx="313">
                  <c:v>42528</c:v>
                </c:pt>
                <c:pt idx="314">
                  <c:v>42529</c:v>
                </c:pt>
                <c:pt idx="315">
                  <c:v>42530</c:v>
                </c:pt>
                <c:pt idx="316">
                  <c:v>42531</c:v>
                </c:pt>
                <c:pt idx="317">
                  <c:v>42532</c:v>
                </c:pt>
                <c:pt idx="318">
                  <c:v>42533</c:v>
                </c:pt>
                <c:pt idx="319">
                  <c:v>42534</c:v>
                </c:pt>
                <c:pt idx="320">
                  <c:v>42535</c:v>
                </c:pt>
                <c:pt idx="321">
                  <c:v>42536</c:v>
                </c:pt>
                <c:pt idx="322">
                  <c:v>42537</c:v>
                </c:pt>
                <c:pt idx="323">
                  <c:v>42538</c:v>
                </c:pt>
                <c:pt idx="324">
                  <c:v>42539</c:v>
                </c:pt>
                <c:pt idx="325">
                  <c:v>42540</c:v>
                </c:pt>
                <c:pt idx="326">
                  <c:v>42541</c:v>
                </c:pt>
                <c:pt idx="327">
                  <c:v>42542</c:v>
                </c:pt>
                <c:pt idx="328">
                  <c:v>42543</c:v>
                </c:pt>
                <c:pt idx="329">
                  <c:v>42544</c:v>
                </c:pt>
                <c:pt idx="330">
                  <c:v>42545</c:v>
                </c:pt>
                <c:pt idx="331">
                  <c:v>42546</c:v>
                </c:pt>
                <c:pt idx="332">
                  <c:v>42547</c:v>
                </c:pt>
                <c:pt idx="333">
                  <c:v>42548</c:v>
                </c:pt>
                <c:pt idx="334">
                  <c:v>42549</c:v>
                </c:pt>
                <c:pt idx="335">
                  <c:v>42550</c:v>
                </c:pt>
                <c:pt idx="336">
                  <c:v>42551</c:v>
                </c:pt>
                <c:pt idx="337">
                  <c:v>42552</c:v>
                </c:pt>
                <c:pt idx="338">
                  <c:v>42553</c:v>
                </c:pt>
                <c:pt idx="339">
                  <c:v>42554</c:v>
                </c:pt>
                <c:pt idx="340">
                  <c:v>42555</c:v>
                </c:pt>
                <c:pt idx="341">
                  <c:v>42556</c:v>
                </c:pt>
                <c:pt idx="342">
                  <c:v>42557</c:v>
                </c:pt>
                <c:pt idx="343">
                  <c:v>42558</c:v>
                </c:pt>
                <c:pt idx="344">
                  <c:v>42559</c:v>
                </c:pt>
                <c:pt idx="345">
                  <c:v>42560</c:v>
                </c:pt>
                <c:pt idx="346">
                  <c:v>42561</c:v>
                </c:pt>
                <c:pt idx="347">
                  <c:v>42562</c:v>
                </c:pt>
                <c:pt idx="348">
                  <c:v>42563</c:v>
                </c:pt>
                <c:pt idx="349">
                  <c:v>42564</c:v>
                </c:pt>
                <c:pt idx="350">
                  <c:v>42565</c:v>
                </c:pt>
                <c:pt idx="351">
                  <c:v>42566</c:v>
                </c:pt>
                <c:pt idx="352">
                  <c:v>42567</c:v>
                </c:pt>
                <c:pt idx="353">
                  <c:v>42568</c:v>
                </c:pt>
                <c:pt idx="354">
                  <c:v>42569</c:v>
                </c:pt>
                <c:pt idx="355">
                  <c:v>42570</c:v>
                </c:pt>
                <c:pt idx="356">
                  <c:v>42571</c:v>
                </c:pt>
                <c:pt idx="357">
                  <c:v>42572</c:v>
                </c:pt>
                <c:pt idx="358">
                  <c:v>42573</c:v>
                </c:pt>
                <c:pt idx="359">
                  <c:v>42574</c:v>
                </c:pt>
                <c:pt idx="360">
                  <c:v>42575</c:v>
                </c:pt>
                <c:pt idx="361">
                  <c:v>42576</c:v>
                </c:pt>
                <c:pt idx="362">
                  <c:v>42577</c:v>
                </c:pt>
                <c:pt idx="363">
                  <c:v>42578</c:v>
                </c:pt>
                <c:pt idx="364">
                  <c:v>42579</c:v>
                </c:pt>
                <c:pt idx="365">
                  <c:v>42580</c:v>
                </c:pt>
                <c:pt idx="366">
                  <c:v>42581</c:v>
                </c:pt>
                <c:pt idx="367">
                  <c:v>42582</c:v>
                </c:pt>
                <c:pt idx="368">
                  <c:v>42583</c:v>
                </c:pt>
                <c:pt idx="369">
                  <c:v>42584</c:v>
                </c:pt>
                <c:pt idx="370">
                  <c:v>42585</c:v>
                </c:pt>
                <c:pt idx="371">
                  <c:v>42586</c:v>
                </c:pt>
                <c:pt idx="372">
                  <c:v>42587</c:v>
                </c:pt>
                <c:pt idx="373">
                  <c:v>42588</c:v>
                </c:pt>
                <c:pt idx="374">
                  <c:v>42589</c:v>
                </c:pt>
                <c:pt idx="375">
                  <c:v>42590</c:v>
                </c:pt>
                <c:pt idx="376">
                  <c:v>42591</c:v>
                </c:pt>
                <c:pt idx="377">
                  <c:v>42592</c:v>
                </c:pt>
                <c:pt idx="378">
                  <c:v>42593</c:v>
                </c:pt>
                <c:pt idx="379">
                  <c:v>42594</c:v>
                </c:pt>
                <c:pt idx="380">
                  <c:v>42595</c:v>
                </c:pt>
                <c:pt idx="381">
                  <c:v>42596</c:v>
                </c:pt>
                <c:pt idx="382">
                  <c:v>42597</c:v>
                </c:pt>
                <c:pt idx="383">
                  <c:v>42598</c:v>
                </c:pt>
                <c:pt idx="384">
                  <c:v>42599</c:v>
                </c:pt>
                <c:pt idx="385">
                  <c:v>42600</c:v>
                </c:pt>
                <c:pt idx="386">
                  <c:v>42601</c:v>
                </c:pt>
                <c:pt idx="387">
                  <c:v>42602</c:v>
                </c:pt>
                <c:pt idx="388">
                  <c:v>42603</c:v>
                </c:pt>
                <c:pt idx="389">
                  <c:v>42604</c:v>
                </c:pt>
                <c:pt idx="390">
                  <c:v>42605</c:v>
                </c:pt>
                <c:pt idx="391">
                  <c:v>42606</c:v>
                </c:pt>
                <c:pt idx="392">
                  <c:v>42607</c:v>
                </c:pt>
                <c:pt idx="393">
                  <c:v>42608</c:v>
                </c:pt>
                <c:pt idx="394">
                  <c:v>42609</c:v>
                </c:pt>
                <c:pt idx="395">
                  <c:v>42610</c:v>
                </c:pt>
                <c:pt idx="396">
                  <c:v>42611</c:v>
                </c:pt>
                <c:pt idx="397">
                  <c:v>42612</c:v>
                </c:pt>
                <c:pt idx="398">
                  <c:v>42613</c:v>
                </c:pt>
                <c:pt idx="399">
                  <c:v>42614</c:v>
                </c:pt>
                <c:pt idx="400">
                  <c:v>42615</c:v>
                </c:pt>
                <c:pt idx="401">
                  <c:v>42616</c:v>
                </c:pt>
                <c:pt idx="402">
                  <c:v>42617</c:v>
                </c:pt>
                <c:pt idx="403">
                  <c:v>42618</c:v>
                </c:pt>
                <c:pt idx="404">
                  <c:v>42619</c:v>
                </c:pt>
                <c:pt idx="405">
                  <c:v>42620</c:v>
                </c:pt>
                <c:pt idx="406">
                  <c:v>42621</c:v>
                </c:pt>
                <c:pt idx="407">
                  <c:v>42622</c:v>
                </c:pt>
                <c:pt idx="408">
                  <c:v>42623</c:v>
                </c:pt>
                <c:pt idx="409">
                  <c:v>42624</c:v>
                </c:pt>
                <c:pt idx="410">
                  <c:v>42625</c:v>
                </c:pt>
                <c:pt idx="411">
                  <c:v>42626</c:v>
                </c:pt>
                <c:pt idx="412">
                  <c:v>42627</c:v>
                </c:pt>
                <c:pt idx="413">
                  <c:v>42628</c:v>
                </c:pt>
                <c:pt idx="414">
                  <c:v>42629</c:v>
                </c:pt>
                <c:pt idx="415">
                  <c:v>42630</c:v>
                </c:pt>
                <c:pt idx="416">
                  <c:v>42631</c:v>
                </c:pt>
                <c:pt idx="417">
                  <c:v>42632</c:v>
                </c:pt>
                <c:pt idx="418">
                  <c:v>42633</c:v>
                </c:pt>
                <c:pt idx="419">
                  <c:v>42634</c:v>
                </c:pt>
                <c:pt idx="420">
                  <c:v>42635</c:v>
                </c:pt>
                <c:pt idx="421">
                  <c:v>42636</c:v>
                </c:pt>
                <c:pt idx="422">
                  <c:v>42637</c:v>
                </c:pt>
                <c:pt idx="423">
                  <c:v>42638</c:v>
                </c:pt>
                <c:pt idx="424">
                  <c:v>42639</c:v>
                </c:pt>
                <c:pt idx="425">
                  <c:v>42640</c:v>
                </c:pt>
                <c:pt idx="426">
                  <c:v>42641</c:v>
                </c:pt>
                <c:pt idx="427">
                  <c:v>42642</c:v>
                </c:pt>
                <c:pt idx="428">
                  <c:v>42643</c:v>
                </c:pt>
                <c:pt idx="429">
                  <c:v>42644</c:v>
                </c:pt>
                <c:pt idx="430">
                  <c:v>42645</c:v>
                </c:pt>
                <c:pt idx="431">
                  <c:v>42646</c:v>
                </c:pt>
                <c:pt idx="432">
                  <c:v>42647</c:v>
                </c:pt>
                <c:pt idx="433">
                  <c:v>42648</c:v>
                </c:pt>
                <c:pt idx="434">
                  <c:v>42649</c:v>
                </c:pt>
                <c:pt idx="435">
                  <c:v>42650</c:v>
                </c:pt>
                <c:pt idx="436">
                  <c:v>42651</c:v>
                </c:pt>
                <c:pt idx="437">
                  <c:v>42652</c:v>
                </c:pt>
                <c:pt idx="438">
                  <c:v>42653</c:v>
                </c:pt>
                <c:pt idx="439">
                  <c:v>42654</c:v>
                </c:pt>
                <c:pt idx="440">
                  <c:v>42655</c:v>
                </c:pt>
                <c:pt idx="441">
                  <c:v>42656</c:v>
                </c:pt>
                <c:pt idx="442">
                  <c:v>42657</c:v>
                </c:pt>
                <c:pt idx="443">
                  <c:v>42658</c:v>
                </c:pt>
                <c:pt idx="444">
                  <c:v>42659</c:v>
                </c:pt>
                <c:pt idx="445">
                  <c:v>42660</c:v>
                </c:pt>
                <c:pt idx="446">
                  <c:v>42661</c:v>
                </c:pt>
                <c:pt idx="447">
                  <c:v>42662</c:v>
                </c:pt>
                <c:pt idx="448">
                  <c:v>42663</c:v>
                </c:pt>
                <c:pt idx="449">
                  <c:v>42664</c:v>
                </c:pt>
                <c:pt idx="450">
                  <c:v>42665</c:v>
                </c:pt>
                <c:pt idx="451">
                  <c:v>42666</c:v>
                </c:pt>
                <c:pt idx="452">
                  <c:v>42667</c:v>
                </c:pt>
                <c:pt idx="453">
                  <c:v>42668</c:v>
                </c:pt>
                <c:pt idx="454">
                  <c:v>42669</c:v>
                </c:pt>
                <c:pt idx="455">
                  <c:v>42670</c:v>
                </c:pt>
                <c:pt idx="456">
                  <c:v>42671</c:v>
                </c:pt>
                <c:pt idx="457">
                  <c:v>42672</c:v>
                </c:pt>
                <c:pt idx="458">
                  <c:v>42673</c:v>
                </c:pt>
                <c:pt idx="459">
                  <c:v>42674</c:v>
                </c:pt>
                <c:pt idx="460">
                  <c:v>42675</c:v>
                </c:pt>
                <c:pt idx="461">
                  <c:v>42676</c:v>
                </c:pt>
                <c:pt idx="462">
                  <c:v>42677</c:v>
                </c:pt>
                <c:pt idx="463">
                  <c:v>42678</c:v>
                </c:pt>
                <c:pt idx="464">
                  <c:v>42679</c:v>
                </c:pt>
                <c:pt idx="465">
                  <c:v>42680</c:v>
                </c:pt>
                <c:pt idx="466">
                  <c:v>42681</c:v>
                </c:pt>
                <c:pt idx="467">
                  <c:v>42682</c:v>
                </c:pt>
                <c:pt idx="468">
                  <c:v>42683</c:v>
                </c:pt>
                <c:pt idx="469">
                  <c:v>42684</c:v>
                </c:pt>
                <c:pt idx="470">
                  <c:v>42685</c:v>
                </c:pt>
                <c:pt idx="471">
                  <c:v>42686</c:v>
                </c:pt>
                <c:pt idx="472">
                  <c:v>42687</c:v>
                </c:pt>
                <c:pt idx="473">
                  <c:v>42688</c:v>
                </c:pt>
                <c:pt idx="474">
                  <c:v>42689</c:v>
                </c:pt>
                <c:pt idx="475">
                  <c:v>42690</c:v>
                </c:pt>
                <c:pt idx="476">
                  <c:v>42691</c:v>
                </c:pt>
                <c:pt idx="477">
                  <c:v>42692</c:v>
                </c:pt>
                <c:pt idx="478">
                  <c:v>42693</c:v>
                </c:pt>
                <c:pt idx="479">
                  <c:v>42694</c:v>
                </c:pt>
                <c:pt idx="480">
                  <c:v>42695</c:v>
                </c:pt>
                <c:pt idx="481">
                  <c:v>42696</c:v>
                </c:pt>
                <c:pt idx="482">
                  <c:v>42697</c:v>
                </c:pt>
                <c:pt idx="483">
                  <c:v>42698</c:v>
                </c:pt>
                <c:pt idx="484">
                  <c:v>42699</c:v>
                </c:pt>
                <c:pt idx="485">
                  <c:v>42700</c:v>
                </c:pt>
                <c:pt idx="486">
                  <c:v>42701</c:v>
                </c:pt>
                <c:pt idx="487">
                  <c:v>42702</c:v>
                </c:pt>
                <c:pt idx="488">
                  <c:v>42703</c:v>
                </c:pt>
                <c:pt idx="489">
                  <c:v>42704</c:v>
                </c:pt>
                <c:pt idx="490">
                  <c:v>42705</c:v>
                </c:pt>
                <c:pt idx="491">
                  <c:v>42706</c:v>
                </c:pt>
                <c:pt idx="492">
                  <c:v>42707</c:v>
                </c:pt>
                <c:pt idx="493">
                  <c:v>42708</c:v>
                </c:pt>
                <c:pt idx="494">
                  <c:v>42709</c:v>
                </c:pt>
                <c:pt idx="495">
                  <c:v>42710</c:v>
                </c:pt>
                <c:pt idx="496">
                  <c:v>42711</c:v>
                </c:pt>
                <c:pt idx="497">
                  <c:v>42712</c:v>
                </c:pt>
                <c:pt idx="498">
                  <c:v>42713</c:v>
                </c:pt>
                <c:pt idx="499">
                  <c:v>42714</c:v>
                </c:pt>
                <c:pt idx="500">
                  <c:v>42715</c:v>
                </c:pt>
                <c:pt idx="501">
                  <c:v>42716</c:v>
                </c:pt>
                <c:pt idx="502">
                  <c:v>42717</c:v>
                </c:pt>
                <c:pt idx="503">
                  <c:v>42718</c:v>
                </c:pt>
                <c:pt idx="504">
                  <c:v>42719</c:v>
                </c:pt>
                <c:pt idx="505">
                  <c:v>42720</c:v>
                </c:pt>
                <c:pt idx="506">
                  <c:v>42721</c:v>
                </c:pt>
                <c:pt idx="507">
                  <c:v>42722</c:v>
                </c:pt>
                <c:pt idx="508">
                  <c:v>42723</c:v>
                </c:pt>
                <c:pt idx="509">
                  <c:v>42724</c:v>
                </c:pt>
                <c:pt idx="510">
                  <c:v>42725</c:v>
                </c:pt>
                <c:pt idx="511">
                  <c:v>42726</c:v>
                </c:pt>
                <c:pt idx="512">
                  <c:v>42727</c:v>
                </c:pt>
                <c:pt idx="513">
                  <c:v>42728</c:v>
                </c:pt>
                <c:pt idx="514">
                  <c:v>42729</c:v>
                </c:pt>
                <c:pt idx="515">
                  <c:v>42730</c:v>
                </c:pt>
                <c:pt idx="516">
                  <c:v>42731</c:v>
                </c:pt>
                <c:pt idx="517">
                  <c:v>42732</c:v>
                </c:pt>
                <c:pt idx="518">
                  <c:v>42733</c:v>
                </c:pt>
                <c:pt idx="519">
                  <c:v>42734</c:v>
                </c:pt>
                <c:pt idx="520">
                  <c:v>42735</c:v>
                </c:pt>
                <c:pt idx="521">
                  <c:v>42736</c:v>
                </c:pt>
                <c:pt idx="522">
                  <c:v>42737</c:v>
                </c:pt>
                <c:pt idx="523">
                  <c:v>42738</c:v>
                </c:pt>
                <c:pt idx="524">
                  <c:v>42739</c:v>
                </c:pt>
                <c:pt idx="525">
                  <c:v>42740</c:v>
                </c:pt>
                <c:pt idx="526">
                  <c:v>42741</c:v>
                </c:pt>
                <c:pt idx="527">
                  <c:v>42742</c:v>
                </c:pt>
                <c:pt idx="528">
                  <c:v>42743</c:v>
                </c:pt>
                <c:pt idx="529">
                  <c:v>42744</c:v>
                </c:pt>
                <c:pt idx="530">
                  <c:v>42745</c:v>
                </c:pt>
                <c:pt idx="531">
                  <c:v>42746</c:v>
                </c:pt>
                <c:pt idx="532">
                  <c:v>42747</c:v>
                </c:pt>
                <c:pt idx="533">
                  <c:v>42748</c:v>
                </c:pt>
                <c:pt idx="534">
                  <c:v>42749</c:v>
                </c:pt>
                <c:pt idx="535">
                  <c:v>42750</c:v>
                </c:pt>
                <c:pt idx="536">
                  <c:v>42751</c:v>
                </c:pt>
                <c:pt idx="537">
                  <c:v>42752</c:v>
                </c:pt>
                <c:pt idx="538">
                  <c:v>42753</c:v>
                </c:pt>
                <c:pt idx="539">
                  <c:v>42754</c:v>
                </c:pt>
                <c:pt idx="540">
                  <c:v>42755</c:v>
                </c:pt>
                <c:pt idx="541">
                  <c:v>42756</c:v>
                </c:pt>
                <c:pt idx="542">
                  <c:v>42757</c:v>
                </c:pt>
                <c:pt idx="543">
                  <c:v>42758</c:v>
                </c:pt>
                <c:pt idx="544">
                  <c:v>42759</c:v>
                </c:pt>
                <c:pt idx="545">
                  <c:v>42760</c:v>
                </c:pt>
                <c:pt idx="546">
                  <c:v>42761</c:v>
                </c:pt>
                <c:pt idx="547">
                  <c:v>42762</c:v>
                </c:pt>
                <c:pt idx="548">
                  <c:v>42763</c:v>
                </c:pt>
                <c:pt idx="549">
                  <c:v>42764</c:v>
                </c:pt>
                <c:pt idx="550">
                  <c:v>42765</c:v>
                </c:pt>
                <c:pt idx="551">
                  <c:v>42766</c:v>
                </c:pt>
                <c:pt idx="552">
                  <c:v>42767</c:v>
                </c:pt>
                <c:pt idx="553">
                  <c:v>42768</c:v>
                </c:pt>
                <c:pt idx="554">
                  <c:v>42769</c:v>
                </c:pt>
                <c:pt idx="555">
                  <c:v>42770</c:v>
                </c:pt>
                <c:pt idx="556">
                  <c:v>42771</c:v>
                </c:pt>
                <c:pt idx="557">
                  <c:v>42772</c:v>
                </c:pt>
                <c:pt idx="558">
                  <c:v>42773</c:v>
                </c:pt>
                <c:pt idx="559">
                  <c:v>42774</c:v>
                </c:pt>
                <c:pt idx="560">
                  <c:v>42775</c:v>
                </c:pt>
                <c:pt idx="561">
                  <c:v>42776</c:v>
                </c:pt>
                <c:pt idx="562">
                  <c:v>42777</c:v>
                </c:pt>
                <c:pt idx="563">
                  <c:v>42778</c:v>
                </c:pt>
                <c:pt idx="564">
                  <c:v>42779</c:v>
                </c:pt>
                <c:pt idx="565">
                  <c:v>42780</c:v>
                </c:pt>
                <c:pt idx="566">
                  <c:v>42781</c:v>
                </c:pt>
                <c:pt idx="567">
                  <c:v>42782</c:v>
                </c:pt>
                <c:pt idx="568">
                  <c:v>42783</c:v>
                </c:pt>
                <c:pt idx="569">
                  <c:v>42784</c:v>
                </c:pt>
                <c:pt idx="570">
                  <c:v>42785</c:v>
                </c:pt>
                <c:pt idx="571">
                  <c:v>42786</c:v>
                </c:pt>
                <c:pt idx="572">
                  <c:v>42787</c:v>
                </c:pt>
                <c:pt idx="573">
                  <c:v>42788</c:v>
                </c:pt>
                <c:pt idx="574">
                  <c:v>42789</c:v>
                </c:pt>
                <c:pt idx="575">
                  <c:v>42790</c:v>
                </c:pt>
                <c:pt idx="576">
                  <c:v>42791</c:v>
                </c:pt>
                <c:pt idx="577">
                  <c:v>42792</c:v>
                </c:pt>
                <c:pt idx="578">
                  <c:v>42793</c:v>
                </c:pt>
                <c:pt idx="579">
                  <c:v>42794</c:v>
                </c:pt>
                <c:pt idx="580">
                  <c:v>42795</c:v>
                </c:pt>
                <c:pt idx="581">
                  <c:v>42796</c:v>
                </c:pt>
                <c:pt idx="582">
                  <c:v>42797</c:v>
                </c:pt>
                <c:pt idx="583">
                  <c:v>42798</c:v>
                </c:pt>
                <c:pt idx="584">
                  <c:v>42799</c:v>
                </c:pt>
                <c:pt idx="585">
                  <c:v>42800</c:v>
                </c:pt>
                <c:pt idx="586">
                  <c:v>42801</c:v>
                </c:pt>
                <c:pt idx="587">
                  <c:v>42802</c:v>
                </c:pt>
                <c:pt idx="588">
                  <c:v>42803</c:v>
                </c:pt>
                <c:pt idx="589">
                  <c:v>42804</c:v>
                </c:pt>
                <c:pt idx="590">
                  <c:v>42805</c:v>
                </c:pt>
                <c:pt idx="591">
                  <c:v>42806</c:v>
                </c:pt>
                <c:pt idx="592">
                  <c:v>42807</c:v>
                </c:pt>
                <c:pt idx="593">
                  <c:v>42808</c:v>
                </c:pt>
                <c:pt idx="594">
                  <c:v>42809</c:v>
                </c:pt>
                <c:pt idx="595">
                  <c:v>42810</c:v>
                </c:pt>
                <c:pt idx="596">
                  <c:v>42811</c:v>
                </c:pt>
                <c:pt idx="597">
                  <c:v>42812</c:v>
                </c:pt>
                <c:pt idx="598">
                  <c:v>42813</c:v>
                </c:pt>
                <c:pt idx="599">
                  <c:v>42814</c:v>
                </c:pt>
                <c:pt idx="600">
                  <c:v>42815</c:v>
                </c:pt>
                <c:pt idx="601">
                  <c:v>42816</c:v>
                </c:pt>
                <c:pt idx="602">
                  <c:v>42817</c:v>
                </c:pt>
                <c:pt idx="603">
                  <c:v>42818</c:v>
                </c:pt>
                <c:pt idx="604">
                  <c:v>42819</c:v>
                </c:pt>
                <c:pt idx="605">
                  <c:v>42820</c:v>
                </c:pt>
                <c:pt idx="606">
                  <c:v>42821</c:v>
                </c:pt>
                <c:pt idx="607">
                  <c:v>42822</c:v>
                </c:pt>
                <c:pt idx="608">
                  <c:v>42823</c:v>
                </c:pt>
                <c:pt idx="609">
                  <c:v>42824</c:v>
                </c:pt>
                <c:pt idx="610">
                  <c:v>42825</c:v>
                </c:pt>
                <c:pt idx="611">
                  <c:v>42826</c:v>
                </c:pt>
                <c:pt idx="612">
                  <c:v>42827</c:v>
                </c:pt>
                <c:pt idx="613">
                  <c:v>42828</c:v>
                </c:pt>
                <c:pt idx="614">
                  <c:v>42829</c:v>
                </c:pt>
                <c:pt idx="615">
                  <c:v>42830</c:v>
                </c:pt>
                <c:pt idx="616">
                  <c:v>42831</c:v>
                </c:pt>
                <c:pt idx="617">
                  <c:v>42832</c:v>
                </c:pt>
                <c:pt idx="618">
                  <c:v>42833</c:v>
                </c:pt>
                <c:pt idx="619">
                  <c:v>42834</c:v>
                </c:pt>
                <c:pt idx="620">
                  <c:v>42835</c:v>
                </c:pt>
                <c:pt idx="621">
                  <c:v>42836</c:v>
                </c:pt>
                <c:pt idx="622">
                  <c:v>42837</c:v>
                </c:pt>
                <c:pt idx="623">
                  <c:v>42838</c:v>
                </c:pt>
                <c:pt idx="624">
                  <c:v>42839</c:v>
                </c:pt>
                <c:pt idx="625">
                  <c:v>42840</c:v>
                </c:pt>
                <c:pt idx="626">
                  <c:v>42841</c:v>
                </c:pt>
                <c:pt idx="627">
                  <c:v>42842</c:v>
                </c:pt>
                <c:pt idx="628">
                  <c:v>42843</c:v>
                </c:pt>
                <c:pt idx="629">
                  <c:v>42844</c:v>
                </c:pt>
                <c:pt idx="630">
                  <c:v>42845</c:v>
                </c:pt>
                <c:pt idx="631">
                  <c:v>42846</c:v>
                </c:pt>
                <c:pt idx="632">
                  <c:v>42847</c:v>
                </c:pt>
                <c:pt idx="633">
                  <c:v>42848</c:v>
                </c:pt>
                <c:pt idx="634">
                  <c:v>42849</c:v>
                </c:pt>
                <c:pt idx="635">
                  <c:v>42850</c:v>
                </c:pt>
                <c:pt idx="636">
                  <c:v>42851</c:v>
                </c:pt>
                <c:pt idx="637">
                  <c:v>42852</c:v>
                </c:pt>
                <c:pt idx="638">
                  <c:v>42853</c:v>
                </c:pt>
                <c:pt idx="639">
                  <c:v>42854</c:v>
                </c:pt>
                <c:pt idx="640">
                  <c:v>42855</c:v>
                </c:pt>
                <c:pt idx="641">
                  <c:v>42856</c:v>
                </c:pt>
                <c:pt idx="642">
                  <c:v>42857</c:v>
                </c:pt>
                <c:pt idx="643">
                  <c:v>42858</c:v>
                </c:pt>
                <c:pt idx="644">
                  <c:v>42859</c:v>
                </c:pt>
                <c:pt idx="645">
                  <c:v>42860</c:v>
                </c:pt>
                <c:pt idx="646">
                  <c:v>42861</c:v>
                </c:pt>
                <c:pt idx="647">
                  <c:v>42862</c:v>
                </c:pt>
                <c:pt idx="648">
                  <c:v>42863</c:v>
                </c:pt>
                <c:pt idx="649">
                  <c:v>42864</c:v>
                </c:pt>
                <c:pt idx="650">
                  <c:v>42865</c:v>
                </c:pt>
                <c:pt idx="651">
                  <c:v>42866</c:v>
                </c:pt>
                <c:pt idx="652">
                  <c:v>42867</c:v>
                </c:pt>
                <c:pt idx="653">
                  <c:v>42868</c:v>
                </c:pt>
                <c:pt idx="654">
                  <c:v>42869</c:v>
                </c:pt>
                <c:pt idx="655">
                  <c:v>42870</c:v>
                </c:pt>
                <c:pt idx="656">
                  <c:v>42871</c:v>
                </c:pt>
                <c:pt idx="657">
                  <c:v>42872</c:v>
                </c:pt>
                <c:pt idx="658">
                  <c:v>42873</c:v>
                </c:pt>
                <c:pt idx="659">
                  <c:v>42874</c:v>
                </c:pt>
                <c:pt idx="660">
                  <c:v>42875</c:v>
                </c:pt>
                <c:pt idx="661">
                  <c:v>42876</c:v>
                </c:pt>
                <c:pt idx="662">
                  <c:v>42877</c:v>
                </c:pt>
                <c:pt idx="663">
                  <c:v>42878</c:v>
                </c:pt>
                <c:pt idx="664">
                  <c:v>42879</c:v>
                </c:pt>
                <c:pt idx="665">
                  <c:v>42880</c:v>
                </c:pt>
                <c:pt idx="666">
                  <c:v>42881</c:v>
                </c:pt>
                <c:pt idx="667">
                  <c:v>42882</c:v>
                </c:pt>
                <c:pt idx="668">
                  <c:v>42883</c:v>
                </c:pt>
                <c:pt idx="669">
                  <c:v>42884</c:v>
                </c:pt>
                <c:pt idx="670">
                  <c:v>42885</c:v>
                </c:pt>
                <c:pt idx="671">
                  <c:v>42886</c:v>
                </c:pt>
                <c:pt idx="672">
                  <c:v>42887</c:v>
                </c:pt>
                <c:pt idx="673">
                  <c:v>42888</c:v>
                </c:pt>
                <c:pt idx="674">
                  <c:v>42889</c:v>
                </c:pt>
                <c:pt idx="675">
                  <c:v>42890</c:v>
                </c:pt>
                <c:pt idx="676">
                  <c:v>42891</c:v>
                </c:pt>
                <c:pt idx="677">
                  <c:v>42892</c:v>
                </c:pt>
                <c:pt idx="678">
                  <c:v>42893</c:v>
                </c:pt>
                <c:pt idx="679">
                  <c:v>42894</c:v>
                </c:pt>
                <c:pt idx="680">
                  <c:v>42895</c:v>
                </c:pt>
                <c:pt idx="681">
                  <c:v>42896</c:v>
                </c:pt>
                <c:pt idx="682">
                  <c:v>42897</c:v>
                </c:pt>
                <c:pt idx="683">
                  <c:v>42898</c:v>
                </c:pt>
                <c:pt idx="684">
                  <c:v>42899</c:v>
                </c:pt>
                <c:pt idx="685">
                  <c:v>42900</c:v>
                </c:pt>
                <c:pt idx="686">
                  <c:v>42901</c:v>
                </c:pt>
                <c:pt idx="687">
                  <c:v>42902</c:v>
                </c:pt>
                <c:pt idx="688">
                  <c:v>42903</c:v>
                </c:pt>
                <c:pt idx="689">
                  <c:v>42904</c:v>
                </c:pt>
                <c:pt idx="690">
                  <c:v>42905</c:v>
                </c:pt>
                <c:pt idx="691">
                  <c:v>42906</c:v>
                </c:pt>
                <c:pt idx="692">
                  <c:v>42907</c:v>
                </c:pt>
                <c:pt idx="693">
                  <c:v>42908</c:v>
                </c:pt>
                <c:pt idx="694">
                  <c:v>42909</c:v>
                </c:pt>
                <c:pt idx="695">
                  <c:v>42910</c:v>
                </c:pt>
                <c:pt idx="696">
                  <c:v>42911</c:v>
                </c:pt>
                <c:pt idx="697">
                  <c:v>42912</c:v>
                </c:pt>
                <c:pt idx="698">
                  <c:v>42913</c:v>
                </c:pt>
                <c:pt idx="699">
                  <c:v>42914</c:v>
                </c:pt>
                <c:pt idx="700">
                  <c:v>42915</c:v>
                </c:pt>
                <c:pt idx="701">
                  <c:v>42916</c:v>
                </c:pt>
                <c:pt idx="702">
                  <c:v>42917</c:v>
                </c:pt>
                <c:pt idx="703">
                  <c:v>42918</c:v>
                </c:pt>
                <c:pt idx="704">
                  <c:v>42919</c:v>
                </c:pt>
                <c:pt idx="705">
                  <c:v>42920</c:v>
                </c:pt>
                <c:pt idx="706">
                  <c:v>42921</c:v>
                </c:pt>
                <c:pt idx="707">
                  <c:v>42922</c:v>
                </c:pt>
                <c:pt idx="708">
                  <c:v>42923</c:v>
                </c:pt>
                <c:pt idx="709">
                  <c:v>42924</c:v>
                </c:pt>
                <c:pt idx="710">
                  <c:v>42925</c:v>
                </c:pt>
                <c:pt idx="711">
                  <c:v>42926</c:v>
                </c:pt>
                <c:pt idx="712">
                  <c:v>42927</c:v>
                </c:pt>
                <c:pt idx="713">
                  <c:v>42928</c:v>
                </c:pt>
                <c:pt idx="714">
                  <c:v>42929</c:v>
                </c:pt>
                <c:pt idx="715">
                  <c:v>42930</c:v>
                </c:pt>
                <c:pt idx="716">
                  <c:v>42931</c:v>
                </c:pt>
                <c:pt idx="717">
                  <c:v>42932</c:v>
                </c:pt>
                <c:pt idx="718">
                  <c:v>42933</c:v>
                </c:pt>
                <c:pt idx="719">
                  <c:v>42934</c:v>
                </c:pt>
                <c:pt idx="720">
                  <c:v>42935</c:v>
                </c:pt>
                <c:pt idx="721">
                  <c:v>42936</c:v>
                </c:pt>
                <c:pt idx="722">
                  <c:v>42937</c:v>
                </c:pt>
                <c:pt idx="723">
                  <c:v>42938</c:v>
                </c:pt>
                <c:pt idx="724">
                  <c:v>42939</c:v>
                </c:pt>
                <c:pt idx="725">
                  <c:v>42940</c:v>
                </c:pt>
                <c:pt idx="726">
                  <c:v>42941</c:v>
                </c:pt>
                <c:pt idx="727">
                  <c:v>42942</c:v>
                </c:pt>
                <c:pt idx="728">
                  <c:v>42943</c:v>
                </c:pt>
                <c:pt idx="729">
                  <c:v>42944</c:v>
                </c:pt>
                <c:pt idx="730">
                  <c:v>42945</c:v>
                </c:pt>
                <c:pt idx="731">
                  <c:v>42946</c:v>
                </c:pt>
                <c:pt idx="732">
                  <c:v>42947</c:v>
                </c:pt>
                <c:pt idx="733">
                  <c:v>42948</c:v>
                </c:pt>
                <c:pt idx="734">
                  <c:v>42949</c:v>
                </c:pt>
                <c:pt idx="735">
                  <c:v>42950</c:v>
                </c:pt>
                <c:pt idx="736">
                  <c:v>42951</c:v>
                </c:pt>
                <c:pt idx="737">
                  <c:v>42952</c:v>
                </c:pt>
                <c:pt idx="738">
                  <c:v>42953</c:v>
                </c:pt>
                <c:pt idx="739">
                  <c:v>42954</c:v>
                </c:pt>
                <c:pt idx="740">
                  <c:v>42955</c:v>
                </c:pt>
                <c:pt idx="741">
                  <c:v>42956</c:v>
                </c:pt>
                <c:pt idx="742">
                  <c:v>42957</c:v>
                </c:pt>
                <c:pt idx="743">
                  <c:v>42958</c:v>
                </c:pt>
                <c:pt idx="744">
                  <c:v>42959</c:v>
                </c:pt>
                <c:pt idx="745">
                  <c:v>42960</c:v>
                </c:pt>
                <c:pt idx="746">
                  <c:v>42961</c:v>
                </c:pt>
                <c:pt idx="747">
                  <c:v>42962</c:v>
                </c:pt>
                <c:pt idx="748">
                  <c:v>42963</c:v>
                </c:pt>
                <c:pt idx="749">
                  <c:v>42964</c:v>
                </c:pt>
                <c:pt idx="750">
                  <c:v>42965</c:v>
                </c:pt>
                <c:pt idx="751">
                  <c:v>42966</c:v>
                </c:pt>
                <c:pt idx="752">
                  <c:v>42967</c:v>
                </c:pt>
                <c:pt idx="753">
                  <c:v>42968</c:v>
                </c:pt>
                <c:pt idx="754">
                  <c:v>42969</c:v>
                </c:pt>
                <c:pt idx="755">
                  <c:v>42970</c:v>
                </c:pt>
                <c:pt idx="756">
                  <c:v>42971</c:v>
                </c:pt>
                <c:pt idx="757">
                  <c:v>42972</c:v>
                </c:pt>
                <c:pt idx="758">
                  <c:v>42973</c:v>
                </c:pt>
                <c:pt idx="759">
                  <c:v>42974</c:v>
                </c:pt>
                <c:pt idx="760">
                  <c:v>42975</c:v>
                </c:pt>
                <c:pt idx="761">
                  <c:v>42976</c:v>
                </c:pt>
                <c:pt idx="762">
                  <c:v>42977</c:v>
                </c:pt>
                <c:pt idx="763">
                  <c:v>42978</c:v>
                </c:pt>
                <c:pt idx="764">
                  <c:v>42979</c:v>
                </c:pt>
                <c:pt idx="765">
                  <c:v>42980</c:v>
                </c:pt>
                <c:pt idx="766">
                  <c:v>42981</c:v>
                </c:pt>
                <c:pt idx="767">
                  <c:v>42982</c:v>
                </c:pt>
                <c:pt idx="768">
                  <c:v>42983</c:v>
                </c:pt>
                <c:pt idx="769">
                  <c:v>42984</c:v>
                </c:pt>
                <c:pt idx="770">
                  <c:v>42985</c:v>
                </c:pt>
                <c:pt idx="771">
                  <c:v>42986</c:v>
                </c:pt>
                <c:pt idx="772">
                  <c:v>42987</c:v>
                </c:pt>
                <c:pt idx="773">
                  <c:v>42988</c:v>
                </c:pt>
                <c:pt idx="774">
                  <c:v>42989</c:v>
                </c:pt>
                <c:pt idx="775">
                  <c:v>42990</c:v>
                </c:pt>
                <c:pt idx="776">
                  <c:v>42991</c:v>
                </c:pt>
                <c:pt idx="777">
                  <c:v>42992</c:v>
                </c:pt>
                <c:pt idx="778">
                  <c:v>42993</c:v>
                </c:pt>
                <c:pt idx="779">
                  <c:v>42994</c:v>
                </c:pt>
                <c:pt idx="780">
                  <c:v>42995</c:v>
                </c:pt>
                <c:pt idx="781">
                  <c:v>42996</c:v>
                </c:pt>
                <c:pt idx="782">
                  <c:v>42997</c:v>
                </c:pt>
                <c:pt idx="783">
                  <c:v>42998</c:v>
                </c:pt>
                <c:pt idx="784">
                  <c:v>42999</c:v>
                </c:pt>
                <c:pt idx="785">
                  <c:v>43000</c:v>
                </c:pt>
                <c:pt idx="786">
                  <c:v>43001</c:v>
                </c:pt>
                <c:pt idx="787">
                  <c:v>43002</c:v>
                </c:pt>
                <c:pt idx="788">
                  <c:v>43003</c:v>
                </c:pt>
                <c:pt idx="789">
                  <c:v>43004</c:v>
                </c:pt>
                <c:pt idx="790">
                  <c:v>43005</c:v>
                </c:pt>
                <c:pt idx="791">
                  <c:v>43006</c:v>
                </c:pt>
                <c:pt idx="792">
                  <c:v>43007</c:v>
                </c:pt>
                <c:pt idx="793">
                  <c:v>43008</c:v>
                </c:pt>
                <c:pt idx="794">
                  <c:v>43009</c:v>
                </c:pt>
                <c:pt idx="795">
                  <c:v>43010</c:v>
                </c:pt>
                <c:pt idx="796">
                  <c:v>43011</c:v>
                </c:pt>
                <c:pt idx="797">
                  <c:v>43012</c:v>
                </c:pt>
                <c:pt idx="798">
                  <c:v>43013</c:v>
                </c:pt>
                <c:pt idx="799">
                  <c:v>43014</c:v>
                </c:pt>
                <c:pt idx="800">
                  <c:v>43015</c:v>
                </c:pt>
                <c:pt idx="801">
                  <c:v>43016</c:v>
                </c:pt>
                <c:pt idx="802">
                  <c:v>43017</c:v>
                </c:pt>
                <c:pt idx="803">
                  <c:v>43018</c:v>
                </c:pt>
                <c:pt idx="804">
                  <c:v>43019</c:v>
                </c:pt>
                <c:pt idx="805">
                  <c:v>43020</c:v>
                </c:pt>
                <c:pt idx="806">
                  <c:v>43021</c:v>
                </c:pt>
                <c:pt idx="807">
                  <c:v>43022</c:v>
                </c:pt>
                <c:pt idx="808">
                  <c:v>43023</c:v>
                </c:pt>
                <c:pt idx="809">
                  <c:v>43024</c:v>
                </c:pt>
                <c:pt idx="810">
                  <c:v>43025</c:v>
                </c:pt>
                <c:pt idx="811">
                  <c:v>43026</c:v>
                </c:pt>
                <c:pt idx="812">
                  <c:v>43027</c:v>
                </c:pt>
                <c:pt idx="813">
                  <c:v>43028</c:v>
                </c:pt>
                <c:pt idx="814">
                  <c:v>43029</c:v>
                </c:pt>
                <c:pt idx="815">
                  <c:v>43030</c:v>
                </c:pt>
                <c:pt idx="816">
                  <c:v>43031</c:v>
                </c:pt>
                <c:pt idx="817">
                  <c:v>43032</c:v>
                </c:pt>
                <c:pt idx="818">
                  <c:v>43033</c:v>
                </c:pt>
                <c:pt idx="819">
                  <c:v>43034</c:v>
                </c:pt>
                <c:pt idx="820">
                  <c:v>43035</c:v>
                </c:pt>
                <c:pt idx="821">
                  <c:v>43036</c:v>
                </c:pt>
                <c:pt idx="822">
                  <c:v>43037</c:v>
                </c:pt>
                <c:pt idx="823">
                  <c:v>43038</c:v>
                </c:pt>
                <c:pt idx="824">
                  <c:v>43039</c:v>
                </c:pt>
                <c:pt idx="825">
                  <c:v>43040</c:v>
                </c:pt>
                <c:pt idx="826">
                  <c:v>43041</c:v>
                </c:pt>
                <c:pt idx="827">
                  <c:v>43042</c:v>
                </c:pt>
                <c:pt idx="828">
                  <c:v>43043</c:v>
                </c:pt>
                <c:pt idx="829">
                  <c:v>43044</c:v>
                </c:pt>
                <c:pt idx="830">
                  <c:v>43045</c:v>
                </c:pt>
                <c:pt idx="831">
                  <c:v>43046</c:v>
                </c:pt>
                <c:pt idx="832">
                  <c:v>43047</c:v>
                </c:pt>
                <c:pt idx="833">
                  <c:v>43048</c:v>
                </c:pt>
                <c:pt idx="834">
                  <c:v>43049</c:v>
                </c:pt>
                <c:pt idx="835">
                  <c:v>43050</c:v>
                </c:pt>
                <c:pt idx="836">
                  <c:v>43051</c:v>
                </c:pt>
                <c:pt idx="837">
                  <c:v>43052</c:v>
                </c:pt>
                <c:pt idx="838">
                  <c:v>43053</c:v>
                </c:pt>
                <c:pt idx="839">
                  <c:v>43054</c:v>
                </c:pt>
                <c:pt idx="840">
                  <c:v>43055</c:v>
                </c:pt>
                <c:pt idx="841">
                  <c:v>43056</c:v>
                </c:pt>
                <c:pt idx="842">
                  <c:v>43057</c:v>
                </c:pt>
                <c:pt idx="843">
                  <c:v>43058</c:v>
                </c:pt>
                <c:pt idx="844">
                  <c:v>43059</c:v>
                </c:pt>
                <c:pt idx="845">
                  <c:v>43060</c:v>
                </c:pt>
                <c:pt idx="846">
                  <c:v>43061</c:v>
                </c:pt>
                <c:pt idx="847">
                  <c:v>43062</c:v>
                </c:pt>
                <c:pt idx="848">
                  <c:v>43063</c:v>
                </c:pt>
                <c:pt idx="849">
                  <c:v>43064</c:v>
                </c:pt>
                <c:pt idx="850">
                  <c:v>43065</c:v>
                </c:pt>
                <c:pt idx="851">
                  <c:v>43066</c:v>
                </c:pt>
                <c:pt idx="852">
                  <c:v>43067</c:v>
                </c:pt>
                <c:pt idx="853">
                  <c:v>43068</c:v>
                </c:pt>
                <c:pt idx="854">
                  <c:v>43069</c:v>
                </c:pt>
                <c:pt idx="855">
                  <c:v>43070</c:v>
                </c:pt>
                <c:pt idx="856">
                  <c:v>43071</c:v>
                </c:pt>
                <c:pt idx="857">
                  <c:v>43072</c:v>
                </c:pt>
                <c:pt idx="858">
                  <c:v>43073</c:v>
                </c:pt>
                <c:pt idx="859">
                  <c:v>43074</c:v>
                </c:pt>
                <c:pt idx="860">
                  <c:v>43075</c:v>
                </c:pt>
                <c:pt idx="861">
                  <c:v>43076</c:v>
                </c:pt>
                <c:pt idx="862">
                  <c:v>43077</c:v>
                </c:pt>
                <c:pt idx="863">
                  <c:v>43078</c:v>
                </c:pt>
                <c:pt idx="864">
                  <c:v>43079</c:v>
                </c:pt>
                <c:pt idx="865">
                  <c:v>43080</c:v>
                </c:pt>
                <c:pt idx="866">
                  <c:v>43081</c:v>
                </c:pt>
                <c:pt idx="867">
                  <c:v>43082</c:v>
                </c:pt>
                <c:pt idx="868">
                  <c:v>43083</c:v>
                </c:pt>
                <c:pt idx="869">
                  <c:v>43084</c:v>
                </c:pt>
                <c:pt idx="870">
                  <c:v>43085</c:v>
                </c:pt>
                <c:pt idx="871">
                  <c:v>43086</c:v>
                </c:pt>
                <c:pt idx="872">
                  <c:v>43087</c:v>
                </c:pt>
                <c:pt idx="873">
                  <c:v>43088</c:v>
                </c:pt>
                <c:pt idx="874">
                  <c:v>43089</c:v>
                </c:pt>
                <c:pt idx="875">
                  <c:v>43090</c:v>
                </c:pt>
                <c:pt idx="876">
                  <c:v>43091</c:v>
                </c:pt>
                <c:pt idx="877">
                  <c:v>43092</c:v>
                </c:pt>
                <c:pt idx="878">
                  <c:v>43093</c:v>
                </c:pt>
                <c:pt idx="879">
                  <c:v>43094</c:v>
                </c:pt>
                <c:pt idx="880">
                  <c:v>43095</c:v>
                </c:pt>
                <c:pt idx="881">
                  <c:v>43096</c:v>
                </c:pt>
                <c:pt idx="882">
                  <c:v>43097</c:v>
                </c:pt>
                <c:pt idx="883">
                  <c:v>43098</c:v>
                </c:pt>
                <c:pt idx="884">
                  <c:v>43099</c:v>
                </c:pt>
                <c:pt idx="885">
                  <c:v>43100</c:v>
                </c:pt>
                <c:pt idx="886">
                  <c:v>43101</c:v>
                </c:pt>
                <c:pt idx="887">
                  <c:v>43102</c:v>
                </c:pt>
                <c:pt idx="888">
                  <c:v>43103</c:v>
                </c:pt>
                <c:pt idx="889">
                  <c:v>43104</c:v>
                </c:pt>
                <c:pt idx="890">
                  <c:v>43105</c:v>
                </c:pt>
                <c:pt idx="891">
                  <c:v>43106</c:v>
                </c:pt>
                <c:pt idx="892">
                  <c:v>43107</c:v>
                </c:pt>
                <c:pt idx="893">
                  <c:v>43108</c:v>
                </c:pt>
                <c:pt idx="894">
                  <c:v>43109</c:v>
                </c:pt>
                <c:pt idx="895">
                  <c:v>43110</c:v>
                </c:pt>
                <c:pt idx="896">
                  <c:v>43111</c:v>
                </c:pt>
                <c:pt idx="897">
                  <c:v>43112</c:v>
                </c:pt>
                <c:pt idx="898">
                  <c:v>43113</c:v>
                </c:pt>
                <c:pt idx="899">
                  <c:v>43114</c:v>
                </c:pt>
                <c:pt idx="900">
                  <c:v>43115</c:v>
                </c:pt>
                <c:pt idx="901">
                  <c:v>43116</c:v>
                </c:pt>
                <c:pt idx="902">
                  <c:v>43117</c:v>
                </c:pt>
                <c:pt idx="903">
                  <c:v>43118</c:v>
                </c:pt>
                <c:pt idx="904">
                  <c:v>43119</c:v>
                </c:pt>
                <c:pt idx="905">
                  <c:v>43120</c:v>
                </c:pt>
                <c:pt idx="906">
                  <c:v>43121</c:v>
                </c:pt>
                <c:pt idx="907">
                  <c:v>43122</c:v>
                </c:pt>
                <c:pt idx="908">
                  <c:v>43123</c:v>
                </c:pt>
                <c:pt idx="909">
                  <c:v>43124</c:v>
                </c:pt>
                <c:pt idx="910">
                  <c:v>43125</c:v>
                </c:pt>
                <c:pt idx="911">
                  <c:v>43126</c:v>
                </c:pt>
                <c:pt idx="912">
                  <c:v>43127</c:v>
                </c:pt>
                <c:pt idx="913">
                  <c:v>43128</c:v>
                </c:pt>
                <c:pt idx="914">
                  <c:v>43129</c:v>
                </c:pt>
                <c:pt idx="915">
                  <c:v>43130</c:v>
                </c:pt>
                <c:pt idx="916">
                  <c:v>43131</c:v>
                </c:pt>
                <c:pt idx="917">
                  <c:v>43132</c:v>
                </c:pt>
                <c:pt idx="918">
                  <c:v>43133</c:v>
                </c:pt>
                <c:pt idx="919">
                  <c:v>43134</c:v>
                </c:pt>
                <c:pt idx="920">
                  <c:v>43135</c:v>
                </c:pt>
                <c:pt idx="921">
                  <c:v>43136</c:v>
                </c:pt>
                <c:pt idx="922">
                  <c:v>43137</c:v>
                </c:pt>
                <c:pt idx="923">
                  <c:v>43138</c:v>
                </c:pt>
                <c:pt idx="924">
                  <c:v>43139</c:v>
                </c:pt>
                <c:pt idx="925">
                  <c:v>43140</c:v>
                </c:pt>
                <c:pt idx="926">
                  <c:v>43141</c:v>
                </c:pt>
                <c:pt idx="927">
                  <c:v>43142</c:v>
                </c:pt>
                <c:pt idx="928">
                  <c:v>43143</c:v>
                </c:pt>
                <c:pt idx="929">
                  <c:v>43144</c:v>
                </c:pt>
                <c:pt idx="930">
                  <c:v>43145</c:v>
                </c:pt>
                <c:pt idx="931">
                  <c:v>43146</c:v>
                </c:pt>
                <c:pt idx="932">
                  <c:v>43147</c:v>
                </c:pt>
                <c:pt idx="933">
                  <c:v>43148</c:v>
                </c:pt>
                <c:pt idx="934">
                  <c:v>43149</c:v>
                </c:pt>
                <c:pt idx="935">
                  <c:v>43150</c:v>
                </c:pt>
                <c:pt idx="936">
                  <c:v>43151</c:v>
                </c:pt>
                <c:pt idx="937">
                  <c:v>43152</c:v>
                </c:pt>
                <c:pt idx="938">
                  <c:v>43153</c:v>
                </c:pt>
                <c:pt idx="939">
                  <c:v>43154</c:v>
                </c:pt>
                <c:pt idx="940">
                  <c:v>43155</c:v>
                </c:pt>
                <c:pt idx="941">
                  <c:v>43156</c:v>
                </c:pt>
                <c:pt idx="942">
                  <c:v>43157</c:v>
                </c:pt>
                <c:pt idx="943">
                  <c:v>43158</c:v>
                </c:pt>
                <c:pt idx="944">
                  <c:v>43159</c:v>
                </c:pt>
                <c:pt idx="945">
                  <c:v>43160</c:v>
                </c:pt>
                <c:pt idx="946">
                  <c:v>43161</c:v>
                </c:pt>
                <c:pt idx="947">
                  <c:v>43162</c:v>
                </c:pt>
                <c:pt idx="948">
                  <c:v>43163</c:v>
                </c:pt>
                <c:pt idx="949">
                  <c:v>43164</c:v>
                </c:pt>
                <c:pt idx="950">
                  <c:v>43165</c:v>
                </c:pt>
                <c:pt idx="951">
                  <c:v>43166</c:v>
                </c:pt>
                <c:pt idx="952">
                  <c:v>43167</c:v>
                </c:pt>
                <c:pt idx="953">
                  <c:v>43168</c:v>
                </c:pt>
                <c:pt idx="954">
                  <c:v>43169</c:v>
                </c:pt>
                <c:pt idx="955">
                  <c:v>43170</c:v>
                </c:pt>
                <c:pt idx="956">
                  <c:v>43171</c:v>
                </c:pt>
                <c:pt idx="957">
                  <c:v>43172</c:v>
                </c:pt>
                <c:pt idx="958">
                  <c:v>43173</c:v>
                </c:pt>
                <c:pt idx="959">
                  <c:v>43174</c:v>
                </c:pt>
                <c:pt idx="960">
                  <c:v>43175</c:v>
                </c:pt>
                <c:pt idx="961">
                  <c:v>43176</c:v>
                </c:pt>
                <c:pt idx="962">
                  <c:v>43177</c:v>
                </c:pt>
                <c:pt idx="963">
                  <c:v>43178</c:v>
                </c:pt>
                <c:pt idx="964">
                  <c:v>43179</c:v>
                </c:pt>
                <c:pt idx="965">
                  <c:v>43180</c:v>
                </c:pt>
                <c:pt idx="966">
                  <c:v>43181</c:v>
                </c:pt>
                <c:pt idx="967">
                  <c:v>43182</c:v>
                </c:pt>
                <c:pt idx="968">
                  <c:v>43183</c:v>
                </c:pt>
                <c:pt idx="969">
                  <c:v>43184</c:v>
                </c:pt>
                <c:pt idx="970">
                  <c:v>43185</c:v>
                </c:pt>
                <c:pt idx="971">
                  <c:v>43186</c:v>
                </c:pt>
                <c:pt idx="972">
                  <c:v>43187</c:v>
                </c:pt>
                <c:pt idx="973">
                  <c:v>43188</c:v>
                </c:pt>
                <c:pt idx="974">
                  <c:v>43189</c:v>
                </c:pt>
                <c:pt idx="975">
                  <c:v>43190</c:v>
                </c:pt>
                <c:pt idx="976">
                  <c:v>43191</c:v>
                </c:pt>
                <c:pt idx="977">
                  <c:v>43192</c:v>
                </c:pt>
                <c:pt idx="978">
                  <c:v>43193</c:v>
                </c:pt>
                <c:pt idx="979">
                  <c:v>43194</c:v>
                </c:pt>
                <c:pt idx="980">
                  <c:v>43195</c:v>
                </c:pt>
                <c:pt idx="981">
                  <c:v>43196</c:v>
                </c:pt>
                <c:pt idx="982">
                  <c:v>43197</c:v>
                </c:pt>
                <c:pt idx="983">
                  <c:v>43198</c:v>
                </c:pt>
                <c:pt idx="984">
                  <c:v>43199</c:v>
                </c:pt>
                <c:pt idx="985">
                  <c:v>43200</c:v>
                </c:pt>
                <c:pt idx="986">
                  <c:v>43201</c:v>
                </c:pt>
                <c:pt idx="987">
                  <c:v>43202</c:v>
                </c:pt>
                <c:pt idx="988">
                  <c:v>43203</c:v>
                </c:pt>
                <c:pt idx="989">
                  <c:v>43204</c:v>
                </c:pt>
                <c:pt idx="990">
                  <c:v>43205</c:v>
                </c:pt>
                <c:pt idx="991">
                  <c:v>43206</c:v>
                </c:pt>
                <c:pt idx="992">
                  <c:v>43207</c:v>
                </c:pt>
                <c:pt idx="993">
                  <c:v>43208</c:v>
                </c:pt>
                <c:pt idx="994">
                  <c:v>43209</c:v>
                </c:pt>
                <c:pt idx="995">
                  <c:v>43210</c:v>
                </c:pt>
                <c:pt idx="996">
                  <c:v>43211</c:v>
                </c:pt>
                <c:pt idx="997">
                  <c:v>43212</c:v>
                </c:pt>
                <c:pt idx="998">
                  <c:v>43213</c:v>
                </c:pt>
                <c:pt idx="999">
                  <c:v>43214</c:v>
                </c:pt>
                <c:pt idx="1000">
                  <c:v>43215</c:v>
                </c:pt>
                <c:pt idx="1001">
                  <c:v>43216</c:v>
                </c:pt>
                <c:pt idx="1002">
                  <c:v>43217</c:v>
                </c:pt>
                <c:pt idx="1003">
                  <c:v>43218</c:v>
                </c:pt>
                <c:pt idx="1004">
                  <c:v>43219</c:v>
                </c:pt>
                <c:pt idx="1005">
                  <c:v>43220</c:v>
                </c:pt>
                <c:pt idx="1006">
                  <c:v>43221</c:v>
                </c:pt>
                <c:pt idx="1007">
                  <c:v>43222</c:v>
                </c:pt>
                <c:pt idx="1008">
                  <c:v>43223</c:v>
                </c:pt>
                <c:pt idx="1009">
                  <c:v>43224</c:v>
                </c:pt>
                <c:pt idx="1010">
                  <c:v>43225</c:v>
                </c:pt>
                <c:pt idx="1011">
                  <c:v>43226</c:v>
                </c:pt>
                <c:pt idx="1012">
                  <c:v>43227</c:v>
                </c:pt>
                <c:pt idx="1013">
                  <c:v>43228</c:v>
                </c:pt>
                <c:pt idx="1014">
                  <c:v>43229</c:v>
                </c:pt>
                <c:pt idx="1015">
                  <c:v>43230</c:v>
                </c:pt>
                <c:pt idx="1016">
                  <c:v>43231</c:v>
                </c:pt>
                <c:pt idx="1017">
                  <c:v>43232</c:v>
                </c:pt>
                <c:pt idx="1018">
                  <c:v>43233</c:v>
                </c:pt>
                <c:pt idx="1019">
                  <c:v>43234</c:v>
                </c:pt>
                <c:pt idx="1020">
                  <c:v>43235</c:v>
                </c:pt>
                <c:pt idx="1021">
                  <c:v>43236</c:v>
                </c:pt>
                <c:pt idx="1022">
                  <c:v>43237</c:v>
                </c:pt>
                <c:pt idx="1023">
                  <c:v>43238</c:v>
                </c:pt>
                <c:pt idx="1024">
                  <c:v>43239</c:v>
                </c:pt>
                <c:pt idx="1025">
                  <c:v>43240</c:v>
                </c:pt>
                <c:pt idx="1026">
                  <c:v>43241</c:v>
                </c:pt>
                <c:pt idx="1027">
                  <c:v>43242</c:v>
                </c:pt>
                <c:pt idx="1028">
                  <c:v>43243</c:v>
                </c:pt>
                <c:pt idx="1029">
                  <c:v>43244</c:v>
                </c:pt>
                <c:pt idx="1030">
                  <c:v>43245</c:v>
                </c:pt>
                <c:pt idx="1031">
                  <c:v>43246</c:v>
                </c:pt>
                <c:pt idx="1032">
                  <c:v>43247</c:v>
                </c:pt>
                <c:pt idx="1033">
                  <c:v>43248</c:v>
                </c:pt>
                <c:pt idx="1034">
                  <c:v>43249</c:v>
                </c:pt>
                <c:pt idx="1035">
                  <c:v>43250</c:v>
                </c:pt>
                <c:pt idx="1036">
                  <c:v>43251</c:v>
                </c:pt>
                <c:pt idx="1037">
                  <c:v>43252</c:v>
                </c:pt>
                <c:pt idx="1038">
                  <c:v>43253</c:v>
                </c:pt>
                <c:pt idx="1039">
                  <c:v>43254</c:v>
                </c:pt>
                <c:pt idx="1040">
                  <c:v>43255</c:v>
                </c:pt>
                <c:pt idx="1041">
                  <c:v>43256</c:v>
                </c:pt>
                <c:pt idx="1042">
                  <c:v>43257</c:v>
                </c:pt>
                <c:pt idx="1043">
                  <c:v>43258</c:v>
                </c:pt>
                <c:pt idx="1044">
                  <c:v>43259</c:v>
                </c:pt>
                <c:pt idx="1045">
                  <c:v>43260</c:v>
                </c:pt>
                <c:pt idx="1046">
                  <c:v>43261</c:v>
                </c:pt>
                <c:pt idx="1047">
                  <c:v>43262</c:v>
                </c:pt>
                <c:pt idx="1048">
                  <c:v>43263</c:v>
                </c:pt>
                <c:pt idx="1049">
                  <c:v>43264</c:v>
                </c:pt>
                <c:pt idx="1050">
                  <c:v>43265</c:v>
                </c:pt>
                <c:pt idx="1051">
                  <c:v>43266</c:v>
                </c:pt>
                <c:pt idx="1052">
                  <c:v>43267</c:v>
                </c:pt>
                <c:pt idx="1053">
                  <c:v>43268</c:v>
                </c:pt>
                <c:pt idx="1054">
                  <c:v>43269</c:v>
                </c:pt>
                <c:pt idx="1055">
                  <c:v>43270</c:v>
                </c:pt>
                <c:pt idx="1056">
                  <c:v>43271</c:v>
                </c:pt>
                <c:pt idx="1057">
                  <c:v>43272</c:v>
                </c:pt>
                <c:pt idx="1058">
                  <c:v>43273</c:v>
                </c:pt>
                <c:pt idx="1059">
                  <c:v>43274</c:v>
                </c:pt>
                <c:pt idx="1060">
                  <c:v>43275</c:v>
                </c:pt>
                <c:pt idx="1061">
                  <c:v>43276</c:v>
                </c:pt>
                <c:pt idx="1062">
                  <c:v>43277</c:v>
                </c:pt>
                <c:pt idx="1063">
                  <c:v>43278</c:v>
                </c:pt>
                <c:pt idx="1064">
                  <c:v>43279</c:v>
                </c:pt>
                <c:pt idx="1065">
                  <c:v>43280</c:v>
                </c:pt>
                <c:pt idx="1066">
                  <c:v>43281</c:v>
                </c:pt>
                <c:pt idx="1067">
                  <c:v>43282</c:v>
                </c:pt>
                <c:pt idx="1068">
                  <c:v>43283</c:v>
                </c:pt>
                <c:pt idx="1069">
                  <c:v>43284</c:v>
                </c:pt>
                <c:pt idx="1070">
                  <c:v>43285</c:v>
                </c:pt>
                <c:pt idx="1071">
                  <c:v>43286</c:v>
                </c:pt>
                <c:pt idx="1072">
                  <c:v>43287</c:v>
                </c:pt>
                <c:pt idx="1073">
                  <c:v>43288</c:v>
                </c:pt>
                <c:pt idx="1074">
                  <c:v>43289</c:v>
                </c:pt>
                <c:pt idx="1075">
                  <c:v>43290</c:v>
                </c:pt>
                <c:pt idx="1076">
                  <c:v>43291</c:v>
                </c:pt>
                <c:pt idx="1077">
                  <c:v>43292</c:v>
                </c:pt>
                <c:pt idx="1078">
                  <c:v>43293</c:v>
                </c:pt>
                <c:pt idx="1079">
                  <c:v>43294</c:v>
                </c:pt>
                <c:pt idx="1080">
                  <c:v>43295</c:v>
                </c:pt>
                <c:pt idx="1081">
                  <c:v>43296</c:v>
                </c:pt>
                <c:pt idx="1082">
                  <c:v>43297</c:v>
                </c:pt>
                <c:pt idx="1083">
                  <c:v>43298</c:v>
                </c:pt>
                <c:pt idx="1084">
                  <c:v>43299</c:v>
                </c:pt>
                <c:pt idx="1085">
                  <c:v>43300</c:v>
                </c:pt>
                <c:pt idx="1086">
                  <c:v>43301</c:v>
                </c:pt>
                <c:pt idx="1087">
                  <c:v>43302</c:v>
                </c:pt>
                <c:pt idx="1088">
                  <c:v>43303</c:v>
                </c:pt>
                <c:pt idx="1089">
                  <c:v>43304</c:v>
                </c:pt>
                <c:pt idx="1090">
                  <c:v>43305</c:v>
                </c:pt>
                <c:pt idx="1091">
                  <c:v>43306</c:v>
                </c:pt>
                <c:pt idx="1092">
                  <c:v>43307</c:v>
                </c:pt>
                <c:pt idx="1093">
                  <c:v>43308</c:v>
                </c:pt>
                <c:pt idx="1094">
                  <c:v>43309</c:v>
                </c:pt>
                <c:pt idx="1095">
                  <c:v>43310</c:v>
                </c:pt>
                <c:pt idx="1096">
                  <c:v>43311</c:v>
                </c:pt>
                <c:pt idx="1097">
                  <c:v>43312</c:v>
                </c:pt>
                <c:pt idx="1098">
                  <c:v>43313</c:v>
                </c:pt>
                <c:pt idx="1099">
                  <c:v>43314</c:v>
                </c:pt>
                <c:pt idx="1100">
                  <c:v>43315</c:v>
                </c:pt>
                <c:pt idx="1101">
                  <c:v>43316</c:v>
                </c:pt>
                <c:pt idx="1102">
                  <c:v>43317</c:v>
                </c:pt>
                <c:pt idx="1103">
                  <c:v>43318</c:v>
                </c:pt>
                <c:pt idx="1104">
                  <c:v>43319</c:v>
                </c:pt>
                <c:pt idx="1105">
                  <c:v>43320</c:v>
                </c:pt>
                <c:pt idx="1106">
                  <c:v>43321</c:v>
                </c:pt>
                <c:pt idx="1107">
                  <c:v>43322</c:v>
                </c:pt>
                <c:pt idx="1108">
                  <c:v>43323</c:v>
                </c:pt>
                <c:pt idx="1109">
                  <c:v>43324</c:v>
                </c:pt>
                <c:pt idx="1110">
                  <c:v>43325</c:v>
                </c:pt>
                <c:pt idx="1111">
                  <c:v>43326</c:v>
                </c:pt>
                <c:pt idx="1112">
                  <c:v>43327</c:v>
                </c:pt>
                <c:pt idx="1113">
                  <c:v>43328</c:v>
                </c:pt>
                <c:pt idx="1114">
                  <c:v>43329</c:v>
                </c:pt>
                <c:pt idx="1115">
                  <c:v>43330</c:v>
                </c:pt>
                <c:pt idx="1116">
                  <c:v>43331</c:v>
                </c:pt>
                <c:pt idx="1117">
                  <c:v>43332</c:v>
                </c:pt>
                <c:pt idx="1118">
                  <c:v>43333</c:v>
                </c:pt>
                <c:pt idx="1119">
                  <c:v>43334</c:v>
                </c:pt>
                <c:pt idx="1120">
                  <c:v>43335</c:v>
                </c:pt>
                <c:pt idx="1121">
                  <c:v>43336</c:v>
                </c:pt>
                <c:pt idx="1122">
                  <c:v>43337</c:v>
                </c:pt>
                <c:pt idx="1123">
                  <c:v>43338</c:v>
                </c:pt>
                <c:pt idx="1124">
                  <c:v>43339</c:v>
                </c:pt>
                <c:pt idx="1125">
                  <c:v>43340</c:v>
                </c:pt>
                <c:pt idx="1126">
                  <c:v>43341</c:v>
                </c:pt>
                <c:pt idx="1127">
                  <c:v>43342</c:v>
                </c:pt>
                <c:pt idx="1128">
                  <c:v>43343</c:v>
                </c:pt>
                <c:pt idx="1129">
                  <c:v>43344</c:v>
                </c:pt>
                <c:pt idx="1130">
                  <c:v>43345</c:v>
                </c:pt>
                <c:pt idx="1131">
                  <c:v>43346</c:v>
                </c:pt>
                <c:pt idx="1132">
                  <c:v>43347</c:v>
                </c:pt>
                <c:pt idx="1133">
                  <c:v>43348</c:v>
                </c:pt>
                <c:pt idx="1134">
                  <c:v>43349</c:v>
                </c:pt>
                <c:pt idx="1135">
                  <c:v>43350</c:v>
                </c:pt>
                <c:pt idx="1136">
                  <c:v>43351</c:v>
                </c:pt>
                <c:pt idx="1137">
                  <c:v>43352</c:v>
                </c:pt>
                <c:pt idx="1138">
                  <c:v>43353</c:v>
                </c:pt>
                <c:pt idx="1139">
                  <c:v>43354</c:v>
                </c:pt>
                <c:pt idx="1140">
                  <c:v>43355</c:v>
                </c:pt>
                <c:pt idx="1141">
                  <c:v>43356</c:v>
                </c:pt>
                <c:pt idx="1142">
                  <c:v>43357</c:v>
                </c:pt>
                <c:pt idx="1143">
                  <c:v>43358</c:v>
                </c:pt>
                <c:pt idx="1144">
                  <c:v>43359</c:v>
                </c:pt>
                <c:pt idx="1145">
                  <c:v>43360</c:v>
                </c:pt>
                <c:pt idx="1146">
                  <c:v>43361</c:v>
                </c:pt>
                <c:pt idx="1147">
                  <c:v>43362</c:v>
                </c:pt>
                <c:pt idx="1148">
                  <c:v>43363</c:v>
                </c:pt>
                <c:pt idx="1149">
                  <c:v>43364</c:v>
                </c:pt>
                <c:pt idx="1150">
                  <c:v>43365</c:v>
                </c:pt>
                <c:pt idx="1151">
                  <c:v>43366</c:v>
                </c:pt>
                <c:pt idx="1152">
                  <c:v>43367</c:v>
                </c:pt>
                <c:pt idx="1153">
                  <c:v>43368</c:v>
                </c:pt>
                <c:pt idx="1154">
                  <c:v>43369</c:v>
                </c:pt>
                <c:pt idx="1155">
                  <c:v>43370</c:v>
                </c:pt>
                <c:pt idx="1156">
                  <c:v>43371</c:v>
                </c:pt>
                <c:pt idx="1157">
                  <c:v>43372</c:v>
                </c:pt>
                <c:pt idx="1158">
                  <c:v>43373</c:v>
                </c:pt>
                <c:pt idx="1159">
                  <c:v>43374</c:v>
                </c:pt>
                <c:pt idx="1160">
                  <c:v>43375</c:v>
                </c:pt>
                <c:pt idx="1161">
                  <c:v>43376</c:v>
                </c:pt>
                <c:pt idx="1162">
                  <c:v>43377</c:v>
                </c:pt>
                <c:pt idx="1163">
                  <c:v>43378</c:v>
                </c:pt>
                <c:pt idx="1164">
                  <c:v>43379</c:v>
                </c:pt>
                <c:pt idx="1165">
                  <c:v>43380</c:v>
                </c:pt>
                <c:pt idx="1166">
                  <c:v>43381</c:v>
                </c:pt>
                <c:pt idx="1167">
                  <c:v>43382</c:v>
                </c:pt>
                <c:pt idx="1168">
                  <c:v>43383</c:v>
                </c:pt>
                <c:pt idx="1169">
                  <c:v>43384</c:v>
                </c:pt>
                <c:pt idx="1170">
                  <c:v>43385</c:v>
                </c:pt>
                <c:pt idx="1171">
                  <c:v>43386</c:v>
                </c:pt>
                <c:pt idx="1172">
                  <c:v>43387</c:v>
                </c:pt>
                <c:pt idx="1173">
                  <c:v>43388</c:v>
                </c:pt>
                <c:pt idx="1174">
                  <c:v>43389</c:v>
                </c:pt>
                <c:pt idx="1175">
                  <c:v>43390</c:v>
                </c:pt>
                <c:pt idx="1176">
                  <c:v>43391</c:v>
                </c:pt>
                <c:pt idx="1177">
                  <c:v>43392</c:v>
                </c:pt>
                <c:pt idx="1178">
                  <c:v>43393</c:v>
                </c:pt>
                <c:pt idx="1179">
                  <c:v>43394</c:v>
                </c:pt>
                <c:pt idx="1180">
                  <c:v>43395</c:v>
                </c:pt>
                <c:pt idx="1181">
                  <c:v>43396</c:v>
                </c:pt>
                <c:pt idx="1182">
                  <c:v>43397</c:v>
                </c:pt>
                <c:pt idx="1183">
                  <c:v>43398</c:v>
                </c:pt>
                <c:pt idx="1184">
                  <c:v>43399</c:v>
                </c:pt>
                <c:pt idx="1185">
                  <c:v>43400</c:v>
                </c:pt>
                <c:pt idx="1186">
                  <c:v>43401</c:v>
                </c:pt>
                <c:pt idx="1187">
                  <c:v>43402</c:v>
                </c:pt>
                <c:pt idx="1188">
                  <c:v>43403</c:v>
                </c:pt>
                <c:pt idx="1189">
                  <c:v>43404</c:v>
                </c:pt>
                <c:pt idx="1190">
                  <c:v>43405</c:v>
                </c:pt>
                <c:pt idx="1191">
                  <c:v>43406</c:v>
                </c:pt>
                <c:pt idx="1192">
                  <c:v>43407</c:v>
                </c:pt>
                <c:pt idx="1193">
                  <c:v>43408</c:v>
                </c:pt>
                <c:pt idx="1194">
                  <c:v>43409</c:v>
                </c:pt>
                <c:pt idx="1195">
                  <c:v>43410</c:v>
                </c:pt>
                <c:pt idx="1196">
                  <c:v>43411</c:v>
                </c:pt>
                <c:pt idx="1197">
                  <c:v>43412</c:v>
                </c:pt>
                <c:pt idx="1198">
                  <c:v>43413</c:v>
                </c:pt>
                <c:pt idx="1199">
                  <c:v>43414</c:v>
                </c:pt>
                <c:pt idx="1200">
                  <c:v>43415</c:v>
                </c:pt>
                <c:pt idx="1201">
                  <c:v>43416</c:v>
                </c:pt>
                <c:pt idx="1202">
                  <c:v>43417</c:v>
                </c:pt>
                <c:pt idx="1203">
                  <c:v>43418</c:v>
                </c:pt>
                <c:pt idx="1204">
                  <c:v>43419</c:v>
                </c:pt>
                <c:pt idx="1205">
                  <c:v>43420</c:v>
                </c:pt>
                <c:pt idx="1206">
                  <c:v>43421</c:v>
                </c:pt>
                <c:pt idx="1207">
                  <c:v>43422</c:v>
                </c:pt>
                <c:pt idx="1208">
                  <c:v>43423</c:v>
                </c:pt>
                <c:pt idx="1209">
                  <c:v>43424</c:v>
                </c:pt>
                <c:pt idx="1210">
                  <c:v>43425</c:v>
                </c:pt>
                <c:pt idx="1211">
                  <c:v>43426</c:v>
                </c:pt>
                <c:pt idx="1212">
                  <c:v>43427</c:v>
                </c:pt>
                <c:pt idx="1213">
                  <c:v>43428</c:v>
                </c:pt>
                <c:pt idx="1214">
                  <c:v>43429</c:v>
                </c:pt>
                <c:pt idx="1215">
                  <c:v>43430</c:v>
                </c:pt>
                <c:pt idx="1216">
                  <c:v>43431</c:v>
                </c:pt>
                <c:pt idx="1217">
                  <c:v>43432</c:v>
                </c:pt>
                <c:pt idx="1218">
                  <c:v>43433</c:v>
                </c:pt>
                <c:pt idx="1219">
                  <c:v>43434</c:v>
                </c:pt>
                <c:pt idx="1220">
                  <c:v>43435</c:v>
                </c:pt>
                <c:pt idx="1221">
                  <c:v>43436</c:v>
                </c:pt>
                <c:pt idx="1222">
                  <c:v>43437</c:v>
                </c:pt>
                <c:pt idx="1223">
                  <c:v>43438</c:v>
                </c:pt>
                <c:pt idx="1224">
                  <c:v>43439</c:v>
                </c:pt>
                <c:pt idx="1225">
                  <c:v>43440</c:v>
                </c:pt>
                <c:pt idx="1226">
                  <c:v>43441</c:v>
                </c:pt>
                <c:pt idx="1227">
                  <c:v>43442</c:v>
                </c:pt>
                <c:pt idx="1228">
                  <c:v>43443</c:v>
                </c:pt>
                <c:pt idx="1229">
                  <c:v>43444</c:v>
                </c:pt>
                <c:pt idx="1230">
                  <c:v>43445</c:v>
                </c:pt>
                <c:pt idx="1231">
                  <c:v>43446</c:v>
                </c:pt>
                <c:pt idx="1232">
                  <c:v>43447</c:v>
                </c:pt>
                <c:pt idx="1233">
                  <c:v>43448</c:v>
                </c:pt>
                <c:pt idx="1234">
                  <c:v>43449</c:v>
                </c:pt>
                <c:pt idx="1235">
                  <c:v>43450</c:v>
                </c:pt>
                <c:pt idx="1236">
                  <c:v>43451</c:v>
                </c:pt>
                <c:pt idx="1237">
                  <c:v>43452</c:v>
                </c:pt>
                <c:pt idx="1238">
                  <c:v>43453</c:v>
                </c:pt>
                <c:pt idx="1239">
                  <c:v>43454</c:v>
                </c:pt>
                <c:pt idx="1240">
                  <c:v>43455</c:v>
                </c:pt>
                <c:pt idx="1241">
                  <c:v>43456</c:v>
                </c:pt>
                <c:pt idx="1242">
                  <c:v>43457</c:v>
                </c:pt>
                <c:pt idx="1243">
                  <c:v>43458</c:v>
                </c:pt>
                <c:pt idx="1244">
                  <c:v>43459</c:v>
                </c:pt>
                <c:pt idx="1245">
                  <c:v>43460</c:v>
                </c:pt>
                <c:pt idx="1246">
                  <c:v>43461</c:v>
                </c:pt>
                <c:pt idx="1247">
                  <c:v>43462</c:v>
                </c:pt>
                <c:pt idx="1248">
                  <c:v>43463</c:v>
                </c:pt>
                <c:pt idx="1249">
                  <c:v>43464</c:v>
                </c:pt>
                <c:pt idx="1250">
                  <c:v>43465</c:v>
                </c:pt>
                <c:pt idx="1251">
                  <c:v>43466</c:v>
                </c:pt>
                <c:pt idx="1252">
                  <c:v>43467</c:v>
                </c:pt>
                <c:pt idx="1253">
                  <c:v>43468</c:v>
                </c:pt>
                <c:pt idx="1254">
                  <c:v>43469</c:v>
                </c:pt>
                <c:pt idx="1255">
                  <c:v>43470</c:v>
                </c:pt>
                <c:pt idx="1256">
                  <c:v>43471</c:v>
                </c:pt>
                <c:pt idx="1257">
                  <c:v>43472</c:v>
                </c:pt>
                <c:pt idx="1258">
                  <c:v>43473</c:v>
                </c:pt>
                <c:pt idx="1259">
                  <c:v>43474</c:v>
                </c:pt>
                <c:pt idx="1260">
                  <c:v>43475</c:v>
                </c:pt>
                <c:pt idx="1261">
                  <c:v>43476</c:v>
                </c:pt>
                <c:pt idx="1262">
                  <c:v>43477</c:v>
                </c:pt>
                <c:pt idx="1263">
                  <c:v>43478</c:v>
                </c:pt>
                <c:pt idx="1264">
                  <c:v>43479</c:v>
                </c:pt>
                <c:pt idx="1265">
                  <c:v>43480</c:v>
                </c:pt>
                <c:pt idx="1266">
                  <c:v>43481</c:v>
                </c:pt>
                <c:pt idx="1267">
                  <c:v>43482</c:v>
                </c:pt>
                <c:pt idx="1268">
                  <c:v>43483</c:v>
                </c:pt>
                <c:pt idx="1269">
                  <c:v>43484</c:v>
                </c:pt>
                <c:pt idx="1270">
                  <c:v>43485</c:v>
                </c:pt>
                <c:pt idx="1271">
                  <c:v>43486</c:v>
                </c:pt>
                <c:pt idx="1272">
                  <c:v>43487</c:v>
                </c:pt>
                <c:pt idx="1273">
                  <c:v>43488</c:v>
                </c:pt>
                <c:pt idx="1274">
                  <c:v>43489</c:v>
                </c:pt>
                <c:pt idx="1275">
                  <c:v>43490</c:v>
                </c:pt>
                <c:pt idx="1276">
                  <c:v>43491</c:v>
                </c:pt>
                <c:pt idx="1277">
                  <c:v>43492</c:v>
                </c:pt>
                <c:pt idx="1278">
                  <c:v>43493</c:v>
                </c:pt>
                <c:pt idx="1279">
                  <c:v>43494</c:v>
                </c:pt>
                <c:pt idx="1280">
                  <c:v>43495</c:v>
                </c:pt>
                <c:pt idx="1281">
                  <c:v>43496</c:v>
                </c:pt>
                <c:pt idx="1282">
                  <c:v>43497</c:v>
                </c:pt>
                <c:pt idx="1283">
                  <c:v>43498</c:v>
                </c:pt>
                <c:pt idx="1284">
                  <c:v>43499</c:v>
                </c:pt>
                <c:pt idx="1285">
                  <c:v>43500</c:v>
                </c:pt>
                <c:pt idx="1286">
                  <c:v>43501</c:v>
                </c:pt>
                <c:pt idx="1287">
                  <c:v>43502</c:v>
                </c:pt>
                <c:pt idx="1288">
                  <c:v>43503</c:v>
                </c:pt>
                <c:pt idx="1289">
                  <c:v>43504</c:v>
                </c:pt>
                <c:pt idx="1290">
                  <c:v>43505</c:v>
                </c:pt>
                <c:pt idx="1291">
                  <c:v>43506</c:v>
                </c:pt>
                <c:pt idx="1292">
                  <c:v>43507</c:v>
                </c:pt>
                <c:pt idx="1293">
                  <c:v>43508</c:v>
                </c:pt>
                <c:pt idx="1294">
                  <c:v>43509</c:v>
                </c:pt>
                <c:pt idx="1295">
                  <c:v>43510</c:v>
                </c:pt>
                <c:pt idx="1296">
                  <c:v>43511</c:v>
                </c:pt>
                <c:pt idx="1297">
                  <c:v>43512</c:v>
                </c:pt>
                <c:pt idx="1298">
                  <c:v>43513</c:v>
                </c:pt>
                <c:pt idx="1299">
                  <c:v>43514</c:v>
                </c:pt>
                <c:pt idx="1300">
                  <c:v>43515</c:v>
                </c:pt>
                <c:pt idx="1301">
                  <c:v>43516</c:v>
                </c:pt>
                <c:pt idx="1302">
                  <c:v>43517</c:v>
                </c:pt>
                <c:pt idx="1303">
                  <c:v>43518</c:v>
                </c:pt>
                <c:pt idx="1304">
                  <c:v>43519</c:v>
                </c:pt>
                <c:pt idx="1305">
                  <c:v>43520</c:v>
                </c:pt>
                <c:pt idx="1306">
                  <c:v>43521</c:v>
                </c:pt>
                <c:pt idx="1307">
                  <c:v>43522</c:v>
                </c:pt>
                <c:pt idx="1308">
                  <c:v>43523</c:v>
                </c:pt>
                <c:pt idx="1309">
                  <c:v>43524</c:v>
                </c:pt>
                <c:pt idx="1310">
                  <c:v>43525</c:v>
                </c:pt>
                <c:pt idx="1311">
                  <c:v>43526</c:v>
                </c:pt>
                <c:pt idx="1312">
                  <c:v>43527</c:v>
                </c:pt>
                <c:pt idx="1313">
                  <c:v>43528</c:v>
                </c:pt>
                <c:pt idx="1314">
                  <c:v>43529</c:v>
                </c:pt>
                <c:pt idx="1315">
                  <c:v>43530</c:v>
                </c:pt>
                <c:pt idx="1316">
                  <c:v>43531</c:v>
                </c:pt>
                <c:pt idx="1317">
                  <c:v>43532</c:v>
                </c:pt>
                <c:pt idx="1318">
                  <c:v>43533</c:v>
                </c:pt>
                <c:pt idx="1319">
                  <c:v>43534</c:v>
                </c:pt>
                <c:pt idx="1320">
                  <c:v>43535</c:v>
                </c:pt>
                <c:pt idx="1321">
                  <c:v>43536</c:v>
                </c:pt>
                <c:pt idx="1322">
                  <c:v>43537</c:v>
                </c:pt>
                <c:pt idx="1323">
                  <c:v>43538</c:v>
                </c:pt>
                <c:pt idx="1324">
                  <c:v>43539</c:v>
                </c:pt>
                <c:pt idx="1325">
                  <c:v>43540</c:v>
                </c:pt>
                <c:pt idx="1326">
                  <c:v>43541</c:v>
                </c:pt>
                <c:pt idx="1327">
                  <c:v>43542</c:v>
                </c:pt>
                <c:pt idx="1328">
                  <c:v>43543</c:v>
                </c:pt>
                <c:pt idx="1329">
                  <c:v>43544</c:v>
                </c:pt>
                <c:pt idx="1330">
                  <c:v>43545</c:v>
                </c:pt>
                <c:pt idx="1331">
                  <c:v>43546</c:v>
                </c:pt>
                <c:pt idx="1332">
                  <c:v>43547</c:v>
                </c:pt>
                <c:pt idx="1333">
                  <c:v>43548</c:v>
                </c:pt>
                <c:pt idx="1334">
                  <c:v>43549</c:v>
                </c:pt>
                <c:pt idx="1335">
                  <c:v>43550</c:v>
                </c:pt>
                <c:pt idx="1336">
                  <c:v>43551</c:v>
                </c:pt>
                <c:pt idx="1337">
                  <c:v>43552</c:v>
                </c:pt>
                <c:pt idx="1338">
                  <c:v>43553</c:v>
                </c:pt>
                <c:pt idx="1339">
                  <c:v>43554</c:v>
                </c:pt>
                <c:pt idx="1340">
                  <c:v>43555</c:v>
                </c:pt>
                <c:pt idx="1341">
                  <c:v>43556</c:v>
                </c:pt>
                <c:pt idx="1342">
                  <c:v>43557</c:v>
                </c:pt>
                <c:pt idx="1343">
                  <c:v>43558</c:v>
                </c:pt>
                <c:pt idx="1344">
                  <c:v>43559</c:v>
                </c:pt>
                <c:pt idx="1345">
                  <c:v>43560</c:v>
                </c:pt>
                <c:pt idx="1346">
                  <c:v>43561</c:v>
                </c:pt>
                <c:pt idx="1347">
                  <c:v>43562</c:v>
                </c:pt>
                <c:pt idx="1348">
                  <c:v>43563</c:v>
                </c:pt>
                <c:pt idx="1349">
                  <c:v>43564</c:v>
                </c:pt>
                <c:pt idx="1350">
                  <c:v>43565</c:v>
                </c:pt>
                <c:pt idx="1351">
                  <c:v>43566</c:v>
                </c:pt>
                <c:pt idx="1352">
                  <c:v>43567</c:v>
                </c:pt>
                <c:pt idx="1353">
                  <c:v>43568</c:v>
                </c:pt>
                <c:pt idx="1354">
                  <c:v>43569</c:v>
                </c:pt>
                <c:pt idx="1355">
                  <c:v>43570</c:v>
                </c:pt>
                <c:pt idx="1356">
                  <c:v>43571</c:v>
                </c:pt>
                <c:pt idx="1357">
                  <c:v>43572</c:v>
                </c:pt>
                <c:pt idx="1358">
                  <c:v>43573</c:v>
                </c:pt>
                <c:pt idx="1359">
                  <c:v>43574</c:v>
                </c:pt>
                <c:pt idx="1360">
                  <c:v>43575</c:v>
                </c:pt>
                <c:pt idx="1361">
                  <c:v>43576</c:v>
                </c:pt>
                <c:pt idx="1362">
                  <c:v>43577</c:v>
                </c:pt>
                <c:pt idx="1363">
                  <c:v>43578</c:v>
                </c:pt>
                <c:pt idx="1364">
                  <c:v>43579</c:v>
                </c:pt>
                <c:pt idx="1365">
                  <c:v>43580</c:v>
                </c:pt>
                <c:pt idx="1366">
                  <c:v>43581</c:v>
                </c:pt>
                <c:pt idx="1367">
                  <c:v>43582</c:v>
                </c:pt>
                <c:pt idx="1368">
                  <c:v>43583</c:v>
                </c:pt>
                <c:pt idx="1369">
                  <c:v>43584</c:v>
                </c:pt>
                <c:pt idx="1370">
                  <c:v>43585</c:v>
                </c:pt>
                <c:pt idx="1371">
                  <c:v>43586</c:v>
                </c:pt>
                <c:pt idx="1372">
                  <c:v>43587</c:v>
                </c:pt>
                <c:pt idx="1373">
                  <c:v>43588</c:v>
                </c:pt>
                <c:pt idx="1374">
                  <c:v>43589</c:v>
                </c:pt>
                <c:pt idx="1375">
                  <c:v>43590</c:v>
                </c:pt>
                <c:pt idx="1376">
                  <c:v>43591</c:v>
                </c:pt>
                <c:pt idx="1377">
                  <c:v>43592</c:v>
                </c:pt>
                <c:pt idx="1378">
                  <c:v>43593</c:v>
                </c:pt>
                <c:pt idx="1379">
                  <c:v>43594</c:v>
                </c:pt>
                <c:pt idx="1380">
                  <c:v>43595</c:v>
                </c:pt>
                <c:pt idx="1381">
                  <c:v>43596</c:v>
                </c:pt>
                <c:pt idx="1382">
                  <c:v>43597</c:v>
                </c:pt>
                <c:pt idx="1383">
                  <c:v>43598</c:v>
                </c:pt>
                <c:pt idx="1384">
                  <c:v>43599</c:v>
                </c:pt>
                <c:pt idx="1385">
                  <c:v>43600</c:v>
                </c:pt>
                <c:pt idx="1386">
                  <c:v>43601</c:v>
                </c:pt>
                <c:pt idx="1387">
                  <c:v>43602</c:v>
                </c:pt>
                <c:pt idx="1388">
                  <c:v>43603</c:v>
                </c:pt>
                <c:pt idx="1389">
                  <c:v>43604</c:v>
                </c:pt>
                <c:pt idx="1390">
                  <c:v>43605</c:v>
                </c:pt>
                <c:pt idx="1391">
                  <c:v>43606</c:v>
                </c:pt>
                <c:pt idx="1392">
                  <c:v>43607</c:v>
                </c:pt>
                <c:pt idx="1393">
                  <c:v>43608</c:v>
                </c:pt>
                <c:pt idx="1394">
                  <c:v>43609</c:v>
                </c:pt>
                <c:pt idx="1395">
                  <c:v>43610</c:v>
                </c:pt>
                <c:pt idx="1396">
                  <c:v>43611</c:v>
                </c:pt>
                <c:pt idx="1397">
                  <c:v>43612</c:v>
                </c:pt>
                <c:pt idx="1398">
                  <c:v>43613</c:v>
                </c:pt>
                <c:pt idx="1399">
                  <c:v>43614</c:v>
                </c:pt>
                <c:pt idx="1400">
                  <c:v>43615</c:v>
                </c:pt>
                <c:pt idx="1401">
                  <c:v>43616</c:v>
                </c:pt>
                <c:pt idx="1402">
                  <c:v>43617</c:v>
                </c:pt>
                <c:pt idx="1403">
                  <c:v>43618</c:v>
                </c:pt>
                <c:pt idx="1404">
                  <c:v>43619</c:v>
                </c:pt>
                <c:pt idx="1405">
                  <c:v>43620</c:v>
                </c:pt>
                <c:pt idx="1406">
                  <c:v>43621</c:v>
                </c:pt>
                <c:pt idx="1407">
                  <c:v>43622</c:v>
                </c:pt>
                <c:pt idx="1408">
                  <c:v>43623</c:v>
                </c:pt>
                <c:pt idx="1409">
                  <c:v>43624</c:v>
                </c:pt>
                <c:pt idx="1410">
                  <c:v>43625</c:v>
                </c:pt>
                <c:pt idx="1411">
                  <c:v>43626</c:v>
                </c:pt>
                <c:pt idx="1412">
                  <c:v>43627</c:v>
                </c:pt>
                <c:pt idx="1413">
                  <c:v>43628</c:v>
                </c:pt>
                <c:pt idx="1414">
                  <c:v>43629</c:v>
                </c:pt>
                <c:pt idx="1415">
                  <c:v>43630</c:v>
                </c:pt>
                <c:pt idx="1416">
                  <c:v>43631</c:v>
                </c:pt>
                <c:pt idx="1417">
                  <c:v>43632</c:v>
                </c:pt>
                <c:pt idx="1418">
                  <c:v>43633</c:v>
                </c:pt>
                <c:pt idx="1419">
                  <c:v>43634</c:v>
                </c:pt>
                <c:pt idx="1420">
                  <c:v>43635</c:v>
                </c:pt>
                <c:pt idx="1421">
                  <c:v>43636</c:v>
                </c:pt>
                <c:pt idx="1422">
                  <c:v>43637</c:v>
                </c:pt>
                <c:pt idx="1423">
                  <c:v>43638</c:v>
                </c:pt>
                <c:pt idx="1424">
                  <c:v>43639</c:v>
                </c:pt>
                <c:pt idx="1425">
                  <c:v>43640</c:v>
                </c:pt>
                <c:pt idx="1426">
                  <c:v>43641</c:v>
                </c:pt>
                <c:pt idx="1427">
                  <c:v>43642</c:v>
                </c:pt>
                <c:pt idx="1428">
                  <c:v>43643</c:v>
                </c:pt>
                <c:pt idx="1429">
                  <c:v>43644</c:v>
                </c:pt>
                <c:pt idx="1430">
                  <c:v>43645</c:v>
                </c:pt>
                <c:pt idx="1431">
                  <c:v>43646</c:v>
                </c:pt>
                <c:pt idx="1432">
                  <c:v>43647</c:v>
                </c:pt>
                <c:pt idx="1433">
                  <c:v>43648</c:v>
                </c:pt>
                <c:pt idx="1434">
                  <c:v>43649</c:v>
                </c:pt>
                <c:pt idx="1435">
                  <c:v>43650</c:v>
                </c:pt>
                <c:pt idx="1436">
                  <c:v>43651</c:v>
                </c:pt>
                <c:pt idx="1437">
                  <c:v>43652</c:v>
                </c:pt>
                <c:pt idx="1438">
                  <c:v>43653</c:v>
                </c:pt>
                <c:pt idx="1439">
                  <c:v>43654</c:v>
                </c:pt>
                <c:pt idx="1440">
                  <c:v>43655</c:v>
                </c:pt>
                <c:pt idx="1441">
                  <c:v>43656</c:v>
                </c:pt>
                <c:pt idx="1442">
                  <c:v>43657</c:v>
                </c:pt>
                <c:pt idx="1443">
                  <c:v>43658</c:v>
                </c:pt>
                <c:pt idx="1444">
                  <c:v>43659</c:v>
                </c:pt>
                <c:pt idx="1445">
                  <c:v>43660</c:v>
                </c:pt>
                <c:pt idx="1446">
                  <c:v>43661</c:v>
                </c:pt>
                <c:pt idx="1447">
                  <c:v>43662</c:v>
                </c:pt>
                <c:pt idx="1448">
                  <c:v>43663</c:v>
                </c:pt>
                <c:pt idx="1449">
                  <c:v>43664</c:v>
                </c:pt>
                <c:pt idx="1450">
                  <c:v>43665</c:v>
                </c:pt>
                <c:pt idx="1451">
                  <c:v>43666</c:v>
                </c:pt>
                <c:pt idx="1452">
                  <c:v>43667</c:v>
                </c:pt>
                <c:pt idx="1453">
                  <c:v>43668</c:v>
                </c:pt>
                <c:pt idx="1454">
                  <c:v>43669</c:v>
                </c:pt>
                <c:pt idx="1455">
                  <c:v>43670</c:v>
                </c:pt>
                <c:pt idx="1456">
                  <c:v>43671</c:v>
                </c:pt>
                <c:pt idx="1457">
                  <c:v>43672</c:v>
                </c:pt>
                <c:pt idx="1458">
                  <c:v>43673</c:v>
                </c:pt>
                <c:pt idx="1459">
                  <c:v>43674</c:v>
                </c:pt>
                <c:pt idx="1460">
                  <c:v>43675</c:v>
                </c:pt>
                <c:pt idx="1461">
                  <c:v>43676</c:v>
                </c:pt>
                <c:pt idx="1462">
                  <c:v>43677</c:v>
                </c:pt>
                <c:pt idx="1463">
                  <c:v>43678</c:v>
                </c:pt>
                <c:pt idx="1464">
                  <c:v>43679</c:v>
                </c:pt>
                <c:pt idx="1465">
                  <c:v>43680</c:v>
                </c:pt>
                <c:pt idx="1466">
                  <c:v>43681</c:v>
                </c:pt>
                <c:pt idx="1467">
                  <c:v>43682</c:v>
                </c:pt>
                <c:pt idx="1468">
                  <c:v>43683</c:v>
                </c:pt>
                <c:pt idx="1469">
                  <c:v>43684</c:v>
                </c:pt>
                <c:pt idx="1470">
                  <c:v>43685</c:v>
                </c:pt>
                <c:pt idx="1471">
                  <c:v>43686</c:v>
                </c:pt>
                <c:pt idx="1472">
                  <c:v>43687</c:v>
                </c:pt>
                <c:pt idx="1473">
                  <c:v>43688</c:v>
                </c:pt>
                <c:pt idx="1474">
                  <c:v>43689</c:v>
                </c:pt>
                <c:pt idx="1475">
                  <c:v>43690</c:v>
                </c:pt>
                <c:pt idx="1476">
                  <c:v>43691</c:v>
                </c:pt>
                <c:pt idx="1477">
                  <c:v>43692</c:v>
                </c:pt>
                <c:pt idx="1478">
                  <c:v>43693</c:v>
                </c:pt>
                <c:pt idx="1479">
                  <c:v>43694</c:v>
                </c:pt>
                <c:pt idx="1480">
                  <c:v>43695</c:v>
                </c:pt>
                <c:pt idx="1481">
                  <c:v>43696</c:v>
                </c:pt>
                <c:pt idx="1482">
                  <c:v>43697</c:v>
                </c:pt>
                <c:pt idx="1483">
                  <c:v>43698</c:v>
                </c:pt>
                <c:pt idx="1484">
                  <c:v>43699</c:v>
                </c:pt>
                <c:pt idx="1485">
                  <c:v>43700</c:v>
                </c:pt>
                <c:pt idx="1486">
                  <c:v>43701</c:v>
                </c:pt>
                <c:pt idx="1487">
                  <c:v>43702</c:v>
                </c:pt>
                <c:pt idx="1488">
                  <c:v>43703</c:v>
                </c:pt>
                <c:pt idx="1489">
                  <c:v>43704</c:v>
                </c:pt>
                <c:pt idx="1490">
                  <c:v>43705</c:v>
                </c:pt>
                <c:pt idx="1491">
                  <c:v>43706</c:v>
                </c:pt>
                <c:pt idx="1492">
                  <c:v>43707</c:v>
                </c:pt>
                <c:pt idx="1493">
                  <c:v>43708</c:v>
                </c:pt>
                <c:pt idx="1494">
                  <c:v>43709</c:v>
                </c:pt>
                <c:pt idx="1495">
                  <c:v>43710</c:v>
                </c:pt>
                <c:pt idx="1496">
                  <c:v>43711</c:v>
                </c:pt>
                <c:pt idx="1497">
                  <c:v>43712</c:v>
                </c:pt>
                <c:pt idx="1498">
                  <c:v>43713</c:v>
                </c:pt>
                <c:pt idx="1499">
                  <c:v>43714</c:v>
                </c:pt>
                <c:pt idx="1500">
                  <c:v>43715</c:v>
                </c:pt>
                <c:pt idx="1501">
                  <c:v>43716</c:v>
                </c:pt>
                <c:pt idx="1502">
                  <c:v>43717</c:v>
                </c:pt>
                <c:pt idx="1503">
                  <c:v>43718</c:v>
                </c:pt>
                <c:pt idx="1504">
                  <c:v>43719</c:v>
                </c:pt>
                <c:pt idx="1505">
                  <c:v>43720</c:v>
                </c:pt>
                <c:pt idx="1506">
                  <c:v>43721</c:v>
                </c:pt>
                <c:pt idx="1507">
                  <c:v>43722</c:v>
                </c:pt>
                <c:pt idx="1508">
                  <c:v>43723</c:v>
                </c:pt>
                <c:pt idx="1509">
                  <c:v>43724</c:v>
                </c:pt>
                <c:pt idx="1510">
                  <c:v>43725</c:v>
                </c:pt>
                <c:pt idx="1511">
                  <c:v>43726</c:v>
                </c:pt>
                <c:pt idx="1512">
                  <c:v>43727</c:v>
                </c:pt>
                <c:pt idx="1513">
                  <c:v>43728</c:v>
                </c:pt>
                <c:pt idx="1514">
                  <c:v>43729</c:v>
                </c:pt>
                <c:pt idx="1515">
                  <c:v>43730</c:v>
                </c:pt>
                <c:pt idx="1516">
                  <c:v>43731</c:v>
                </c:pt>
                <c:pt idx="1517">
                  <c:v>43732</c:v>
                </c:pt>
                <c:pt idx="1518">
                  <c:v>43733</c:v>
                </c:pt>
                <c:pt idx="1519">
                  <c:v>43734</c:v>
                </c:pt>
                <c:pt idx="1520">
                  <c:v>43735</c:v>
                </c:pt>
                <c:pt idx="1521">
                  <c:v>43736</c:v>
                </c:pt>
                <c:pt idx="1522">
                  <c:v>43737</c:v>
                </c:pt>
                <c:pt idx="1523">
                  <c:v>43738</c:v>
                </c:pt>
                <c:pt idx="1524">
                  <c:v>43739</c:v>
                </c:pt>
                <c:pt idx="1525">
                  <c:v>43740</c:v>
                </c:pt>
                <c:pt idx="1526">
                  <c:v>43741</c:v>
                </c:pt>
                <c:pt idx="1527">
                  <c:v>43742</c:v>
                </c:pt>
                <c:pt idx="1528">
                  <c:v>43743</c:v>
                </c:pt>
                <c:pt idx="1529">
                  <c:v>43744</c:v>
                </c:pt>
                <c:pt idx="1530">
                  <c:v>43745</c:v>
                </c:pt>
                <c:pt idx="1531">
                  <c:v>43746</c:v>
                </c:pt>
                <c:pt idx="1532">
                  <c:v>43747</c:v>
                </c:pt>
                <c:pt idx="1533">
                  <c:v>43748</c:v>
                </c:pt>
                <c:pt idx="1534">
                  <c:v>43749</c:v>
                </c:pt>
                <c:pt idx="1535">
                  <c:v>43750</c:v>
                </c:pt>
                <c:pt idx="1536">
                  <c:v>43751</c:v>
                </c:pt>
                <c:pt idx="1537">
                  <c:v>43752</c:v>
                </c:pt>
                <c:pt idx="1538">
                  <c:v>43753</c:v>
                </c:pt>
                <c:pt idx="1539">
                  <c:v>43754</c:v>
                </c:pt>
                <c:pt idx="1540">
                  <c:v>43755</c:v>
                </c:pt>
                <c:pt idx="1541">
                  <c:v>43756</c:v>
                </c:pt>
                <c:pt idx="1542">
                  <c:v>43757</c:v>
                </c:pt>
                <c:pt idx="1543">
                  <c:v>43758</c:v>
                </c:pt>
                <c:pt idx="1544">
                  <c:v>43759</c:v>
                </c:pt>
                <c:pt idx="1545">
                  <c:v>43760</c:v>
                </c:pt>
                <c:pt idx="1546">
                  <c:v>43761</c:v>
                </c:pt>
                <c:pt idx="1547">
                  <c:v>43762</c:v>
                </c:pt>
                <c:pt idx="1548">
                  <c:v>43763</c:v>
                </c:pt>
                <c:pt idx="1549">
                  <c:v>43764</c:v>
                </c:pt>
                <c:pt idx="1550">
                  <c:v>43765</c:v>
                </c:pt>
                <c:pt idx="1551">
                  <c:v>43766</c:v>
                </c:pt>
                <c:pt idx="1552">
                  <c:v>43767</c:v>
                </c:pt>
                <c:pt idx="1553">
                  <c:v>43768</c:v>
                </c:pt>
                <c:pt idx="1554">
                  <c:v>43769</c:v>
                </c:pt>
                <c:pt idx="1555">
                  <c:v>43770</c:v>
                </c:pt>
                <c:pt idx="1556">
                  <c:v>43771</c:v>
                </c:pt>
                <c:pt idx="1557">
                  <c:v>43772</c:v>
                </c:pt>
                <c:pt idx="1558">
                  <c:v>43773</c:v>
                </c:pt>
                <c:pt idx="1559">
                  <c:v>43774</c:v>
                </c:pt>
                <c:pt idx="1560">
                  <c:v>43775</c:v>
                </c:pt>
                <c:pt idx="1561">
                  <c:v>43776</c:v>
                </c:pt>
                <c:pt idx="1562">
                  <c:v>43777</c:v>
                </c:pt>
                <c:pt idx="1563">
                  <c:v>43778</c:v>
                </c:pt>
                <c:pt idx="1564">
                  <c:v>43779</c:v>
                </c:pt>
                <c:pt idx="1565">
                  <c:v>43780</c:v>
                </c:pt>
                <c:pt idx="1566">
                  <c:v>43781</c:v>
                </c:pt>
                <c:pt idx="1567">
                  <c:v>43782</c:v>
                </c:pt>
                <c:pt idx="1568">
                  <c:v>43783</c:v>
                </c:pt>
                <c:pt idx="1569">
                  <c:v>43784</c:v>
                </c:pt>
                <c:pt idx="1570">
                  <c:v>43785</c:v>
                </c:pt>
                <c:pt idx="1571">
                  <c:v>43786</c:v>
                </c:pt>
                <c:pt idx="1572">
                  <c:v>43787</c:v>
                </c:pt>
                <c:pt idx="1573">
                  <c:v>43788</c:v>
                </c:pt>
                <c:pt idx="1574">
                  <c:v>43789</c:v>
                </c:pt>
                <c:pt idx="1575">
                  <c:v>43790</c:v>
                </c:pt>
                <c:pt idx="1576">
                  <c:v>43791</c:v>
                </c:pt>
                <c:pt idx="1577">
                  <c:v>43792</c:v>
                </c:pt>
                <c:pt idx="1578">
                  <c:v>43793</c:v>
                </c:pt>
                <c:pt idx="1579">
                  <c:v>43794</c:v>
                </c:pt>
                <c:pt idx="1580">
                  <c:v>43795</c:v>
                </c:pt>
                <c:pt idx="1581">
                  <c:v>43796</c:v>
                </c:pt>
                <c:pt idx="1582">
                  <c:v>43797</c:v>
                </c:pt>
                <c:pt idx="1583">
                  <c:v>43798</c:v>
                </c:pt>
                <c:pt idx="1584">
                  <c:v>43799</c:v>
                </c:pt>
                <c:pt idx="1585">
                  <c:v>43800</c:v>
                </c:pt>
                <c:pt idx="1586">
                  <c:v>43801</c:v>
                </c:pt>
                <c:pt idx="1587">
                  <c:v>43802</c:v>
                </c:pt>
                <c:pt idx="1588">
                  <c:v>43803</c:v>
                </c:pt>
                <c:pt idx="1589">
                  <c:v>43804</c:v>
                </c:pt>
                <c:pt idx="1590">
                  <c:v>43805</c:v>
                </c:pt>
                <c:pt idx="1591">
                  <c:v>43806</c:v>
                </c:pt>
                <c:pt idx="1592">
                  <c:v>43807</c:v>
                </c:pt>
                <c:pt idx="1593">
                  <c:v>43808</c:v>
                </c:pt>
                <c:pt idx="1594">
                  <c:v>43809</c:v>
                </c:pt>
                <c:pt idx="1595">
                  <c:v>43810</c:v>
                </c:pt>
                <c:pt idx="1596">
                  <c:v>43811</c:v>
                </c:pt>
                <c:pt idx="1597">
                  <c:v>43812</c:v>
                </c:pt>
                <c:pt idx="1598">
                  <c:v>43813</c:v>
                </c:pt>
                <c:pt idx="1599">
                  <c:v>43814</c:v>
                </c:pt>
                <c:pt idx="1600">
                  <c:v>43815</c:v>
                </c:pt>
                <c:pt idx="1601">
                  <c:v>43816</c:v>
                </c:pt>
                <c:pt idx="1602">
                  <c:v>43817</c:v>
                </c:pt>
                <c:pt idx="1603">
                  <c:v>43818</c:v>
                </c:pt>
                <c:pt idx="1604">
                  <c:v>43819</c:v>
                </c:pt>
                <c:pt idx="1605">
                  <c:v>43820</c:v>
                </c:pt>
                <c:pt idx="1606">
                  <c:v>43821</c:v>
                </c:pt>
                <c:pt idx="1607">
                  <c:v>43822</c:v>
                </c:pt>
                <c:pt idx="1608">
                  <c:v>43823</c:v>
                </c:pt>
                <c:pt idx="1609">
                  <c:v>43824</c:v>
                </c:pt>
                <c:pt idx="1610">
                  <c:v>43825</c:v>
                </c:pt>
                <c:pt idx="1611">
                  <c:v>43826</c:v>
                </c:pt>
                <c:pt idx="1612">
                  <c:v>43827</c:v>
                </c:pt>
                <c:pt idx="1613">
                  <c:v>43828</c:v>
                </c:pt>
                <c:pt idx="1614">
                  <c:v>43829</c:v>
                </c:pt>
                <c:pt idx="1615">
                  <c:v>43830</c:v>
                </c:pt>
                <c:pt idx="1616">
                  <c:v>43831</c:v>
                </c:pt>
                <c:pt idx="1617">
                  <c:v>43832</c:v>
                </c:pt>
                <c:pt idx="1618">
                  <c:v>43833</c:v>
                </c:pt>
                <c:pt idx="1619">
                  <c:v>43834</c:v>
                </c:pt>
                <c:pt idx="1620">
                  <c:v>43835</c:v>
                </c:pt>
                <c:pt idx="1621">
                  <c:v>43836</c:v>
                </c:pt>
                <c:pt idx="1622">
                  <c:v>43837</c:v>
                </c:pt>
                <c:pt idx="1623">
                  <c:v>43838</c:v>
                </c:pt>
                <c:pt idx="1624">
                  <c:v>43839</c:v>
                </c:pt>
                <c:pt idx="1625">
                  <c:v>43840</c:v>
                </c:pt>
                <c:pt idx="1626">
                  <c:v>43841</c:v>
                </c:pt>
                <c:pt idx="1627">
                  <c:v>43842</c:v>
                </c:pt>
                <c:pt idx="1628">
                  <c:v>43843</c:v>
                </c:pt>
                <c:pt idx="1629">
                  <c:v>43844</c:v>
                </c:pt>
                <c:pt idx="1630">
                  <c:v>43845</c:v>
                </c:pt>
                <c:pt idx="1631">
                  <c:v>43846</c:v>
                </c:pt>
                <c:pt idx="1632">
                  <c:v>43847</c:v>
                </c:pt>
                <c:pt idx="1633">
                  <c:v>43848</c:v>
                </c:pt>
                <c:pt idx="1634">
                  <c:v>43849</c:v>
                </c:pt>
                <c:pt idx="1635">
                  <c:v>43850</c:v>
                </c:pt>
                <c:pt idx="1636">
                  <c:v>43851</c:v>
                </c:pt>
                <c:pt idx="1637">
                  <c:v>43852</c:v>
                </c:pt>
                <c:pt idx="1638">
                  <c:v>43853</c:v>
                </c:pt>
                <c:pt idx="1639">
                  <c:v>43854</c:v>
                </c:pt>
                <c:pt idx="1640">
                  <c:v>43855</c:v>
                </c:pt>
                <c:pt idx="1641">
                  <c:v>43856</c:v>
                </c:pt>
                <c:pt idx="1642">
                  <c:v>43857</c:v>
                </c:pt>
                <c:pt idx="1643">
                  <c:v>43858</c:v>
                </c:pt>
                <c:pt idx="1644">
                  <c:v>43859</c:v>
                </c:pt>
                <c:pt idx="1645">
                  <c:v>43860</c:v>
                </c:pt>
                <c:pt idx="1646">
                  <c:v>43861</c:v>
                </c:pt>
                <c:pt idx="1647">
                  <c:v>43862</c:v>
                </c:pt>
                <c:pt idx="1648">
                  <c:v>43863</c:v>
                </c:pt>
                <c:pt idx="1649">
                  <c:v>43864</c:v>
                </c:pt>
                <c:pt idx="1650">
                  <c:v>43865</c:v>
                </c:pt>
                <c:pt idx="1651">
                  <c:v>43866</c:v>
                </c:pt>
                <c:pt idx="1652">
                  <c:v>43867</c:v>
                </c:pt>
                <c:pt idx="1653">
                  <c:v>43868</c:v>
                </c:pt>
                <c:pt idx="1654">
                  <c:v>43869</c:v>
                </c:pt>
                <c:pt idx="1655">
                  <c:v>43870</c:v>
                </c:pt>
                <c:pt idx="1656">
                  <c:v>43871</c:v>
                </c:pt>
                <c:pt idx="1657">
                  <c:v>43872</c:v>
                </c:pt>
                <c:pt idx="1658">
                  <c:v>43873</c:v>
                </c:pt>
                <c:pt idx="1659">
                  <c:v>43874</c:v>
                </c:pt>
                <c:pt idx="1660">
                  <c:v>43875</c:v>
                </c:pt>
                <c:pt idx="1661">
                  <c:v>43876</c:v>
                </c:pt>
                <c:pt idx="1662">
                  <c:v>43877</c:v>
                </c:pt>
                <c:pt idx="1663">
                  <c:v>43878</c:v>
                </c:pt>
                <c:pt idx="1664">
                  <c:v>43879</c:v>
                </c:pt>
                <c:pt idx="1665">
                  <c:v>43880</c:v>
                </c:pt>
                <c:pt idx="1666">
                  <c:v>43881</c:v>
                </c:pt>
                <c:pt idx="1667">
                  <c:v>43882</c:v>
                </c:pt>
                <c:pt idx="1668">
                  <c:v>43883</c:v>
                </c:pt>
                <c:pt idx="1669">
                  <c:v>43884</c:v>
                </c:pt>
                <c:pt idx="1670">
                  <c:v>43885</c:v>
                </c:pt>
                <c:pt idx="1671">
                  <c:v>43886</c:v>
                </c:pt>
                <c:pt idx="1672">
                  <c:v>43887</c:v>
                </c:pt>
                <c:pt idx="1673">
                  <c:v>43888</c:v>
                </c:pt>
                <c:pt idx="1674">
                  <c:v>43889</c:v>
                </c:pt>
                <c:pt idx="1675">
                  <c:v>43890</c:v>
                </c:pt>
                <c:pt idx="1676">
                  <c:v>43891</c:v>
                </c:pt>
                <c:pt idx="1677">
                  <c:v>43892</c:v>
                </c:pt>
                <c:pt idx="1678">
                  <c:v>43893</c:v>
                </c:pt>
                <c:pt idx="1679">
                  <c:v>43894</c:v>
                </c:pt>
                <c:pt idx="1680">
                  <c:v>43895</c:v>
                </c:pt>
                <c:pt idx="1681">
                  <c:v>43896</c:v>
                </c:pt>
                <c:pt idx="1682">
                  <c:v>43897</c:v>
                </c:pt>
                <c:pt idx="1683">
                  <c:v>43898</c:v>
                </c:pt>
                <c:pt idx="1684">
                  <c:v>43899</c:v>
                </c:pt>
                <c:pt idx="1685">
                  <c:v>43900</c:v>
                </c:pt>
                <c:pt idx="1686">
                  <c:v>43901</c:v>
                </c:pt>
                <c:pt idx="1687">
                  <c:v>43902</c:v>
                </c:pt>
                <c:pt idx="1688">
                  <c:v>43903</c:v>
                </c:pt>
                <c:pt idx="1689">
                  <c:v>43904</c:v>
                </c:pt>
                <c:pt idx="1690">
                  <c:v>43905</c:v>
                </c:pt>
                <c:pt idx="1691">
                  <c:v>43906</c:v>
                </c:pt>
                <c:pt idx="1692">
                  <c:v>43907</c:v>
                </c:pt>
                <c:pt idx="1693">
                  <c:v>43908</c:v>
                </c:pt>
                <c:pt idx="1694">
                  <c:v>43909</c:v>
                </c:pt>
                <c:pt idx="1695">
                  <c:v>43910</c:v>
                </c:pt>
                <c:pt idx="1696">
                  <c:v>43911</c:v>
                </c:pt>
                <c:pt idx="1697">
                  <c:v>43912</c:v>
                </c:pt>
                <c:pt idx="1698">
                  <c:v>43913</c:v>
                </c:pt>
                <c:pt idx="1699">
                  <c:v>43914</c:v>
                </c:pt>
                <c:pt idx="1700">
                  <c:v>43915</c:v>
                </c:pt>
                <c:pt idx="1701">
                  <c:v>43916</c:v>
                </c:pt>
                <c:pt idx="1702">
                  <c:v>43917</c:v>
                </c:pt>
                <c:pt idx="1703">
                  <c:v>43918</c:v>
                </c:pt>
                <c:pt idx="1704">
                  <c:v>43919</c:v>
                </c:pt>
                <c:pt idx="1705">
                  <c:v>43920</c:v>
                </c:pt>
                <c:pt idx="1706">
                  <c:v>43921</c:v>
                </c:pt>
                <c:pt idx="1707">
                  <c:v>43922</c:v>
                </c:pt>
                <c:pt idx="1708">
                  <c:v>43923</c:v>
                </c:pt>
                <c:pt idx="1709">
                  <c:v>43924</c:v>
                </c:pt>
                <c:pt idx="1710">
                  <c:v>43925</c:v>
                </c:pt>
                <c:pt idx="1711">
                  <c:v>43926</c:v>
                </c:pt>
                <c:pt idx="1712">
                  <c:v>43927</c:v>
                </c:pt>
                <c:pt idx="1713">
                  <c:v>43928</c:v>
                </c:pt>
                <c:pt idx="1714">
                  <c:v>43929</c:v>
                </c:pt>
                <c:pt idx="1715">
                  <c:v>43930</c:v>
                </c:pt>
                <c:pt idx="1716">
                  <c:v>43931</c:v>
                </c:pt>
                <c:pt idx="1717">
                  <c:v>43932</c:v>
                </c:pt>
                <c:pt idx="1718">
                  <c:v>43933</c:v>
                </c:pt>
                <c:pt idx="1719">
                  <c:v>43934</c:v>
                </c:pt>
                <c:pt idx="1720">
                  <c:v>43935</c:v>
                </c:pt>
                <c:pt idx="1721">
                  <c:v>43936</c:v>
                </c:pt>
                <c:pt idx="1722">
                  <c:v>43937</c:v>
                </c:pt>
                <c:pt idx="1723">
                  <c:v>43938</c:v>
                </c:pt>
                <c:pt idx="1724">
                  <c:v>43939</c:v>
                </c:pt>
                <c:pt idx="1725">
                  <c:v>43940</c:v>
                </c:pt>
                <c:pt idx="1726">
                  <c:v>43941</c:v>
                </c:pt>
                <c:pt idx="1727">
                  <c:v>43942</c:v>
                </c:pt>
                <c:pt idx="1728">
                  <c:v>43943</c:v>
                </c:pt>
                <c:pt idx="1729">
                  <c:v>43944</c:v>
                </c:pt>
                <c:pt idx="1730">
                  <c:v>43945</c:v>
                </c:pt>
                <c:pt idx="1731">
                  <c:v>43946</c:v>
                </c:pt>
                <c:pt idx="1732">
                  <c:v>43947</c:v>
                </c:pt>
                <c:pt idx="1733">
                  <c:v>43948</c:v>
                </c:pt>
                <c:pt idx="1734">
                  <c:v>43949</c:v>
                </c:pt>
                <c:pt idx="1735">
                  <c:v>43950</c:v>
                </c:pt>
                <c:pt idx="1736">
                  <c:v>43951</c:v>
                </c:pt>
                <c:pt idx="1737">
                  <c:v>43952</c:v>
                </c:pt>
                <c:pt idx="1738">
                  <c:v>43953</c:v>
                </c:pt>
                <c:pt idx="1739">
                  <c:v>43954</c:v>
                </c:pt>
                <c:pt idx="1740">
                  <c:v>43955</c:v>
                </c:pt>
                <c:pt idx="1741">
                  <c:v>43956</c:v>
                </c:pt>
                <c:pt idx="1742">
                  <c:v>43957</c:v>
                </c:pt>
                <c:pt idx="1743">
                  <c:v>43958</c:v>
                </c:pt>
                <c:pt idx="1744">
                  <c:v>43959</c:v>
                </c:pt>
                <c:pt idx="1745">
                  <c:v>43960</c:v>
                </c:pt>
                <c:pt idx="1746">
                  <c:v>43961</c:v>
                </c:pt>
                <c:pt idx="1747">
                  <c:v>43962</c:v>
                </c:pt>
                <c:pt idx="1748">
                  <c:v>43963</c:v>
                </c:pt>
                <c:pt idx="1749">
                  <c:v>43964</c:v>
                </c:pt>
                <c:pt idx="1750">
                  <c:v>43965</c:v>
                </c:pt>
                <c:pt idx="1751">
                  <c:v>43966</c:v>
                </c:pt>
                <c:pt idx="1752">
                  <c:v>43967</c:v>
                </c:pt>
                <c:pt idx="1753">
                  <c:v>43968</c:v>
                </c:pt>
                <c:pt idx="1754">
                  <c:v>43969</c:v>
                </c:pt>
                <c:pt idx="1755">
                  <c:v>43970</c:v>
                </c:pt>
                <c:pt idx="1756">
                  <c:v>43971</c:v>
                </c:pt>
                <c:pt idx="1757">
                  <c:v>43972</c:v>
                </c:pt>
                <c:pt idx="1758">
                  <c:v>43973</c:v>
                </c:pt>
                <c:pt idx="1759">
                  <c:v>43974</c:v>
                </c:pt>
                <c:pt idx="1760">
                  <c:v>43975</c:v>
                </c:pt>
                <c:pt idx="1761">
                  <c:v>43976</c:v>
                </c:pt>
                <c:pt idx="1762">
                  <c:v>43977</c:v>
                </c:pt>
                <c:pt idx="1763">
                  <c:v>43978</c:v>
                </c:pt>
                <c:pt idx="1764">
                  <c:v>43979</c:v>
                </c:pt>
                <c:pt idx="1765">
                  <c:v>43980</c:v>
                </c:pt>
                <c:pt idx="1766">
                  <c:v>43981</c:v>
                </c:pt>
                <c:pt idx="1767">
                  <c:v>43982</c:v>
                </c:pt>
                <c:pt idx="1768">
                  <c:v>43983</c:v>
                </c:pt>
                <c:pt idx="1769">
                  <c:v>43984</c:v>
                </c:pt>
                <c:pt idx="1770">
                  <c:v>43985</c:v>
                </c:pt>
                <c:pt idx="1771">
                  <c:v>43986</c:v>
                </c:pt>
                <c:pt idx="1772">
                  <c:v>43987</c:v>
                </c:pt>
                <c:pt idx="1773">
                  <c:v>43988</c:v>
                </c:pt>
                <c:pt idx="1774">
                  <c:v>43989</c:v>
                </c:pt>
                <c:pt idx="1775">
                  <c:v>43990</c:v>
                </c:pt>
                <c:pt idx="1776">
                  <c:v>43991</c:v>
                </c:pt>
                <c:pt idx="1777">
                  <c:v>43992</c:v>
                </c:pt>
                <c:pt idx="1778">
                  <c:v>43993</c:v>
                </c:pt>
                <c:pt idx="1779">
                  <c:v>43994</c:v>
                </c:pt>
                <c:pt idx="1780">
                  <c:v>43995</c:v>
                </c:pt>
                <c:pt idx="1781">
                  <c:v>43996</c:v>
                </c:pt>
                <c:pt idx="1782">
                  <c:v>43997</c:v>
                </c:pt>
                <c:pt idx="1783">
                  <c:v>43998</c:v>
                </c:pt>
                <c:pt idx="1784">
                  <c:v>43999</c:v>
                </c:pt>
                <c:pt idx="1785">
                  <c:v>44000</c:v>
                </c:pt>
                <c:pt idx="1786">
                  <c:v>44001</c:v>
                </c:pt>
                <c:pt idx="1787">
                  <c:v>44002</c:v>
                </c:pt>
                <c:pt idx="1788">
                  <c:v>44003</c:v>
                </c:pt>
                <c:pt idx="1789">
                  <c:v>44004</c:v>
                </c:pt>
                <c:pt idx="1790">
                  <c:v>44005</c:v>
                </c:pt>
                <c:pt idx="1791">
                  <c:v>44006</c:v>
                </c:pt>
                <c:pt idx="1792">
                  <c:v>44007</c:v>
                </c:pt>
                <c:pt idx="1793">
                  <c:v>44008</c:v>
                </c:pt>
                <c:pt idx="1794">
                  <c:v>44009</c:v>
                </c:pt>
                <c:pt idx="1795">
                  <c:v>44010</c:v>
                </c:pt>
                <c:pt idx="1796">
                  <c:v>44011</c:v>
                </c:pt>
                <c:pt idx="1797">
                  <c:v>44012</c:v>
                </c:pt>
                <c:pt idx="1798">
                  <c:v>44013</c:v>
                </c:pt>
                <c:pt idx="1799">
                  <c:v>44014</c:v>
                </c:pt>
                <c:pt idx="1800">
                  <c:v>44015</c:v>
                </c:pt>
                <c:pt idx="1801">
                  <c:v>44016</c:v>
                </c:pt>
                <c:pt idx="1802">
                  <c:v>44017</c:v>
                </c:pt>
                <c:pt idx="1803">
                  <c:v>44018</c:v>
                </c:pt>
                <c:pt idx="1804">
                  <c:v>44019</c:v>
                </c:pt>
                <c:pt idx="1805">
                  <c:v>44020</c:v>
                </c:pt>
                <c:pt idx="1806">
                  <c:v>44021</c:v>
                </c:pt>
                <c:pt idx="1807">
                  <c:v>44022</c:v>
                </c:pt>
                <c:pt idx="1808">
                  <c:v>44023</c:v>
                </c:pt>
                <c:pt idx="1809">
                  <c:v>44024</c:v>
                </c:pt>
                <c:pt idx="1810">
                  <c:v>44025</c:v>
                </c:pt>
                <c:pt idx="1811">
                  <c:v>44026</c:v>
                </c:pt>
                <c:pt idx="1812">
                  <c:v>44027</c:v>
                </c:pt>
                <c:pt idx="1813">
                  <c:v>44028</c:v>
                </c:pt>
                <c:pt idx="1814">
                  <c:v>44029</c:v>
                </c:pt>
                <c:pt idx="1815">
                  <c:v>44030</c:v>
                </c:pt>
                <c:pt idx="1816">
                  <c:v>44031</c:v>
                </c:pt>
                <c:pt idx="1817">
                  <c:v>44032</c:v>
                </c:pt>
                <c:pt idx="1818">
                  <c:v>44033</c:v>
                </c:pt>
                <c:pt idx="1819">
                  <c:v>44034</c:v>
                </c:pt>
                <c:pt idx="1820">
                  <c:v>44035</c:v>
                </c:pt>
                <c:pt idx="1821">
                  <c:v>44036</c:v>
                </c:pt>
                <c:pt idx="1822">
                  <c:v>44037</c:v>
                </c:pt>
                <c:pt idx="1823">
                  <c:v>44038</c:v>
                </c:pt>
                <c:pt idx="1824">
                  <c:v>44039</c:v>
                </c:pt>
                <c:pt idx="1825">
                  <c:v>44040</c:v>
                </c:pt>
                <c:pt idx="1826">
                  <c:v>44041</c:v>
                </c:pt>
                <c:pt idx="1827">
                  <c:v>44042</c:v>
                </c:pt>
                <c:pt idx="1828">
                  <c:v>44043</c:v>
                </c:pt>
                <c:pt idx="1829">
                  <c:v>44044</c:v>
                </c:pt>
                <c:pt idx="1830">
                  <c:v>44045</c:v>
                </c:pt>
                <c:pt idx="1831">
                  <c:v>44046</c:v>
                </c:pt>
                <c:pt idx="1832">
                  <c:v>44047</c:v>
                </c:pt>
                <c:pt idx="1833">
                  <c:v>44048</c:v>
                </c:pt>
                <c:pt idx="1834">
                  <c:v>44049</c:v>
                </c:pt>
                <c:pt idx="1835">
                  <c:v>44050</c:v>
                </c:pt>
                <c:pt idx="1836">
                  <c:v>44051</c:v>
                </c:pt>
                <c:pt idx="1837">
                  <c:v>44052</c:v>
                </c:pt>
                <c:pt idx="1838">
                  <c:v>44053</c:v>
                </c:pt>
                <c:pt idx="1839">
                  <c:v>44054</c:v>
                </c:pt>
                <c:pt idx="1840">
                  <c:v>44055</c:v>
                </c:pt>
                <c:pt idx="1841">
                  <c:v>44056</c:v>
                </c:pt>
                <c:pt idx="1842">
                  <c:v>44057</c:v>
                </c:pt>
                <c:pt idx="1843">
                  <c:v>44058</c:v>
                </c:pt>
                <c:pt idx="1844">
                  <c:v>44059</c:v>
                </c:pt>
                <c:pt idx="1845">
                  <c:v>44060</c:v>
                </c:pt>
                <c:pt idx="1846">
                  <c:v>44061</c:v>
                </c:pt>
                <c:pt idx="1847">
                  <c:v>44062</c:v>
                </c:pt>
                <c:pt idx="1848">
                  <c:v>44063</c:v>
                </c:pt>
                <c:pt idx="1849">
                  <c:v>44064</c:v>
                </c:pt>
                <c:pt idx="1850">
                  <c:v>44065</c:v>
                </c:pt>
                <c:pt idx="1851">
                  <c:v>44066</c:v>
                </c:pt>
                <c:pt idx="1852">
                  <c:v>44067</c:v>
                </c:pt>
                <c:pt idx="1853">
                  <c:v>44068</c:v>
                </c:pt>
                <c:pt idx="1854">
                  <c:v>44069</c:v>
                </c:pt>
                <c:pt idx="1855">
                  <c:v>44070</c:v>
                </c:pt>
                <c:pt idx="1856">
                  <c:v>44071</c:v>
                </c:pt>
                <c:pt idx="1857">
                  <c:v>44072</c:v>
                </c:pt>
                <c:pt idx="1858">
                  <c:v>44073</c:v>
                </c:pt>
                <c:pt idx="1859">
                  <c:v>44074</c:v>
                </c:pt>
                <c:pt idx="1860">
                  <c:v>44075</c:v>
                </c:pt>
                <c:pt idx="1861">
                  <c:v>44076</c:v>
                </c:pt>
                <c:pt idx="1862">
                  <c:v>44077</c:v>
                </c:pt>
                <c:pt idx="1863">
                  <c:v>44078</c:v>
                </c:pt>
                <c:pt idx="1864">
                  <c:v>44079</c:v>
                </c:pt>
                <c:pt idx="1865">
                  <c:v>44080</c:v>
                </c:pt>
                <c:pt idx="1866">
                  <c:v>44081</c:v>
                </c:pt>
                <c:pt idx="1867">
                  <c:v>44082</c:v>
                </c:pt>
                <c:pt idx="1868">
                  <c:v>44083</c:v>
                </c:pt>
                <c:pt idx="1869">
                  <c:v>44084</c:v>
                </c:pt>
                <c:pt idx="1870">
                  <c:v>44085</c:v>
                </c:pt>
                <c:pt idx="1871">
                  <c:v>44086</c:v>
                </c:pt>
                <c:pt idx="1872">
                  <c:v>44087</c:v>
                </c:pt>
                <c:pt idx="1873">
                  <c:v>44088</c:v>
                </c:pt>
                <c:pt idx="1874">
                  <c:v>44089</c:v>
                </c:pt>
                <c:pt idx="1875">
                  <c:v>44090</c:v>
                </c:pt>
                <c:pt idx="1876">
                  <c:v>44091</c:v>
                </c:pt>
                <c:pt idx="1877">
                  <c:v>44092</c:v>
                </c:pt>
                <c:pt idx="1878">
                  <c:v>44093</c:v>
                </c:pt>
                <c:pt idx="1879">
                  <c:v>44094</c:v>
                </c:pt>
                <c:pt idx="1880">
                  <c:v>44095</c:v>
                </c:pt>
                <c:pt idx="1881">
                  <c:v>44096</c:v>
                </c:pt>
                <c:pt idx="1882">
                  <c:v>44097</c:v>
                </c:pt>
                <c:pt idx="1883">
                  <c:v>44098</c:v>
                </c:pt>
                <c:pt idx="1884">
                  <c:v>44099</c:v>
                </c:pt>
                <c:pt idx="1885">
                  <c:v>44100</c:v>
                </c:pt>
                <c:pt idx="1886">
                  <c:v>44101</c:v>
                </c:pt>
                <c:pt idx="1887">
                  <c:v>44102</c:v>
                </c:pt>
                <c:pt idx="1888">
                  <c:v>44103</c:v>
                </c:pt>
                <c:pt idx="1889">
                  <c:v>44104</c:v>
                </c:pt>
                <c:pt idx="1890">
                  <c:v>44105</c:v>
                </c:pt>
                <c:pt idx="1891">
                  <c:v>44106</c:v>
                </c:pt>
                <c:pt idx="1892">
                  <c:v>44107</c:v>
                </c:pt>
                <c:pt idx="1893">
                  <c:v>44108</c:v>
                </c:pt>
                <c:pt idx="1894">
                  <c:v>44109</c:v>
                </c:pt>
                <c:pt idx="1895">
                  <c:v>44110</c:v>
                </c:pt>
                <c:pt idx="1896">
                  <c:v>44111</c:v>
                </c:pt>
                <c:pt idx="1897">
                  <c:v>44112</c:v>
                </c:pt>
                <c:pt idx="1898">
                  <c:v>44113</c:v>
                </c:pt>
                <c:pt idx="1899">
                  <c:v>44114</c:v>
                </c:pt>
                <c:pt idx="1900">
                  <c:v>44115</c:v>
                </c:pt>
                <c:pt idx="1901">
                  <c:v>44116</c:v>
                </c:pt>
                <c:pt idx="1902">
                  <c:v>44117</c:v>
                </c:pt>
                <c:pt idx="1903">
                  <c:v>44118</c:v>
                </c:pt>
                <c:pt idx="1904">
                  <c:v>44119</c:v>
                </c:pt>
                <c:pt idx="1905">
                  <c:v>44120</c:v>
                </c:pt>
                <c:pt idx="1906">
                  <c:v>44121</c:v>
                </c:pt>
                <c:pt idx="1907">
                  <c:v>44122</c:v>
                </c:pt>
                <c:pt idx="1908">
                  <c:v>44123</c:v>
                </c:pt>
                <c:pt idx="1909">
                  <c:v>44124</c:v>
                </c:pt>
                <c:pt idx="1910">
                  <c:v>44125</c:v>
                </c:pt>
                <c:pt idx="1911">
                  <c:v>44126</c:v>
                </c:pt>
                <c:pt idx="1912">
                  <c:v>44127</c:v>
                </c:pt>
                <c:pt idx="1913">
                  <c:v>44128</c:v>
                </c:pt>
                <c:pt idx="1914">
                  <c:v>44129</c:v>
                </c:pt>
                <c:pt idx="1915">
                  <c:v>44130</c:v>
                </c:pt>
                <c:pt idx="1916">
                  <c:v>44131</c:v>
                </c:pt>
                <c:pt idx="1917">
                  <c:v>44132</c:v>
                </c:pt>
                <c:pt idx="1918">
                  <c:v>44133</c:v>
                </c:pt>
                <c:pt idx="1919">
                  <c:v>44134</c:v>
                </c:pt>
                <c:pt idx="1920">
                  <c:v>44135</c:v>
                </c:pt>
                <c:pt idx="1921">
                  <c:v>44136</c:v>
                </c:pt>
                <c:pt idx="1922">
                  <c:v>44137</c:v>
                </c:pt>
                <c:pt idx="1923">
                  <c:v>44138</c:v>
                </c:pt>
                <c:pt idx="1924">
                  <c:v>44139</c:v>
                </c:pt>
                <c:pt idx="1925">
                  <c:v>44140</c:v>
                </c:pt>
                <c:pt idx="1926">
                  <c:v>44141</c:v>
                </c:pt>
                <c:pt idx="1927">
                  <c:v>44142</c:v>
                </c:pt>
                <c:pt idx="1928">
                  <c:v>44143</c:v>
                </c:pt>
                <c:pt idx="1929">
                  <c:v>44144</c:v>
                </c:pt>
                <c:pt idx="1930">
                  <c:v>44145</c:v>
                </c:pt>
                <c:pt idx="1931">
                  <c:v>44146</c:v>
                </c:pt>
                <c:pt idx="1932">
                  <c:v>44147</c:v>
                </c:pt>
                <c:pt idx="1933">
                  <c:v>44148</c:v>
                </c:pt>
                <c:pt idx="1934">
                  <c:v>44149</c:v>
                </c:pt>
                <c:pt idx="1935">
                  <c:v>44150</c:v>
                </c:pt>
                <c:pt idx="1936">
                  <c:v>44151</c:v>
                </c:pt>
                <c:pt idx="1937">
                  <c:v>44152</c:v>
                </c:pt>
                <c:pt idx="1938">
                  <c:v>44153</c:v>
                </c:pt>
                <c:pt idx="1939">
                  <c:v>44154</c:v>
                </c:pt>
                <c:pt idx="1940">
                  <c:v>44155</c:v>
                </c:pt>
                <c:pt idx="1941">
                  <c:v>44156</c:v>
                </c:pt>
                <c:pt idx="1942">
                  <c:v>44157</c:v>
                </c:pt>
                <c:pt idx="1943">
                  <c:v>44158</c:v>
                </c:pt>
                <c:pt idx="1944">
                  <c:v>44159</c:v>
                </c:pt>
                <c:pt idx="1945">
                  <c:v>44160</c:v>
                </c:pt>
                <c:pt idx="1946">
                  <c:v>44161</c:v>
                </c:pt>
                <c:pt idx="1947">
                  <c:v>44162</c:v>
                </c:pt>
                <c:pt idx="1948">
                  <c:v>44163</c:v>
                </c:pt>
                <c:pt idx="1949">
                  <c:v>44164</c:v>
                </c:pt>
                <c:pt idx="1950">
                  <c:v>44165</c:v>
                </c:pt>
                <c:pt idx="1951">
                  <c:v>44166</c:v>
                </c:pt>
                <c:pt idx="1952">
                  <c:v>44167</c:v>
                </c:pt>
                <c:pt idx="1953">
                  <c:v>44168</c:v>
                </c:pt>
                <c:pt idx="1954">
                  <c:v>44169</c:v>
                </c:pt>
                <c:pt idx="1955">
                  <c:v>44170</c:v>
                </c:pt>
                <c:pt idx="1956">
                  <c:v>44171</c:v>
                </c:pt>
                <c:pt idx="1957">
                  <c:v>44172</c:v>
                </c:pt>
                <c:pt idx="1958">
                  <c:v>44173</c:v>
                </c:pt>
                <c:pt idx="1959">
                  <c:v>44174</c:v>
                </c:pt>
                <c:pt idx="1960">
                  <c:v>44175</c:v>
                </c:pt>
                <c:pt idx="1961">
                  <c:v>44176</c:v>
                </c:pt>
                <c:pt idx="1962">
                  <c:v>44177</c:v>
                </c:pt>
                <c:pt idx="1963">
                  <c:v>44178</c:v>
                </c:pt>
                <c:pt idx="1964">
                  <c:v>44179</c:v>
                </c:pt>
                <c:pt idx="1965">
                  <c:v>44180</c:v>
                </c:pt>
                <c:pt idx="1966">
                  <c:v>44181</c:v>
                </c:pt>
                <c:pt idx="1967">
                  <c:v>44182</c:v>
                </c:pt>
                <c:pt idx="1968">
                  <c:v>44183</c:v>
                </c:pt>
                <c:pt idx="1969">
                  <c:v>44184</c:v>
                </c:pt>
                <c:pt idx="1970">
                  <c:v>44185</c:v>
                </c:pt>
                <c:pt idx="1971">
                  <c:v>44186</c:v>
                </c:pt>
                <c:pt idx="1972">
                  <c:v>44187</c:v>
                </c:pt>
                <c:pt idx="1973">
                  <c:v>44188</c:v>
                </c:pt>
                <c:pt idx="1974">
                  <c:v>44189</c:v>
                </c:pt>
                <c:pt idx="1975">
                  <c:v>44190</c:v>
                </c:pt>
                <c:pt idx="1976">
                  <c:v>44191</c:v>
                </c:pt>
                <c:pt idx="1977">
                  <c:v>44192</c:v>
                </c:pt>
                <c:pt idx="1978">
                  <c:v>44193</c:v>
                </c:pt>
                <c:pt idx="1979">
                  <c:v>44194</c:v>
                </c:pt>
                <c:pt idx="1980">
                  <c:v>44195</c:v>
                </c:pt>
                <c:pt idx="1981">
                  <c:v>44196</c:v>
                </c:pt>
                <c:pt idx="1982">
                  <c:v>44197</c:v>
                </c:pt>
                <c:pt idx="1983">
                  <c:v>44198</c:v>
                </c:pt>
                <c:pt idx="1984">
                  <c:v>44199</c:v>
                </c:pt>
                <c:pt idx="1985">
                  <c:v>44200</c:v>
                </c:pt>
                <c:pt idx="1986">
                  <c:v>44201</c:v>
                </c:pt>
                <c:pt idx="1987">
                  <c:v>44202</c:v>
                </c:pt>
                <c:pt idx="1988">
                  <c:v>44203</c:v>
                </c:pt>
                <c:pt idx="1989">
                  <c:v>44204</c:v>
                </c:pt>
                <c:pt idx="1990">
                  <c:v>44205</c:v>
                </c:pt>
                <c:pt idx="1991">
                  <c:v>44206</c:v>
                </c:pt>
                <c:pt idx="1992">
                  <c:v>44207</c:v>
                </c:pt>
                <c:pt idx="1993">
                  <c:v>44208</c:v>
                </c:pt>
                <c:pt idx="1994">
                  <c:v>44209</c:v>
                </c:pt>
                <c:pt idx="1995">
                  <c:v>44210</c:v>
                </c:pt>
                <c:pt idx="1996">
                  <c:v>44211</c:v>
                </c:pt>
                <c:pt idx="1997">
                  <c:v>44212</c:v>
                </c:pt>
                <c:pt idx="1998">
                  <c:v>44213</c:v>
                </c:pt>
                <c:pt idx="1999">
                  <c:v>44214</c:v>
                </c:pt>
                <c:pt idx="2000">
                  <c:v>44215</c:v>
                </c:pt>
                <c:pt idx="2001">
                  <c:v>44216</c:v>
                </c:pt>
                <c:pt idx="2002">
                  <c:v>44217</c:v>
                </c:pt>
                <c:pt idx="2003">
                  <c:v>44218</c:v>
                </c:pt>
                <c:pt idx="2004">
                  <c:v>44219</c:v>
                </c:pt>
                <c:pt idx="2005">
                  <c:v>44220</c:v>
                </c:pt>
                <c:pt idx="2006">
                  <c:v>44221</c:v>
                </c:pt>
                <c:pt idx="2007">
                  <c:v>44222</c:v>
                </c:pt>
                <c:pt idx="2008">
                  <c:v>44223</c:v>
                </c:pt>
                <c:pt idx="2009">
                  <c:v>44224</c:v>
                </c:pt>
                <c:pt idx="2010">
                  <c:v>44225</c:v>
                </c:pt>
                <c:pt idx="2011">
                  <c:v>44226</c:v>
                </c:pt>
                <c:pt idx="2012">
                  <c:v>44227</c:v>
                </c:pt>
                <c:pt idx="2013">
                  <c:v>44228</c:v>
                </c:pt>
                <c:pt idx="2014">
                  <c:v>44229</c:v>
                </c:pt>
                <c:pt idx="2015">
                  <c:v>44230</c:v>
                </c:pt>
                <c:pt idx="2016">
                  <c:v>44231</c:v>
                </c:pt>
                <c:pt idx="2017">
                  <c:v>44232</c:v>
                </c:pt>
                <c:pt idx="2018">
                  <c:v>44233</c:v>
                </c:pt>
                <c:pt idx="2019">
                  <c:v>44234</c:v>
                </c:pt>
                <c:pt idx="2020">
                  <c:v>44235</c:v>
                </c:pt>
                <c:pt idx="2021">
                  <c:v>44236</c:v>
                </c:pt>
                <c:pt idx="2022">
                  <c:v>44237</c:v>
                </c:pt>
                <c:pt idx="2023">
                  <c:v>44238</c:v>
                </c:pt>
                <c:pt idx="2024">
                  <c:v>44239</c:v>
                </c:pt>
                <c:pt idx="2025">
                  <c:v>44240</c:v>
                </c:pt>
                <c:pt idx="2026">
                  <c:v>44241</c:v>
                </c:pt>
                <c:pt idx="2027">
                  <c:v>44242</c:v>
                </c:pt>
                <c:pt idx="2028">
                  <c:v>44243</c:v>
                </c:pt>
                <c:pt idx="2029">
                  <c:v>44244</c:v>
                </c:pt>
                <c:pt idx="2030">
                  <c:v>44245</c:v>
                </c:pt>
                <c:pt idx="2031">
                  <c:v>44246</c:v>
                </c:pt>
                <c:pt idx="2032">
                  <c:v>44247</c:v>
                </c:pt>
                <c:pt idx="2033">
                  <c:v>44248</c:v>
                </c:pt>
                <c:pt idx="2034">
                  <c:v>44249</c:v>
                </c:pt>
                <c:pt idx="2035">
                  <c:v>44250</c:v>
                </c:pt>
                <c:pt idx="2036">
                  <c:v>44251</c:v>
                </c:pt>
                <c:pt idx="2037">
                  <c:v>44252</c:v>
                </c:pt>
                <c:pt idx="2038">
                  <c:v>44253</c:v>
                </c:pt>
                <c:pt idx="2039">
                  <c:v>44254</c:v>
                </c:pt>
                <c:pt idx="2040">
                  <c:v>44255</c:v>
                </c:pt>
                <c:pt idx="2041">
                  <c:v>44256</c:v>
                </c:pt>
                <c:pt idx="2042">
                  <c:v>44257</c:v>
                </c:pt>
                <c:pt idx="2043">
                  <c:v>44258</c:v>
                </c:pt>
                <c:pt idx="2044">
                  <c:v>44259</c:v>
                </c:pt>
                <c:pt idx="2045">
                  <c:v>44260</c:v>
                </c:pt>
                <c:pt idx="2046">
                  <c:v>44261</c:v>
                </c:pt>
                <c:pt idx="2047">
                  <c:v>44262</c:v>
                </c:pt>
                <c:pt idx="2048">
                  <c:v>44263</c:v>
                </c:pt>
                <c:pt idx="2049">
                  <c:v>44264</c:v>
                </c:pt>
                <c:pt idx="2050">
                  <c:v>44265</c:v>
                </c:pt>
                <c:pt idx="2051">
                  <c:v>44266</c:v>
                </c:pt>
                <c:pt idx="2052">
                  <c:v>44267</c:v>
                </c:pt>
                <c:pt idx="2053">
                  <c:v>44268</c:v>
                </c:pt>
                <c:pt idx="2054">
                  <c:v>44269</c:v>
                </c:pt>
                <c:pt idx="2055">
                  <c:v>44270</c:v>
                </c:pt>
                <c:pt idx="2056">
                  <c:v>44271</c:v>
                </c:pt>
                <c:pt idx="2057">
                  <c:v>44272</c:v>
                </c:pt>
                <c:pt idx="2058">
                  <c:v>44273</c:v>
                </c:pt>
                <c:pt idx="2059">
                  <c:v>44274</c:v>
                </c:pt>
                <c:pt idx="2060">
                  <c:v>44275</c:v>
                </c:pt>
                <c:pt idx="2061">
                  <c:v>44276</c:v>
                </c:pt>
                <c:pt idx="2062">
                  <c:v>44277</c:v>
                </c:pt>
                <c:pt idx="2063">
                  <c:v>44278</c:v>
                </c:pt>
                <c:pt idx="2064">
                  <c:v>44279</c:v>
                </c:pt>
                <c:pt idx="2065">
                  <c:v>44280</c:v>
                </c:pt>
                <c:pt idx="2066">
                  <c:v>44281</c:v>
                </c:pt>
                <c:pt idx="2067">
                  <c:v>44282</c:v>
                </c:pt>
                <c:pt idx="2068">
                  <c:v>44283</c:v>
                </c:pt>
                <c:pt idx="2069">
                  <c:v>44284</c:v>
                </c:pt>
                <c:pt idx="2070">
                  <c:v>44285</c:v>
                </c:pt>
                <c:pt idx="2071">
                  <c:v>44286</c:v>
                </c:pt>
                <c:pt idx="2072">
                  <c:v>44287</c:v>
                </c:pt>
                <c:pt idx="2073">
                  <c:v>44288</c:v>
                </c:pt>
                <c:pt idx="2074">
                  <c:v>44289</c:v>
                </c:pt>
                <c:pt idx="2075">
                  <c:v>44290</c:v>
                </c:pt>
                <c:pt idx="2076">
                  <c:v>44291</c:v>
                </c:pt>
                <c:pt idx="2077">
                  <c:v>44292</c:v>
                </c:pt>
                <c:pt idx="2078">
                  <c:v>44293</c:v>
                </c:pt>
                <c:pt idx="2079">
                  <c:v>44294</c:v>
                </c:pt>
                <c:pt idx="2080">
                  <c:v>44295</c:v>
                </c:pt>
                <c:pt idx="2081">
                  <c:v>44296</c:v>
                </c:pt>
                <c:pt idx="2082">
                  <c:v>44297</c:v>
                </c:pt>
                <c:pt idx="2083">
                  <c:v>44298</c:v>
                </c:pt>
                <c:pt idx="2084">
                  <c:v>44299</c:v>
                </c:pt>
                <c:pt idx="2085">
                  <c:v>44300</c:v>
                </c:pt>
                <c:pt idx="2086">
                  <c:v>44301</c:v>
                </c:pt>
                <c:pt idx="2087">
                  <c:v>44302</c:v>
                </c:pt>
                <c:pt idx="2088">
                  <c:v>44303</c:v>
                </c:pt>
                <c:pt idx="2089">
                  <c:v>44304</c:v>
                </c:pt>
                <c:pt idx="2090">
                  <c:v>44305</c:v>
                </c:pt>
                <c:pt idx="2091">
                  <c:v>44306</c:v>
                </c:pt>
                <c:pt idx="2092">
                  <c:v>44307</c:v>
                </c:pt>
                <c:pt idx="2093">
                  <c:v>44308</c:v>
                </c:pt>
                <c:pt idx="2094">
                  <c:v>44309</c:v>
                </c:pt>
                <c:pt idx="2095">
                  <c:v>44310</c:v>
                </c:pt>
                <c:pt idx="2096">
                  <c:v>44311</c:v>
                </c:pt>
                <c:pt idx="2097">
                  <c:v>44312</c:v>
                </c:pt>
                <c:pt idx="2098">
                  <c:v>44313</c:v>
                </c:pt>
                <c:pt idx="2099">
                  <c:v>44314</c:v>
                </c:pt>
                <c:pt idx="2100">
                  <c:v>44315</c:v>
                </c:pt>
                <c:pt idx="2101">
                  <c:v>44316</c:v>
                </c:pt>
                <c:pt idx="2102">
                  <c:v>44317</c:v>
                </c:pt>
                <c:pt idx="2103">
                  <c:v>44318</c:v>
                </c:pt>
                <c:pt idx="2104">
                  <c:v>44319</c:v>
                </c:pt>
                <c:pt idx="2105">
                  <c:v>44320</c:v>
                </c:pt>
                <c:pt idx="2106">
                  <c:v>44321</c:v>
                </c:pt>
                <c:pt idx="2107">
                  <c:v>44322</c:v>
                </c:pt>
                <c:pt idx="2108">
                  <c:v>44323</c:v>
                </c:pt>
                <c:pt idx="2109">
                  <c:v>44324</c:v>
                </c:pt>
                <c:pt idx="2110">
                  <c:v>44325</c:v>
                </c:pt>
                <c:pt idx="2111">
                  <c:v>44326</c:v>
                </c:pt>
                <c:pt idx="2112">
                  <c:v>44327</c:v>
                </c:pt>
                <c:pt idx="2113">
                  <c:v>44328</c:v>
                </c:pt>
                <c:pt idx="2114">
                  <c:v>44329</c:v>
                </c:pt>
                <c:pt idx="2115">
                  <c:v>44330</c:v>
                </c:pt>
                <c:pt idx="2116">
                  <c:v>44331</c:v>
                </c:pt>
                <c:pt idx="2117">
                  <c:v>44332</c:v>
                </c:pt>
                <c:pt idx="2118">
                  <c:v>44333</c:v>
                </c:pt>
                <c:pt idx="2119">
                  <c:v>44334</c:v>
                </c:pt>
                <c:pt idx="2120">
                  <c:v>44335</c:v>
                </c:pt>
                <c:pt idx="2121">
                  <c:v>44336</c:v>
                </c:pt>
                <c:pt idx="2122">
                  <c:v>44337</c:v>
                </c:pt>
                <c:pt idx="2123">
                  <c:v>44338</c:v>
                </c:pt>
                <c:pt idx="2124">
                  <c:v>44339</c:v>
                </c:pt>
                <c:pt idx="2125">
                  <c:v>44340</c:v>
                </c:pt>
                <c:pt idx="2126">
                  <c:v>44341</c:v>
                </c:pt>
                <c:pt idx="2127">
                  <c:v>44342</c:v>
                </c:pt>
                <c:pt idx="2128">
                  <c:v>44343</c:v>
                </c:pt>
                <c:pt idx="2129">
                  <c:v>44344</c:v>
                </c:pt>
                <c:pt idx="2130">
                  <c:v>44345</c:v>
                </c:pt>
                <c:pt idx="2131">
                  <c:v>44346</c:v>
                </c:pt>
                <c:pt idx="2132">
                  <c:v>44347</c:v>
                </c:pt>
                <c:pt idx="2133">
                  <c:v>44348</c:v>
                </c:pt>
                <c:pt idx="2134">
                  <c:v>44349</c:v>
                </c:pt>
                <c:pt idx="2135">
                  <c:v>44350</c:v>
                </c:pt>
                <c:pt idx="2136">
                  <c:v>44351</c:v>
                </c:pt>
                <c:pt idx="2137">
                  <c:v>44352</c:v>
                </c:pt>
                <c:pt idx="2138">
                  <c:v>44353</c:v>
                </c:pt>
                <c:pt idx="2139">
                  <c:v>44354</c:v>
                </c:pt>
                <c:pt idx="2140">
                  <c:v>44355</c:v>
                </c:pt>
                <c:pt idx="2141">
                  <c:v>44356</c:v>
                </c:pt>
                <c:pt idx="2142">
                  <c:v>44357</c:v>
                </c:pt>
                <c:pt idx="2143">
                  <c:v>44358</c:v>
                </c:pt>
                <c:pt idx="2144">
                  <c:v>44359</c:v>
                </c:pt>
                <c:pt idx="2145">
                  <c:v>44360</c:v>
                </c:pt>
                <c:pt idx="2146">
                  <c:v>44361</c:v>
                </c:pt>
                <c:pt idx="2147">
                  <c:v>44362</c:v>
                </c:pt>
                <c:pt idx="2148">
                  <c:v>44363</c:v>
                </c:pt>
                <c:pt idx="2149">
                  <c:v>44364</c:v>
                </c:pt>
                <c:pt idx="2150">
                  <c:v>44365</c:v>
                </c:pt>
                <c:pt idx="2151">
                  <c:v>44366</c:v>
                </c:pt>
                <c:pt idx="2152">
                  <c:v>44367</c:v>
                </c:pt>
                <c:pt idx="2153">
                  <c:v>44368</c:v>
                </c:pt>
                <c:pt idx="2154">
                  <c:v>44369</c:v>
                </c:pt>
                <c:pt idx="2155">
                  <c:v>44370</c:v>
                </c:pt>
                <c:pt idx="2156">
                  <c:v>44371</c:v>
                </c:pt>
                <c:pt idx="2157">
                  <c:v>44372</c:v>
                </c:pt>
                <c:pt idx="2158">
                  <c:v>44373</c:v>
                </c:pt>
                <c:pt idx="2159">
                  <c:v>44374</c:v>
                </c:pt>
                <c:pt idx="2160">
                  <c:v>44375</c:v>
                </c:pt>
                <c:pt idx="2161">
                  <c:v>44376</c:v>
                </c:pt>
                <c:pt idx="2162">
                  <c:v>44377</c:v>
                </c:pt>
                <c:pt idx="2163">
                  <c:v>44378</c:v>
                </c:pt>
                <c:pt idx="2164">
                  <c:v>44379</c:v>
                </c:pt>
                <c:pt idx="2165">
                  <c:v>44380</c:v>
                </c:pt>
                <c:pt idx="2166">
                  <c:v>44381</c:v>
                </c:pt>
                <c:pt idx="2167">
                  <c:v>44382</c:v>
                </c:pt>
                <c:pt idx="2168">
                  <c:v>44383</c:v>
                </c:pt>
                <c:pt idx="2169">
                  <c:v>44384</c:v>
                </c:pt>
                <c:pt idx="2170">
                  <c:v>44385</c:v>
                </c:pt>
                <c:pt idx="2171">
                  <c:v>44386</c:v>
                </c:pt>
                <c:pt idx="2172">
                  <c:v>44387</c:v>
                </c:pt>
                <c:pt idx="2173">
                  <c:v>44388</c:v>
                </c:pt>
                <c:pt idx="2174">
                  <c:v>44389</c:v>
                </c:pt>
                <c:pt idx="2175">
                  <c:v>44390</c:v>
                </c:pt>
                <c:pt idx="2176">
                  <c:v>44391</c:v>
                </c:pt>
                <c:pt idx="2177">
                  <c:v>44392</c:v>
                </c:pt>
                <c:pt idx="2178">
                  <c:v>44393</c:v>
                </c:pt>
                <c:pt idx="2179">
                  <c:v>44394</c:v>
                </c:pt>
                <c:pt idx="2180">
                  <c:v>44395</c:v>
                </c:pt>
                <c:pt idx="2181">
                  <c:v>44396</c:v>
                </c:pt>
                <c:pt idx="2182">
                  <c:v>44397</c:v>
                </c:pt>
                <c:pt idx="2183">
                  <c:v>44398</c:v>
                </c:pt>
                <c:pt idx="2184">
                  <c:v>44399</c:v>
                </c:pt>
                <c:pt idx="2185">
                  <c:v>44400</c:v>
                </c:pt>
                <c:pt idx="2186">
                  <c:v>44401</c:v>
                </c:pt>
                <c:pt idx="2187">
                  <c:v>44402</c:v>
                </c:pt>
                <c:pt idx="2188">
                  <c:v>44403</c:v>
                </c:pt>
                <c:pt idx="2189">
                  <c:v>44404</c:v>
                </c:pt>
                <c:pt idx="2190">
                  <c:v>44405</c:v>
                </c:pt>
                <c:pt idx="2191">
                  <c:v>44406</c:v>
                </c:pt>
                <c:pt idx="2192">
                  <c:v>44407</c:v>
                </c:pt>
                <c:pt idx="2193">
                  <c:v>44408</c:v>
                </c:pt>
                <c:pt idx="2194">
                  <c:v>44409</c:v>
                </c:pt>
                <c:pt idx="2195">
                  <c:v>44410</c:v>
                </c:pt>
                <c:pt idx="2196">
                  <c:v>44411</c:v>
                </c:pt>
                <c:pt idx="2197">
                  <c:v>44412</c:v>
                </c:pt>
                <c:pt idx="2198">
                  <c:v>44413</c:v>
                </c:pt>
                <c:pt idx="2199">
                  <c:v>44414</c:v>
                </c:pt>
                <c:pt idx="2200">
                  <c:v>44415</c:v>
                </c:pt>
                <c:pt idx="2201">
                  <c:v>44416</c:v>
                </c:pt>
                <c:pt idx="2202">
                  <c:v>44417</c:v>
                </c:pt>
                <c:pt idx="2203">
                  <c:v>44418</c:v>
                </c:pt>
                <c:pt idx="2204">
                  <c:v>44419</c:v>
                </c:pt>
                <c:pt idx="2205">
                  <c:v>44420</c:v>
                </c:pt>
                <c:pt idx="2206">
                  <c:v>44421</c:v>
                </c:pt>
                <c:pt idx="2207">
                  <c:v>44422</c:v>
                </c:pt>
                <c:pt idx="2208">
                  <c:v>44423</c:v>
                </c:pt>
                <c:pt idx="2209">
                  <c:v>44424</c:v>
                </c:pt>
                <c:pt idx="2210">
                  <c:v>44425</c:v>
                </c:pt>
                <c:pt idx="2211">
                  <c:v>44426</c:v>
                </c:pt>
                <c:pt idx="2212">
                  <c:v>44427</c:v>
                </c:pt>
                <c:pt idx="2213">
                  <c:v>44428</c:v>
                </c:pt>
                <c:pt idx="2214">
                  <c:v>44429</c:v>
                </c:pt>
                <c:pt idx="2215">
                  <c:v>44430</c:v>
                </c:pt>
                <c:pt idx="2216">
                  <c:v>44431</c:v>
                </c:pt>
                <c:pt idx="2217">
                  <c:v>44432</c:v>
                </c:pt>
                <c:pt idx="2218">
                  <c:v>44433</c:v>
                </c:pt>
                <c:pt idx="2219">
                  <c:v>44434</c:v>
                </c:pt>
                <c:pt idx="2220">
                  <c:v>44435</c:v>
                </c:pt>
                <c:pt idx="2221">
                  <c:v>44436</c:v>
                </c:pt>
                <c:pt idx="2222">
                  <c:v>44437</c:v>
                </c:pt>
                <c:pt idx="2223">
                  <c:v>44438</c:v>
                </c:pt>
                <c:pt idx="2224">
                  <c:v>44439</c:v>
                </c:pt>
                <c:pt idx="2225">
                  <c:v>44440</c:v>
                </c:pt>
                <c:pt idx="2226">
                  <c:v>44441</c:v>
                </c:pt>
                <c:pt idx="2227">
                  <c:v>44442</c:v>
                </c:pt>
                <c:pt idx="2228">
                  <c:v>44443</c:v>
                </c:pt>
                <c:pt idx="2229">
                  <c:v>44444</c:v>
                </c:pt>
                <c:pt idx="2230">
                  <c:v>44445</c:v>
                </c:pt>
                <c:pt idx="2231">
                  <c:v>44446</c:v>
                </c:pt>
                <c:pt idx="2232">
                  <c:v>44447</c:v>
                </c:pt>
                <c:pt idx="2233">
                  <c:v>44448</c:v>
                </c:pt>
                <c:pt idx="2234">
                  <c:v>44449</c:v>
                </c:pt>
                <c:pt idx="2235">
                  <c:v>44450</c:v>
                </c:pt>
                <c:pt idx="2236">
                  <c:v>44451</c:v>
                </c:pt>
                <c:pt idx="2237">
                  <c:v>44452</c:v>
                </c:pt>
                <c:pt idx="2238">
                  <c:v>44453</c:v>
                </c:pt>
                <c:pt idx="2239">
                  <c:v>44454</c:v>
                </c:pt>
                <c:pt idx="2240">
                  <c:v>44455</c:v>
                </c:pt>
                <c:pt idx="2241">
                  <c:v>44456</c:v>
                </c:pt>
                <c:pt idx="2242">
                  <c:v>44457</c:v>
                </c:pt>
                <c:pt idx="2243">
                  <c:v>44458</c:v>
                </c:pt>
                <c:pt idx="2244">
                  <c:v>44459</c:v>
                </c:pt>
                <c:pt idx="2245">
                  <c:v>44460</c:v>
                </c:pt>
                <c:pt idx="2246">
                  <c:v>44461</c:v>
                </c:pt>
                <c:pt idx="2247">
                  <c:v>44462</c:v>
                </c:pt>
                <c:pt idx="2248">
                  <c:v>44463</c:v>
                </c:pt>
                <c:pt idx="2249">
                  <c:v>44464</c:v>
                </c:pt>
                <c:pt idx="2250">
                  <c:v>44465</c:v>
                </c:pt>
                <c:pt idx="2251">
                  <c:v>44466</c:v>
                </c:pt>
                <c:pt idx="2252">
                  <c:v>44467</c:v>
                </c:pt>
                <c:pt idx="2253">
                  <c:v>44468</c:v>
                </c:pt>
                <c:pt idx="2254">
                  <c:v>44469</c:v>
                </c:pt>
                <c:pt idx="2255">
                  <c:v>44470</c:v>
                </c:pt>
                <c:pt idx="2256">
                  <c:v>44471</c:v>
                </c:pt>
                <c:pt idx="2257">
                  <c:v>44472</c:v>
                </c:pt>
                <c:pt idx="2258">
                  <c:v>44473</c:v>
                </c:pt>
                <c:pt idx="2259">
                  <c:v>44474</c:v>
                </c:pt>
                <c:pt idx="2260">
                  <c:v>44475</c:v>
                </c:pt>
                <c:pt idx="2261">
                  <c:v>44476</c:v>
                </c:pt>
                <c:pt idx="2262">
                  <c:v>44477</c:v>
                </c:pt>
                <c:pt idx="2263">
                  <c:v>44478</c:v>
                </c:pt>
                <c:pt idx="2264">
                  <c:v>44479</c:v>
                </c:pt>
                <c:pt idx="2265">
                  <c:v>44480</c:v>
                </c:pt>
                <c:pt idx="2266">
                  <c:v>44481</c:v>
                </c:pt>
                <c:pt idx="2267">
                  <c:v>44482</c:v>
                </c:pt>
                <c:pt idx="2268">
                  <c:v>44483</c:v>
                </c:pt>
                <c:pt idx="2269">
                  <c:v>44484</c:v>
                </c:pt>
                <c:pt idx="2270">
                  <c:v>44485</c:v>
                </c:pt>
                <c:pt idx="2271">
                  <c:v>44486</c:v>
                </c:pt>
                <c:pt idx="2272">
                  <c:v>44487</c:v>
                </c:pt>
                <c:pt idx="2273">
                  <c:v>44488</c:v>
                </c:pt>
                <c:pt idx="2274">
                  <c:v>44489</c:v>
                </c:pt>
                <c:pt idx="2275">
                  <c:v>44490</c:v>
                </c:pt>
                <c:pt idx="2276">
                  <c:v>44491</c:v>
                </c:pt>
                <c:pt idx="2277">
                  <c:v>44492</c:v>
                </c:pt>
                <c:pt idx="2278">
                  <c:v>44493</c:v>
                </c:pt>
                <c:pt idx="2279">
                  <c:v>44494</c:v>
                </c:pt>
                <c:pt idx="2280">
                  <c:v>44495</c:v>
                </c:pt>
                <c:pt idx="2281">
                  <c:v>44496</c:v>
                </c:pt>
                <c:pt idx="2282">
                  <c:v>44497</c:v>
                </c:pt>
                <c:pt idx="2283">
                  <c:v>44498</c:v>
                </c:pt>
                <c:pt idx="2284">
                  <c:v>44499</c:v>
                </c:pt>
                <c:pt idx="2285">
                  <c:v>44500</c:v>
                </c:pt>
                <c:pt idx="2286">
                  <c:v>44501</c:v>
                </c:pt>
                <c:pt idx="2287">
                  <c:v>44502</c:v>
                </c:pt>
                <c:pt idx="2288">
                  <c:v>44503</c:v>
                </c:pt>
                <c:pt idx="2289">
                  <c:v>44504</c:v>
                </c:pt>
                <c:pt idx="2290">
                  <c:v>44505</c:v>
                </c:pt>
                <c:pt idx="2291">
                  <c:v>44506</c:v>
                </c:pt>
                <c:pt idx="2292">
                  <c:v>44507</c:v>
                </c:pt>
                <c:pt idx="2293">
                  <c:v>44508</c:v>
                </c:pt>
                <c:pt idx="2294">
                  <c:v>44509</c:v>
                </c:pt>
                <c:pt idx="2295">
                  <c:v>44510</c:v>
                </c:pt>
                <c:pt idx="2296">
                  <c:v>44511</c:v>
                </c:pt>
                <c:pt idx="2297">
                  <c:v>44512</c:v>
                </c:pt>
                <c:pt idx="2298">
                  <c:v>44513</c:v>
                </c:pt>
                <c:pt idx="2299">
                  <c:v>44514</c:v>
                </c:pt>
                <c:pt idx="2300">
                  <c:v>44515</c:v>
                </c:pt>
                <c:pt idx="2301">
                  <c:v>44516</c:v>
                </c:pt>
                <c:pt idx="2302">
                  <c:v>44517</c:v>
                </c:pt>
                <c:pt idx="2303">
                  <c:v>44518</c:v>
                </c:pt>
                <c:pt idx="2304">
                  <c:v>44519</c:v>
                </c:pt>
                <c:pt idx="2305">
                  <c:v>44520</c:v>
                </c:pt>
                <c:pt idx="2306">
                  <c:v>44521</c:v>
                </c:pt>
                <c:pt idx="2307">
                  <c:v>44522</c:v>
                </c:pt>
                <c:pt idx="2308">
                  <c:v>44523</c:v>
                </c:pt>
                <c:pt idx="2309">
                  <c:v>44524</c:v>
                </c:pt>
                <c:pt idx="2310">
                  <c:v>44525</c:v>
                </c:pt>
                <c:pt idx="2311">
                  <c:v>44526</c:v>
                </c:pt>
                <c:pt idx="2312">
                  <c:v>44527</c:v>
                </c:pt>
                <c:pt idx="2313">
                  <c:v>44528</c:v>
                </c:pt>
                <c:pt idx="2314">
                  <c:v>44529</c:v>
                </c:pt>
                <c:pt idx="2315">
                  <c:v>44530</c:v>
                </c:pt>
                <c:pt idx="2316">
                  <c:v>44531</c:v>
                </c:pt>
                <c:pt idx="2317">
                  <c:v>44532</c:v>
                </c:pt>
                <c:pt idx="2318">
                  <c:v>44533</c:v>
                </c:pt>
                <c:pt idx="2319">
                  <c:v>44534</c:v>
                </c:pt>
                <c:pt idx="2320">
                  <c:v>44535</c:v>
                </c:pt>
                <c:pt idx="2321">
                  <c:v>44536</c:v>
                </c:pt>
                <c:pt idx="2322">
                  <c:v>44537</c:v>
                </c:pt>
                <c:pt idx="2323">
                  <c:v>44538</c:v>
                </c:pt>
                <c:pt idx="2324">
                  <c:v>44539</c:v>
                </c:pt>
                <c:pt idx="2325">
                  <c:v>44540</c:v>
                </c:pt>
                <c:pt idx="2326">
                  <c:v>44541</c:v>
                </c:pt>
                <c:pt idx="2327">
                  <c:v>44542</c:v>
                </c:pt>
                <c:pt idx="2328">
                  <c:v>44543</c:v>
                </c:pt>
                <c:pt idx="2329">
                  <c:v>44544</c:v>
                </c:pt>
                <c:pt idx="2330">
                  <c:v>44545</c:v>
                </c:pt>
                <c:pt idx="2331">
                  <c:v>44546</c:v>
                </c:pt>
                <c:pt idx="2332">
                  <c:v>44547</c:v>
                </c:pt>
                <c:pt idx="2333">
                  <c:v>44548</c:v>
                </c:pt>
                <c:pt idx="2334">
                  <c:v>44549</c:v>
                </c:pt>
                <c:pt idx="2335">
                  <c:v>44550</c:v>
                </c:pt>
                <c:pt idx="2336">
                  <c:v>44551</c:v>
                </c:pt>
                <c:pt idx="2337">
                  <c:v>44552</c:v>
                </c:pt>
                <c:pt idx="2338">
                  <c:v>44553</c:v>
                </c:pt>
                <c:pt idx="2339">
                  <c:v>44554</c:v>
                </c:pt>
                <c:pt idx="2340">
                  <c:v>44555</c:v>
                </c:pt>
                <c:pt idx="2341">
                  <c:v>44556</c:v>
                </c:pt>
                <c:pt idx="2342">
                  <c:v>44557</c:v>
                </c:pt>
                <c:pt idx="2343">
                  <c:v>44558</c:v>
                </c:pt>
                <c:pt idx="2344">
                  <c:v>44559</c:v>
                </c:pt>
                <c:pt idx="2345">
                  <c:v>44560</c:v>
                </c:pt>
                <c:pt idx="2346">
                  <c:v>44561</c:v>
                </c:pt>
                <c:pt idx="2347">
                  <c:v>44562</c:v>
                </c:pt>
                <c:pt idx="2348">
                  <c:v>44563</c:v>
                </c:pt>
                <c:pt idx="2349">
                  <c:v>44564</c:v>
                </c:pt>
                <c:pt idx="2350">
                  <c:v>44565</c:v>
                </c:pt>
                <c:pt idx="2351">
                  <c:v>44566</c:v>
                </c:pt>
                <c:pt idx="2352">
                  <c:v>44567</c:v>
                </c:pt>
                <c:pt idx="2353">
                  <c:v>44568</c:v>
                </c:pt>
                <c:pt idx="2354">
                  <c:v>44569</c:v>
                </c:pt>
                <c:pt idx="2355">
                  <c:v>44570</c:v>
                </c:pt>
                <c:pt idx="2356">
                  <c:v>44571</c:v>
                </c:pt>
                <c:pt idx="2357">
                  <c:v>44572</c:v>
                </c:pt>
                <c:pt idx="2358">
                  <c:v>44573</c:v>
                </c:pt>
                <c:pt idx="2359">
                  <c:v>44574</c:v>
                </c:pt>
                <c:pt idx="2360">
                  <c:v>44575</c:v>
                </c:pt>
                <c:pt idx="2361">
                  <c:v>44576</c:v>
                </c:pt>
                <c:pt idx="2362">
                  <c:v>44577</c:v>
                </c:pt>
                <c:pt idx="2363">
                  <c:v>44578</c:v>
                </c:pt>
                <c:pt idx="2364">
                  <c:v>44579</c:v>
                </c:pt>
                <c:pt idx="2365">
                  <c:v>44580</c:v>
                </c:pt>
                <c:pt idx="2366">
                  <c:v>44581</c:v>
                </c:pt>
                <c:pt idx="2367">
                  <c:v>44582</c:v>
                </c:pt>
                <c:pt idx="2368">
                  <c:v>44583</c:v>
                </c:pt>
                <c:pt idx="2369">
                  <c:v>44584</c:v>
                </c:pt>
                <c:pt idx="2370">
                  <c:v>44585</c:v>
                </c:pt>
                <c:pt idx="2371">
                  <c:v>44586</c:v>
                </c:pt>
                <c:pt idx="2372">
                  <c:v>44587</c:v>
                </c:pt>
                <c:pt idx="2373">
                  <c:v>44588</c:v>
                </c:pt>
                <c:pt idx="2374">
                  <c:v>44589</c:v>
                </c:pt>
                <c:pt idx="2375">
                  <c:v>44590</c:v>
                </c:pt>
                <c:pt idx="2376">
                  <c:v>44591</c:v>
                </c:pt>
                <c:pt idx="2377">
                  <c:v>44592</c:v>
                </c:pt>
                <c:pt idx="2378">
                  <c:v>44593</c:v>
                </c:pt>
                <c:pt idx="2379">
                  <c:v>44594</c:v>
                </c:pt>
                <c:pt idx="2380">
                  <c:v>44595</c:v>
                </c:pt>
                <c:pt idx="2381">
                  <c:v>44596</c:v>
                </c:pt>
                <c:pt idx="2382">
                  <c:v>44597</c:v>
                </c:pt>
                <c:pt idx="2383">
                  <c:v>44598</c:v>
                </c:pt>
                <c:pt idx="2384">
                  <c:v>44599</c:v>
                </c:pt>
                <c:pt idx="2385">
                  <c:v>44600</c:v>
                </c:pt>
                <c:pt idx="2386">
                  <c:v>44601</c:v>
                </c:pt>
                <c:pt idx="2387">
                  <c:v>44602</c:v>
                </c:pt>
                <c:pt idx="2388">
                  <c:v>44603</c:v>
                </c:pt>
                <c:pt idx="2389">
                  <c:v>44604</c:v>
                </c:pt>
                <c:pt idx="2390">
                  <c:v>44605</c:v>
                </c:pt>
                <c:pt idx="2391">
                  <c:v>44606</c:v>
                </c:pt>
                <c:pt idx="2392">
                  <c:v>44607</c:v>
                </c:pt>
                <c:pt idx="2393">
                  <c:v>44608</c:v>
                </c:pt>
                <c:pt idx="2394">
                  <c:v>44609</c:v>
                </c:pt>
                <c:pt idx="2395">
                  <c:v>44610</c:v>
                </c:pt>
                <c:pt idx="2396">
                  <c:v>44611</c:v>
                </c:pt>
                <c:pt idx="2397">
                  <c:v>44612</c:v>
                </c:pt>
                <c:pt idx="2398">
                  <c:v>44613</c:v>
                </c:pt>
                <c:pt idx="2399">
                  <c:v>44614</c:v>
                </c:pt>
                <c:pt idx="2400">
                  <c:v>44615</c:v>
                </c:pt>
                <c:pt idx="2401">
                  <c:v>44616</c:v>
                </c:pt>
                <c:pt idx="2402">
                  <c:v>44617</c:v>
                </c:pt>
                <c:pt idx="2403">
                  <c:v>44618</c:v>
                </c:pt>
                <c:pt idx="2404">
                  <c:v>44619</c:v>
                </c:pt>
                <c:pt idx="2405">
                  <c:v>44620</c:v>
                </c:pt>
                <c:pt idx="2406">
                  <c:v>44621</c:v>
                </c:pt>
                <c:pt idx="2407">
                  <c:v>44622</c:v>
                </c:pt>
                <c:pt idx="2408">
                  <c:v>44623</c:v>
                </c:pt>
                <c:pt idx="2409">
                  <c:v>44624</c:v>
                </c:pt>
                <c:pt idx="2410">
                  <c:v>44625</c:v>
                </c:pt>
                <c:pt idx="2411">
                  <c:v>44626</c:v>
                </c:pt>
                <c:pt idx="2412">
                  <c:v>44627</c:v>
                </c:pt>
                <c:pt idx="2413">
                  <c:v>44628</c:v>
                </c:pt>
                <c:pt idx="2414">
                  <c:v>44629</c:v>
                </c:pt>
                <c:pt idx="2415">
                  <c:v>44630</c:v>
                </c:pt>
                <c:pt idx="2416">
                  <c:v>44631</c:v>
                </c:pt>
                <c:pt idx="2417">
                  <c:v>44632</c:v>
                </c:pt>
                <c:pt idx="2418">
                  <c:v>44633</c:v>
                </c:pt>
                <c:pt idx="2419">
                  <c:v>44634</c:v>
                </c:pt>
                <c:pt idx="2420">
                  <c:v>44635</c:v>
                </c:pt>
                <c:pt idx="2421">
                  <c:v>44636</c:v>
                </c:pt>
                <c:pt idx="2422">
                  <c:v>44637</c:v>
                </c:pt>
                <c:pt idx="2423">
                  <c:v>44638</c:v>
                </c:pt>
                <c:pt idx="2424">
                  <c:v>44639</c:v>
                </c:pt>
                <c:pt idx="2425">
                  <c:v>44640</c:v>
                </c:pt>
                <c:pt idx="2426">
                  <c:v>44641</c:v>
                </c:pt>
                <c:pt idx="2427">
                  <c:v>44642</c:v>
                </c:pt>
                <c:pt idx="2428">
                  <c:v>44643</c:v>
                </c:pt>
                <c:pt idx="2429">
                  <c:v>44644</c:v>
                </c:pt>
                <c:pt idx="2430">
                  <c:v>44645</c:v>
                </c:pt>
                <c:pt idx="2431">
                  <c:v>44646</c:v>
                </c:pt>
                <c:pt idx="2432">
                  <c:v>44647</c:v>
                </c:pt>
                <c:pt idx="2433">
                  <c:v>44648</c:v>
                </c:pt>
                <c:pt idx="2434">
                  <c:v>44649</c:v>
                </c:pt>
                <c:pt idx="2435">
                  <c:v>44650</c:v>
                </c:pt>
                <c:pt idx="2436">
                  <c:v>44651</c:v>
                </c:pt>
                <c:pt idx="2437">
                  <c:v>44652</c:v>
                </c:pt>
                <c:pt idx="2438">
                  <c:v>44653</c:v>
                </c:pt>
                <c:pt idx="2439">
                  <c:v>44654</c:v>
                </c:pt>
                <c:pt idx="2440">
                  <c:v>44655</c:v>
                </c:pt>
                <c:pt idx="2441">
                  <c:v>44656</c:v>
                </c:pt>
                <c:pt idx="2442">
                  <c:v>44657</c:v>
                </c:pt>
                <c:pt idx="2443">
                  <c:v>44658</c:v>
                </c:pt>
                <c:pt idx="2444">
                  <c:v>44659</c:v>
                </c:pt>
                <c:pt idx="2445">
                  <c:v>44660</c:v>
                </c:pt>
                <c:pt idx="2446">
                  <c:v>44661</c:v>
                </c:pt>
                <c:pt idx="2447">
                  <c:v>44662</c:v>
                </c:pt>
                <c:pt idx="2448">
                  <c:v>44663</c:v>
                </c:pt>
                <c:pt idx="2449">
                  <c:v>44664</c:v>
                </c:pt>
                <c:pt idx="2450">
                  <c:v>44665</c:v>
                </c:pt>
                <c:pt idx="2451">
                  <c:v>44666</c:v>
                </c:pt>
                <c:pt idx="2452">
                  <c:v>44667</c:v>
                </c:pt>
                <c:pt idx="2453">
                  <c:v>44668</c:v>
                </c:pt>
                <c:pt idx="2454">
                  <c:v>44669</c:v>
                </c:pt>
                <c:pt idx="2455">
                  <c:v>44670</c:v>
                </c:pt>
                <c:pt idx="2456">
                  <c:v>44671</c:v>
                </c:pt>
                <c:pt idx="2457">
                  <c:v>44672</c:v>
                </c:pt>
                <c:pt idx="2458">
                  <c:v>44673</c:v>
                </c:pt>
                <c:pt idx="2459">
                  <c:v>44674</c:v>
                </c:pt>
                <c:pt idx="2460">
                  <c:v>44675</c:v>
                </c:pt>
                <c:pt idx="2461">
                  <c:v>44676</c:v>
                </c:pt>
                <c:pt idx="2462">
                  <c:v>44677</c:v>
                </c:pt>
                <c:pt idx="2463">
                  <c:v>44678</c:v>
                </c:pt>
                <c:pt idx="2464">
                  <c:v>44679</c:v>
                </c:pt>
                <c:pt idx="2465">
                  <c:v>44680</c:v>
                </c:pt>
                <c:pt idx="2466">
                  <c:v>44681</c:v>
                </c:pt>
                <c:pt idx="2467">
                  <c:v>44682</c:v>
                </c:pt>
                <c:pt idx="2468">
                  <c:v>44683</c:v>
                </c:pt>
                <c:pt idx="2469">
                  <c:v>44684</c:v>
                </c:pt>
                <c:pt idx="2470">
                  <c:v>44685</c:v>
                </c:pt>
              </c:numCache>
            </c:numRef>
          </c:cat>
          <c:val>
            <c:numRef>
              <c:f>Sheet2!$D$2:$D$2472</c:f>
              <c:numCache>
                <c:formatCode>General</c:formatCode>
                <c:ptCount val="247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105</c:v>
                </c:pt>
                <c:pt idx="46">
                  <c:v>106</c:v>
                </c:pt>
                <c:pt idx="47">
                  <c:v>107</c:v>
                </c:pt>
                <c:pt idx="48">
                  <c:v>110</c:v>
                </c:pt>
                <c:pt idx="49">
                  <c:v>109</c:v>
                </c:pt>
                <c:pt idx="50">
                  <c:v>107</c:v>
                </c:pt>
                <c:pt idx="51">
                  <c:v>104</c:v>
                </c:pt>
                <c:pt idx="52">
                  <c:v>95</c:v>
                </c:pt>
                <c:pt idx="53">
                  <c:v>94</c:v>
                </c:pt>
                <c:pt idx="54">
                  <c:v>85</c:v>
                </c:pt>
                <c:pt idx="55">
                  <c:v>79</c:v>
                </c:pt>
                <c:pt idx="56">
                  <c:v>76</c:v>
                </c:pt>
                <c:pt idx="57">
                  <c:v>74</c:v>
                </c:pt>
                <c:pt idx="58">
                  <c:v>72</c:v>
                </c:pt>
                <c:pt idx="59">
                  <c:v>70</c:v>
                </c:pt>
                <c:pt idx="60">
                  <c:v>68</c:v>
                </c:pt>
                <c:pt idx="61">
                  <c:v>64</c:v>
                </c:pt>
                <c:pt idx="62">
                  <c:v>63</c:v>
                </c:pt>
                <c:pt idx="63">
                  <c:v>62</c:v>
                </c:pt>
                <c:pt idx="64">
                  <c:v>59</c:v>
                </c:pt>
                <c:pt idx="65">
                  <c:v>59</c:v>
                </c:pt>
                <c:pt idx="66">
                  <c:v>58</c:v>
                </c:pt>
                <c:pt idx="67">
                  <c:v>57</c:v>
                </c:pt>
                <c:pt idx="68">
                  <c:v>57</c:v>
                </c:pt>
                <c:pt idx="69">
                  <c:v>57</c:v>
                </c:pt>
                <c:pt idx="70">
                  <c:v>56</c:v>
                </c:pt>
                <c:pt idx="71">
                  <c:v>56</c:v>
                </c:pt>
                <c:pt idx="72">
                  <c:v>56</c:v>
                </c:pt>
                <c:pt idx="73">
                  <c:v>56</c:v>
                </c:pt>
                <c:pt idx="74">
                  <c:v>56</c:v>
                </c:pt>
                <c:pt idx="75">
                  <c:v>56</c:v>
                </c:pt>
                <c:pt idx="76">
                  <c:v>56</c:v>
                </c:pt>
                <c:pt idx="77">
                  <c:v>56</c:v>
                </c:pt>
                <c:pt idx="78">
                  <c:v>56</c:v>
                </c:pt>
                <c:pt idx="79">
                  <c:v>56</c:v>
                </c:pt>
                <c:pt idx="80">
                  <c:v>56</c:v>
                </c:pt>
                <c:pt idx="81">
                  <c:v>55</c:v>
                </c:pt>
                <c:pt idx="82">
                  <c:v>55</c:v>
                </c:pt>
                <c:pt idx="83">
                  <c:v>55</c:v>
                </c:pt>
                <c:pt idx="84">
                  <c:v>55</c:v>
                </c:pt>
                <c:pt idx="85">
                  <c:v>55</c:v>
                </c:pt>
                <c:pt idx="86">
                  <c:v>55</c:v>
                </c:pt>
                <c:pt idx="87">
                  <c:v>55</c:v>
                </c:pt>
                <c:pt idx="88">
                  <c:v>55</c:v>
                </c:pt>
                <c:pt idx="89">
                  <c:v>54</c:v>
                </c:pt>
                <c:pt idx="90">
                  <c:v>54</c:v>
                </c:pt>
                <c:pt idx="91">
                  <c:v>54</c:v>
                </c:pt>
                <c:pt idx="92">
                  <c:v>54</c:v>
                </c:pt>
                <c:pt idx="93">
                  <c:v>54</c:v>
                </c:pt>
                <c:pt idx="94">
                  <c:v>54</c:v>
                </c:pt>
                <c:pt idx="95">
                  <c:v>54</c:v>
                </c:pt>
                <c:pt idx="96">
                  <c:v>54</c:v>
                </c:pt>
                <c:pt idx="97">
                  <c:v>54</c:v>
                </c:pt>
                <c:pt idx="98">
                  <c:v>54</c:v>
                </c:pt>
                <c:pt idx="99">
                  <c:v>54</c:v>
                </c:pt>
                <c:pt idx="100">
                  <c:v>54</c:v>
                </c:pt>
                <c:pt idx="101">
                  <c:v>54</c:v>
                </c:pt>
                <c:pt idx="102">
                  <c:v>53</c:v>
                </c:pt>
                <c:pt idx="103">
                  <c:v>53</c:v>
                </c:pt>
                <c:pt idx="104">
                  <c:v>54</c:v>
                </c:pt>
                <c:pt idx="105">
                  <c:v>54</c:v>
                </c:pt>
                <c:pt idx="106">
                  <c:v>54</c:v>
                </c:pt>
                <c:pt idx="107">
                  <c:v>54</c:v>
                </c:pt>
                <c:pt idx="108">
                  <c:v>54</c:v>
                </c:pt>
                <c:pt idx="109">
                  <c:v>54</c:v>
                </c:pt>
                <c:pt idx="110">
                  <c:v>54</c:v>
                </c:pt>
                <c:pt idx="111">
                  <c:v>54</c:v>
                </c:pt>
                <c:pt idx="112">
                  <c:v>54</c:v>
                </c:pt>
                <c:pt idx="113">
                  <c:v>53</c:v>
                </c:pt>
                <c:pt idx="114">
                  <c:v>53</c:v>
                </c:pt>
                <c:pt idx="115">
                  <c:v>53</c:v>
                </c:pt>
                <c:pt idx="116">
                  <c:v>54</c:v>
                </c:pt>
                <c:pt idx="117">
                  <c:v>54</c:v>
                </c:pt>
                <c:pt idx="118">
                  <c:v>53</c:v>
                </c:pt>
                <c:pt idx="119">
                  <c:v>54</c:v>
                </c:pt>
                <c:pt idx="120">
                  <c:v>53</c:v>
                </c:pt>
                <c:pt idx="121">
                  <c:v>54</c:v>
                </c:pt>
                <c:pt idx="122">
                  <c:v>54</c:v>
                </c:pt>
                <c:pt idx="123">
                  <c:v>54</c:v>
                </c:pt>
                <c:pt idx="124">
                  <c:v>54</c:v>
                </c:pt>
                <c:pt idx="125">
                  <c:v>54</c:v>
                </c:pt>
                <c:pt idx="126">
                  <c:v>54</c:v>
                </c:pt>
                <c:pt idx="127">
                  <c:v>54</c:v>
                </c:pt>
                <c:pt idx="128">
                  <c:v>54</c:v>
                </c:pt>
                <c:pt idx="129">
                  <c:v>54</c:v>
                </c:pt>
                <c:pt idx="130">
                  <c:v>54</c:v>
                </c:pt>
                <c:pt idx="131">
                  <c:v>54</c:v>
                </c:pt>
                <c:pt idx="132">
                  <c:v>54</c:v>
                </c:pt>
                <c:pt idx="133">
                  <c:v>54</c:v>
                </c:pt>
                <c:pt idx="134">
                  <c:v>54</c:v>
                </c:pt>
                <c:pt idx="135">
                  <c:v>54</c:v>
                </c:pt>
                <c:pt idx="136">
                  <c:v>54</c:v>
                </c:pt>
                <c:pt idx="137">
                  <c:v>54</c:v>
                </c:pt>
                <c:pt idx="138">
                  <c:v>54</c:v>
                </c:pt>
                <c:pt idx="139">
                  <c:v>54</c:v>
                </c:pt>
                <c:pt idx="140">
                  <c:v>55</c:v>
                </c:pt>
                <c:pt idx="141">
                  <c:v>55</c:v>
                </c:pt>
                <c:pt idx="142">
                  <c:v>55</c:v>
                </c:pt>
                <c:pt idx="143">
                  <c:v>55</c:v>
                </c:pt>
                <c:pt idx="144">
                  <c:v>55</c:v>
                </c:pt>
                <c:pt idx="145">
                  <c:v>55</c:v>
                </c:pt>
                <c:pt idx="146">
                  <c:v>55</c:v>
                </c:pt>
                <c:pt idx="147">
                  <c:v>55</c:v>
                </c:pt>
                <c:pt idx="148">
                  <c:v>55</c:v>
                </c:pt>
                <c:pt idx="149">
                  <c:v>55</c:v>
                </c:pt>
                <c:pt idx="150">
                  <c:v>55</c:v>
                </c:pt>
                <c:pt idx="151">
                  <c:v>55</c:v>
                </c:pt>
                <c:pt idx="152">
                  <c:v>55</c:v>
                </c:pt>
                <c:pt idx="153">
                  <c:v>55</c:v>
                </c:pt>
                <c:pt idx="154">
                  <c:v>55</c:v>
                </c:pt>
                <c:pt idx="155">
                  <c:v>55</c:v>
                </c:pt>
                <c:pt idx="156">
                  <c:v>55</c:v>
                </c:pt>
                <c:pt idx="157">
                  <c:v>55</c:v>
                </c:pt>
                <c:pt idx="158">
                  <c:v>55</c:v>
                </c:pt>
                <c:pt idx="159">
                  <c:v>55</c:v>
                </c:pt>
                <c:pt idx="160">
                  <c:v>55</c:v>
                </c:pt>
                <c:pt idx="161">
                  <c:v>55</c:v>
                </c:pt>
                <c:pt idx="162">
                  <c:v>55</c:v>
                </c:pt>
                <c:pt idx="163">
                  <c:v>55</c:v>
                </c:pt>
                <c:pt idx="164">
                  <c:v>55</c:v>
                </c:pt>
                <c:pt idx="165">
                  <c:v>55</c:v>
                </c:pt>
                <c:pt idx="166">
                  <c:v>55</c:v>
                </c:pt>
                <c:pt idx="167">
                  <c:v>55</c:v>
                </c:pt>
                <c:pt idx="168">
                  <c:v>55</c:v>
                </c:pt>
                <c:pt idx="169">
                  <c:v>55</c:v>
                </c:pt>
                <c:pt idx="170">
                  <c:v>55</c:v>
                </c:pt>
                <c:pt idx="171">
                  <c:v>55</c:v>
                </c:pt>
                <c:pt idx="172">
                  <c:v>55</c:v>
                </c:pt>
                <c:pt idx="173">
                  <c:v>55</c:v>
                </c:pt>
                <c:pt idx="174">
                  <c:v>55</c:v>
                </c:pt>
                <c:pt idx="175">
                  <c:v>55</c:v>
                </c:pt>
                <c:pt idx="176">
                  <c:v>55</c:v>
                </c:pt>
                <c:pt idx="177">
                  <c:v>55</c:v>
                </c:pt>
                <c:pt idx="178">
                  <c:v>55</c:v>
                </c:pt>
                <c:pt idx="179">
                  <c:v>55</c:v>
                </c:pt>
                <c:pt idx="180">
                  <c:v>55</c:v>
                </c:pt>
                <c:pt idx="181">
                  <c:v>55</c:v>
                </c:pt>
                <c:pt idx="182">
                  <c:v>55</c:v>
                </c:pt>
                <c:pt idx="183">
                  <c:v>56</c:v>
                </c:pt>
                <c:pt idx="184">
                  <c:v>56</c:v>
                </c:pt>
                <c:pt idx="185">
                  <c:v>56</c:v>
                </c:pt>
                <c:pt idx="186">
                  <c:v>57</c:v>
                </c:pt>
                <c:pt idx="187">
                  <c:v>57</c:v>
                </c:pt>
                <c:pt idx="188">
                  <c:v>57</c:v>
                </c:pt>
                <c:pt idx="189">
                  <c:v>58</c:v>
                </c:pt>
                <c:pt idx="190">
                  <c:v>58</c:v>
                </c:pt>
                <c:pt idx="191">
                  <c:v>59</c:v>
                </c:pt>
                <c:pt idx="192">
                  <c:v>60</c:v>
                </c:pt>
                <c:pt idx="193">
                  <c:v>61</c:v>
                </c:pt>
                <c:pt idx="194">
                  <c:v>62</c:v>
                </c:pt>
                <c:pt idx="195">
                  <c:v>65</c:v>
                </c:pt>
                <c:pt idx="196">
                  <c:v>65</c:v>
                </c:pt>
                <c:pt idx="197">
                  <c:v>65</c:v>
                </c:pt>
                <c:pt idx="198">
                  <c:v>65</c:v>
                </c:pt>
                <c:pt idx="199">
                  <c:v>65</c:v>
                </c:pt>
                <c:pt idx="200">
                  <c:v>65</c:v>
                </c:pt>
                <c:pt idx="201">
                  <c:v>65</c:v>
                </c:pt>
                <c:pt idx="202">
                  <c:v>65</c:v>
                </c:pt>
                <c:pt idx="203">
                  <c:v>65</c:v>
                </c:pt>
                <c:pt idx="204">
                  <c:v>65</c:v>
                </c:pt>
                <c:pt idx="205">
                  <c:v>65</c:v>
                </c:pt>
                <c:pt idx="206">
                  <c:v>65</c:v>
                </c:pt>
                <c:pt idx="207">
                  <c:v>65</c:v>
                </c:pt>
                <c:pt idx="208">
                  <c:v>66</c:v>
                </c:pt>
                <c:pt idx="209">
                  <c:v>66</c:v>
                </c:pt>
                <c:pt idx="210">
                  <c:v>66</c:v>
                </c:pt>
                <c:pt idx="211">
                  <c:v>66</c:v>
                </c:pt>
                <c:pt idx="212">
                  <c:v>66</c:v>
                </c:pt>
                <c:pt idx="213">
                  <c:v>66</c:v>
                </c:pt>
                <c:pt idx="214">
                  <c:v>66</c:v>
                </c:pt>
                <c:pt idx="215">
                  <c:v>66</c:v>
                </c:pt>
                <c:pt idx="216">
                  <c:v>66</c:v>
                </c:pt>
                <c:pt idx="217">
                  <c:v>66</c:v>
                </c:pt>
                <c:pt idx="218">
                  <c:v>66</c:v>
                </c:pt>
                <c:pt idx="219">
                  <c:v>66</c:v>
                </c:pt>
                <c:pt idx="220">
                  <c:v>65</c:v>
                </c:pt>
                <c:pt idx="221">
                  <c:v>65</c:v>
                </c:pt>
                <c:pt idx="222">
                  <c:v>65</c:v>
                </c:pt>
                <c:pt idx="223">
                  <c:v>65</c:v>
                </c:pt>
                <c:pt idx="224">
                  <c:v>64</c:v>
                </c:pt>
                <c:pt idx="225">
                  <c:v>63</c:v>
                </c:pt>
                <c:pt idx="226">
                  <c:v>62</c:v>
                </c:pt>
                <c:pt idx="227">
                  <c:v>61</c:v>
                </c:pt>
                <c:pt idx="228">
                  <c:v>60</c:v>
                </c:pt>
                <c:pt idx="229">
                  <c:v>59</c:v>
                </c:pt>
                <c:pt idx="230">
                  <c:v>58</c:v>
                </c:pt>
                <c:pt idx="231">
                  <c:v>57</c:v>
                </c:pt>
                <c:pt idx="232">
                  <c:v>55</c:v>
                </c:pt>
                <c:pt idx="233">
                  <c:v>53</c:v>
                </c:pt>
                <c:pt idx="234">
                  <c:v>52</c:v>
                </c:pt>
                <c:pt idx="235">
                  <c:v>50</c:v>
                </c:pt>
                <c:pt idx="236">
                  <c:v>47</c:v>
                </c:pt>
                <c:pt idx="237">
                  <c:v>46</c:v>
                </c:pt>
                <c:pt idx="238">
                  <c:v>45</c:v>
                </c:pt>
                <c:pt idx="239">
                  <c:v>44</c:v>
                </c:pt>
                <c:pt idx="240">
                  <c:v>43</c:v>
                </c:pt>
                <c:pt idx="241">
                  <c:v>43</c:v>
                </c:pt>
                <c:pt idx="242">
                  <c:v>42</c:v>
                </c:pt>
                <c:pt idx="243">
                  <c:v>41</c:v>
                </c:pt>
                <c:pt idx="244">
                  <c:v>40</c:v>
                </c:pt>
                <c:pt idx="245">
                  <c:v>40</c:v>
                </c:pt>
                <c:pt idx="246">
                  <c:v>39</c:v>
                </c:pt>
                <c:pt idx="247">
                  <c:v>38</c:v>
                </c:pt>
                <c:pt idx="248">
                  <c:v>37</c:v>
                </c:pt>
                <c:pt idx="249">
                  <c:v>36</c:v>
                </c:pt>
                <c:pt idx="250">
                  <c:v>35</c:v>
                </c:pt>
                <c:pt idx="251">
                  <c:v>35</c:v>
                </c:pt>
                <c:pt idx="252">
                  <c:v>34</c:v>
                </c:pt>
                <c:pt idx="253">
                  <c:v>33</c:v>
                </c:pt>
                <c:pt idx="254">
                  <c:v>32</c:v>
                </c:pt>
                <c:pt idx="255">
                  <c:v>32</c:v>
                </c:pt>
                <c:pt idx="256">
                  <c:v>31</c:v>
                </c:pt>
                <c:pt idx="257">
                  <c:v>30</c:v>
                </c:pt>
                <c:pt idx="258">
                  <c:v>29</c:v>
                </c:pt>
                <c:pt idx="259">
                  <c:v>28</c:v>
                </c:pt>
                <c:pt idx="260">
                  <c:v>28</c:v>
                </c:pt>
                <c:pt idx="261">
                  <c:v>27</c:v>
                </c:pt>
                <c:pt idx="262">
                  <c:v>26</c:v>
                </c:pt>
                <c:pt idx="263">
                  <c:v>26</c:v>
                </c:pt>
                <c:pt idx="264">
                  <c:v>25</c:v>
                </c:pt>
                <c:pt idx="265">
                  <c:v>25</c:v>
                </c:pt>
                <c:pt idx="266">
                  <c:v>25</c:v>
                </c:pt>
                <c:pt idx="267">
                  <c:v>25</c:v>
                </c:pt>
                <c:pt idx="268">
                  <c:v>25</c:v>
                </c:pt>
                <c:pt idx="269">
                  <c:v>24</c:v>
                </c:pt>
                <c:pt idx="270">
                  <c:v>24</c:v>
                </c:pt>
                <c:pt idx="271">
                  <c:v>24</c:v>
                </c:pt>
                <c:pt idx="272">
                  <c:v>24</c:v>
                </c:pt>
                <c:pt idx="273">
                  <c:v>24</c:v>
                </c:pt>
                <c:pt idx="274">
                  <c:v>24</c:v>
                </c:pt>
                <c:pt idx="275">
                  <c:v>24</c:v>
                </c:pt>
                <c:pt idx="276">
                  <c:v>24</c:v>
                </c:pt>
                <c:pt idx="277">
                  <c:v>24</c:v>
                </c:pt>
                <c:pt idx="278">
                  <c:v>24</c:v>
                </c:pt>
                <c:pt idx="279">
                  <c:v>24</c:v>
                </c:pt>
                <c:pt idx="280">
                  <c:v>24</c:v>
                </c:pt>
                <c:pt idx="281">
                  <c:v>24</c:v>
                </c:pt>
                <c:pt idx="282">
                  <c:v>24</c:v>
                </c:pt>
                <c:pt idx="283">
                  <c:v>24</c:v>
                </c:pt>
                <c:pt idx="284">
                  <c:v>24</c:v>
                </c:pt>
                <c:pt idx="285">
                  <c:v>23</c:v>
                </c:pt>
                <c:pt idx="286">
                  <c:v>23</c:v>
                </c:pt>
                <c:pt idx="287">
                  <c:v>24</c:v>
                </c:pt>
                <c:pt idx="288">
                  <c:v>24</c:v>
                </c:pt>
                <c:pt idx="289">
                  <c:v>24</c:v>
                </c:pt>
                <c:pt idx="290">
                  <c:v>24</c:v>
                </c:pt>
                <c:pt idx="291">
                  <c:v>24</c:v>
                </c:pt>
                <c:pt idx="292">
                  <c:v>24</c:v>
                </c:pt>
                <c:pt idx="293">
                  <c:v>24</c:v>
                </c:pt>
                <c:pt idx="294">
                  <c:v>24</c:v>
                </c:pt>
                <c:pt idx="295">
                  <c:v>24</c:v>
                </c:pt>
                <c:pt idx="296">
                  <c:v>24</c:v>
                </c:pt>
                <c:pt idx="297">
                  <c:v>24</c:v>
                </c:pt>
                <c:pt idx="298">
                  <c:v>24</c:v>
                </c:pt>
                <c:pt idx="299">
                  <c:v>24</c:v>
                </c:pt>
                <c:pt idx="300">
                  <c:v>23</c:v>
                </c:pt>
                <c:pt idx="301">
                  <c:v>23</c:v>
                </c:pt>
                <c:pt idx="302">
                  <c:v>24</c:v>
                </c:pt>
                <c:pt idx="303">
                  <c:v>24</c:v>
                </c:pt>
                <c:pt idx="304">
                  <c:v>24</c:v>
                </c:pt>
                <c:pt idx="305">
                  <c:v>24</c:v>
                </c:pt>
                <c:pt idx="306">
                  <c:v>24</c:v>
                </c:pt>
                <c:pt idx="307">
                  <c:v>24</c:v>
                </c:pt>
                <c:pt idx="308">
                  <c:v>24</c:v>
                </c:pt>
                <c:pt idx="309">
                  <c:v>24</c:v>
                </c:pt>
                <c:pt idx="310">
                  <c:v>24</c:v>
                </c:pt>
                <c:pt idx="311">
                  <c:v>24</c:v>
                </c:pt>
                <c:pt idx="312">
                  <c:v>24</c:v>
                </c:pt>
                <c:pt idx="313">
                  <c:v>24</c:v>
                </c:pt>
                <c:pt idx="314">
                  <c:v>24</c:v>
                </c:pt>
                <c:pt idx="315">
                  <c:v>24</c:v>
                </c:pt>
                <c:pt idx="316">
                  <c:v>24</c:v>
                </c:pt>
                <c:pt idx="317">
                  <c:v>24</c:v>
                </c:pt>
                <c:pt idx="318">
                  <c:v>23</c:v>
                </c:pt>
                <c:pt idx="319">
                  <c:v>23</c:v>
                </c:pt>
                <c:pt idx="320">
                  <c:v>23</c:v>
                </c:pt>
                <c:pt idx="321">
                  <c:v>23</c:v>
                </c:pt>
                <c:pt idx="322">
                  <c:v>23</c:v>
                </c:pt>
                <c:pt idx="323">
                  <c:v>23</c:v>
                </c:pt>
                <c:pt idx="324">
                  <c:v>24</c:v>
                </c:pt>
                <c:pt idx="325">
                  <c:v>24</c:v>
                </c:pt>
                <c:pt idx="326">
                  <c:v>23</c:v>
                </c:pt>
                <c:pt idx="327">
                  <c:v>24</c:v>
                </c:pt>
                <c:pt idx="328">
                  <c:v>23</c:v>
                </c:pt>
                <c:pt idx="329">
                  <c:v>23</c:v>
                </c:pt>
                <c:pt idx="330">
                  <c:v>23</c:v>
                </c:pt>
                <c:pt idx="331">
                  <c:v>23</c:v>
                </c:pt>
                <c:pt idx="332">
                  <c:v>23</c:v>
                </c:pt>
                <c:pt idx="333">
                  <c:v>23</c:v>
                </c:pt>
                <c:pt idx="334">
                  <c:v>23</c:v>
                </c:pt>
                <c:pt idx="335">
                  <c:v>23</c:v>
                </c:pt>
                <c:pt idx="336">
                  <c:v>23</c:v>
                </c:pt>
                <c:pt idx="337">
                  <c:v>23</c:v>
                </c:pt>
                <c:pt idx="338">
                  <c:v>23</c:v>
                </c:pt>
                <c:pt idx="339">
                  <c:v>23</c:v>
                </c:pt>
                <c:pt idx="340">
                  <c:v>23</c:v>
                </c:pt>
                <c:pt idx="341">
                  <c:v>23</c:v>
                </c:pt>
                <c:pt idx="342">
                  <c:v>23</c:v>
                </c:pt>
                <c:pt idx="343">
                  <c:v>23</c:v>
                </c:pt>
                <c:pt idx="344">
                  <c:v>23</c:v>
                </c:pt>
                <c:pt idx="345">
                  <c:v>23</c:v>
                </c:pt>
                <c:pt idx="346">
                  <c:v>23</c:v>
                </c:pt>
                <c:pt idx="347">
                  <c:v>23</c:v>
                </c:pt>
                <c:pt idx="348">
                  <c:v>23</c:v>
                </c:pt>
                <c:pt idx="349">
                  <c:v>23</c:v>
                </c:pt>
                <c:pt idx="350">
                  <c:v>23</c:v>
                </c:pt>
                <c:pt idx="351">
                  <c:v>23</c:v>
                </c:pt>
                <c:pt idx="352">
                  <c:v>23</c:v>
                </c:pt>
                <c:pt idx="353">
                  <c:v>23</c:v>
                </c:pt>
                <c:pt idx="354">
                  <c:v>23</c:v>
                </c:pt>
                <c:pt idx="355">
                  <c:v>23</c:v>
                </c:pt>
                <c:pt idx="356">
                  <c:v>23</c:v>
                </c:pt>
                <c:pt idx="357">
                  <c:v>23</c:v>
                </c:pt>
                <c:pt idx="358">
                  <c:v>23</c:v>
                </c:pt>
                <c:pt idx="359">
                  <c:v>23</c:v>
                </c:pt>
                <c:pt idx="360">
                  <c:v>23</c:v>
                </c:pt>
                <c:pt idx="361">
                  <c:v>23</c:v>
                </c:pt>
                <c:pt idx="362">
                  <c:v>23</c:v>
                </c:pt>
                <c:pt idx="363">
                  <c:v>23</c:v>
                </c:pt>
                <c:pt idx="364">
                  <c:v>23</c:v>
                </c:pt>
                <c:pt idx="365">
                  <c:v>23</c:v>
                </c:pt>
                <c:pt idx="366">
                  <c:v>23</c:v>
                </c:pt>
                <c:pt idx="367">
                  <c:v>23</c:v>
                </c:pt>
                <c:pt idx="368">
                  <c:v>22</c:v>
                </c:pt>
                <c:pt idx="369">
                  <c:v>22</c:v>
                </c:pt>
                <c:pt idx="370">
                  <c:v>22</c:v>
                </c:pt>
                <c:pt idx="371">
                  <c:v>22</c:v>
                </c:pt>
                <c:pt idx="372">
                  <c:v>22</c:v>
                </c:pt>
                <c:pt idx="373">
                  <c:v>22</c:v>
                </c:pt>
                <c:pt idx="374">
                  <c:v>22</c:v>
                </c:pt>
                <c:pt idx="375">
                  <c:v>22</c:v>
                </c:pt>
                <c:pt idx="376">
                  <c:v>22</c:v>
                </c:pt>
                <c:pt idx="377">
                  <c:v>22</c:v>
                </c:pt>
                <c:pt idx="378">
                  <c:v>22</c:v>
                </c:pt>
                <c:pt idx="379">
                  <c:v>22</c:v>
                </c:pt>
                <c:pt idx="380">
                  <c:v>22</c:v>
                </c:pt>
                <c:pt idx="381">
                  <c:v>22</c:v>
                </c:pt>
                <c:pt idx="382">
                  <c:v>22</c:v>
                </c:pt>
                <c:pt idx="383">
                  <c:v>22</c:v>
                </c:pt>
                <c:pt idx="384">
                  <c:v>22</c:v>
                </c:pt>
                <c:pt idx="385">
                  <c:v>22</c:v>
                </c:pt>
                <c:pt idx="386">
                  <c:v>22</c:v>
                </c:pt>
                <c:pt idx="387">
                  <c:v>22</c:v>
                </c:pt>
                <c:pt idx="388">
                  <c:v>22</c:v>
                </c:pt>
                <c:pt idx="389">
                  <c:v>22</c:v>
                </c:pt>
                <c:pt idx="390">
                  <c:v>22</c:v>
                </c:pt>
                <c:pt idx="391">
                  <c:v>22</c:v>
                </c:pt>
                <c:pt idx="392">
                  <c:v>22</c:v>
                </c:pt>
                <c:pt idx="393">
                  <c:v>22</c:v>
                </c:pt>
                <c:pt idx="394">
                  <c:v>22</c:v>
                </c:pt>
                <c:pt idx="395">
                  <c:v>22</c:v>
                </c:pt>
                <c:pt idx="396">
                  <c:v>23</c:v>
                </c:pt>
                <c:pt idx="397">
                  <c:v>22</c:v>
                </c:pt>
                <c:pt idx="398">
                  <c:v>22</c:v>
                </c:pt>
                <c:pt idx="399">
                  <c:v>22</c:v>
                </c:pt>
                <c:pt idx="400">
                  <c:v>22</c:v>
                </c:pt>
                <c:pt idx="401">
                  <c:v>22</c:v>
                </c:pt>
                <c:pt idx="402">
                  <c:v>22</c:v>
                </c:pt>
                <c:pt idx="403">
                  <c:v>22</c:v>
                </c:pt>
                <c:pt idx="404">
                  <c:v>22</c:v>
                </c:pt>
                <c:pt idx="405">
                  <c:v>22</c:v>
                </c:pt>
                <c:pt idx="406">
                  <c:v>22</c:v>
                </c:pt>
                <c:pt idx="407">
                  <c:v>22</c:v>
                </c:pt>
                <c:pt idx="408">
                  <c:v>22</c:v>
                </c:pt>
                <c:pt idx="409">
                  <c:v>22</c:v>
                </c:pt>
                <c:pt idx="410">
                  <c:v>22</c:v>
                </c:pt>
                <c:pt idx="411">
                  <c:v>22</c:v>
                </c:pt>
                <c:pt idx="412">
                  <c:v>22</c:v>
                </c:pt>
                <c:pt idx="413">
                  <c:v>22</c:v>
                </c:pt>
                <c:pt idx="414">
                  <c:v>22</c:v>
                </c:pt>
                <c:pt idx="415">
                  <c:v>22</c:v>
                </c:pt>
                <c:pt idx="416">
                  <c:v>22</c:v>
                </c:pt>
                <c:pt idx="417">
                  <c:v>22</c:v>
                </c:pt>
                <c:pt idx="418">
                  <c:v>22</c:v>
                </c:pt>
                <c:pt idx="419">
                  <c:v>22</c:v>
                </c:pt>
                <c:pt idx="420">
                  <c:v>22</c:v>
                </c:pt>
                <c:pt idx="421">
                  <c:v>23</c:v>
                </c:pt>
                <c:pt idx="422">
                  <c:v>23</c:v>
                </c:pt>
                <c:pt idx="423">
                  <c:v>23</c:v>
                </c:pt>
                <c:pt idx="424">
                  <c:v>24</c:v>
                </c:pt>
                <c:pt idx="425">
                  <c:v>24</c:v>
                </c:pt>
                <c:pt idx="426">
                  <c:v>24</c:v>
                </c:pt>
                <c:pt idx="427">
                  <c:v>25</c:v>
                </c:pt>
                <c:pt idx="428">
                  <c:v>25</c:v>
                </c:pt>
                <c:pt idx="429">
                  <c:v>25</c:v>
                </c:pt>
                <c:pt idx="430">
                  <c:v>25</c:v>
                </c:pt>
                <c:pt idx="431">
                  <c:v>25</c:v>
                </c:pt>
                <c:pt idx="432">
                  <c:v>25</c:v>
                </c:pt>
                <c:pt idx="433">
                  <c:v>25</c:v>
                </c:pt>
                <c:pt idx="434">
                  <c:v>25</c:v>
                </c:pt>
                <c:pt idx="435">
                  <c:v>25</c:v>
                </c:pt>
                <c:pt idx="436">
                  <c:v>25</c:v>
                </c:pt>
                <c:pt idx="437">
                  <c:v>25</c:v>
                </c:pt>
                <c:pt idx="438">
                  <c:v>26</c:v>
                </c:pt>
                <c:pt idx="439">
                  <c:v>26</c:v>
                </c:pt>
                <c:pt idx="440">
                  <c:v>26</c:v>
                </c:pt>
                <c:pt idx="441">
                  <c:v>26</c:v>
                </c:pt>
                <c:pt idx="442">
                  <c:v>26</c:v>
                </c:pt>
                <c:pt idx="443">
                  <c:v>28</c:v>
                </c:pt>
                <c:pt idx="444">
                  <c:v>29</c:v>
                </c:pt>
                <c:pt idx="445">
                  <c:v>30</c:v>
                </c:pt>
                <c:pt idx="446">
                  <c:v>30</c:v>
                </c:pt>
                <c:pt idx="447">
                  <c:v>31</c:v>
                </c:pt>
                <c:pt idx="448">
                  <c:v>31</c:v>
                </c:pt>
                <c:pt idx="449">
                  <c:v>31</c:v>
                </c:pt>
                <c:pt idx="450">
                  <c:v>31</c:v>
                </c:pt>
                <c:pt idx="451">
                  <c:v>31</c:v>
                </c:pt>
                <c:pt idx="452">
                  <c:v>31</c:v>
                </c:pt>
                <c:pt idx="453">
                  <c:v>31</c:v>
                </c:pt>
                <c:pt idx="454">
                  <c:v>31</c:v>
                </c:pt>
                <c:pt idx="455">
                  <c:v>31</c:v>
                </c:pt>
                <c:pt idx="456">
                  <c:v>31</c:v>
                </c:pt>
                <c:pt idx="457">
                  <c:v>31</c:v>
                </c:pt>
                <c:pt idx="458">
                  <c:v>32</c:v>
                </c:pt>
                <c:pt idx="459">
                  <c:v>32</c:v>
                </c:pt>
                <c:pt idx="460">
                  <c:v>32</c:v>
                </c:pt>
                <c:pt idx="461">
                  <c:v>32</c:v>
                </c:pt>
                <c:pt idx="462">
                  <c:v>32</c:v>
                </c:pt>
                <c:pt idx="463">
                  <c:v>31</c:v>
                </c:pt>
                <c:pt idx="464">
                  <c:v>31</c:v>
                </c:pt>
                <c:pt idx="465">
                  <c:v>30</c:v>
                </c:pt>
                <c:pt idx="466">
                  <c:v>30</c:v>
                </c:pt>
                <c:pt idx="467">
                  <c:v>30</c:v>
                </c:pt>
                <c:pt idx="468">
                  <c:v>30</c:v>
                </c:pt>
                <c:pt idx="469">
                  <c:v>30</c:v>
                </c:pt>
                <c:pt idx="470">
                  <c:v>30</c:v>
                </c:pt>
                <c:pt idx="471">
                  <c:v>30</c:v>
                </c:pt>
                <c:pt idx="472">
                  <c:v>30</c:v>
                </c:pt>
                <c:pt idx="473">
                  <c:v>30</c:v>
                </c:pt>
                <c:pt idx="474">
                  <c:v>30</c:v>
                </c:pt>
                <c:pt idx="475">
                  <c:v>30</c:v>
                </c:pt>
                <c:pt idx="476">
                  <c:v>30</c:v>
                </c:pt>
                <c:pt idx="477">
                  <c:v>30</c:v>
                </c:pt>
                <c:pt idx="478">
                  <c:v>30</c:v>
                </c:pt>
                <c:pt idx="479">
                  <c:v>30</c:v>
                </c:pt>
                <c:pt idx="480">
                  <c:v>30</c:v>
                </c:pt>
                <c:pt idx="481">
                  <c:v>30</c:v>
                </c:pt>
                <c:pt idx="482">
                  <c:v>30</c:v>
                </c:pt>
                <c:pt idx="483">
                  <c:v>29</c:v>
                </c:pt>
                <c:pt idx="484">
                  <c:v>28</c:v>
                </c:pt>
                <c:pt idx="485">
                  <c:v>27</c:v>
                </c:pt>
                <c:pt idx="486">
                  <c:v>26</c:v>
                </c:pt>
                <c:pt idx="487">
                  <c:v>25</c:v>
                </c:pt>
                <c:pt idx="488">
                  <c:v>25</c:v>
                </c:pt>
                <c:pt idx="489">
                  <c:v>25</c:v>
                </c:pt>
                <c:pt idx="490">
                  <c:v>25</c:v>
                </c:pt>
                <c:pt idx="491">
                  <c:v>25</c:v>
                </c:pt>
                <c:pt idx="492">
                  <c:v>25</c:v>
                </c:pt>
                <c:pt idx="493">
                  <c:v>25</c:v>
                </c:pt>
                <c:pt idx="494">
                  <c:v>25</c:v>
                </c:pt>
                <c:pt idx="495">
                  <c:v>25</c:v>
                </c:pt>
                <c:pt idx="496">
                  <c:v>25</c:v>
                </c:pt>
                <c:pt idx="497">
                  <c:v>28</c:v>
                </c:pt>
                <c:pt idx="498">
                  <c:v>28</c:v>
                </c:pt>
                <c:pt idx="499">
                  <c:v>28</c:v>
                </c:pt>
                <c:pt idx="500">
                  <c:v>28</c:v>
                </c:pt>
                <c:pt idx="501">
                  <c:v>28</c:v>
                </c:pt>
                <c:pt idx="502">
                  <c:v>28</c:v>
                </c:pt>
                <c:pt idx="503">
                  <c:v>28</c:v>
                </c:pt>
                <c:pt idx="504">
                  <c:v>27</c:v>
                </c:pt>
                <c:pt idx="505">
                  <c:v>27</c:v>
                </c:pt>
                <c:pt idx="506">
                  <c:v>27</c:v>
                </c:pt>
                <c:pt idx="507">
                  <c:v>27</c:v>
                </c:pt>
                <c:pt idx="508">
                  <c:v>27</c:v>
                </c:pt>
                <c:pt idx="509">
                  <c:v>27</c:v>
                </c:pt>
                <c:pt idx="510">
                  <c:v>27</c:v>
                </c:pt>
                <c:pt idx="511">
                  <c:v>27</c:v>
                </c:pt>
                <c:pt idx="512">
                  <c:v>27</c:v>
                </c:pt>
                <c:pt idx="513">
                  <c:v>27</c:v>
                </c:pt>
                <c:pt idx="514">
                  <c:v>27</c:v>
                </c:pt>
                <c:pt idx="515">
                  <c:v>27</c:v>
                </c:pt>
                <c:pt idx="516">
                  <c:v>27</c:v>
                </c:pt>
                <c:pt idx="517">
                  <c:v>27</c:v>
                </c:pt>
                <c:pt idx="518">
                  <c:v>27</c:v>
                </c:pt>
                <c:pt idx="519">
                  <c:v>27</c:v>
                </c:pt>
                <c:pt idx="520">
                  <c:v>27</c:v>
                </c:pt>
                <c:pt idx="521">
                  <c:v>27</c:v>
                </c:pt>
                <c:pt idx="522">
                  <c:v>27</c:v>
                </c:pt>
                <c:pt idx="523">
                  <c:v>27</c:v>
                </c:pt>
                <c:pt idx="524">
                  <c:v>26</c:v>
                </c:pt>
                <c:pt idx="525">
                  <c:v>26</c:v>
                </c:pt>
                <c:pt idx="526">
                  <c:v>26</c:v>
                </c:pt>
                <c:pt idx="527">
                  <c:v>26</c:v>
                </c:pt>
                <c:pt idx="528">
                  <c:v>26</c:v>
                </c:pt>
                <c:pt idx="529">
                  <c:v>26</c:v>
                </c:pt>
                <c:pt idx="530">
                  <c:v>26</c:v>
                </c:pt>
                <c:pt idx="531">
                  <c:v>26</c:v>
                </c:pt>
                <c:pt idx="532">
                  <c:v>26</c:v>
                </c:pt>
                <c:pt idx="533">
                  <c:v>26</c:v>
                </c:pt>
                <c:pt idx="534">
                  <c:v>26</c:v>
                </c:pt>
                <c:pt idx="535">
                  <c:v>26</c:v>
                </c:pt>
                <c:pt idx="536">
                  <c:v>26</c:v>
                </c:pt>
                <c:pt idx="537">
                  <c:v>26</c:v>
                </c:pt>
                <c:pt idx="538">
                  <c:v>23</c:v>
                </c:pt>
                <c:pt idx="539">
                  <c:v>23</c:v>
                </c:pt>
                <c:pt idx="540">
                  <c:v>23</c:v>
                </c:pt>
                <c:pt idx="541">
                  <c:v>23</c:v>
                </c:pt>
                <c:pt idx="542">
                  <c:v>23</c:v>
                </c:pt>
                <c:pt idx="543">
                  <c:v>23</c:v>
                </c:pt>
                <c:pt idx="544">
                  <c:v>23</c:v>
                </c:pt>
                <c:pt idx="545">
                  <c:v>23</c:v>
                </c:pt>
                <c:pt idx="546">
                  <c:v>23</c:v>
                </c:pt>
                <c:pt idx="547">
                  <c:v>23</c:v>
                </c:pt>
                <c:pt idx="548">
                  <c:v>23</c:v>
                </c:pt>
                <c:pt idx="549">
                  <c:v>23</c:v>
                </c:pt>
                <c:pt idx="550">
                  <c:v>22</c:v>
                </c:pt>
                <c:pt idx="551">
                  <c:v>22</c:v>
                </c:pt>
                <c:pt idx="552">
                  <c:v>23</c:v>
                </c:pt>
                <c:pt idx="553">
                  <c:v>23</c:v>
                </c:pt>
                <c:pt idx="554">
                  <c:v>23</c:v>
                </c:pt>
                <c:pt idx="555">
                  <c:v>23</c:v>
                </c:pt>
                <c:pt idx="556">
                  <c:v>23</c:v>
                </c:pt>
                <c:pt idx="557">
                  <c:v>23</c:v>
                </c:pt>
                <c:pt idx="558">
                  <c:v>22</c:v>
                </c:pt>
                <c:pt idx="559">
                  <c:v>22</c:v>
                </c:pt>
                <c:pt idx="560">
                  <c:v>22</c:v>
                </c:pt>
                <c:pt idx="561">
                  <c:v>22</c:v>
                </c:pt>
                <c:pt idx="562">
                  <c:v>22</c:v>
                </c:pt>
                <c:pt idx="563">
                  <c:v>22</c:v>
                </c:pt>
                <c:pt idx="564">
                  <c:v>22</c:v>
                </c:pt>
                <c:pt idx="565">
                  <c:v>22</c:v>
                </c:pt>
                <c:pt idx="566">
                  <c:v>23</c:v>
                </c:pt>
                <c:pt idx="567">
                  <c:v>23</c:v>
                </c:pt>
                <c:pt idx="568">
                  <c:v>23</c:v>
                </c:pt>
                <c:pt idx="569">
                  <c:v>23</c:v>
                </c:pt>
                <c:pt idx="570">
                  <c:v>23</c:v>
                </c:pt>
                <c:pt idx="571">
                  <c:v>23</c:v>
                </c:pt>
                <c:pt idx="572">
                  <c:v>23</c:v>
                </c:pt>
                <c:pt idx="573">
                  <c:v>23</c:v>
                </c:pt>
                <c:pt idx="574">
                  <c:v>23</c:v>
                </c:pt>
                <c:pt idx="575">
                  <c:v>23</c:v>
                </c:pt>
                <c:pt idx="576">
                  <c:v>23</c:v>
                </c:pt>
                <c:pt idx="577">
                  <c:v>23</c:v>
                </c:pt>
                <c:pt idx="578">
                  <c:v>23</c:v>
                </c:pt>
                <c:pt idx="579">
                  <c:v>23</c:v>
                </c:pt>
                <c:pt idx="580">
                  <c:v>23</c:v>
                </c:pt>
                <c:pt idx="581">
                  <c:v>23</c:v>
                </c:pt>
                <c:pt idx="582">
                  <c:v>23</c:v>
                </c:pt>
                <c:pt idx="583">
                  <c:v>23</c:v>
                </c:pt>
                <c:pt idx="584">
                  <c:v>23</c:v>
                </c:pt>
                <c:pt idx="585">
                  <c:v>23</c:v>
                </c:pt>
                <c:pt idx="586">
                  <c:v>23</c:v>
                </c:pt>
                <c:pt idx="587">
                  <c:v>23</c:v>
                </c:pt>
                <c:pt idx="588">
                  <c:v>23</c:v>
                </c:pt>
                <c:pt idx="589">
                  <c:v>23</c:v>
                </c:pt>
                <c:pt idx="590">
                  <c:v>23</c:v>
                </c:pt>
                <c:pt idx="591">
                  <c:v>23</c:v>
                </c:pt>
                <c:pt idx="592">
                  <c:v>23</c:v>
                </c:pt>
                <c:pt idx="593">
                  <c:v>23</c:v>
                </c:pt>
                <c:pt idx="594">
                  <c:v>23</c:v>
                </c:pt>
                <c:pt idx="595">
                  <c:v>23</c:v>
                </c:pt>
                <c:pt idx="596">
                  <c:v>23</c:v>
                </c:pt>
                <c:pt idx="597">
                  <c:v>23</c:v>
                </c:pt>
                <c:pt idx="598">
                  <c:v>23</c:v>
                </c:pt>
                <c:pt idx="599">
                  <c:v>23</c:v>
                </c:pt>
                <c:pt idx="600">
                  <c:v>23</c:v>
                </c:pt>
                <c:pt idx="601">
                  <c:v>23</c:v>
                </c:pt>
                <c:pt idx="602">
                  <c:v>23</c:v>
                </c:pt>
                <c:pt idx="603">
                  <c:v>23</c:v>
                </c:pt>
                <c:pt idx="604">
                  <c:v>23</c:v>
                </c:pt>
                <c:pt idx="605">
                  <c:v>23</c:v>
                </c:pt>
                <c:pt idx="606">
                  <c:v>23</c:v>
                </c:pt>
                <c:pt idx="607">
                  <c:v>23</c:v>
                </c:pt>
                <c:pt idx="608">
                  <c:v>23</c:v>
                </c:pt>
                <c:pt idx="609">
                  <c:v>23</c:v>
                </c:pt>
                <c:pt idx="610">
                  <c:v>23</c:v>
                </c:pt>
                <c:pt idx="611">
                  <c:v>23</c:v>
                </c:pt>
                <c:pt idx="612">
                  <c:v>23</c:v>
                </c:pt>
                <c:pt idx="613">
                  <c:v>23</c:v>
                </c:pt>
                <c:pt idx="614">
                  <c:v>23</c:v>
                </c:pt>
                <c:pt idx="615">
                  <c:v>23</c:v>
                </c:pt>
                <c:pt idx="616">
                  <c:v>23</c:v>
                </c:pt>
                <c:pt idx="617">
                  <c:v>23</c:v>
                </c:pt>
                <c:pt idx="618">
                  <c:v>23</c:v>
                </c:pt>
                <c:pt idx="619">
                  <c:v>23</c:v>
                </c:pt>
                <c:pt idx="620">
                  <c:v>23</c:v>
                </c:pt>
                <c:pt idx="621">
                  <c:v>23</c:v>
                </c:pt>
                <c:pt idx="622">
                  <c:v>23</c:v>
                </c:pt>
                <c:pt idx="623">
                  <c:v>23</c:v>
                </c:pt>
                <c:pt idx="624">
                  <c:v>23</c:v>
                </c:pt>
                <c:pt idx="625">
                  <c:v>23</c:v>
                </c:pt>
                <c:pt idx="626">
                  <c:v>23</c:v>
                </c:pt>
                <c:pt idx="627">
                  <c:v>23</c:v>
                </c:pt>
                <c:pt idx="628">
                  <c:v>23</c:v>
                </c:pt>
                <c:pt idx="629">
                  <c:v>23</c:v>
                </c:pt>
                <c:pt idx="630">
                  <c:v>23</c:v>
                </c:pt>
                <c:pt idx="631">
                  <c:v>23</c:v>
                </c:pt>
                <c:pt idx="632">
                  <c:v>23</c:v>
                </c:pt>
                <c:pt idx="633">
                  <c:v>23</c:v>
                </c:pt>
                <c:pt idx="634">
                  <c:v>23</c:v>
                </c:pt>
                <c:pt idx="635">
                  <c:v>23</c:v>
                </c:pt>
                <c:pt idx="636">
                  <c:v>23</c:v>
                </c:pt>
                <c:pt idx="637">
                  <c:v>22</c:v>
                </c:pt>
                <c:pt idx="638">
                  <c:v>22</c:v>
                </c:pt>
                <c:pt idx="639">
                  <c:v>22</c:v>
                </c:pt>
                <c:pt idx="640">
                  <c:v>22</c:v>
                </c:pt>
                <c:pt idx="641">
                  <c:v>22</c:v>
                </c:pt>
                <c:pt idx="642">
                  <c:v>22</c:v>
                </c:pt>
                <c:pt idx="643">
                  <c:v>22</c:v>
                </c:pt>
                <c:pt idx="644">
                  <c:v>22</c:v>
                </c:pt>
                <c:pt idx="645">
                  <c:v>22</c:v>
                </c:pt>
                <c:pt idx="646">
                  <c:v>22</c:v>
                </c:pt>
                <c:pt idx="647">
                  <c:v>22</c:v>
                </c:pt>
                <c:pt idx="648">
                  <c:v>22</c:v>
                </c:pt>
                <c:pt idx="649">
                  <c:v>22</c:v>
                </c:pt>
                <c:pt idx="650">
                  <c:v>22</c:v>
                </c:pt>
                <c:pt idx="651">
                  <c:v>22</c:v>
                </c:pt>
                <c:pt idx="652">
                  <c:v>22</c:v>
                </c:pt>
                <c:pt idx="653">
                  <c:v>22</c:v>
                </c:pt>
                <c:pt idx="654">
                  <c:v>22</c:v>
                </c:pt>
                <c:pt idx="655">
                  <c:v>22</c:v>
                </c:pt>
                <c:pt idx="656">
                  <c:v>22</c:v>
                </c:pt>
                <c:pt idx="657">
                  <c:v>22</c:v>
                </c:pt>
                <c:pt idx="658">
                  <c:v>22</c:v>
                </c:pt>
                <c:pt idx="659">
                  <c:v>22</c:v>
                </c:pt>
                <c:pt idx="660">
                  <c:v>23</c:v>
                </c:pt>
                <c:pt idx="661">
                  <c:v>23</c:v>
                </c:pt>
                <c:pt idx="662">
                  <c:v>23</c:v>
                </c:pt>
                <c:pt idx="663">
                  <c:v>23</c:v>
                </c:pt>
                <c:pt idx="664">
                  <c:v>23</c:v>
                </c:pt>
                <c:pt idx="665">
                  <c:v>23</c:v>
                </c:pt>
                <c:pt idx="666">
                  <c:v>23</c:v>
                </c:pt>
                <c:pt idx="667">
                  <c:v>23</c:v>
                </c:pt>
                <c:pt idx="668">
                  <c:v>23</c:v>
                </c:pt>
                <c:pt idx="669">
                  <c:v>23</c:v>
                </c:pt>
                <c:pt idx="670">
                  <c:v>23</c:v>
                </c:pt>
                <c:pt idx="671">
                  <c:v>23</c:v>
                </c:pt>
                <c:pt idx="672">
                  <c:v>23</c:v>
                </c:pt>
                <c:pt idx="673">
                  <c:v>23</c:v>
                </c:pt>
                <c:pt idx="674">
                  <c:v>23</c:v>
                </c:pt>
                <c:pt idx="675">
                  <c:v>23</c:v>
                </c:pt>
                <c:pt idx="676">
                  <c:v>23</c:v>
                </c:pt>
                <c:pt idx="677">
                  <c:v>23</c:v>
                </c:pt>
                <c:pt idx="678">
                  <c:v>23</c:v>
                </c:pt>
                <c:pt idx="679">
                  <c:v>23</c:v>
                </c:pt>
                <c:pt idx="680">
                  <c:v>23</c:v>
                </c:pt>
                <c:pt idx="681">
                  <c:v>23</c:v>
                </c:pt>
                <c:pt idx="682">
                  <c:v>23</c:v>
                </c:pt>
                <c:pt idx="683">
                  <c:v>23</c:v>
                </c:pt>
                <c:pt idx="684">
                  <c:v>24</c:v>
                </c:pt>
                <c:pt idx="685">
                  <c:v>24</c:v>
                </c:pt>
                <c:pt idx="686">
                  <c:v>24</c:v>
                </c:pt>
                <c:pt idx="687">
                  <c:v>24</c:v>
                </c:pt>
                <c:pt idx="688">
                  <c:v>23</c:v>
                </c:pt>
                <c:pt idx="689">
                  <c:v>23</c:v>
                </c:pt>
                <c:pt idx="690">
                  <c:v>23</c:v>
                </c:pt>
                <c:pt idx="691">
                  <c:v>24</c:v>
                </c:pt>
                <c:pt idx="692">
                  <c:v>24</c:v>
                </c:pt>
                <c:pt idx="693">
                  <c:v>24</c:v>
                </c:pt>
                <c:pt idx="694">
                  <c:v>25</c:v>
                </c:pt>
                <c:pt idx="695">
                  <c:v>25</c:v>
                </c:pt>
                <c:pt idx="696">
                  <c:v>26</c:v>
                </c:pt>
                <c:pt idx="697">
                  <c:v>26</c:v>
                </c:pt>
                <c:pt idx="698">
                  <c:v>27</c:v>
                </c:pt>
                <c:pt idx="699">
                  <c:v>27</c:v>
                </c:pt>
                <c:pt idx="700">
                  <c:v>27</c:v>
                </c:pt>
                <c:pt idx="701">
                  <c:v>27</c:v>
                </c:pt>
                <c:pt idx="702">
                  <c:v>28</c:v>
                </c:pt>
                <c:pt idx="703">
                  <c:v>28</c:v>
                </c:pt>
                <c:pt idx="704">
                  <c:v>28</c:v>
                </c:pt>
                <c:pt idx="705">
                  <c:v>28</c:v>
                </c:pt>
                <c:pt idx="706">
                  <c:v>28</c:v>
                </c:pt>
                <c:pt idx="707">
                  <c:v>28</c:v>
                </c:pt>
                <c:pt idx="708">
                  <c:v>28</c:v>
                </c:pt>
                <c:pt idx="709">
                  <c:v>28</c:v>
                </c:pt>
                <c:pt idx="710">
                  <c:v>28</c:v>
                </c:pt>
                <c:pt idx="711">
                  <c:v>28</c:v>
                </c:pt>
                <c:pt idx="712">
                  <c:v>28</c:v>
                </c:pt>
                <c:pt idx="713">
                  <c:v>28</c:v>
                </c:pt>
                <c:pt idx="714">
                  <c:v>28</c:v>
                </c:pt>
                <c:pt idx="715">
                  <c:v>28</c:v>
                </c:pt>
                <c:pt idx="716">
                  <c:v>28</c:v>
                </c:pt>
                <c:pt idx="717">
                  <c:v>28</c:v>
                </c:pt>
                <c:pt idx="718">
                  <c:v>28</c:v>
                </c:pt>
                <c:pt idx="719">
                  <c:v>28</c:v>
                </c:pt>
                <c:pt idx="720">
                  <c:v>28</c:v>
                </c:pt>
                <c:pt idx="721">
                  <c:v>28</c:v>
                </c:pt>
                <c:pt idx="722">
                  <c:v>28</c:v>
                </c:pt>
                <c:pt idx="723">
                  <c:v>29</c:v>
                </c:pt>
                <c:pt idx="724">
                  <c:v>28</c:v>
                </c:pt>
                <c:pt idx="725">
                  <c:v>28</c:v>
                </c:pt>
                <c:pt idx="726">
                  <c:v>28</c:v>
                </c:pt>
                <c:pt idx="727">
                  <c:v>29</c:v>
                </c:pt>
                <c:pt idx="728">
                  <c:v>29</c:v>
                </c:pt>
                <c:pt idx="729">
                  <c:v>29</c:v>
                </c:pt>
                <c:pt idx="730">
                  <c:v>29</c:v>
                </c:pt>
                <c:pt idx="731">
                  <c:v>29</c:v>
                </c:pt>
                <c:pt idx="732">
                  <c:v>29</c:v>
                </c:pt>
                <c:pt idx="733">
                  <c:v>28</c:v>
                </c:pt>
                <c:pt idx="734">
                  <c:v>28</c:v>
                </c:pt>
                <c:pt idx="735">
                  <c:v>28</c:v>
                </c:pt>
                <c:pt idx="736">
                  <c:v>27</c:v>
                </c:pt>
                <c:pt idx="737">
                  <c:v>27</c:v>
                </c:pt>
                <c:pt idx="738">
                  <c:v>26</c:v>
                </c:pt>
                <c:pt idx="739">
                  <c:v>26</c:v>
                </c:pt>
                <c:pt idx="740">
                  <c:v>26</c:v>
                </c:pt>
                <c:pt idx="741">
                  <c:v>25</c:v>
                </c:pt>
                <c:pt idx="742">
                  <c:v>25</c:v>
                </c:pt>
                <c:pt idx="743">
                  <c:v>25</c:v>
                </c:pt>
                <c:pt idx="744">
                  <c:v>25</c:v>
                </c:pt>
                <c:pt idx="745">
                  <c:v>25</c:v>
                </c:pt>
                <c:pt idx="746">
                  <c:v>25</c:v>
                </c:pt>
                <c:pt idx="747">
                  <c:v>25</c:v>
                </c:pt>
                <c:pt idx="748">
                  <c:v>25</c:v>
                </c:pt>
                <c:pt idx="749">
                  <c:v>25</c:v>
                </c:pt>
                <c:pt idx="750">
                  <c:v>26</c:v>
                </c:pt>
                <c:pt idx="751">
                  <c:v>26</c:v>
                </c:pt>
                <c:pt idx="752">
                  <c:v>26</c:v>
                </c:pt>
                <c:pt idx="753">
                  <c:v>26</c:v>
                </c:pt>
                <c:pt idx="754">
                  <c:v>26</c:v>
                </c:pt>
                <c:pt idx="755">
                  <c:v>25</c:v>
                </c:pt>
                <c:pt idx="756">
                  <c:v>26</c:v>
                </c:pt>
                <c:pt idx="757">
                  <c:v>25</c:v>
                </c:pt>
                <c:pt idx="758">
                  <c:v>25</c:v>
                </c:pt>
                <c:pt idx="759">
                  <c:v>25</c:v>
                </c:pt>
                <c:pt idx="760">
                  <c:v>25</c:v>
                </c:pt>
                <c:pt idx="761">
                  <c:v>25</c:v>
                </c:pt>
                <c:pt idx="762">
                  <c:v>25</c:v>
                </c:pt>
                <c:pt idx="763">
                  <c:v>25</c:v>
                </c:pt>
                <c:pt idx="764">
                  <c:v>25</c:v>
                </c:pt>
                <c:pt idx="765">
                  <c:v>26</c:v>
                </c:pt>
                <c:pt idx="766">
                  <c:v>26</c:v>
                </c:pt>
                <c:pt idx="767">
                  <c:v>26</c:v>
                </c:pt>
                <c:pt idx="768">
                  <c:v>27</c:v>
                </c:pt>
                <c:pt idx="769">
                  <c:v>27</c:v>
                </c:pt>
                <c:pt idx="770">
                  <c:v>27</c:v>
                </c:pt>
                <c:pt idx="771">
                  <c:v>27</c:v>
                </c:pt>
                <c:pt idx="772">
                  <c:v>28</c:v>
                </c:pt>
                <c:pt idx="773">
                  <c:v>28</c:v>
                </c:pt>
                <c:pt idx="774">
                  <c:v>28</c:v>
                </c:pt>
                <c:pt idx="775">
                  <c:v>28</c:v>
                </c:pt>
                <c:pt idx="776">
                  <c:v>28</c:v>
                </c:pt>
                <c:pt idx="777">
                  <c:v>28</c:v>
                </c:pt>
                <c:pt idx="778">
                  <c:v>29</c:v>
                </c:pt>
                <c:pt idx="779">
                  <c:v>29</c:v>
                </c:pt>
                <c:pt idx="780">
                  <c:v>29</c:v>
                </c:pt>
                <c:pt idx="781">
                  <c:v>29</c:v>
                </c:pt>
                <c:pt idx="782">
                  <c:v>29</c:v>
                </c:pt>
                <c:pt idx="783">
                  <c:v>29</c:v>
                </c:pt>
                <c:pt idx="784">
                  <c:v>29</c:v>
                </c:pt>
                <c:pt idx="785">
                  <c:v>29</c:v>
                </c:pt>
                <c:pt idx="786">
                  <c:v>29</c:v>
                </c:pt>
                <c:pt idx="787">
                  <c:v>29</c:v>
                </c:pt>
                <c:pt idx="788">
                  <c:v>30</c:v>
                </c:pt>
                <c:pt idx="789">
                  <c:v>29</c:v>
                </c:pt>
                <c:pt idx="790">
                  <c:v>29</c:v>
                </c:pt>
                <c:pt idx="791">
                  <c:v>29</c:v>
                </c:pt>
                <c:pt idx="792">
                  <c:v>29</c:v>
                </c:pt>
                <c:pt idx="793">
                  <c:v>29</c:v>
                </c:pt>
                <c:pt idx="794">
                  <c:v>29</c:v>
                </c:pt>
                <c:pt idx="795">
                  <c:v>29</c:v>
                </c:pt>
                <c:pt idx="796">
                  <c:v>29</c:v>
                </c:pt>
                <c:pt idx="797">
                  <c:v>29</c:v>
                </c:pt>
                <c:pt idx="798">
                  <c:v>29</c:v>
                </c:pt>
                <c:pt idx="799">
                  <c:v>29</c:v>
                </c:pt>
                <c:pt idx="800">
                  <c:v>29</c:v>
                </c:pt>
                <c:pt idx="801">
                  <c:v>29</c:v>
                </c:pt>
                <c:pt idx="802">
                  <c:v>29</c:v>
                </c:pt>
                <c:pt idx="803">
                  <c:v>29</c:v>
                </c:pt>
                <c:pt idx="804">
                  <c:v>29</c:v>
                </c:pt>
                <c:pt idx="805">
                  <c:v>29</c:v>
                </c:pt>
                <c:pt idx="806">
                  <c:v>28</c:v>
                </c:pt>
                <c:pt idx="807">
                  <c:v>28</c:v>
                </c:pt>
                <c:pt idx="808">
                  <c:v>28</c:v>
                </c:pt>
                <c:pt idx="809">
                  <c:v>27</c:v>
                </c:pt>
                <c:pt idx="810">
                  <c:v>27</c:v>
                </c:pt>
                <c:pt idx="811">
                  <c:v>26</c:v>
                </c:pt>
                <c:pt idx="812">
                  <c:v>26</c:v>
                </c:pt>
                <c:pt idx="813">
                  <c:v>25</c:v>
                </c:pt>
                <c:pt idx="814">
                  <c:v>25</c:v>
                </c:pt>
                <c:pt idx="815">
                  <c:v>24</c:v>
                </c:pt>
                <c:pt idx="816">
                  <c:v>24</c:v>
                </c:pt>
                <c:pt idx="817">
                  <c:v>24</c:v>
                </c:pt>
                <c:pt idx="818">
                  <c:v>23</c:v>
                </c:pt>
                <c:pt idx="819">
                  <c:v>23</c:v>
                </c:pt>
                <c:pt idx="820">
                  <c:v>22</c:v>
                </c:pt>
                <c:pt idx="821">
                  <c:v>21</c:v>
                </c:pt>
                <c:pt idx="822">
                  <c:v>21</c:v>
                </c:pt>
                <c:pt idx="823">
                  <c:v>21</c:v>
                </c:pt>
                <c:pt idx="824">
                  <c:v>20</c:v>
                </c:pt>
                <c:pt idx="825">
                  <c:v>20</c:v>
                </c:pt>
                <c:pt idx="826">
                  <c:v>20</c:v>
                </c:pt>
                <c:pt idx="827">
                  <c:v>20</c:v>
                </c:pt>
                <c:pt idx="828">
                  <c:v>19</c:v>
                </c:pt>
                <c:pt idx="829">
                  <c:v>19</c:v>
                </c:pt>
                <c:pt idx="830">
                  <c:v>18</c:v>
                </c:pt>
                <c:pt idx="831">
                  <c:v>18</c:v>
                </c:pt>
                <c:pt idx="832">
                  <c:v>18</c:v>
                </c:pt>
                <c:pt idx="833">
                  <c:v>18</c:v>
                </c:pt>
                <c:pt idx="834">
                  <c:v>17</c:v>
                </c:pt>
                <c:pt idx="835">
                  <c:v>17</c:v>
                </c:pt>
                <c:pt idx="836">
                  <c:v>17</c:v>
                </c:pt>
                <c:pt idx="837">
                  <c:v>17</c:v>
                </c:pt>
                <c:pt idx="838">
                  <c:v>17</c:v>
                </c:pt>
                <c:pt idx="839">
                  <c:v>17</c:v>
                </c:pt>
                <c:pt idx="840">
                  <c:v>16</c:v>
                </c:pt>
                <c:pt idx="841">
                  <c:v>16</c:v>
                </c:pt>
                <c:pt idx="842">
                  <c:v>16</c:v>
                </c:pt>
                <c:pt idx="843">
                  <c:v>16</c:v>
                </c:pt>
                <c:pt idx="844">
                  <c:v>15</c:v>
                </c:pt>
                <c:pt idx="845">
                  <c:v>15</c:v>
                </c:pt>
                <c:pt idx="846">
                  <c:v>15</c:v>
                </c:pt>
                <c:pt idx="847">
                  <c:v>15</c:v>
                </c:pt>
                <c:pt idx="848">
                  <c:v>14</c:v>
                </c:pt>
                <c:pt idx="849">
                  <c:v>14</c:v>
                </c:pt>
                <c:pt idx="850">
                  <c:v>14</c:v>
                </c:pt>
                <c:pt idx="851">
                  <c:v>14</c:v>
                </c:pt>
                <c:pt idx="852">
                  <c:v>14</c:v>
                </c:pt>
                <c:pt idx="853">
                  <c:v>14</c:v>
                </c:pt>
                <c:pt idx="854">
                  <c:v>14</c:v>
                </c:pt>
                <c:pt idx="855">
                  <c:v>14</c:v>
                </c:pt>
                <c:pt idx="856">
                  <c:v>14</c:v>
                </c:pt>
                <c:pt idx="857">
                  <c:v>14</c:v>
                </c:pt>
                <c:pt idx="858">
                  <c:v>15</c:v>
                </c:pt>
                <c:pt idx="859">
                  <c:v>15</c:v>
                </c:pt>
                <c:pt idx="860">
                  <c:v>16</c:v>
                </c:pt>
                <c:pt idx="861">
                  <c:v>16</c:v>
                </c:pt>
                <c:pt idx="862">
                  <c:v>17</c:v>
                </c:pt>
                <c:pt idx="863">
                  <c:v>19</c:v>
                </c:pt>
                <c:pt idx="864">
                  <c:v>19</c:v>
                </c:pt>
                <c:pt idx="865">
                  <c:v>20</c:v>
                </c:pt>
                <c:pt idx="866">
                  <c:v>20</c:v>
                </c:pt>
                <c:pt idx="867">
                  <c:v>21</c:v>
                </c:pt>
                <c:pt idx="868">
                  <c:v>22</c:v>
                </c:pt>
                <c:pt idx="869">
                  <c:v>22</c:v>
                </c:pt>
                <c:pt idx="870">
                  <c:v>23</c:v>
                </c:pt>
                <c:pt idx="871">
                  <c:v>23</c:v>
                </c:pt>
                <c:pt idx="872">
                  <c:v>24</c:v>
                </c:pt>
                <c:pt idx="873">
                  <c:v>24</c:v>
                </c:pt>
                <c:pt idx="874">
                  <c:v>25</c:v>
                </c:pt>
                <c:pt idx="875">
                  <c:v>25</c:v>
                </c:pt>
                <c:pt idx="876">
                  <c:v>26</c:v>
                </c:pt>
                <c:pt idx="877">
                  <c:v>26</c:v>
                </c:pt>
                <c:pt idx="878">
                  <c:v>27</c:v>
                </c:pt>
                <c:pt idx="879">
                  <c:v>27</c:v>
                </c:pt>
                <c:pt idx="880">
                  <c:v>27</c:v>
                </c:pt>
                <c:pt idx="881">
                  <c:v>27</c:v>
                </c:pt>
                <c:pt idx="882">
                  <c:v>28</c:v>
                </c:pt>
                <c:pt idx="883">
                  <c:v>28</c:v>
                </c:pt>
                <c:pt idx="884">
                  <c:v>28</c:v>
                </c:pt>
                <c:pt idx="885">
                  <c:v>28</c:v>
                </c:pt>
                <c:pt idx="886">
                  <c:v>28</c:v>
                </c:pt>
                <c:pt idx="887">
                  <c:v>29</c:v>
                </c:pt>
                <c:pt idx="888">
                  <c:v>29</c:v>
                </c:pt>
                <c:pt idx="889">
                  <c:v>29</c:v>
                </c:pt>
                <c:pt idx="890">
                  <c:v>30</c:v>
                </c:pt>
                <c:pt idx="891">
                  <c:v>31</c:v>
                </c:pt>
                <c:pt idx="892">
                  <c:v>32</c:v>
                </c:pt>
                <c:pt idx="893">
                  <c:v>34</c:v>
                </c:pt>
                <c:pt idx="894">
                  <c:v>35</c:v>
                </c:pt>
                <c:pt idx="895">
                  <c:v>37</c:v>
                </c:pt>
                <c:pt idx="896">
                  <c:v>39</c:v>
                </c:pt>
                <c:pt idx="897">
                  <c:v>40</c:v>
                </c:pt>
                <c:pt idx="898">
                  <c:v>41</c:v>
                </c:pt>
                <c:pt idx="899">
                  <c:v>42</c:v>
                </c:pt>
                <c:pt idx="900">
                  <c:v>42</c:v>
                </c:pt>
                <c:pt idx="901">
                  <c:v>43</c:v>
                </c:pt>
                <c:pt idx="902">
                  <c:v>43</c:v>
                </c:pt>
                <c:pt idx="903">
                  <c:v>43</c:v>
                </c:pt>
                <c:pt idx="904">
                  <c:v>43</c:v>
                </c:pt>
                <c:pt idx="905">
                  <c:v>43</c:v>
                </c:pt>
                <c:pt idx="906">
                  <c:v>43</c:v>
                </c:pt>
                <c:pt idx="907">
                  <c:v>43</c:v>
                </c:pt>
                <c:pt idx="908">
                  <c:v>43</c:v>
                </c:pt>
                <c:pt idx="909">
                  <c:v>43</c:v>
                </c:pt>
                <c:pt idx="910">
                  <c:v>43</c:v>
                </c:pt>
                <c:pt idx="911">
                  <c:v>43</c:v>
                </c:pt>
                <c:pt idx="912">
                  <c:v>43</c:v>
                </c:pt>
                <c:pt idx="913">
                  <c:v>43</c:v>
                </c:pt>
                <c:pt idx="914">
                  <c:v>43</c:v>
                </c:pt>
                <c:pt idx="915">
                  <c:v>43</c:v>
                </c:pt>
                <c:pt idx="916">
                  <c:v>42</c:v>
                </c:pt>
                <c:pt idx="917">
                  <c:v>42</c:v>
                </c:pt>
                <c:pt idx="918">
                  <c:v>42</c:v>
                </c:pt>
                <c:pt idx="919">
                  <c:v>42</c:v>
                </c:pt>
                <c:pt idx="920">
                  <c:v>42</c:v>
                </c:pt>
                <c:pt idx="921">
                  <c:v>42</c:v>
                </c:pt>
                <c:pt idx="922">
                  <c:v>43</c:v>
                </c:pt>
                <c:pt idx="923">
                  <c:v>43</c:v>
                </c:pt>
                <c:pt idx="924">
                  <c:v>43</c:v>
                </c:pt>
                <c:pt idx="925">
                  <c:v>43</c:v>
                </c:pt>
                <c:pt idx="926">
                  <c:v>43</c:v>
                </c:pt>
                <c:pt idx="927">
                  <c:v>43</c:v>
                </c:pt>
                <c:pt idx="928">
                  <c:v>42</c:v>
                </c:pt>
                <c:pt idx="929">
                  <c:v>42</c:v>
                </c:pt>
                <c:pt idx="930">
                  <c:v>42</c:v>
                </c:pt>
                <c:pt idx="931">
                  <c:v>42</c:v>
                </c:pt>
                <c:pt idx="932">
                  <c:v>41</c:v>
                </c:pt>
                <c:pt idx="933">
                  <c:v>40</c:v>
                </c:pt>
                <c:pt idx="934">
                  <c:v>39</c:v>
                </c:pt>
                <c:pt idx="935">
                  <c:v>37</c:v>
                </c:pt>
                <c:pt idx="936">
                  <c:v>35</c:v>
                </c:pt>
                <c:pt idx="937">
                  <c:v>34</c:v>
                </c:pt>
                <c:pt idx="938">
                  <c:v>33</c:v>
                </c:pt>
                <c:pt idx="939">
                  <c:v>32</c:v>
                </c:pt>
                <c:pt idx="940">
                  <c:v>31</c:v>
                </c:pt>
                <c:pt idx="941">
                  <c:v>30</c:v>
                </c:pt>
                <c:pt idx="942">
                  <c:v>29</c:v>
                </c:pt>
                <c:pt idx="943">
                  <c:v>28</c:v>
                </c:pt>
                <c:pt idx="944">
                  <c:v>27</c:v>
                </c:pt>
                <c:pt idx="945">
                  <c:v>26</c:v>
                </c:pt>
                <c:pt idx="946">
                  <c:v>26</c:v>
                </c:pt>
                <c:pt idx="947">
                  <c:v>25</c:v>
                </c:pt>
                <c:pt idx="948">
                  <c:v>25</c:v>
                </c:pt>
                <c:pt idx="949">
                  <c:v>24</c:v>
                </c:pt>
                <c:pt idx="950">
                  <c:v>24</c:v>
                </c:pt>
                <c:pt idx="951">
                  <c:v>23</c:v>
                </c:pt>
                <c:pt idx="952">
                  <c:v>23</c:v>
                </c:pt>
                <c:pt idx="953">
                  <c:v>23</c:v>
                </c:pt>
                <c:pt idx="954">
                  <c:v>23</c:v>
                </c:pt>
                <c:pt idx="955">
                  <c:v>22</c:v>
                </c:pt>
                <c:pt idx="956">
                  <c:v>22</c:v>
                </c:pt>
                <c:pt idx="957">
                  <c:v>21</c:v>
                </c:pt>
                <c:pt idx="958">
                  <c:v>21</c:v>
                </c:pt>
                <c:pt idx="959">
                  <c:v>20</c:v>
                </c:pt>
                <c:pt idx="960">
                  <c:v>20</c:v>
                </c:pt>
                <c:pt idx="961">
                  <c:v>19</c:v>
                </c:pt>
                <c:pt idx="962">
                  <c:v>19</c:v>
                </c:pt>
                <c:pt idx="963">
                  <c:v>19</c:v>
                </c:pt>
                <c:pt idx="964">
                  <c:v>18</c:v>
                </c:pt>
                <c:pt idx="965">
                  <c:v>18</c:v>
                </c:pt>
                <c:pt idx="966">
                  <c:v>18</c:v>
                </c:pt>
                <c:pt idx="967">
                  <c:v>18</c:v>
                </c:pt>
                <c:pt idx="968">
                  <c:v>18</c:v>
                </c:pt>
                <c:pt idx="969">
                  <c:v>17</c:v>
                </c:pt>
                <c:pt idx="970">
                  <c:v>17</c:v>
                </c:pt>
                <c:pt idx="971">
                  <c:v>17</c:v>
                </c:pt>
                <c:pt idx="972">
                  <c:v>17</c:v>
                </c:pt>
                <c:pt idx="973">
                  <c:v>17</c:v>
                </c:pt>
                <c:pt idx="974">
                  <c:v>16</c:v>
                </c:pt>
                <c:pt idx="975">
                  <c:v>16</c:v>
                </c:pt>
                <c:pt idx="976">
                  <c:v>16</c:v>
                </c:pt>
                <c:pt idx="977">
                  <c:v>16</c:v>
                </c:pt>
                <c:pt idx="978">
                  <c:v>16</c:v>
                </c:pt>
                <c:pt idx="979">
                  <c:v>15</c:v>
                </c:pt>
                <c:pt idx="980">
                  <c:v>15</c:v>
                </c:pt>
                <c:pt idx="981">
                  <c:v>15</c:v>
                </c:pt>
                <c:pt idx="982">
                  <c:v>15</c:v>
                </c:pt>
                <c:pt idx="983">
                  <c:v>15</c:v>
                </c:pt>
                <c:pt idx="984">
                  <c:v>15</c:v>
                </c:pt>
                <c:pt idx="985">
                  <c:v>15</c:v>
                </c:pt>
                <c:pt idx="986">
                  <c:v>14</c:v>
                </c:pt>
                <c:pt idx="987">
                  <c:v>14</c:v>
                </c:pt>
                <c:pt idx="988">
                  <c:v>14</c:v>
                </c:pt>
                <c:pt idx="989">
                  <c:v>14</c:v>
                </c:pt>
                <c:pt idx="990">
                  <c:v>14</c:v>
                </c:pt>
                <c:pt idx="991">
                  <c:v>14</c:v>
                </c:pt>
                <c:pt idx="992">
                  <c:v>14</c:v>
                </c:pt>
                <c:pt idx="993">
                  <c:v>13</c:v>
                </c:pt>
                <c:pt idx="994">
                  <c:v>13</c:v>
                </c:pt>
                <c:pt idx="995">
                  <c:v>13</c:v>
                </c:pt>
                <c:pt idx="996">
                  <c:v>13</c:v>
                </c:pt>
                <c:pt idx="997">
                  <c:v>13</c:v>
                </c:pt>
                <c:pt idx="998">
                  <c:v>13</c:v>
                </c:pt>
                <c:pt idx="999">
                  <c:v>13</c:v>
                </c:pt>
                <c:pt idx="1000">
                  <c:v>13</c:v>
                </c:pt>
                <c:pt idx="1001">
                  <c:v>13</c:v>
                </c:pt>
                <c:pt idx="1002">
                  <c:v>13</c:v>
                </c:pt>
                <c:pt idx="1003">
                  <c:v>13</c:v>
                </c:pt>
                <c:pt idx="1004">
                  <c:v>13</c:v>
                </c:pt>
                <c:pt idx="1005">
                  <c:v>13</c:v>
                </c:pt>
                <c:pt idx="1006">
                  <c:v>13</c:v>
                </c:pt>
                <c:pt idx="1007">
                  <c:v>13</c:v>
                </c:pt>
                <c:pt idx="1008">
                  <c:v>13</c:v>
                </c:pt>
                <c:pt idx="1009">
                  <c:v>13</c:v>
                </c:pt>
                <c:pt idx="1010">
                  <c:v>13</c:v>
                </c:pt>
                <c:pt idx="1011">
                  <c:v>13</c:v>
                </c:pt>
                <c:pt idx="1012">
                  <c:v>13</c:v>
                </c:pt>
                <c:pt idx="1013">
                  <c:v>13</c:v>
                </c:pt>
                <c:pt idx="1014">
                  <c:v>13</c:v>
                </c:pt>
                <c:pt idx="1015">
                  <c:v>13</c:v>
                </c:pt>
                <c:pt idx="1016">
                  <c:v>14</c:v>
                </c:pt>
                <c:pt idx="1017">
                  <c:v>14</c:v>
                </c:pt>
                <c:pt idx="1018">
                  <c:v>14</c:v>
                </c:pt>
                <c:pt idx="1019">
                  <c:v>14</c:v>
                </c:pt>
                <c:pt idx="1020">
                  <c:v>14</c:v>
                </c:pt>
                <c:pt idx="1021">
                  <c:v>14</c:v>
                </c:pt>
                <c:pt idx="1022">
                  <c:v>14</c:v>
                </c:pt>
                <c:pt idx="1023">
                  <c:v>14</c:v>
                </c:pt>
                <c:pt idx="1024">
                  <c:v>15</c:v>
                </c:pt>
                <c:pt idx="1025">
                  <c:v>15</c:v>
                </c:pt>
                <c:pt idx="1026">
                  <c:v>15</c:v>
                </c:pt>
                <c:pt idx="1027">
                  <c:v>15</c:v>
                </c:pt>
                <c:pt idx="1028">
                  <c:v>15</c:v>
                </c:pt>
                <c:pt idx="1029">
                  <c:v>15</c:v>
                </c:pt>
                <c:pt idx="1030">
                  <c:v>15</c:v>
                </c:pt>
                <c:pt idx="1031">
                  <c:v>16</c:v>
                </c:pt>
                <c:pt idx="1032">
                  <c:v>16</c:v>
                </c:pt>
                <c:pt idx="1033">
                  <c:v>16</c:v>
                </c:pt>
                <c:pt idx="1034">
                  <c:v>16</c:v>
                </c:pt>
                <c:pt idx="1035">
                  <c:v>16</c:v>
                </c:pt>
                <c:pt idx="1036">
                  <c:v>17</c:v>
                </c:pt>
                <c:pt idx="1037">
                  <c:v>17</c:v>
                </c:pt>
                <c:pt idx="1038">
                  <c:v>17</c:v>
                </c:pt>
                <c:pt idx="1039">
                  <c:v>17</c:v>
                </c:pt>
                <c:pt idx="1040">
                  <c:v>17</c:v>
                </c:pt>
                <c:pt idx="1041">
                  <c:v>17</c:v>
                </c:pt>
                <c:pt idx="1042">
                  <c:v>17</c:v>
                </c:pt>
                <c:pt idx="1043">
                  <c:v>17</c:v>
                </c:pt>
                <c:pt idx="1044">
                  <c:v>17</c:v>
                </c:pt>
                <c:pt idx="1045">
                  <c:v>17</c:v>
                </c:pt>
                <c:pt idx="1046">
                  <c:v>17</c:v>
                </c:pt>
                <c:pt idx="1047">
                  <c:v>17</c:v>
                </c:pt>
                <c:pt idx="1048">
                  <c:v>17</c:v>
                </c:pt>
                <c:pt idx="1049">
                  <c:v>17</c:v>
                </c:pt>
                <c:pt idx="1050">
                  <c:v>17</c:v>
                </c:pt>
                <c:pt idx="1051">
                  <c:v>17</c:v>
                </c:pt>
                <c:pt idx="1052">
                  <c:v>18</c:v>
                </c:pt>
                <c:pt idx="1053">
                  <c:v>17</c:v>
                </c:pt>
                <c:pt idx="1054">
                  <c:v>17</c:v>
                </c:pt>
                <c:pt idx="1055">
                  <c:v>17</c:v>
                </c:pt>
                <c:pt idx="1056">
                  <c:v>17</c:v>
                </c:pt>
                <c:pt idx="1057">
                  <c:v>17</c:v>
                </c:pt>
                <c:pt idx="1058">
                  <c:v>17</c:v>
                </c:pt>
                <c:pt idx="1059">
                  <c:v>17</c:v>
                </c:pt>
                <c:pt idx="1060">
                  <c:v>17</c:v>
                </c:pt>
                <c:pt idx="1061">
                  <c:v>17</c:v>
                </c:pt>
                <c:pt idx="1062">
                  <c:v>17</c:v>
                </c:pt>
                <c:pt idx="1063">
                  <c:v>17</c:v>
                </c:pt>
                <c:pt idx="1064">
                  <c:v>17</c:v>
                </c:pt>
                <c:pt idx="1065">
                  <c:v>16</c:v>
                </c:pt>
                <c:pt idx="1066">
                  <c:v>16</c:v>
                </c:pt>
                <c:pt idx="1067">
                  <c:v>17</c:v>
                </c:pt>
                <c:pt idx="1068">
                  <c:v>17</c:v>
                </c:pt>
                <c:pt idx="1069">
                  <c:v>18</c:v>
                </c:pt>
                <c:pt idx="1070">
                  <c:v>19</c:v>
                </c:pt>
                <c:pt idx="1071">
                  <c:v>20</c:v>
                </c:pt>
                <c:pt idx="1072">
                  <c:v>21</c:v>
                </c:pt>
                <c:pt idx="1073">
                  <c:v>23</c:v>
                </c:pt>
                <c:pt idx="1074">
                  <c:v>23</c:v>
                </c:pt>
                <c:pt idx="1075">
                  <c:v>23</c:v>
                </c:pt>
                <c:pt idx="1076">
                  <c:v>23</c:v>
                </c:pt>
                <c:pt idx="1077">
                  <c:v>23</c:v>
                </c:pt>
                <c:pt idx="1078">
                  <c:v>23</c:v>
                </c:pt>
                <c:pt idx="1079">
                  <c:v>23</c:v>
                </c:pt>
                <c:pt idx="1080">
                  <c:v>24</c:v>
                </c:pt>
                <c:pt idx="1081">
                  <c:v>25</c:v>
                </c:pt>
                <c:pt idx="1082">
                  <c:v>25</c:v>
                </c:pt>
                <c:pt idx="1083">
                  <c:v>25</c:v>
                </c:pt>
                <c:pt idx="1084">
                  <c:v>25</c:v>
                </c:pt>
                <c:pt idx="1085">
                  <c:v>25</c:v>
                </c:pt>
                <c:pt idx="1086">
                  <c:v>25</c:v>
                </c:pt>
                <c:pt idx="1087">
                  <c:v>25</c:v>
                </c:pt>
                <c:pt idx="1088">
                  <c:v>25</c:v>
                </c:pt>
                <c:pt idx="1089">
                  <c:v>25</c:v>
                </c:pt>
                <c:pt idx="1090">
                  <c:v>25</c:v>
                </c:pt>
                <c:pt idx="1091">
                  <c:v>25</c:v>
                </c:pt>
                <c:pt idx="1092">
                  <c:v>25</c:v>
                </c:pt>
                <c:pt idx="1093">
                  <c:v>25</c:v>
                </c:pt>
                <c:pt idx="1094">
                  <c:v>25</c:v>
                </c:pt>
                <c:pt idx="1095">
                  <c:v>25</c:v>
                </c:pt>
                <c:pt idx="1096">
                  <c:v>24</c:v>
                </c:pt>
                <c:pt idx="1097">
                  <c:v>24</c:v>
                </c:pt>
                <c:pt idx="1098">
                  <c:v>24</c:v>
                </c:pt>
                <c:pt idx="1099">
                  <c:v>24</c:v>
                </c:pt>
                <c:pt idx="1100">
                  <c:v>24</c:v>
                </c:pt>
                <c:pt idx="1101">
                  <c:v>24</c:v>
                </c:pt>
                <c:pt idx="1102">
                  <c:v>24</c:v>
                </c:pt>
                <c:pt idx="1103">
                  <c:v>24</c:v>
                </c:pt>
                <c:pt idx="1104">
                  <c:v>24</c:v>
                </c:pt>
                <c:pt idx="1105">
                  <c:v>24</c:v>
                </c:pt>
                <c:pt idx="1106">
                  <c:v>25</c:v>
                </c:pt>
                <c:pt idx="1107">
                  <c:v>25</c:v>
                </c:pt>
                <c:pt idx="1108">
                  <c:v>25</c:v>
                </c:pt>
                <c:pt idx="1109">
                  <c:v>24</c:v>
                </c:pt>
                <c:pt idx="1110">
                  <c:v>23</c:v>
                </c:pt>
                <c:pt idx="1111">
                  <c:v>22</c:v>
                </c:pt>
                <c:pt idx="1112">
                  <c:v>21</c:v>
                </c:pt>
                <c:pt idx="1113">
                  <c:v>20</c:v>
                </c:pt>
                <c:pt idx="1114">
                  <c:v>18</c:v>
                </c:pt>
                <c:pt idx="1115">
                  <c:v>18</c:v>
                </c:pt>
                <c:pt idx="1116">
                  <c:v>18</c:v>
                </c:pt>
                <c:pt idx="1117">
                  <c:v>17</c:v>
                </c:pt>
                <c:pt idx="1118">
                  <c:v>17</c:v>
                </c:pt>
                <c:pt idx="1119">
                  <c:v>17</c:v>
                </c:pt>
                <c:pt idx="1120">
                  <c:v>17</c:v>
                </c:pt>
                <c:pt idx="1121">
                  <c:v>16</c:v>
                </c:pt>
                <c:pt idx="1122">
                  <c:v>15</c:v>
                </c:pt>
                <c:pt idx="1123">
                  <c:v>15</c:v>
                </c:pt>
                <c:pt idx="1124">
                  <c:v>15</c:v>
                </c:pt>
                <c:pt idx="1125">
                  <c:v>15</c:v>
                </c:pt>
                <c:pt idx="1126">
                  <c:v>15</c:v>
                </c:pt>
                <c:pt idx="1127">
                  <c:v>15</c:v>
                </c:pt>
                <c:pt idx="1128">
                  <c:v>15</c:v>
                </c:pt>
                <c:pt idx="1129">
                  <c:v>15</c:v>
                </c:pt>
                <c:pt idx="1130">
                  <c:v>14</c:v>
                </c:pt>
                <c:pt idx="1131">
                  <c:v>14</c:v>
                </c:pt>
                <c:pt idx="1132">
                  <c:v>14</c:v>
                </c:pt>
                <c:pt idx="1133">
                  <c:v>14</c:v>
                </c:pt>
                <c:pt idx="1134">
                  <c:v>15</c:v>
                </c:pt>
                <c:pt idx="1135">
                  <c:v>15</c:v>
                </c:pt>
                <c:pt idx="1136">
                  <c:v>15</c:v>
                </c:pt>
                <c:pt idx="1137">
                  <c:v>15</c:v>
                </c:pt>
                <c:pt idx="1138">
                  <c:v>15</c:v>
                </c:pt>
                <c:pt idx="1139">
                  <c:v>15</c:v>
                </c:pt>
                <c:pt idx="1140">
                  <c:v>15</c:v>
                </c:pt>
                <c:pt idx="1141">
                  <c:v>15</c:v>
                </c:pt>
                <c:pt idx="1142">
                  <c:v>15</c:v>
                </c:pt>
                <c:pt idx="1143">
                  <c:v>15</c:v>
                </c:pt>
                <c:pt idx="1144">
                  <c:v>15</c:v>
                </c:pt>
                <c:pt idx="1145">
                  <c:v>15</c:v>
                </c:pt>
                <c:pt idx="1146">
                  <c:v>15</c:v>
                </c:pt>
                <c:pt idx="1147">
                  <c:v>15</c:v>
                </c:pt>
                <c:pt idx="1148">
                  <c:v>15</c:v>
                </c:pt>
                <c:pt idx="1149">
                  <c:v>15</c:v>
                </c:pt>
                <c:pt idx="1150">
                  <c:v>15</c:v>
                </c:pt>
                <c:pt idx="1151">
                  <c:v>15</c:v>
                </c:pt>
                <c:pt idx="1152">
                  <c:v>15</c:v>
                </c:pt>
                <c:pt idx="1153">
                  <c:v>15</c:v>
                </c:pt>
                <c:pt idx="1154">
                  <c:v>15</c:v>
                </c:pt>
                <c:pt idx="1155">
                  <c:v>15</c:v>
                </c:pt>
                <c:pt idx="1156">
                  <c:v>15</c:v>
                </c:pt>
                <c:pt idx="1157">
                  <c:v>15</c:v>
                </c:pt>
                <c:pt idx="1158">
                  <c:v>15</c:v>
                </c:pt>
                <c:pt idx="1159">
                  <c:v>15</c:v>
                </c:pt>
                <c:pt idx="1160">
                  <c:v>15</c:v>
                </c:pt>
                <c:pt idx="1161">
                  <c:v>15</c:v>
                </c:pt>
                <c:pt idx="1162">
                  <c:v>15</c:v>
                </c:pt>
                <c:pt idx="1163">
                  <c:v>15</c:v>
                </c:pt>
                <c:pt idx="1164">
                  <c:v>15</c:v>
                </c:pt>
                <c:pt idx="1165">
                  <c:v>15</c:v>
                </c:pt>
                <c:pt idx="1166">
                  <c:v>15</c:v>
                </c:pt>
                <c:pt idx="1167">
                  <c:v>15</c:v>
                </c:pt>
                <c:pt idx="1168">
                  <c:v>15</c:v>
                </c:pt>
                <c:pt idx="1169">
                  <c:v>15</c:v>
                </c:pt>
                <c:pt idx="1170">
                  <c:v>16</c:v>
                </c:pt>
                <c:pt idx="1171">
                  <c:v>16</c:v>
                </c:pt>
                <c:pt idx="1172">
                  <c:v>16</c:v>
                </c:pt>
                <c:pt idx="1173">
                  <c:v>16</c:v>
                </c:pt>
                <c:pt idx="1174">
                  <c:v>16</c:v>
                </c:pt>
                <c:pt idx="1175">
                  <c:v>16</c:v>
                </c:pt>
                <c:pt idx="1176">
                  <c:v>16</c:v>
                </c:pt>
                <c:pt idx="1177">
                  <c:v>16</c:v>
                </c:pt>
                <c:pt idx="1178">
                  <c:v>16</c:v>
                </c:pt>
                <c:pt idx="1179">
                  <c:v>16</c:v>
                </c:pt>
                <c:pt idx="1180">
                  <c:v>16</c:v>
                </c:pt>
                <c:pt idx="1181">
                  <c:v>16</c:v>
                </c:pt>
                <c:pt idx="1182">
                  <c:v>15</c:v>
                </c:pt>
                <c:pt idx="1183">
                  <c:v>15</c:v>
                </c:pt>
                <c:pt idx="1184">
                  <c:v>16</c:v>
                </c:pt>
                <c:pt idx="1185">
                  <c:v>16</c:v>
                </c:pt>
                <c:pt idx="1186">
                  <c:v>16</c:v>
                </c:pt>
                <c:pt idx="1187">
                  <c:v>15</c:v>
                </c:pt>
                <c:pt idx="1188">
                  <c:v>15</c:v>
                </c:pt>
                <c:pt idx="1189">
                  <c:v>15</c:v>
                </c:pt>
                <c:pt idx="1190">
                  <c:v>15</c:v>
                </c:pt>
                <c:pt idx="1191">
                  <c:v>15</c:v>
                </c:pt>
                <c:pt idx="1192">
                  <c:v>15</c:v>
                </c:pt>
                <c:pt idx="1193">
                  <c:v>15</c:v>
                </c:pt>
                <c:pt idx="1194">
                  <c:v>15</c:v>
                </c:pt>
                <c:pt idx="1195">
                  <c:v>15</c:v>
                </c:pt>
                <c:pt idx="1196">
                  <c:v>15</c:v>
                </c:pt>
                <c:pt idx="1197">
                  <c:v>15</c:v>
                </c:pt>
                <c:pt idx="1198">
                  <c:v>15</c:v>
                </c:pt>
                <c:pt idx="1199">
                  <c:v>15</c:v>
                </c:pt>
                <c:pt idx="1200">
                  <c:v>15</c:v>
                </c:pt>
                <c:pt idx="1201">
                  <c:v>14</c:v>
                </c:pt>
                <c:pt idx="1202">
                  <c:v>15</c:v>
                </c:pt>
                <c:pt idx="1203">
                  <c:v>15</c:v>
                </c:pt>
                <c:pt idx="1204">
                  <c:v>15</c:v>
                </c:pt>
                <c:pt idx="1205">
                  <c:v>15</c:v>
                </c:pt>
                <c:pt idx="1206">
                  <c:v>15</c:v>
                </c:pt>
                <c:pt idx="1207">
                  <c:v>15</c:v>
                </c:pt>
                <c:pt idx="1208">
                  <c:v>15</c:v>
                </c:pt>
                <c:pt idx="1209">
                  <c:v>15</c:v>
                </c:pt>
                <c:pt idx="1210">
                  <c:v>15</c:v>
                </c:pt>
                <c:pt idx="1211">
                  <c:v>15</c:v>
                </c:pt>
                <c:pt idx="1212">
                  <c:v>15</c:v>
                </c:pt>
                <c:pt idx="1213">
                  <c:v>15</c:v>
                </c:pt>
                <c:pt idx="1214">
                  <c:v>15</c:v>
                </c:pt>
                <c:pt idx="1215">
                  <c:v>15</c:v>
                </c:pt>
                <c:pt idx="1216">
                  <c:v>15</c:v>
                </c:pt>
                <c:pt idx="1217">
                  <c:v>15</c:v>
                </c:pt>
                <c:pt idx="1218">
                  <c:v>15</c:v>
                </c:pt>
                <c:pt idx="1219">
                  <c:v>15</c:v>
                </c:pt>
                <c:pt idx="1220">
                  <c:v>16</c:v>
                </c:pt>
                <c:pt idx="1221">
                  <c:v>16</c:v>
                </c:pt>
                <c:pt idx="1222">
                  <c:v>16</c:v>
                </c:pt>
                <c:pt idx="1223">
                  <c:v>16</c:v>
                </c:pt>
                <c:pt idx="1224">
                  <c:v>16</c:v>
                </c:pt>
                <c:pt idx="1225">
                  <c:v>16</c:v>
                </c:pt>
                <c:pt idx="1226">
                  <c:v>16</c:v>
                </c:pt>
                <c:pt idx="1227">
                  <c:v>16</c:v>
                </c:pt>
                <c:pt idx="1228">
                  <c:v>16</c:v>
                </c:pt>
                <c:pt idx="1229">
                  <c:v>16</c:v>
                </c:pt>
                <c:pt idx="1230">
                  <c:v>16</c:v>
                </c:pt>
                <c:pt idx="1231">
                  <c:v>16</c:v>
                </c:pt>
                <c:pt idx="1232">
                  <c:v>16</c:v>
                </c:pt>
                <c:pt idx="1233">
                  <c:v>16</c:v>
                </c:pt>
                <c:pt idx="1234">
                  <c:v>16</c:v>
                </c:pt>
                <c:pt idx="1235">
                  <c:v>16</c:v>
                </c:pt>
                <c:pt idx="1236">
                  <c:v>16</c:v>
                </c:pt>
                <c:pt idx="1237">
                  <c:v>16</c:v>
                </c:pt>
                <c:pt idx="1238">
                  <c:v>16</c:v>
                </c:pt>
                <c:pt idx="1239">
                  <c:v>16</c:v>
                </c:pt>
                <c:pt idx="1240">
                  <c:v>16</c:v>
                </c:pt>
                <c:pt idx="1241">
                  <c:v>16</c:v>
                </c:pt>
                <c:pt idx="1242">
                  <c:v>16</c:v>
                </c:pt>
                <c:pt idx="1243">
                  <c:v>17</c:v>
                </c:pt>
                <c:pt idx="1244">
                  <c:v>16</c:v>
                </c:pt>
                <c:pt idx="1245">
                  <c:v>17</c:v>
                </c:pt>
                <c:pt idx="1246">
                  <c:v>17</c:v>
                </c:pt>
                <c:pt idx="1247">
                  <c:v>17</c:v>
                </c:pt>
                <c:pt idx="1248">
                  <c:v>17</c:v>
                </c:pt>
                <c:pt idx="1249">
                  <c:v>17</c:v>
                </c:pt>
                <c:pt idx="1250">
                  <c:v>16</c:v>
                </c:pt>
                <c:pt idx="1251">
                  <c:v>16</c:v>
                </c:pt>
                <c:pt idx="1252">
                  <c:v>16</c:v>
                </c:pt>
                <c:pt idx="1253">
                  <c:v>16</c:v>
                </c:pt>
                <c:pt idx="1254">
                  <c:v>16</c:v>
                </c:pt>
                <c:pt idx="1255">
                  <c:v>16</c:v>
                </c:pt>
                <c:pt idx="1256">
                  <c:v>16</c:v>
                </c:pt>
                <c:pt idx="1257">
                  <c:v>16</c:v>
                </c:pt>
                <c:pt idx="1258">
                  <c:v>16</c:v>
                </c:pt>
                <c:pt idx="1259">
                  <c:v>16</c:v>
                </c:pt>
                <c:pt idx="1260">
                  <c:v>16</c:v>
                </c:pt>
                <c:pt idx="1261">
                  <c:v>16</c:v>
                </c:pt>
                <c:pt idx="1262">
                  <c:v>16</c:v>
                </c:pt>
                <c:pt idx="1263">
                  <c:v>16</c:v>
                </c:pt>
                <c:pt idx="1264">
                  <c:v>16</c:v>
                </c:pt>
                <c:pt idx="1265">
                  <c:v>16</c:v>
                </c:pt>
                <c:pt idx="1266">
                  <c:v>16</c:v>
                </c:pt>
                <c:pt idx="1267">
                  <c:v>16</c:v>
                </c:pt>
                <c:pt idx="1268">
                  <c:v>16</c:v>
                </c:pt>
                <c:pt idx="1269">
                  <c:v>16</c:v>
                </c:pt>
                <c:pt idx="1270">
                  <c:v>16</c:v>
                </c:pt>
                <c:pt idx="1271">
                  <c:v>16</c:v>
                </c:pt>
                <c:pt idx="1272">
                  <c:v>16</c:v>
                </c:pt>
                <c:pt idx="1273">
                  <c:v>16</c:v>
                </c:pt>
                <c:pt idx="1274">
                  <c:v>15</c:v>
                </c:pt>
                <c:pt idx="1275">
                  <c:v>15</c:v>
                </c:pt>
                <c:pt idx="1276">
                  <c:v>16</c:v>
                </c:pt>
                <c:pt idx="1277">
                  <c:v>15</c:v>
                </c:pt>
                <c:pt idx="1278">
                  <c:v>15</c:v>
                </c:pt>
                <c:pt idx="1279">
                  <c:v>15</c:v>
                </c:pt>
                <c:pt idx="1280">
                  <c:v>15</c:v>
                </c:pt>
                <c:pt idx="1281">
                  <c:v>15</c:v>
                </c:pt>
                <c:pt idx="1282">
                  <c:v>15</c:v>
                </c:pt>
                <c:pt idx="1283">
                  <c:v>15</c:v>
                </c:pt>
                <c:pt idx="1284">
                  <c:v>15</c:v>
                </c:pt>
                <c:pt idx="1285">
                  <c:v>15</c:v>
                </c:pt>
                <c:pt idx="1286">
                  <c:v>14</c:v>
                </c:pt>
                <c:pt idx="1287">
                  <c:v>14</c:v>
                </c:pt>
                <c:pt idx="1288">
                  <c:v>14</c:v>
                </c:pt>
                <c:pt idx="1289">
                  <c:v>14</c:v>
                </c:pt>
                <c:pt idx="1290">
                  <c:v>14</c:v>
                </c:pt>
                <c:pt idx="1291">
                  <c:v>14</c:v>
                </c:pt>
                <c:pt idx="1292">
                  <c:v>14</c:v>
                </c:pt>
                <c:pt idx="1293">
                  <c:v>14</c:v>
                </c:pt>
                <c:pt idx="1294">
                  <c:v>14</c:v>
                </c:pt>
                <c:pt idx="1295">
                  <c:v>14</c:v>
                </c:pt>
                <c:pt idx="1296">
                  <c:v>14</c:v>
                </c:pt>
                <c:pt idx="1297">
                  <c:v>14</c:v>
                </c:pt>
                <c:pt idx="1298">
                  <c:v>14</c:v>
                </c:pt>
                <c:pt idx="1299">
                  <c:v>14</c:v>
                </c:pt>
                <c:pt idx="1300">
                  <c:v>15</c:v>
                </c:pt>
                <c:pt idx="1301">
                  <c:v>15</c:v>
                </c:pt>
                <c:pt idx="1302">
                  <c:v>15</c:v>
                </c:pt>
                <c:pt idx="1303">
                  <c:v>15</c:v>
                </c:pt>
                <c:pt idx="1304">
                  <c:v>16</c:v>
                </c:pt>
                <c:pt idx="1305">
                  <c:v>15</c:v>
                </c:pt>
                <c:pt idx="1306">
                  <c:v>15</c:v>
                </c:pt>
                <c:pt idx="1307">
                  <c:v>15</c:v>
                </c:pt>
                <c:pt idx="1308">
                  <c:v>15</c:v>
                </c:pt>
                <c:pt idx="1309">
                  <c:v>16</c:v>
                </c:pt>
                <c:pt idx="1310">
                  <c:v>16</c:v>
                </c:pt>
                <c:pt idx="1311">
                  <c:v>16</c:v>
                </c:pt>
                <c:pt idx="1312">
                  <c:v>15</c:v>
                </c:pt>
                <c:pt idx="1313">
                  <c:v>15</c:v>
                </c:pt>
                <c:pt idx="1314">
                  <c:v>15</c:v>
                </c:pt>
                <c:pt idx="1315">
                  <c:v>15</c:v>
                </c:pt>
                <c:pt idx="1316">
                  <c:v>15</c:v>
                </c:pt>
                <c:pt idx="1317">
                  <c:v>15</c:v>
                </c:pt>
                <c:pt idx="1318">
                  <c:v>15</c:v>
                </c:pt>
                <c:pt idx="1319">
                  <c:v>15</c:v>
                </c:pt>
                <c:pt idx="1320">
                  <c:v>15</c:v>
                </c:pt>
                <c:pt idx="1321">
                  <c:v>15</c:v>
                </c:pt>
                <c:pt idx="1322">
                  <c:v>15</c:v>
                </c:pt>
                <c:pt idx="1323">
                  <c:v>15</c:v>
                </c:pt>
                <c:pt idx="1324">
                  <c:v>15</c:v>
                </c:pt>
                <c:pt idx="1325">
                  <c:v>15</c:v>
                </c:pt>
                <c:pt idx="1326">
                  <c:v>15</c:v>
                </c:pt>
                <c:pt idx="1327">
                  <c:v>16</c:v>
                </c:pt>
                <c:pt idx="1328">
                  <c:v>16</c:v>
                </c:pt>
                <c:pt idx="1329">
                  <c:v>16</c:v>
                </c:pt>
                <c:pt idx="1330">
                  <c:v>16</c:v>
                </c:pt>
                <c:pt idx="1331">
                  <c:v>16</c:v>
                </c:pt>
                <c:pt idx="1332">
                  <c:v>16</c:v>
                </c:pt>
                <c:pt idx="1333">
                  <c:v>16</c:v>
                </c:pt>
                <c:pt idx="1334">
                  <c:v>16</c:v>
                </c:pt>
                <c:pt idx="1335">
                  <c:v>16</c:v>
                </c:pt>
                <c:pt idx="1336">
                  <c:v>15</c:v>
                </c:pt>
                <c:pt idx="1337">
                  <c:v>15</c:v>
                </c:pt>
                <c:pt idx="1338">
                  <c:v>15</c:v>
                </c:pt>
                <c:pt idx="1339">
                  <c:v>15</c:v>
                </c:pt>
                <c:pt idx="1340">
                  <c:v>15</c:v>
                </c:pt>
                <c:pt idx="1341">
                  <c:v>14</c:v>
                </c:pt>
                <c:pt idx="1342">
                  <c:v>14</c:v>
                </c:pt>
                <c:pt idx="1343">
                  <c:v>14</c:v>
                </c:pt>
                <c:pt idx="1344">
                  <c:v>14</c:v>
                </c:pt>
                <c:pt idx="1345">
                  <c:v>14</c:v>
                </c:pt>
                <c:pt idx="1346">
                  <c:v>14</c:v>
                </c:pt>
                <c:pt idx="1347">
                  <c:v>13</c:v>
                </c:pt>
                <c:pt idx="1348">
                  <c:v>13</c:v>
                </c:pt>
                <c:pt idx="1349">
                  <c:v>13</c:v>
                </c:pt>
                <c:pt idx="1350">
                  <c:v>13</c:v>
                </c:pt>
                <c:pt idx="1351">
                  <c:v>13</c:v>
                </c:pt>
                <c:pt idx="1352">
                  <c:v>13</c:v>
                </c:pt>
                <c:pt idx="1353">
                  <c:v>13</c:v>
                </c:pt>
                <c:pt idx="1354">
                  <c:v>13</c:v>
                </c:pt>
                <c:pt idx="1355">
                  <c:v>13</c:v>
                </c:pt>
                <c:pt idx="1356">
                  <c:v>13</c:v>
                </c:pt>
                <c:pt idx="1357">
                  <c:v>13</c:v>
                </c:pt>
                <c:pt idx="1358">
                  <c:v>13</c:v>
                </c:pt>
                <c:pt idx="1359">
                  <c:v>13</c:v>
                </c:pt>
                <c:pt idx="1360">
                  <c:v>13</c:v>
                </c:pt>
                <c:pt idx="1361">
                  <c:v>13</c:v>
                </c:pt>
                <c:pt idx="1362">
                  <c:v>13</c:v>
                </c:pt>
                <c:pt idx="1363">
                  <c:v>13</c:v>
                </c:pt>
                <c:pt idx="1364">
                  <c:v>13</c:v>
                </c:pt>
                <c:pt idx="1365">
                  <c:v>13</c:v>
                </c:pt>
                <c:pt idx="1366">
                  <c:v>13</c:v>
                </c:pt>
                <c:pt idx="1367">
                  <c:v>13</c:v>
                </c:pt>
                <c:pt idx="1368">
                  <c:v>12</c:v>
                </c:pt>
                <c:pt idx="1369">
                  <c:v>12</c:v>
                </c:pt>
                <c:pt idx="1370">
                  <c:v>12</c:v>
                </c:pt>
                <c:pt idx="1371">
                  <c:v>12</c:v>
                </c:pt>
                <c:pt idx="1372">
                  <c:v>12</c:v>
                </c:pt>
                <c:pt idx="1373">
                  <c:v>12</c:v>
                </c:pt>
                <c:pt idx="1374">
                  <c:v>12</c:v>
                </c:pt>
                <c:pt idx="1375">
                  <c:v>12</c:v>
                </c:pt>
                <c:pt idx="1376">
                  <c:v>12</c:v>
                </c:pt>
                <c:pt idx="1377">
                  <c:v>12</c:v>
                </c:pt>
                <c:pt idx="1378">
                  <c:v>12</c:v>
                </c:pt>
                <c:pt idx="1379">
                  <c:v>11</c:v>
                </c:pt>
                <c:pt idx="1380">
                  <c:v>11</c:v>
                </c:pt>
                <c:pt idx="1381">
                  <c:v>11</c:v>
                </c:pt>
                <c:pt idx="1382">
                  <c:v>11</c:v>
                </c:pt>
                <c:pt idx="1383">
                  <c:v>11</c:v>
                </c:pt>
                <c:pt idx="1384">
                  <c:v>11</c:v>
                </c:pt>
                <c:pt idx="1385">
                  <c:v>11</c:v>
                </c:pt>
                <c:pt idx="1386">
                  <c:v>12</c:v>
                </c:pt>
                <c:pt idx="1387">
                  <c:v>12</c:v>
                </c:pt>
                <c:pt idx="1388">
                  <c:v>12</c:v>
                </c:pt>
                <c:pt idx="1389">
                  <c:v>12</c:v>
                </c:pt>
                <c:pt idx="1390">
                  <c:v>12</c:v>
                </c:pt>
                <c:pt idx="1391">
                  <c:v>12</c:v>
                </c:pt>
                <c:pt idx="1392">
                  <c:v>12</c:v>
                </c:pt>
                <c:pt idx="1393">
                  <c:v>12</c:v>
                </c:pt>
                <c:pt idx="1394">
                  <c:v>12</c:v>
                </c:pt>
                <c:pt idx="1395">
                  <c:v>12</c:v>
                </c:pt>
                <c:pt idx="1396">
                  <c:v>12</c:v>
                </c:pt>
                <c:pt idx="1397">
                  <c:v>12</c:v>
                </c:pt>
                <c:pt idx="1398">
                  <c:v>12</c:v>
                </c:pt>
                <c:pt idx="1399">
                  <c:v>13</c:v>
                </c:pt>
                <c:pt idx="1400">
                  <c:v>13</c:v>
                </c:pt>
                <c:pt idx="1401">
                  <c:v>13</c:v>
                </c:pt>
                <c:pt idx="1402">
                  <c:v>13</c:v>
                </c:pt>
                <c:pt idx="1403">
                  <c:v>13</c:v>
                </c:pt>
                <c:pt idx="1404">
                  <c:v>13</c:v>
                </c:pt>
                <c:pt idx="1405">
                  <c:v>13</c:v>
                </c:pt>
                <c:pt idx="1406">
                  <c:v>13</c:v>
                </c:pt>
                <c:pt idx="1407">
                  <c:v>13</c:v>
                </c:pt>
                <c:pt idx="1408">
                  <c:v>13</c:v>
                </c:pt>
                <c:pt idx="1409">
                  <c:v>14</c:v>
                </c:pt>
                <c:pt idx="1410">
                  <c:v>14</c:v>
                </c:pt>
                <c:pt idx="1411">
                  <c:v>14</c:v>
                </c:pt>
                <c:pt idx="1412">
                  <c:v>14</c:v>
                </c:pt>
                <c:pt idx="1413">
                  <c:v>14</c:v>
                </c:pt>
                <c:pt idx="1414">
                  <c:v>14</c:v>
                </c:pt>
                <c:pt idx="1415">
                  <c:v>14</c:v>
                </c:pt>
                <c:pt idx="1416">
                  <c:v>14</c:v>
                </c:pt>
                <c:pt idx="1417">
                  <c:v>14</c:v>
                </c:pt>
                <c:pt idx="1418">
                  <c:v>14</c:v>
                </c:pt>
                <c:pt idx="1419">
                  <c:v>14</c:v>
                </c:pt>
                <c:pt idx="1420">
                  <c:v>14</c:v>
                </c:pt>
                <c:pt idx="1421">
                  <c:v>15</c:v>
                </c:pt>
                <c:pt idx="1422">
                  <c:v>15</c:v>
                </c:pt>
                <c:pt idx="1423">
                  <c:v>15</c:v>
                </c:pt>
                <c:pt idx="1424">
                  <c:v>15</c:v>
                </c:pt>
                <c:pt idx="1425">
                  <c:v>15</c:v>
                </c:pt>
                <c:pt idx="1426">
                  <c:v>15</c:v>
                </c:pt>
                <c:pt idx="1427">
                  <c:v>15</c:v>
                </c:pt>
                <c:pt idx="1428">
                  <c:v>15</c:v>
                </c:pt>
                <c:pt idx="1429">
                  <c:v>15</c:v>
                </c:pt>
                <c:pt idx="1430">
                  <c:v>15</c:v>
                </c:pt>
                <c:pt idx="1431">
                  <c:v>15</c:v>
                </c:pt>
                <c:pt idx="1432">
                  <c:v>15</c:v>
                </c:pt>
                <c:pt idx="1433">
                  <c:v>15</c:v>
                </c:pt>
                <c:pt idx="1434">
                  <c:v>15</c:v>
                </c:pt>
                <c:pt idx="1435">
                  <c:v>15</c:v>
                </c:pt>
                <c:pt idx="1436">
                  <c:v>15</c:v>
                </c:pt>
                <c:pt idx="1437">
                  <c:v>15</c:v>
                </c:pt>
                <c:pt idx="1438">
                  <c:v>15</c:v>
                </c:pt>
                <c:pt idx="1439">
                  <c:v>15</c:v>
                </c:pt>
                <c:pt idx="1440">
                  <c:v>15</c:v>
                </c:pt>
                <c:pt idx="1441">
                  <c:v>15</c:v>
                </c:pt>
                <c:pt idx="1442">
                  <c:v>15</c:v>
                </c:pt>
                <c:pt idx="1443">
                  <c:v>15</c:v>
                </c:pt>
                <c:pt idx="1444">
                  <c:v>15</c:v>
                </c:pt>
                <c:pt idx="1445">
                  <c:v>15</c:v>
                </c:pt>
                <c:pt idx="1446">
                  <c:v>15</c:v>
                </c:pt>
                <c:pt idx="1447">
                  <c:v>15</c:v>
                </c:pt>
                <c:pt idx="1448">
                  <c:v>15</c:v>
                </c:pt>
                <c:pt idx="1449">
                  <c:v>15</c:v>
                </c:pt>
                <c:pt idx="1450">
                  <c:v>15</c:v>
                </c:pt>
                <c:pt idx="1451">
                  <c:v>15</c:v>
                </c:pt>
                <c:pt idx="1452">
                  <c:v>15</c:v>
                </c:pt>
                <c:pt idx="1453">
                  <c:v>15</c:v>
                </c:pt>
                <c:pt idx="1454">
                  <c:v>15</c:v>
                </c:pt>
                <c:pt idx="1455">
                  <c:v>15</c:v>
                </c:pt>
                <c:pt idx="1456">
                  <c:v>15</c:v>
                </c:pt>
                <c:pt idx="1457">
                  <c:v>15</c:v>
                </c:pt>
                <c:pt idx="1458">
                  <c:v>15</c:v>
                </c:pt>
                <c:pt idx="1459">
                  <c:v>15</c:v>
                </c:pt>
                <c:pt idx="1460">
                  <c:v>15</c:v>
                </c:pt>
                <c:pt idx="1461">
                  <c:v>15</c:v>
                </c:pt>
                <c:pt idx="1462">
                  <c:v>15</c:v>
                </c:pt>
                <c:pt idx="1463">
                  <c:v>15</c:v>
                </c:pt>
                <c:pt idx="1464">
                  <c:v>15</c:v>
                </c:pt>
                <c:pt idx="1465">
                  <c:v>15</c:v>
                </c:pt>
                <c:pt idx="1466">
                  <c:v>15</c:v>
                </c:pt>
                <c:pt idx="1467">
                  <c:v>15</c:v>
                </c:pt>
                <c:pt idx="1468">
                  <c:v>15</c:v>
                </c:pt>
                <c:pt idx="1469">
                  <c:v>14</c:v>
                </c:pt>
                <c:pt idx="1470">
                  <c:v>14</c:v>
                </c:pt>
                <c:pt idx="1471">
                  <c:v>14</c:v>
                </c:pt>
                <c:pt idx="1472">
                  <c:v>14</c:v>
                </c:pt>
                <c:pt idx="1473">
                  <c:v>14</c:v>
                </c:pt>
                <c:pt idx="1474">
                  <c:v>14</c:v>
                </c:pt>
                <c:pt idx="1475">
                  <c:v>14</c:v>
                </c:pt>
                <c:pt idx="1476">
                  <c:v>14</c:v>
                </c:pt>
                <c:pt idx="1477">
                  <c:v>14</c:v>
                </c:pt>
                <c:pt idx="1478">
                  <c:v>14</c:v>
                </c:pt>
                <c:pt idx="1479">
                  <c:v>14</c:v>
                </c:pt>
                <c:pt idx="1480">
                  <c:v>14</c:v>
                </c:pt>
                <c:pt idx="1481">
                  <c:v>14</c:v>
                </c:pt>
                <c:pt idx="1482">
                  <c:v>14</c:v>
                </c:pt>
                <c:pt idx="1483">
                  <c:v>14</c:v>
                </c:pt>
                <c:pt idx="1484">
                  <c:v>14</c:v>
                </c:pt>
                <c:pt idx="1485">
                  <c:v>14</c:v>
                </c:pt>
                <c:pt idx="1486">
                  <c:v>14</c:v>
                </c:pt>
                <c:pt idx="1487">
                  <c:v>14</c:v>
                </c:pt>
                <c:pt idx="1488">
                  <c:v>14</c:v>
                </c:pt>
                <c:pt idx="1489">
                  <c:v>14</c:v>
                </c:pt>
                <c:pt idx="1490">
                  <c:v>14</c:v>
                </c:pt>
                <c:pt idx="1491">
                  <c:v>14</c:v>
                </c:pt>
                <c:pt idx="1492">
                  <c:v>14</c:v>
                </c:pt>
                <c:pt idx="1493">
                  <c:v>14</c:v>
                </c:pt>
                <c:pt idx="1494">
                  <c:v>14</c:v>
                </c:pt>
                <c:pt idx="1495">
                  <c:v>14</c:v>
                </c:pt>
                <c:pt idx="1496">
                  <c:v>14</c:v>
                </c:pt>
                <c:pt idx="1497">
                  <c:v>14</c:v>
                </c:pt>
                <c:pt idx="1498">
                  <c:v>14</c:v>
                </c:pt>
                <c:pt idx="1499">
                  <c:v>14</c:v>
                </c:pt>
                <c:pt idx="1500">
                  <c:v>14</c:v>
                </c:pt>
                <c:pt idx="1501">
                  <c:v>14</c:v>
                </c:pt>
                <c:pt idx="1502">
                  <c:v>15</c:v>
                </c:pt>
                <c:pt idx="1503">
                  <c:v>15</c:v>
                </c:pt>
                <c:pt idx="1504">
                  <c:v>15</c:v>
                </c:pt>
                <c:pt idx="1505">
                  <c:v>15</c:v>
                </c:pt>
                <c:pt idx="1506">
                  <c:v>15</c:v>
                </c:pt>
                <c:pt idx="1507">
                  <c:v>16</c:v>
                </c:pt>
                <c:pt idx="1508">
                  <c:v>16</c:v>
                </c:pt>
                <c:pt idx="1509">
                  <c:v>16</c:v>
                </c:pt>
                <c:pt idx="1510">
                  <c:v>16</c:v>
                </c:pt>
                <c:pt idx="1511">
                  <c:v>17</c:v>
                </c:pt>
                <c:pt idx="1512">
                  <c:v>17</c:v>
                </c:pt>
                <c:pt idx="1513">
                  <c:v>18</c:v>
                </c:pt>
                <c:pt idx="1514">
                  <c:v>18</c:v>
                </c:pt>
                <c:pt idx="1515">
                  <c:v>18</c:v>
                </c:pt>
                <c:pt idx="1516">
                  <c:v>18</c:v>
                </c:pt>
                <c:pt idx="1517">
                  <c:v>19</c:v>
                </c:pt>
                <c:pt idx="1518">
                  <c:v>19</c:v>
                </c:pt>
                <c:pt idx="1519">
                  <c:v>19</c:v>
                </c:pt>
                <c:pt idx="1520">
                  <c:v>20</c:v>
                </c:pt>
                <c:pt idx="1521">
                  <c:v>20</c:v>
                </c:pt>
                <c:pt idx="1522">
                  <c:v>20</c:v>
                </c:pt>
                <c:pt idx="1523">
                  <c:v>20</c:v>
                </c:pt>
                <c:pt idx="1524">
                  <c:v>20</c:v>
                </c:pt>
                <c:pt idx="1525">
                  <c:v>20</c:v>
                </c:pt>
                <c:pt idx="1526">
                  <c:v>21</c:v>
                </c:pt>
                <c:pt idx="1527">
                  <c:v>21</c:v>
                </c:pt>
                <c:pt idx="1528">
                  <c:v>21</c:v>
                </c:pt>
                <c:pt idx="1529">
                  <c:v>21</c:v>
                </c:pt>
                <c:pt idx="1530">
                  <c:v>21</c:v>
                </c:pt>
                <c:pt idx="1531">
                  <c:v>21</c:v>
                </c:pt>
                <c:pt idx="1532">
                  <c:v>21</c:v>
                </c:pt>
                <c:pt idx="1533">
                  <c:v>21</c:v>
                </c:pt>
                <c:pt idx="1534">
                  <c:v>21</c:v>
                </c:pt>
                <c:pt idx="1535">
                  <c:v>21</c:v>
                </c:pt>
                <c:pt idx="1536">
                  <c:v>21</c:v>
                </c:pt>
                <c:pt idx="1537">
                  <c:v>21</c:v>
                </c:pt>
                <c:pt idx="1538">
                  <c:v>21</c:v>
                </c:pt>
                <c:pt idx="1539">
                  <c:v>21</c:v>
                </c:pt>
                <c:pt idx="1540">
                  <c:v>20</c:v>
                </c:pt>
                <c:pt idx="1541">
                  <c:v>20</c:v>
                </c:pt>
                <c:pt idx="1542">
                  <c:v>20</c:v>
                </c:pt>
                <c:pt idx="1543">
                  <c:v>20</c:v>
                </c:pt>
                <c:pt idx="1544">
                  <c:v>20</c:v>
                </c:pt>
                <c:pt idx="1545">
                  <c:v>20</c:v>
                </c:pt>
                <c:pt idx="1546">
                  <c:v>20</c:v>
                </c:pt>
                <c:pt idx="1547">
                  <c:v>20</c:v>
                </c:pt>
                <c:pt idx="1548">
                  <c:v>19</c:v>
                </c:pt>
                <c:pt idx="1549">
                  <c:v>19</c:v>
                </c:pt>
                <c:pt idx="1550">
                  <c:v>19</c:v>
                </c:pt>
                <c:pt idx="1551">
                  <c:v>19</c:v>
                </c:pt>
                <c:pt idx="1552">
                  <c:v>18</c:v>
                </c:pt>
                <c:pt idx="1553">
                  <c:v>18</c:v>
                </c:pt>
                <c:pt idx="1554">
                  <c:v>18</c:v>
                </c:pt>
                <c:pt idx="1555">
                  <c:v>18</c:v>
                </c:pt>
                <c:pt idx="1556">
                  <c:v>17</c:v>
                </c:pt>
                <c:pt idx="1557">
                  <c:v>17</c:v>
                </c:pt>
                <c:pt idx="1558">
                  <c:v>17</c:v>
                </c:pt>
                <c:pt idx="1559">
                  <c:v>16</c:v>
                </c:pt>
                <c:pt idx="1560">
                  <c:v>16</c:v>
                </c:pt>
                <c:pt idx="1561">
                  <c:v>16</c:v>
                </c:pt>
                <c:pt idx="1562">
                  <c:v>16</c:v>
                </c:pt>
                <c:pt idx="1563">
                  <c:v>15</c:v>
                </c:pt>
                <c:pt idx="1564">
                  <c:v>15</c:v>
                </c:pt>
                <c:pt idx="1565">
                  <c:v>15</c:v>
                </c:pt>
                <c:pt idx="1566">
                  <c:v>15</c:v>
                </c:pt>
                <c:pt idx="1567">
                  <c:v>15</c:v>
                </c:pt>
                <c:pt idx="1568">
                  <c:v>15</c:v>
                </c:pt>
                <c:pt idx="1569">
                  <c:v>15</c:v>
                </c:pt>
                <c:pt idx="1570">
                  <c:v>15</c:v>
                </c:pt>
                <c:pt idx="1571">
                  <c:v>15</c:v>
                </c:pt>
                <c:pt idx="1572">
                  <c:v>15</c:v>
                </c:pt>
                <c:pt idx="1573">
                  <c:v>15</c:v>
                </c:pt>
                <c:pt idx="1574">
                  <c:v>15</c:v>
                </c:pt>
                <c:pt idx="1575">
                  <c:v>15</c:v>
                </c:pt>
                <c:pt idx="1576">
                  <c:v>15</c:v>
                </c:pt>
                <c:pt idx="1577">
                  <c:v>15</c:v>
                </c:pt>
                <c:pt idx="1578">
                  <c:v>15</c:v>
                </c:pt>
                <c:pt idx="1579">
                  <c:v>16</c:v>
                </c:pt>
                <c:pt idx="1580">
                  <c:v>16</c:v>
                </c:pt>
                <c:pt idx="1581">
                  <c:v>16</c:v>
                </c:pt>
                <c:pt idx="1582">
                  <c:v>16</c:v>
                </c:pt>
                <c:pt idx="1583">
                  <c:v>16</c:v>
                </c:pt>
                <c:pt idx="1584">
                  <c:v>15</c:v>
                </c:pt>
                <c:pt idx="1585">
                  <c:v>16</c:v>
                </c:pt>
                <c:pt idx="1586">
                  <c:v>15</c:v>
                </c:pt>
                <c:pt idx="1587">
                  <c:v>15</c:v>
                </c:pt>
                <c:pt idx="1588">
                  <c:v>15</c:v>
                </c:pt>
                <c:pt idx="1589">
                  <c:v>15</c:v>
                </c:pt>
                <c:pt idx="1590">
                  <c:v>15</c:v>
                </c:pt>
                <c:pt idx="1591">
                  <c:v>15</c:v>
                </c:pt>
                <c:pt idx="1592">
                  <c:v>15</c:v>
                </c:pt>
                <c:pt idx="1593">
                  <c:v>15</c:v>
                </c:pt>
                <c:pt idx="1594">
                  <c:v>15</c:v>
                </c:pt>
                <c:pt idx="1595">
                  <c:v>15</c:v>
                </c:pt>
                <c:pt idx="1596">
                  <c:v>15</c:v>
                </c:pt>
                <c:pt idx="1597">
                  <c:v>15</c:v>
                </c:pt>
                <c:pt idx="1598">
                  <c:v>15</c:v>
                </c:pt>
                <c:pt idx="1599">
                  <c:v>14</c:v>
                </c:pt>
                <c:pt idx="1600">
                  <c:v>14</c:v>
                </c:pt>
                <c:pt idx="1601">
                  <c:v>14</c:v>
                </c:pt>
                <c:pt idx="1602">
                  <c:v>14</c:v>
                </c:pt>
                <c:pt idx="1603">
                  <c:v>14</c:v>
                </c:pt>
                <c:pt idx="1604">
                  <c:v>14</c:v>
                </c:pt>
                <c:pt idx="1605">
                  <c:v>14</c:v>
                </c:pt>
                <c:pt idx="1606">
                  <c:v>14</c:v>
                </c:pt>
                <c:pt idx="1607">
                  <c:v>14</c:v>
                </c:pt>
                <c:pt idx="1608">
                  <c:v>14</c:v>
                </c:pt>
                <c:pt idx="1609">
                  <c:v>14</c:v>
                </c:pt>
                <c:pt idx="1610">
                  <c:v>14</c:v>
                </c:pt>
                <c:pt idx="1611">
                  <c:v>14</c:v>
                </c:pt>
                <c:pt idx="1612">
                  <c:v>14</c:v>
                </c:pt>
                <c:pt idx="1613">
                  <c:v>14</c:v>
                </c:pt>
                <c:pt idx="1614">
                  <c:v>14</c:v>
                </c:pt>
                <c:pt idx="1615">
                  <c:v>14</c:v>
                </c:pt>
                <c:pt idx="1616">
                  <c:v>13</c:v>
                </c:pt>
                <c:pt idx="1617">
                  <c:v>13</c:v>
                </c:pt>
                <c:pt idx="1618">
                  <c:v>13</c:v>
                </c:pt>
                <c:pt idx="1619">
                  <c:v>13</c:v>
                </c:pt>
                <c:pt idx="1620">
                  <c:v>13</c:v>
                </c:pt>
                <c:pt idx="1621">
                  <c:v>13</c:v>
                </c:pt>
                <c:pt idx="1622">
                  <c:v>13</c:v>
                </c:pt>
                <c:pt idx="1623">
                  <c:v>12</c:v>
                </c:pt>
                <c:pt idx="1624">
                  <c:v>12</c:v>
                </c:pt>
                <c:pt idx="1625">
                  <c:v>12</c:v>
                </c:pt>
                <c:pt idx="1626">
                  <c:v>12</c:v>
                </c:pt>
                <c:pt idx="1627">
                  <c:v>12</c:v>
                </c:pt>
                <c:pt idx="1628">
                  <c:v>12</c:v>
                </c:pt>
                <c:pt idx="1629">
                  <c:v>12</c:v>
                </c:pt>
                <c:pt idx="1630">
                  <c:v>12</c:v>
                </c:pt>
                <c:pt idx="1631">
                  <c:v>12</c:v>
                </c:pt>
                <c:pt idx="1632">
                  <c:v>12</c:v>
                </c:pt>
                <c:pt idx="1633">
                  <c:v>12</c:v>
                </c:pt>
                <c:pt idx="1634">
                  <c:v>12</c:v>
                </c:pt>
                <c:pt idx="1635">
                  <c:v>12</c:v>
                </c:pt>
                <c:pt idx="1636">
                  <c:v>12</c:v>
                </c:pt>
                <c:pt idx="1637">
                  <c:v>12</c:v>
                </c:pt>
                <c:pt idx="1638">
                  <c:v>12</c:v>
                </c:pt>
                <c:pt idx="1639">
                  <c:v>12</c:v>
                </c:pt>
                <c:pt idx="1640">
                  <c:v>11</c:v>
                </c:pt>
                <c:pt idx="1641">
                  <c:v>11</c:v>
                </c:pt>
                <c:pt idx="1642">
                  <c:v>11</c:v>
                </c:pt>
                <c:pt idx="1643">
                  <c:v>11</c:v>
                </c:pt>
                <c:pt idx="1644">
                  <c:v>11</c:v>
                </c:pt>
                <c:pt idx="1645">
                  <c:v>11</c:v>
                </c:pt>
                <c:pt idx="1646">
                  <c:v>11</c:v>
                </c:pt>
                <c:pt idx="1647">
                  <c:v>11</c:v>
                </c:pt>
                <c:pt idx="1648">
                  <c:v>11</c:v>
                </c:pt>
                <c:pt idx="1649">
                  <c:v>10</c:v>
                </c:pt>
                <c:pt idx="1650">
                  <c:v>10</c:v>
                </c:pt>
                <c:pt idx="1651">
                  <c:v>10</c:v>
                </c:pt>
                <c:pt idx="1652">
                  <c:v>11</c:v>
                </c:pt>
                <c:pt idx="1653">
                  <c:v>11</c:v>
                </c:pt>
                <c:pt idx="1654">
                  <c:v>11</c:v>
                </c:pt>
                <c:pt idx="1655">
                  <c:v>11</c:v>
                </c:pt>
                <c:pt idx="1656">
                  <c:v>10</c:v>
                </c:pt>
                <c:pt idx="1657">
                  <c:v>10</c:v>
                </c:pt>
                <c:pt idx="1658">
                  <c:v>10</c:v>
                </c:pt>
                <c:pt idx="1659">
                  <c:v>11</c:v>
                </c:pt>
                <c:pt idx="1660">
                  <c:v>11</c:v>
                </c:pt>
                <c:pt idx="1661">
                  <c:v>11</c:v>
                </c:pt>
                <c:pt idx="1662">
                  <c:v>11</c:v>
                </c:pt>
                <c:pt idx="1663">
                  <c:v>11</c:v>
                </c:pt>
                <c:pt idx="1664">
                  <c:v>11</c:v>
                </c:pt>
                <c:pt idx="1665">
                  <c:v>11</c:v>
                </c:pt>
                <c:pt idx="1666">
                  <c:v>11</c:v>
                </c:pt>
                <c:pt idx="1667">
                  <c:v>11</c:v>
                </c:pt>
                <c:pt idx="1668">
                  <c:v>11</c:v>
                </c:pt>
                <c:pt idx="1669">
                  <c:v>11</c:v>
                </c:pt>
                <c:pt idx="1670">
                  <c:v>11</c:v>
                </c:pt>
                <c:pt idx="1671">
                  <c:v>11</c:v>
                </c:pt>
                <c:pt idx="1672">
                  <c:v>11</c:v>
                </c:pt>
                <c:pt idx="1673">
                  <c:v>11</c:v>
                </c:pt>
                <c:pt idx="1674">
                  <c:v>11</c:v>
                </c:pt>
                <c:pt idx="1675">
                  <c:v>11</c:v>
                </c:pt>
                <c:pt idx="1676">
                  <c:v>11</c:v>
                </c:pt>
                <c:pt idx="1677">
                  <c:v>11</c:v>
                </c:pt>
                <c:pt idx="1678">
                  <c:v>11</c:v>
                </c:pt>
                <c:pt idx="1679">
                  <c:v>11</c:v>
                </c:pt>
                <c:pt idx="1680">
                  <c:v>11</c:v>
                </c:pt>
                <c:pt idx="1681">
                  <c:v>11</c:v>
                </c:pt>
                <c:pt idx="1682">
                  <c:v>11</c:v>
                </c:pt>
                <c:pt idx="1683">
                  <c:v>11</c:v>
                </c:pt>
                <c:pt idx="1684">
                  <c:v>11</c:v>
                </c:pt>
                <c:pt idx="1685">
                  <c:v>12</c:v>
                </c:pt>
                <c:pt idx="1686">
                  <c:v>12</c:v>
                </c:pt>
                <c:pt idx="1687">
                  <c:v>12</c:v>
                </c:pt>
                <c:pt idx="1688">
                  <c:v>12</c:v>
                </c:pt>
                <c:pt idx="1689">
                  <c:v>13</c:v>
                </c:pt>
                <c:pt idx="1690">
                  <c:v>13</c:v>
                </c:pt>
                <c:pt idx="1691">
                  <c:v>13</c:v>
                </c:pt>
                <c:pt idx="1692">
                  <c:v>13</c:v>
                </c:pt>
                <c:pt idx="1693">
                  <c:v>13</c:v>
                </c:pt>
                <c:pt idx="1694">
                  <c:v>14</c:v>
                </c:pt>
                <c:pt idx="1695">
                  <c:v>14</c:v>
                </c:pt>
                <c:pt idx="1696">
                  <c:v>14</c:v>
                </c:pt>
                <c:pt idx="1697">
                  <c:v>14</c:v>
                </c:pt>
                <c:pt idx="1698">
                  <c:v>14</c:v>
                </c:pt>
                <c:pt idx="1699">
                  <c:v>14</c:v>
                </c:pt>
                <c:pt idx="1700">
                  <c:v>14</c:v>
                </c:pt>
                <c:pt idx="1701">
                  <c:v>14</c:v>
                </c:pt>
                <c:pt idx="1702">
                  <c:v>14</c:v>
                </c:pt>
                <c:pt idx="1703">
                  <c:v>14</c:v>
                </c:pt>
                <c:pt idx="1704">
                  <c:v>14</c:v>
                </c:pt>
                <c:pt idx="1705">
                  <c:v>14</c:v>
                </c:pt>
                <c:pt idx="1706">
                  <c:v>14</c:v>
                </c:pt>
                <c:pt idx="1707">
                  <c:v>14</c:v>
                </c:pt>
                <c:pt idx="1708">
                  <c:v>14</c:v>
                </c:pt>
                <c:pt idx="1709">
                  <c:v>14</c:v>
                </c:pt>
                <c:pt idx="1710">
                  <c:v>14</c:v>
                </c:pt>
                <c:pt idx="1711">
                  <c:v>14</c:v>
                </c:pt>
                <c:pt idx="1712">
                  <c:v>14</c:v>
                </c:pt>
                <c:pt idx="1713">
                  <c:v>14</c:v>
                </c:pt>
                <c:pt idx="1714">
                  <c:v>14</c:v>
                </c:pt>
                <c:pt idx="1715">
                  <c:v>14</c:v>
                </c:pt>
                <c:pt idx="1716">
                  <c:v>14</c:v>
                </c:pt>
                <c:pt idx="1717">
                  <c:v>14</c:v>
                </c:pt>
                <c:pt idx="1718">
                  <c:v>14</c:v>
                </c:pt>
                <c:pt idx="1719">
                  <c:v>14</c:v>
                </c:pt>
                <c:pt idx="1720">
                  <c:v>14</c:v>
                </c:pt>
                <c:pt idx="1721">
                  <c:v>14</c:v>
                </c:pt>
                <c:pt idx="1722">
                  <c:v>14</c:v>
                </c:pt>
                <c:pt idx="1723">
                  <c:v>14</c:v>
                </c:pt>
                <c:pt idx="1724">
                  <c:v>14</c:v>
                </c:pt>
                <c:pt idx="1725">
                  <c:v>14</c:v>
                </c:pt>
                <c:pt idx="1726">
                  <c:v>14</c:v>
                </c:pt>
                <c:pt idx="1727">
                  <c:v>14</c:v>
                </c:pt>
                <c:pt idx="1728">
                  <c:v>14</c:v>
                </c:pt>
                <c:pt idx="1729">
                  <c:v>14</c:v>
                </c:pt>
                <c:pt idx="1730">
                  <c:v>14</c:v>
                </c:pt>
                <c:pt idx="1731">
                  <c:v>13</c:v>
                </c:pt>
                <c:pt idx="1732">
                  <c:v>13</c:v>
                </c:pt>
                <c:pt idx="1733">
                  <c:v>13</c:v>
                </c:pt>
                <c:pt idx="1734">
                  <c:v>13</c:v>
                </c:pt>
                <c:pt idx="1735">
                  <c:v>13</c:v>
                </c:pt>
                <c:pt idx="1736">
                  <c:v>13</c:v>
                </c:pt>
                <c:pt idx="1737">
                  <c:v>13</c:v>
                </c:pt>
                <c:pt idx="1738">
                  <c:v>13</c:v>
                </c:pt>
                <c:pt idx="1739">
                  <c:v>13</c:v>
                </c:pt>
                <c:pt idx="1740">
                  <c:v>13</c:v>
                </c:pt>
                <c:pt idx="1741">
                  <c:v>13</c:v>
                </c:pt>
                <c:pt idx="1742">
                  <c:v>13</c:v>
                </c:pt>
                <c:pt idx="1743">
                  <c:v>13</c:v>
                </c:pt>
                <c:pt idx="1744">
                  <c:v>14</c:v>
                </c:pt>
                <c:pt idx="1745">
                  <c:v>14</c:v>
                </c:pt>
                <c:pt idx="1746">
                  <c:v>14</c:v>
                </c:pt>
                <c:pt idx="1747">
                  <c:v>15</c:v>
                </c:pt>
                <c:pt idx="1748">
                  <c:v>15</c:v>
                </c:pt>
                <c:pt idx="1749">
                  <c:v>15</c:v>
                </c:pt>
                <c:pt idx="1750">
                  <c:v>16</c:v>
                </c:pt>
                <c:pt idx="1751">
                  <c:v>17</c:v>
                </c:pt>
                <c:pt idx="1752">
                  <c:v>17</c:v>
                </c:pt>
                <c:pt idx="1753">
                  <c:v>17</c:v>
                </c:pt>
                <c:pt idx="1754">
                  <c:v>18</c:v>
                </c:pt>
                <c:pt idx="1755">
                  <c:v>18</c:v>
                </c:pt>
                <c:pt idx="1756">
                  <c:v>19</c:v>
                </c:pt>
                <c:pt idx="1757">
                  <c:v>20</c:v>
                </c:pt>
                <c:pt idx="1758">
                  <c:v>21</c:v>
                </c:pt>
                <c:pt idx="1759">
                  <c:v>21</c:v>
                </c:pt>
                <c:pt idx="1760">
                  <c:v>21</c:v>
                </c:pt>
                <c:pt idx="1761">
                  <c:v>22</c:v>
                </c:pt>
                <c:pt idx="1762">
                  <c:v>22</c:v>
                </c:pt>
                <c:pt idx="1763">
                  <c:v>23</c:v>
                </c:pt>
                <c:pt idx="1764">
                  <c:v>24</c:v>
                </c:pt>
                <c:pt idx="1765">
                  <c:v>24</c:v>
                </c:pt>
                <c:pt idx="1766">
                  <c:v>25</c:v>
                </c:pt>
                <c:pt idx="1767">
                  <c:v>25</c:v>
                </c:pt>
                <c:pt idx="1768">
                  <c:v>26</c:v>
                </c:pt>
                <c:pt idx="1769">
                  <c:v>26</c:v>
                </c:pt>
                <c:pt idx="1770">
                  <c:v>27</c:v>
                </c:pt>
                <c:pt idx="1771">
                  <c:v>27</c:v>
                </c:pt>
                <c:pt idx="1772">
                  <c:v>28</c:v>
                </c:pt>
                <c:pt idx="1773">
                  <c:v>28</c:v>
                </c:pt>
                <c:pt idx="1774">
                  <c:v>29</c:v>
                </c:pt>
                <c:pt idx="1775">
                  <c:v>30</c:v>
                </c:pt>
                <c:pt idx="1776">
                  <c:v>30</c:v>
                </c:pt>
                <c:pt idx="1777">
                  <c:v>32</c:v>
                </c:pt>
                <c:pt idx="1778">
                  <c:v>37</c:v>
                </c:pt>
                <c:pt idx="1779">
                  <c:v>38</c:v>
                </c:pt>
                <c:pt idx="1780">
                  <c:v>38</c:v>
                </c:pt>
                <c:pt idx="1781">
                  <c:v>38</c:v>
                </c:pt>
                <c:pt idx="1782">
                  <c:v>39</c:v>
                </c:pt>
                <c:pt idx="1783">
                  <c:v>40</c:v>
                </c:pt>
                <c:pt idx="1784">
                  <c:v>40</c:v>
                </c:pt>
                <c:pt idx="1785">
                  <c:v>40</c:v>
                </c:pt>
                <c:pt idx="1786">
                  <c:v>41</c:v>
                </c:pt>
                <c:pt idx="1787">
                  <c:v>41</c:v>
                </c:pt>
                <c:pt idx="1788">
                  <c:v>41</c:v>
                </c:pt>
                <c:pt idx="1789">
                  <c:v>41</c:v>
                </c:pt>
                <c:pt idx="1790">
                  <c:v>42</c:v>
                </c:pt>
                <c:pt idx="1791">
                  <c:v>42</c:v>
                </c:pt>
                <c:pt idx="1792">
                  <c:v>42</c:v>
                </c:pt>
                <c:pt idx="1793">
                  <c:v>42</c:v>
                </c:pt>
                <c:pt idx="1794">
                  <c:v>43</c:v>
                </c:pt>
                <c:pt idx="1795">
                  <c:v>43</c:v>
                </c:pt>
                <c:pt idx="1796">
                  <c:v>43</c:v>
                </c:pt>
                <c:pt idx="1797">
                  <c:v>43</c:v>
                </c:pt>
                <c:pt idx="1798">
                  <c:v>43</c:v>
                </c:pt>
                <c:pt idx="1799">
                  <c:v>43</c:v>
                </c:pt>
                <c:pt idx="1800">
                  <c:v>44</c:v>
                </c:pt>
                <c:pt idx="1801">
                  <c:v>44</c:v>
                </c:pt>
                <c:pt idx="1802">
                  <c:v>44</c:v>
                </c:pt>
                <c:pt idx="1803">
                  <c:v>44</c:v>
                </c:pt>
                <c:pt idx="1804">
                  <c:v>44</c:v>
                </c:pt>
                <c:pt idx="1805">
                  <c:v>44</c:v>
                </c:pt>
                <c:pt idx="1806">
                  <c:v>44</c:v>
                </c:pt>
                <c:pt idx="1807">
                  <c:v>45</c:v>
                </c:pt>
                <c:pt idx="1808">
                  <c:v>45</c:v>
                </c:pt>
                <c:pt idx="1809">
                  <c:v>45</c:v>
                </c:pt>
                <c:pt idx="1810">
                  <c:v>45</c:v>
                </c:pt>
                <c:pt idx="1811">
                  <c:v>45</c:v>
                </c:pt>
                <c:pt idx="1812">
                  <c:v>46</c:v>
                </c:pt>
                <c:pt idx="1813">
                  <c:v>46</c:v>
                </c:pt>
                <c:pt idx="1814">
                  <c:v>47</c:v>
                </c:pt>
                <c:pt idx="1815">
                  <c:v>47</c:v>
                </c:pt>
                <c:pt idx="1816">
                  <c:v>47</c:v>
                </c:pt>
                <c:pt idx="1817">
                  <c:v>48</c:v>
                </c:pt>
                <c:pt idx="1818">
                  <c:v>47</c:v>
                </c:pt>
                <c:pt idx="1819">
                  <c:v>44</c:v>
                </c:pt>
                <c:pt idx="1820">
                  <c:v>45</c:v>
                </c:pt>
                <c:pt idx="1821">
                  <c:v>46</c:v>
                </c:pt>
                <c:pt idx="1822">
                  <c:v>48</c:v>
                </c:pt>
                <c:pt idx="1823">
                  <c:v>48</c:v>
                </c:pt>
                <c:pt idx="1824">
                  <c:v>50</c:v>
                </c:pt>
                <c:pt idx="1825">
                  <c:v>50</c:v>
                </c:pt>
                <c:pt idx="1826">
                  <c:v>51</c:v>
                </c:pt>
                <c:pt idx="1827">
                  <c:v>52</c:v>
                </c:pt>
                <c:pt idx="1828">
                  <c:v>53</c:v>
                </c:pt>
                <c:pt idx="1829">
                  <c:v>54</c:v>
                </c:pt>
                <c:pt idx="1830">
                  <c:v>55</c:v>
                </c:pt>
                <c:pt idx="1831">
                  <c:v>56</c:v>
                </c:pt>
                <c:pt idx="1832">
                  <c:v>56</c:v>
                </c:pt>
                <c:pt idx="1833">
                  <c:v>56</c:v>
                </c:pt>
                <c:pt idx="1834">
                  <c:v>57</c:v>
                </c:pt>
                <c:pt idx="1835">
                  <c:v>58</c:v>
                </c:pt>
                <c:pt idx="1836">
                  <c:v>59</c:v>
                </c:pt>
                <c:pt idx="1837">
                  <c:v>60</c:v>
                </c:pt>
                <c:pt idx="1838">
                  <c:v>61</c:v>
                </c:pt>
                <c:pt idx="1839">
                  <c:v>63</c:v>
                </c:pt>
                <c:pt idx="1840">
                  <c:v>65</c:v>
                </c:pt>
                <c:pt idx="1841">
                  <c:v>70</c:v>
                </c:pt>
                <c:pt idx="1842">
                  <c:v>75</c:v>
                </c:pt>
                <c:pt idx="1843">
                  <c:v>77</c:v>
                </c:pt>
                <c:pt idx="1844">
                  <c:v>78</c:v>
                </c:pt>
                <c:pt idx="1845">
                  <c:v>80</c:v>
                </c:pt>
                <c:pt idx="1846">
                  <c:v>82</c:v>
                </c:pt>
                <c:pt idx="1847">
                  <c:v>84</c:v>
                </c:pt>
                <c:pt idx="1848">
                  <c:v>86</c:v>
                </c:pt>
                <c:pt idx="1849">
                  <c:v>89</c:v>
                </c:pt>
                <c:pt idx="1850">
                  <c:v>91</c:v>
                </c:pt>
                <c:pt idx="1851">
                  <c:v>92</c:v>
                </c:pt>
                <c:pt idx="1852">
                  <c:v>93</c:v>
                </c:pt>
                <c:pt idx="1853">
                  <c:v>95</c:v>
                </c:pt>
                <c:pt idx="1854">
                  <c:v>96</c:v>
                </c:pt>
                <c:pt idx="1855">
                  <c:v>97</c:v>
                </c:pt>
                <c:pt idx="1856">
                  <c:v>98</c:v>
                </c:pt>
                <c:pt idx="1857">
                  <c:v>99</c:v>
                </c:pt>
                <c:pt idx="1858">
                  <c:v>102</c:v>
                </c:pt>
                <c:pt idx="1859">
                  <c:v>106</c:v>
                </c:pt>
                <c:pt idx="1860">
                  <c:v>109</c:v>
                </c:pt>
                <c:pt idx="1861">
                  <c:v>113</c:v>
                </c:pt>
                <c:pt idx="1862">
                  <c:v>120</c:v>
                </c:pt>
                <c:pt idx="1863">
                  <c:v>124</c:v>
                </c:pt>
                <c:pt idx="1864">
                  <c:v>129</c:v>
                </c:pt>
                <c:pt idx="1865">
                  <c:v>130</c:v>
                </c:pt>
                <c:pt idx="1866">
                  <c:v>131</c:v>
                </c:pt>
                <c:pt idx="1867">
                  <c:v>131</c:v>
                </c:pt>
                <c:pt idx="1868">
                  <c:v>133</c:v>
                </c:pt>
                <c:pt idx="1869">
                  <c:v>135</c:v>
                </c:pt>
                <c:pt idx="1870">
                  <c:v>137</c:v>
                </c:pt>
                <c:pt idx="1871">
                  <c:v>138</c:v>
                </c:pt>
                <c:pt idx="1872">
                  <c:v>139</c:v>
                </c:pt>
                <c:pt idx="1873">
                  <c:v>142</c:v>
                </c:pt>
                <c:pt idx="1874">
                  <c:v>146</c:v>
                </c:pt>
                <c:pt idx="1875">
                  <c:v>148</c:v>
                </c:pt>
                <c:pt idx="1876">
                  <c:v>151</c:v>
                </c:pt>
                <c:pt idx="1877">
                  <c:v>157</c:v>
                </c:pt>
                <c:pt idx="1878">
                  <c:v>160</c:v>
                </c:pt>
                <c:pt idx="1879">
                  <c:v>160</c:v>
                </c:pt>
                <c:pt idx="1880">
                  <c:v>161</c:v>
                </c:pt>
                <c:pt idx="1881">
                  <c:v>162</c:v>
                </c:pt>
                <c:pt idx="1882">
                  <c:v>159</c:v>
                </c:pt>
                <c:pt idx="1883">
                  <c:v>156</c:v>
                </c:pt>
                <c:pt idx="1884">
                  <c:v>156</c:v>
                </c:pt>
                <c:pt idx="1885">
                  <c:v>156</c:v>
                </c:pt>
                <c:pt idx="1886">
                  <c:v>155</c:v>
                </c:pt>
                <c:pt idx="1887">
                  <c:v>155</c:v>
                </c:pt>
                <c:pt idx="1888">
                  <c:v>155</c:v>
                </c:pt>
                <c:pt idx="1889">
                  <c:v>155</c:v>
                </c:pt>
                <c:pt idx="1890">
                  <c:v>154</c:v>
                </c:pt>
                <c:pt idx="1891">
                  <c:v>153</c:v>
                </c:pt>
                <c:pt idx="1892">
                  <c:v>153</c:v>
                </c:pt>
                <c:pt idx="1893">
                  <c:v>153</c:v>
                </c:pt>
                <c:pt idx="1894">
                  <c:v>152</c:v>
                </c:pt>
                <c:pt idx="1895">
                  <c:v>153</c:v>
                </c:pt>
                <c:pt idx="1896">
                  <c:v>152</c:v>
                </c:pt>
                <c:pt idx="1897">
                  <c:v>152</c:v>
                </c:pt>
                <c:pt idx="1898">
                  <c:v>152</c:v>
                </c:pt>
                <c:pt idx="1899">
                  <c:v>148</c:v>
                </c:pt>
                <c:pt idx="1900">
                  <c:v>143</c:v>
                </c:pt>
                <c:pt idx="1901">
                  <c:v>141</c:v>
                </c:pt>
                <c:pt idx="1902">
                  <c:v>137</c:v>
                </c:pt>
                <c:pt idx="1903">
                  <c:v>129</c:v>
                </c:pt>
                <c:pt idx="1904">
                  <c:v>125</c:v>
                </c:pt>
                <c:pt idx="1905">
                  <c:v>120</c:v>
                </c:pt>
                <c:pt idx="1906">
                  <c:v>118</c:v>
                </c:pt>
                <c:pt idx="1907">
                  <c:v>116</c:v>
                </c:pt>
                <c:pt idx="1908">
                  <c:v>115</c:v>
                </c:pt>
                <c:pt idx="1909">
                  <c:v>114</c:v>
                </c:pt>
                <c:pt idx="1910">
                  <c:v>111</c:v>
                </c:pt>
                <c:pt idx="1911">
                  <c:v>109</c:v>
                </c:pt>
                <c:pt idx="1912">
                  <c:v>108</c:v>
                </c:pt>
                <c:pt idx="1913">
                  <c:v>106</c:v>
                </c:pt>
                <c:pt idx="1914">
                  <c:v>101</c:v>
                </c:pt>
                <c:pt idx="1915">
                  <c:v>98</c:v>
                </c:pt>
                <c:pt idx="1916">
                  <c:v>96</c:v>
                </c:pt>
                <c:pt idx="1917">
                  <c:v>92</c:v>
                </c:pt>
                <c:pt idx="1918">
                  <c:v>86</c:v>
                </c:pt>
                <c:pt idx="1919">
                  <c:v>83</c:v>
                </c:pt>
                <c:pt idx="1920">
                  <c:v>81</c:v>
                </c:pt>
                <c:pt idx="1921">
                  <c:v>78</c:v>
                </c:pt>
                <c:pt idx="1922">
                  <c:v>75</c:v>
                </c:pt>
                <c:pt idx="1923">
                  <c:v>73</c:v>
                </c:pt>
                <c:pt idx="1924">
                  <c:v>71</c:v>
                </c:pt>
                <c:pt idx="1925">
                  <c:v>70</c:v>
                </c:pt>
                <c:pt idx="1926">
                  <c:v>69</c:v>
                </c:pt>
                <c:pt idx="1927">
                  <c:v>69</c:v>
                </c:pt>
                <c:pt idx="1928">
                  <c:v>66</c:v>
                </c:pt>
                <c:pt idx="1929">
                  <c:v>64</c:v>
                </c:pt>
                <c:pt idx="1930">
                  <c:v>62</c:v>
                </c:pt>
                <c:pt idx="1931">
                  <c:v>61</c:v>
                </c:pt>
                <c:pt idx="1932">
                  <c:v>60</c:v>
                </c:pt>
                <c:pt idx="1933">
                  <c:v>59</c:v>
                </c:pt>
                <c:pt idx="1934">
                  <c:v>58</c:v>
                </c:pt>
                <c:pt idx="1935">
                  <c:v>57</c:v>
                </c:pt>
                <c:pt idx="1936">
                  <c:v>55</c:v>
                </c:pt>
                <c:pt idx="1937">
                  <c:v>55</c:v>
                </c:pt>
                <c:pt idx="1938">
                  <c:v>55</c:v>
                </c:pt>
                <c:pt idx="1939">
                  <c:v>54</c:v>
                </c:pt>
                <c:pt idx="1940">
                  <c:v>54</c:v>
                </c:pt>
                <c:pt idx="1941">
                  <c:v>55</c:v>
                </c:pt>
                <c:pt idx="1942">
                  <c:v>54</c:v>
                </c:pt>
                <c:pt idx="1943">
                  <c:v>54</c:v>
                </c:pt>
                <c:pt idx="1944">
                  <c:v>55</c:v>
                </c:pt>
                <c:pt idx="1945">
                  <c:v>54</c:v>
                </c:pt>
                <c:pt idx="1946">
                  <c:v>56</c:v>
                </c:pt>
                <c:pt idx="1947">
                  <c:v>57</c:v>
                </c:pt>
                <c:pt idx="1948">
                  <c:v>57</c:v>
                </c:pt>
                <c:pt idx="1949">
                  <c:v>56</c:v>
                </c:pt>
                <c:pt idx="1950">
                  <c:v>56</c:v>
                </c:pt>
                <c:pt idx="1951">
                  <c:v>57</c:v>
                </c:pt>
                <c:pt idx="1952">
                  <c:v>56</c:v>
                </c:pt>
                <c:pt idx="1953">
                  <c:v>56</c:v>
                </c:pt>
                <c:pt idx="1954">
                  <c:v>56</c:v>
                </c:pt>
                <c:pt idx="1955">
                  <c:v>57</c:v>
                </c:pt>
                <c:pt idx="1956">
                  <c:v>56</c:v>
                </c:pt>
                <c:pt idx="1957">
                  <c:v>56</c:v>
                </c:pt>
                <c:pt idx="1958">
                  <c:v>56</c:v>
                </c:pt>
                <c:pt idx="1959">
                  <c:v>56</c:v>
                </c:pt>
                <c:pt idx="1960">
                  <c:v>56</c:v>
                </c:pt>
                <c:pt idx="1961">
                  <c:v>56</c:v>
                </c:pt>
                <c:pt idx="1962">
                  <c:v>57</c:v>
                </c:pt>
                <c:pt idx="1963">
                  <c:v>56</c:v>
                </c:pt>
                <c:pt idx="1964">
                  <c:v>57</c:v>
                </c:pt>
                <c:pt idx="1965">
                  <c:v>58</c:v>
                </c:pt>
                <c:pt idx="1966">
                  <c:v>59</c:v>
                </c:pt>
                <c:pt idx="1967">
                  <c:v>61</c:v>
                </c:pt>
                <c:pt idx="1968">
                  <c:v>61</c:v>
                </c:pt>
                <c:pt idx="1969">
                  <c:v>62</c:v>
                </c:pt>
                <c:pt idx="1970">
                  <c:v>62</c:v>
                </c:pt>
                <c:pt idx="1971">
                  <c:v>63</c:v>
                </c:pt>
                <c:pt idx="1972">
                  <c:v>63</c:v>
                </c:pt>
                <c:pt idx="1973">
                  <c:v>65</c:v>
                </c:pt>
                <c:pt idx="1974">
                  <c:v>65</c:v>
                </c:pt>
                <c:pt idx="1975">
                  <c:v>67</c:v>
                </c:pt>
                <c:pt idx="1976">
                  <c:v>68</c:v>
                </c:pt>
                <c:pt idx="1977">
                  <c:v>69</c:v>
                </c:pt>
                <c:pt idx="1978">
                  <c:v>70</c:v>
                </c:pt>
                <c:pt idx="1979">
                  <c:v>70</c:v>
                </c:pt>
                <c:pt idx="1980">
                  <c:v>72</c:v>
                </c:pt>
                <c:pt idx="1981">
                  <c:v>72</c:v>
                </c:pt>
                <c:pt idx="1982">
                  <c:v>73</c:v>
                </c:pt>
                <c:pt idx="1983">
                  <c:v>73</c:v>
                </c:pt>
                <c:pt idx="1984">
                  <c:v>76</c:v>
                </c:pt>
                <c:pt idx="1985">
                  <c:v>80</c:v>
                </c:pt>
                <c:pt idx="1986">
                  <c:v>82</c:v>
                </c:pt>
                <c:pt idx="1987">
                  <c:v>81</c:v>
                </c:pt>
                <c:pt idx="1988">
                  <c:v>83</c:v>
                </c:pt>
                <c:pt idx="1989">
                  <c:v>86</c:v>
                </c:pt>
                <c:pt idx="1990">
                  <c:v>87</c:v>
                </c:pt>
                <c:pt idx="1991">
                  <c:v>88</c:v>
                </c:pt>
                <c:pt idx="1992">
                  <c:v>91</c:v>
                </c:pt>
                <c:pt idx="1993">
                  <c:v>92</c:v>
                </c:pt>
                <c:pt idx="1994">
                  <c:v>93</c:v>
                </c:pt>
                <c:pt idx="1995">
                  <c:v>94</c:v>
                </c:pt>
                <c:pt idx="1996">
                  <c:v>95</c:v>
                </c:pt>
                <c:pt idx="1997">
                  <c:v>96</c:v>
                </c:pt>
                <c:pt idx="1998">
                  <c:v>96</c:v>
                </c:pt>
                <c:pt idx="1999">
                  <c:v>97</c:v>
                </c:pt>
                <c:pt idx="2000">
                  <c:v>98</c:v>
                </c:pt>
                <c:pt idx="2001">
                  <c:v>98</c:v>
                </c:pt>
                <c:pt idx="2002">
                  <c:v>100</c:v>
                </c:pt>
                <c:pt idx="2003">
                  <c:v>102</c:v>
                </c:pt>
                <c:pt idx="2004">
                  <c:v>103</c:v>
                </c:pt>
                <c:pt idx="2005">
                  <c:v>103</c:v>
                </c:pt>
                <c:pt idx="2006">
                  <c:v>104</c:v>
                </c:pt>
                <c:pt idx="2007">
                  <c:v>104</c:v>
                </c:pt>
                <c:pt idx="2008">
                  <c:v>103</c:v>
                </c:pt>
                <c:pt idx="2009">
                  <c:v>103</c:v>
                </c:pt>
                <c:pt idx="2010">
                  <c:v>105</c:v>
                </c:pt>
                <c:pt idx="2011">
                  <c:v>107</c:v>
                </c:pt>
                <c:pt idx="2012">
                  <c:v>108</c:v>
                </c:pt>
                <c:pt idx="2013">
                  <c:v>110</c:v>
                </c:pt>
                <c:pt idx="2014">
                  <c:v>112</c:v>
                </c:pt>
                <c:pt idx="2015">
                  <c:v>114</c:v>
                </c:pt>
                <c:pt idx="2016">
                  <c:v>117</c:v>
                </c:pt>
                <c:pt idx="2017">
                  <c:v>122</c:v>
                </c:pt>
                <c:pt idx="2018">
                  <c:v>124</c:v>
                </c:pt>
                <c:pt idx="2019">
                  <c:v>125</c:v>
                </c:pt>
                <c:pt idx="2020">
                  <c:v>128</c:v>
                </c:pt>
                <c:pt idx="2021">
                  <c:v>131</c:v>
                </c:pt>
                <c:pt idx="2022">
                  <c:v>133</c:v>
                </c:pt>
                <c:pt idx="2023">
                  <c:v>136</c:v>
                </c:pt>
                <c:pt idx="2024">
                  <c:v>138</c:v>
                </c:pt>
                <c:pt idx="2025">
                  <c:v>138</c:v>
                </c:pt>
                <c:pt idx="2026">
                  <c:v>136</c:v>
                </c:pt>
                <c:pt idx="2027">
                  <c:v>137</c:v>
                </c:pt>
                <c:pt idx="2028">
                  <c:v>138</c:v>
                </c:pt>
                <c:pt idx="2029">
                  <c:v>139</c:v>
                </c:pt>
                <c:pt idx="2030">
                  <c:v>140</c:v>
                </c:pt>
                <c:pt idx="2031">
                  <c:v>142</c:v>
                </c:pt>
                <c:pt idx="2032">
                  <c:v>145</c:v>
                </c:pt>
                <c:pt idx="2033">
                  <c:v>143</c:v>
                </c:pt>
                <c:pt idx="2034">
                  <c:v>147</c:v>
                </c:pt>
                <c:pt idx="2035">
                  <c:v>155</c:v>
                </c:pt>
                <c:pt idx="2036">
                  <c:v>158</c:v>
                </c:pt>
                <c:pt idx="2037">
                  <c:v>159</c:v>
                </c:pt>
                <c:pt idx="2038">
                  <c:v>161</c:v>
                </c:pt>
                <c:pt idx="2039">
                  <c:v>163</c:v>
                </c:pt>
                <c:pt idx="2040">
                  <c:v>164</c:v>
                </c:pt>
                <c:pt idx="2041">
                  <c:v>164</c:v>
                </c:pt>
                <c:pt idx="2042">
                  <c:v>165</c:v>
                </c:pt>
                <c:pt idx="2043">
                  <c:v>165</c:v>
                </c:pt>
                <c:pt idx="2044">
                  <c:v>165</c:v>
                </c:pt>
                <c:pt idx="2045">
                  <c:v>166</c:v>
                </c:pt>
                <c:pt idx="2046">
                  <c:v>167</c:v>
                </c:pt>
                <c:pt idx="2047">
                  <c:v>167</c:v>
                </c:pt>
                <c:pt idx="2048">
                  <c:v>169</c:v>
                </c:pt>
                <c:pt idx="2049">
                  <c:v>170</c:v>
                </c:pt>
                <c:pt idx="2050">
                  <c:v>170</c:v>
                </c:pt>
                <c:pt idx="2051">
                  <c:v>170</c:v>
                </c:pt>
                <c:pt idx="2052">
                  <c:v>172</c:v>
                </c:pt>
                <c:pt idx="2053">
                  <c:v>173</c:v>
                </c:pt>
                <c:pt idx="2054">
                  <c:v>172</c:v>
                </c:pt>
                <c:pt idx="2055">
                  <c:v>173</c:v>
                </c:pt>
                <c:pt idx="2056">
                  <c:v>173</c:v>
                </c:pt>
                <c:pt idx="2057">
                  <c:v>172</c:v>
                </c:pt>
                <c:pt idx="2058">
                  <c:v>170</c:v>
                </c:pt>
                <c:pt idx="2059">
                  <c:v>170</c:v>
                </c:pt>
                <c:pt idx="2060">
                  <c:v>169</c:v>
                </c:pt>
                <c:pt idx="2061">
                  <c:v>168</c:v>
                </c:pt>
                <c:pt idx="2062">
                  <c:v>166</c:v>
                </c:pt>
                <c:pt idx="2063">
                  <c:v>165</c:v>
                </c:pt>
                <c:pt idx="2064">
                  <c:v>165</c:v>
                </c:pt>
                <c:pt idx="2065">
                  <c:v>165</c:v>
                </c:pt>
                <c:pt idx="2066">
                  <c:v>164</c:v>
                </c:pt>
                <c:pt idx="2067">
                  <c:v>163</c:v>
                </c:pt>
                <c:pt idx="2068">
                  <c:v>162</c:v>
                </c:pt>
                <c:pt idx="2069">
                  <c:v>162</c:v>
                </c:pt>
                <c:pt idx="2070">
                  <c:v>161</c:v>
                </c:pt>
                <c:pt idx="2071">
                  <c:v>162</c:v>
                </c:pt>
                <c:pt idx="2072">
                  <c:v>162</c:v>
                </c:pt>
                <c:pt idx="2073">
                  <c:v>162</c:v>
                </c:pt>
                <c:pt idx="2074">
                  <c:v>162</c:v>
                </c:pt>
                <c:pt idx="2075">
                  <c:v>158</c:v>
                </c:pt>
                <c:pt idx="2076">
                  <c:v>152</c:v>
                </c:pt>
                <c:pt idx="2077">
                  <c:v>151</c:v>
                </c:pt>
                <c:pt idx="2078">
                  <c:v>151</c:v>
                </c:pt>
                <c:pt idx="2079">
                  <c:v>150</c:v>
                </c:pt>
                <c:pt idx="2080">
                  <c:v>150</c:v>
                </c:pt>
                <c:pt idx="2081">
                  <c:v>149</c:v>
                </c:pt>
                <c:pt idx="2082">
                  <c:v>149</c:v>
                </c:pt>
                <c:pt idx="2083">
                  <c:v>148</c:v>
                </c:pt>
                <c:pt idx="2084">
                  <c:v>148</c:v>
                </c:pt>
                <c:pt idx="2085">
                  <c:v>149</c:v>
                </c:pt>
                <c:pt idx="2086">
                  <c:v>148</c:v>
                </c:pt>
                <c:pt idx="2087">
                  <c:v>150</c:v>
                </c:pt>
                <c:pt idx="2088">
                  <c:v>150</c:v>
                </c:pt>
                <c:pt idx="2089">
                  <c:v>151</c:v>
                </c:pt>
                <c:pt idx="2090">
                  <c:v>152</c:v>
                </c:pt>
                <c:pt idx="2091">
                  <c:v>156</c:v>
                </c:pt>
                <c:pt idx="2092">
                  <c:v>156</c:v>
                </c:pt>
                <c:pt idx="2093">
                  <c:v>156</c:v>
                </c:pt>
                <c:pt idx="2094">
                  <c:v>155</c:v>
                </c:pt>
                <c:pt idx="2095">
                  <c:v>153</c:v>
                </c:pt>
                <c:pt idx="2096">
                  <c:v>149</c:v>
                </c:pt>
                <c:pt idx="2097">
                  <c:v>146</c:v>
                </c:pt>
                <c:pt idx="2098">
                  <c:v>143</c:v>
                </c:pt>
                <c:pt idx="2099">
                  <c:v>141</c:v>
                </c:pt>
                <c:pt idx="2100">
                  <c:v>139</c:v>
                </c:pt>
                <c:pt idx="2101">
                  <c:v>137</c:v>
                </c:pt>
                <c:pt idx="2102">
                  <c:v>135</c:v>
                </c:pt>
                <c:pt idx="2103">
                  <c:v>131</c:v>
                </c:pt>
                <c:pt idx="2104">
                  <c:v>129</c:v>
                </c:pt>
                <c:pt idx="2105">
                  <c:v>126</c:v>
                </c:pt>
                <c:pt idx="2106">
                  <c:v>123</c:v>
                </c:pt>
                <c:pt idx="2107">
                  <c:v>121</c:v>
                </c:pt>
                <c:pt idx="2108">
                  <c:v>120</c:v>
                </c:pt>
                <c:pt idx="2109">
                  <c:v>121</c:v>
                </c:pt>
                <c:pt idx="2110">
                  <c:v>120</c:v>
                </c:pt>
                <c:pt idx="2111">
                  <c:v>119</c:v>
                </c:pt>
                <c:pt idx="2112">
                  <c:v>117</c:v>
                </c:pt>
                <c:pt idx="2113">
                  <c:v>119</c:v>
                </c:pt>
                <c:pt idx="2114">
                  <c:v>119</c:v>
                </c:pt>
                <c:pt idx="2115">
                  <c:v>118</c:v>
                </c:pt>
                <c:pt idx="2116">
                  <c:v>118</c:v>
                </c:pt>
                <c:pt idx="2117">
                  <c:v>116</c:v>
                </c:pt>
                <c:pt idx="2118">
                  <c:v>115</c:v>
                </c:pt>
                <c:pt idx="2119">
                  <c:v>113</c:v>
                </c:pt>
                <c:pt idx="2120">
                  <c:v>114</c:v>
                </c:pt>
                <c:pt idx="2121">
                  <c:v>114</c:v>
                </c:pt>
                <c:pt idx="2122">
                  <c:v>114</c:v>
                </c:pt>
                <c:pt idx="2123">
                  <c:v>114</c:v>
                </c:pt>
                <c:pt idx="2124">
                  <c:v>114</c:v>
                </c:pt>
                <c:pt idx="2125">
                  <c:v>113</c:v>
                </c:pt>
                <c:pt idx="2126">
                  <c:v>111</c:v>
                </c:pt>
                <c:pt idx="2127">
                  <c:v>110</c:v>
                </c:pt>
                <c:pt idx="2128">
                  <c:v>106</c:v>
                </c:pt>
                <c:pt idx="2129">
                  <c:v>104</c:v>
                </c:pt>
                <c:pt idx="2130">
                  <c:v>100</c:v>
                </c:pt>
                <c:pt idx="2131">
                  <c:v>96</c:v>
                </c:pt>
                <c:pt idx="2132">
                  <c:v>90</c:v>
                </c:pt>
                <c:pt idx="2133">
                  <c:v>87</c:v>
                </c:pt>
                <c:pt idx="2134">
                  <c:v>84</c:v>
                </c:pt>
                <c:pt idx="2135">
                  <c:v>82</c:v>
                </c:pt>
                <c:pt idx="2136">
                  <c:v>81</c:v>
                </c:pt>
                <c:pt idx="2137">
                  <c:v>81</c:v>
                </c:pt>
                <c:pt idx="2138">
                  <c:v>79</c:v>
                </c:pt>
                <c:pt idx="2139">
                  <c:v>78</c:v>
                </c:pt>
                <c:pt idx="2140">
                  <c:v>77</c:v>
                </c:pt>
                <c:pt idx="2141">
                  <c:v>76</c:v>
                </c:pt>
                <c:pt idx="2142">
                  <c:v>75</c:v>
                </c:pt>
                <c:pt idx="2143">
                  <c:v>75</c:v>
                </c:pt>
                <c:pt idx="2144">
                  <c:v>74</c:v>
                </c:pt>
                <c:pt idx="2145">
                  <c:v>73</c:v>
                </c:pt>
                <c:pt idx="2146">
                  <c:v>72</c:v>
                </c:pt>
                <c:pt idx="2147">
                  <c:v>71</c:v>
                </c:pt>
                <c:pt idx="2148">
                  <c:v>70</c:v>
                </c:pt>
                <c:pt idx="2149">
                  <c:v>69</c:v>
                </c:pt>
                <c:pt idx="2150">
                  <c:v>66</c:v>
                </c:pt>
                <c:pt idx="2151">
                  <c:v>63</c:v>
                </c:pt>
                <c:pt idx="2152">
                  <c:v>61</c:v>
                </c:pt>
                <c:pt idx="2153">
                  <c:v>59</c:v>
                </c:pt>
                <c:pt idx="2154">
                  <c:v>53</c:v>
                </c:pt>
                <c:pt idx="2155">
                  <c:v>49</c:v>
                </c:pt>
                <c:pt idx="2156">
                  <c:v>47</c:v>
                </c:pt>
                <c:pt idx="2157">
                  <c:v>45</c:v>
                </c:pt>
                <c:pt idx="2158">
                  <c:v>43</c:v>
                </c:pt>
                <c:pt idx="2159">
                  <c:v>42</c:v>
                </c:pt>
                <c:pt idx="2160">
                  <c:v>40</c:v>
                </c:pt>
                <c:pt idx="2161">
                  <c:v>37</c:v>
                </c:pt>
                <c:pt idx="2162">
                  <c:v>35</c:v>
                </c:pt>
                <c:pt idx="2163">
                  <c:v>33</c:v>
                </c:pt>
                <c:pt idx="2164">
                  <c:v>32</c:v>
                </c:pt>
                <c:pt idx="2165">
                  <c:v>29</c:v>
                </c:pt>
                <c:pt idx="2166">
                  <c:v>28</c:v>
                </c:pt>
                <c:pt idx="2167">
                  <c:v>27</c:v>
                </c:pt>
                <c:pt idx="2168">
                  <c:v>26</c:v>
                </c:pt>
                <c:pt idx="2169">
                  <c:v>26</c:v>
                </c:pt>
                <c:pt idx="2170">
                  <c:v>26</c:v>
                </c:pt>
                <c:pt idx="2171">
                  <c:v>26</c:v>
                </c:pt>
                <c:pt idx="2172">
                  <c:v>26</c:v>
                </c:pt>
                <c:pt idx="2173">
                  <c:v>26</c:v>
                </c:pt>
                <c:pt idx="2174">
                  <c:v>26</c:v>
                </c:pt>
                <c:pt idx="2175">
                  <c:v>26</c:v>
                </c:pt>
                <c:pt idx="2176">
                  <c:v>26</c:v>
                </c:pt>
                <c:pt idx="2177">
                  <c:v>26</c:v>
                </c:pt>
                <c:pt idx="2178">
                  <c:v>27</c:v>
                </c:pt>
                <c:pt idx="2179">
                  <c:v>27</c:v>
                </c:pt>
                <c:pt idx="2180">
                  <c:v>27</c:v>
                </c:pt>
                <c:pt idx="2181">
                  <c:v>27</c:v>
                </c:pt>
                <c:pt idx="2182">
                  <c:v>27</c:v>
                </c:pt>
                <c:pt idx="2183">
                  <c:v>27</c:v>
                </c:pt>
                <c:pt idx="2184">
                  <c:v>28</c:v>
                </c:pt>
                <c:pt idx="2185">
                  <c:v>28</c:v>
                </c:pt>
                <c:pt idx="2186">
                  <c:v>28</c:v>
                </c:pt>
                <c:pt idx="2187">
                  <c:v>28</c:v>
                </c:pt>
                <c:pt idx="2188">
                  <c:v>29</c:v>
                </c:pt>
                <c:pt idx="2189">
                  <c:v>29</c:v>
                </c:pt>
                <c:pt idx="2190">
                  <c:v>29</c:v>
                </c:pt>
                <c:pt idx="2191">
                  <c:v>30</c:v>
                </c:pt>
                <c:pt idx="2192">
                  <c:v>30</c:v>
                </c:pt>
                <c:pt idx="2193">
                  <c:v>31</c:v>
                </c:pt>
                <c:pt idx="2194">
                  <c:v>31</c:v>
                </c:pt>
                <c:pt idx="2195">
                  <c:v>31</c:v>
                </c:pt>
                <c:pt idx="2196">
                  <c:v>31</c:v>
                </c:pt>
                <c:pt idx="2197">
                  <c:v>32</c:v>
                </c:pt>
                <c:pt idx="2198">
                  <c:v>33</c:v>
                </c:pt>
                <c:pt idx="2199">
                  <c:v>34</c:v>
                </c:pt>
                <c:pt idx="2200">
                  <c:v>34</c:v>
                </c:pt>
                <c:pt idx="2201">
                  <c:v>35</c:v>
                </c:pt>
                <c:pt idx="2202">
                  <c:v>36</c:v>
                </c:pt>
                <c:pt idx="2203">
                  <c:v>37</c:v>
                </c:pt>
                <c:pt idx="2204">
                  <c:v>38</c:v>
                </c:pt>
                <c:pt idx="2205">
                  <c:v>39</c:v>
                </c:pt>
                <c:pt idx="2206">
                  <c:v>40</c:v>
                </c:pt>
                <c:pt idx="2207">
                  <c:v>41</c:v>
                </c:pt>
                <c:pt idx="2208">
                  <c:v>42</c:v>
                </c:pt>
                <c:pt idx="2209">
                  <c:v>43</c:v>
                </c:pt>
                <c:pt idx="2210">
                  <c:v>43</c:v>
                </c:pt>
                <c:pt idx="2211">
                  <c:v>43</c:v>
                </c:pt>
                <c:pt idx="2212">
                  <c:v>44</c:v>
                </c:pt>
                <c:pt idx="2213">
                  <c:v>45</c:v>
                </c:pt>
                <c:pt idx="2214">
                  <c:v>45</c:v>
                </c:pt>
                <c:pt idx="2215">
                  <c:v>46</c:v>
                </c:pt>
                <c:pt idx="2216">
                  <c:v>46</c:v>
                </c:pt>
                <c:pt idx="2217">
                  <c:v>47</c:v>
                </c:pt>
                <c:pt idx="2218">
                  <c:v>49</c:v>
                </c:pt>
                <c:pt idx="2219">
                  <c:v>50</c:v>
                </c:pt>
                <c:pt idx="2220">
                  <c:v>52</c:v>
                </c:pt>
                <c:pt idx="2221">
                  <c:v>54</c:v>
                </c:pt>
                <c:pt idx="2222">
                  <c:v>56</c:v>
                </c:pt>
                <c:pt idx="2223">
                  <c:v>58</c:v>
                </c:pt>
                <c:pt idx="2224">
                  <c:v>60</c:v>
                </c:pt>
                <c:pt idx="2225">
                  <c:v>62</c:v>
                </c:pt>
                <c:pt idx="2226">
                  <c:v>64</c:v>
                </c:pt>
                <c:pt idx="2227">
                  <c:v>68</c:v>
                </c:pt>
                <c:pt idx="2228">
                  <c:v>70</c:v>
                </c:pt>
                <c:pt idx="2229">
                  <c:v>72</c:v>
                </c:pt>
                <c:pt idx="2230">
                  <c:v>74</c:v>
                </c:pt>
                <c:pt idx="2231">
                  <c:v>78</c:v>
                </c:pt>
                <c:pt idx="2232">
                  <c:v>81</c:v>
                </c:pt>
                <c:pt idx="2233">
                  <c:v>84</c:v>
                </c:pt>
                <c:pt idx="2234">
                  <c:v>85</c:v>
                </c:pt>
                <c:pt idx="2235">
                  <c:v>86</c:v>
                </c:pt>
                <c:pt idx="2236">
                  <c:v>87</c:v>
                </c:pt>
                <c:pt idx="2237">
                  <c:v>88</c:v>
                </c:pt>
                <c:pt idx="2238">
                  <c:v>89</c:v>
                </c:pt>
                <c:pt idx="2239">
                  <c:v>89</c:v>
                </c:pt>
                <c:pt idx="2240">
                  <c:v>90</c:v>
                </c:pt>
                <c:pt idx="2241">
                  <c:v>90</c:v>
                </c:pt>
                <c:pt idx="2242">
                  <c:v>91</c:v>
                </c:pt>
                <c:pt idx="2243">
                  <c:v>91</c:v>
                </c:pt>
                <c:pt idx="2244">
                  <c:v>91</c:v>
                </c:pt>
                <c:pt idx="2245">
                  <c:v>92</c:v>
                </c:pt>
                <c:pt idx="2246">
                  <c:v>93</c:v>
                </c:pt>
                <c:pt idx="2247">
                  <c:v>93</c:v>
                </c:pt>
                <c:pt idx="2248">
                  <c:v>94</c:v>
                </c:pt>
                <c:pt idx="2249">
                  <c:v>94</c:v>
                </c:pt>
                <c:pt idx="2250">
                  <c:v>94</c:v>
                </c:pt>
                <c:pt idx="2251">
                  <c:v>96</c:v>
                </c:pt>
                <c:pt idx="2252">
                  <c:v>97</c:v>
                </c:pt>
                <c:pt idx="2253">
                  <c:v>98</c:v>
                </c:pt>
                <c:pt idx="2254">
                  <c:v>99</c:v>
                </c:pt>
                <c:pt idx="2255">
                  <c:v>101</c:v>
                </c:pt>
                <c:pt idx="2256">
                  <c:v>101</c:v>
                </c:pt>
                <c:pt idx="2257">
                  <c:v>101</c:v>
                </c:pt>
                <c:pt idx="2258">
                  <c:v>102</c:v>
                </c:pt>
                <c:pt idx="2259">
                  <c:v>102</c:v>
                </c:pt>
                <c:pt idx="2260">
                  <c:v>104</c:v>
                </c:pt>
                <c:pt idx="2261">
                  <c:v>104</c:v>
                </c:pt>
                <c:pt idx="2262">
                  <c:v>105</c:v>
                </c:pt>
                <c:pt idx="2263">
                  <c:v>105</c:v>
                </c:pt>
                <c:pt idx="2264">
                  <c:v>104</c:v>
                </c:pt>
                <c:pt idx="2265">
                  <c:v>104</c:v>
                </c:pt>
                <c:pt idx="2266">
                  <c:v>103</c:v>
                </c:pt>
                <c:pt idx="2267">
                  <c:v>103</c:v>
                </c:pt>
                <c:pt idx="2268">
                  <c:v>102</c:v>
                </c:pt>
                <c:pt idx="2269">
                  <c:v>103</c:v>
                </c:pt>
                <c:pt idx="2270">
                  <c:v>102</c:v>
                </c:pt>
                <c:pt idx="2271">
                  <c:v>101</c:v>
                </c:pt>
                <c:pt idx="2272">
                  <c:v>99</c:v>
                </c:pt>
                <c:pt idx="2273">
                  <c:v>97</c:v>
                </c:pt>
                <c:pt idx="2274">
                  <c:v>95</c:v>
                </c:pt>
                <c:pt idx="2275">
                  <c:v>95</c:v>
                </c:pt>
                <c:pt idx="2276">
                  <c:v>96</c:v>
                </c:pt>
                <c:pt idx="2277">
                  <c:v>96</c:v>
                </c:pt>
                <c:pt idx="2278">
                  <c:v>95</c:v>
                </c:pt>
                <c:pt idx="2279">
                  <c:v>96</c:v>
                </c:pt>
                <c:pt idx="2280">
                  <c:v>97</c:v>
                </c:pt>
                <c:pt idx="2281">
                  <c:v>100</c:v>
                </c:pt>
                <c:pt idx="2282">
                  <c:v>102</c:v>
                </c:pt>
                <c:pt idx="2283">
                  <c:v>105</c:v>
                </c:pt>
                <c:pt idx="2284">
                  <c:v>108</c:v>
                </c:pt>
                <c:pt idx="2285">
                  <c:v>110</c:v>
                </c:pt>
                <c:pt idx="2286">
                  <c:v>111</c:v>
                </c:pt>
                <c:pt idx="2287">
                  <c:v>114</c:v>
                </c:pt>
                <c:pt idx="2288">
                  <c:v>116</c:v>
                </c:pt>
                <c:pt idx="2289">
                  <c:v>117</c:v>
                </c:pt>
                <c:pt idx="2290">
                  <c:v>120</c:v>
                </c:pt>
                <c:pt idx="2291">
                  <c:v>121</c:v>
                </c:pt>
                <c:pt idx="2292">
                  <c:v>120</c:v>
                </c:pt>
                <c:pt idx="2293">
                  <c:v>121</c:v>
                </c:pt>
                <c:pt idx="2294">
                  <c:v>123</c:v>
                </c:pt>
                <c:pt idx="2295">
                  <c:v>125</c:v>
                </c:pt>
                <c:pt idx="2296">
                  <c:v>127</c:v>
                </c:pt>
                <c:pt idx="2297">
                  <c:v>129</c:v>
                </c:pt>
                <c:pt idx="2298">
                  <c:v>131</c:v>
                </c:pt>
                <c:pt idx="2299">
                  <c:v>131</c:v>
                </c:pt>
                <c:pt idx="2300">
                  <c:v>132</c:v>
                </c:pt>
                <c:pt idx="2301">
                  <c:v>132</c:v>
                </c:pt>
                <c:pt idx="2302">
                  <c:v>131</c:v>
                </c:pt>
                <c:pt idx="2303">
                  <c:v>132</c:v>
                </c:pt>
                <c:pt idx="2304">
                  <c:v>133</c:v>
                </c:pt>
                <c:pt idx="2305">
                  <c:v>133</c:v>
                </c:pt>
                <c:pt idx="2306">
                  <c:v>133</c:v>
                </c:pt>
                <c:pt idx="2307">
                  <c:v>135</c:v>
                </c:pt>
                <c:pt idx="2308">
                  <c:v>135</c:v>
                </c:pt>
                <c:pt idx="2309">
                  <c:v>135</c:v>
                </c:pt>
                <c:pt idx="2310">
                  <c:v>135</c:v>
                </c:pt>
                <c:pt idx="2311">
                  <c:v>135</c:v>
                </c:pt>
                <c:pt idx="2312">
                  <c:v>137</c:v>
                </c:pt>
                <c:pt idx="2313">
                  <c:v>137</c:v>
                </c:pt>
                <c:pt idx="2314">
                  <c:v>138</c:v>
                </c:pt>
                <c:pt idx="2315">
                  <c:v>139</c:v>
                </c:pt>
                <c:pt idx="2316">
                  <c:v>140</c:v>
                </c:pt>
                <c:pt idx="2317">
                  <c:v>141</c:v>
                </c:pt>
                <c:pt idx="2318">
                  <c:v>142</c:v>
                </c:pt>
                <c:pt idx="2319">
                  <c:v>144</c:v>
                </c:pt>
                <c:pt idx="2320">
                  <c:v>144</c:v>
                </c:pt>
                <c:pt idx="2321">
                  <c:v>144</c:v>
                </c:pt>
                <c:pt idx="2322">
                  <c:v>142</c:v>
                </c:pt>
                <c:pt idx="2323">
                  <c:v>139</c:v>
                </c:pt>
                <c:pt idx="2324">
                  <c:v>137</c:v>
                </c:pt>
                <c:pt idx="2325">
                  <c:v>135</c:v>
                </c:pt>
                <c:pt idx="2326">
                  <c:v>133</c:v>
                </c:pt>
                <c:pt idx="2327">
                  <c:v>130</c:v>
                </c:pt>
                <c:pt idx="2328">
                  <c:v>128</c:v>
                </c:pt>
                <c:pt idx="2329">
                  <c:v>126</c:v>
                </c:pt>
                <c:pt idx="2330">
                  <c:v>124</c:v>
                </c:pt>
                <c:pt idx="2331">
                  <c:v>123</c:v>
                </c:pt>
                <c:pt idx="2332">
                  <c:v>123</c:v>
                </c:pt>
                <c:pt idx="2333">
                  <c:v>122</c:v>
                </c:pt>
                <c:pt idx="2334">
                  <c:v>121</c:v>
                </c:pt>
                <c:pt idx="2335">
                  <c:v>118</c:v>
                </c:pt>
                <c:pt idx="2336">
                  <c:v>115</c:v>
                </c:pt>
                <c:pt idx="2337">
                  <c:v>113</c:v>
                </c:pt>
                <c:pt idx="2338">
                  <c:v>112</c:v>
                </c:pt>
                <c:pt idx="2339">
                  <c:v>110</c:v>
                </c:pt>
                <c:pt idx="2340">
                  <c:v>109</c:v>
                </c:pt>
                <c:pt idx="2341">
                  <c:v>107</c:v>
                </c:pt>
                <c:pt idx="2342">
                  <c:v>105</c:v>
                </c:pt>
                <c:pt idx="2343">
                  <c:v>104</c:v>
                </c:pt>
                <c:pt idx="2344">
                  <c:v>104</c:v>
                </c:pt>
                <c:pt idx="2345">
                  <c:v>104</c:v>
                </c:pt>
                <c:pt idx="2346">
                  <c:v>103</c:v>
                </c:pt>
                <c:pt idx="2347">
                  <c:v>102</c:v>
                </c:pt>
                <c:pt idx="2348">
                  <c:v>101</c:v>
                </c:pt>
                <c:pt idx="2349">
                  <c:v>100</c:v>
                </c:pt>
                <c:pt idx="2350">
                  <c:v>100</c:v>
                </c:pt>
                <c:pt idx="2351">
                  <c:v>101</c:v>
                </c:pt>
                <c:pt idx="2352">
                  <c:v>101</c:v>
                </c:pt>
                <c:pt idx="2353">
                  <c:v>102</c:v>
                </c:pt>
                <c:pt idx="2354">
                  <c:v>102</c:v>
                </c:pt>
                <c:pt idx="2355">
                  <c:v>103</c:v>
                </c:pt>
                <c:pt idx="2356">
                  <c:v>105</c:v>
                </c:pt>
                <c:pt idx="2357">
                  <c:v>106</c:v>
                </c:pt>
                <c:pt idx="2358">
                  <c:v>107</c:v>
                </c:pt>
                <c:pt idx="2359">
                  <c:v>109</c:v>
                </c:pt>
                <c:pt idx="2360">
                  <c:v>110</c:v>
                </c:pt>
                <c:pt idx="2361">
                  <c:v>110</c:v>
                </c:pt>
                <c:pt idx="2362">
                  <c:v>111</c:v>
                </c:pt>
                <c:pt idx="2363">
                  <c:v>112</c:v>
                </c:pt>
                <c:pt idx="2364">
                  <c:v>113</c:v>
                </c:pt>
                <c:pt idx="2365">
                  <c:v>114</c:v>
                </c:pt>
                <c:pt idx="2366">
                  <c:v>116</c:v>
                </c:pt>
                <c:pt idx="2367">
                  <c:v>118</c:v>
                </c:pt>
                <c:pt idx="2368">
                  <c:v>121</c:v>
                </c:pt>
                <c:pt idx="2369">
                  <c:v>121</c:v>
                </c:pt>
                <c:pt idx="2370">
                  <c:v>123</c:v>
                </c:pt>
                <c:pt idx="2371">
                  <c:v>124</c:v>
                </c:pt>
                <c:pt idx="2372">
                  <c:v>125</c:v>
                </c:pt>
                <c:pt idx="2373">
                  <c:v>126</c:v>
                </c:pt>
                <c:pt idx="2374">
                  <c:v>128</c:v>
                </c:pt>
                <c:pt idx="2375">
                  <c:v>129</c:v>
                </c:pt>
                <c:pt idx="2376">
                  <c:v>131</c:v>
                </c:pt>
                <c:pt idx="2377">
                  <c:v>132</c:v>
                </c:pt>
                <c:pt idx="2378">
                  <c:v>134</c:v>
                </c:pt>
                <c:pt idx="2379">
                  <c:v>136</c:v>
                </c:pt>
                <c:pt idx="2380">
                  <c:v>137</c:v>
                </c:pt>
                <c:pt idx="2381">
                  <c:v>138</c:v>
                </c:pt>
                <c:pt idx="2382">
                  <c:v>139</c:v>
                </c:pt>
                <c:pt idx="2383">
                  <c:v>139</c:v>
                </c:pt>
                <c:pt idx="2384">
                  <c:v>139</c:v>
                </c:pt>
                <c:pt idx="2385">
                  <c:v>138</c:v>
                </c:pt>
                <c:pt idx="2386">
                  <c:v>138</c:v>
                </c:pt>
                <c:pt idx="2387">
                  <c:v>138</c:v>
                </c:pt>
                <c:pt idx="2388">
                  <c:v>138</c:v>
                </c:pt>
                <c:pt idx="2389">
                  <c:v>138</c:v>
                </c:pt>
                <c:pt idx="2390">
                  <c:v>136</c:v>
                </c:pt>
                <c:pt idx="2391">
                  <c:v>135</c:v>
                </c:pt>
                <c:pt idx="2392">
                  <c:v>133</c:v>
                </c:pt>
                <c:pt idx="2393">
                  <c:v>132</c:v>
                </c:pt>
                <c:pt idx="2394">
                  <c:v>130</c:v>
                </c:pt>
                <c:pt idx="2395">
                  <c:v>129</c:v>
                </c:pt>
                <c:pt idx="2396">
                  <c:v>127</c:v>
                </c:pt>
                <c:pt idx="2397">
                  <c:v>124</c:v>
                </c:pt>
                <c:pt idx="2398">
                  <c:v>122</c:v>
                </c:pt>
                <c:pt idx="2399">
                  <c:v>119</c:v>
                </c:pt>
                <c:pt idx="2400">
                  <c:v>117</c:v>
                </c:pt>
                <c:pt idx="2401">
                  <c:v>115</c:v>
                </c:pt>
                <c:pt idx="2402">
                  <c:v>113</c:v>
                </c:pt>
                <c:pt idx="2403">
                  <c:v>111</c:v>
                </c:pt>
                <c:pt idx="2404">
                  <c:v>109</c:v>
                </c:pt>
                <c:pt idx="2405">
                  <c:v>107</c:v>
                </c:pt>
                <c:pt idx="2406">
                  <c:v>106</c:v>
                </c:pt>
                <c:pt idx="2407">
                  <c:v>104</c:v>
                </c:pt>
                <c:pt idx="2408">
                  <c:v>100</c:v>
                </c:pt>
                <c:pt idx="2409">
                  <c:v>97</c:v>
                </c:pt>
                <c:pt idx="2410">
                  <c:v>95</c:v>
                </c:pt>
                <c:pt idx="2411">
                  <c:v>93</c:v>
                </c:pt>
                <c:pt idx="2412">
                  <c:v>91</c:v>
                </c:pt>
                <c:pt idx="2413">
                  <c:v>88</c:v>
                </c:pt>
                <c:pt idx="2414">
                  <c:v>86</c:v>
                </c:pt>
                <c:pt idx="2415">
                  <c:v>83</c:v>
                </c:pt>
                <c:pt idx="2416">
                  <c:v>81</c:v>
                </c:pt>
                <c:pt idx="2417">
                  <c:v>78</c:v>
                </c:pt>
                <c:pt idx="2418">
                  <c:v>76</c:v>
                </c:pt>
                <c:pt idx="2419">
                  <c:v>73</c:v>
                </c:pt>
                <c:pt idx="2420">
                  <c:v>71</c:v>
                </c:pt>
                <c:pt idx="2421">
                  <c:v>69</c:v>
                </c:pt>
                <c:pt idx="2422">
                  <c:v>68</c:v>
                </c:pt>
                <c:pt idx="2423">
                  <c:v>67</c:v>
                </c:pt>
                <c:pt idx="2424">
                  <c:v>66</c:v>
                </c:pt>
                <c:pt idx="2425">
                  <c:v>64</c:v>
                </c:pt>
                <c:pt idx="2426">
                  <c:v>62</c:v>
                </c:pt>
                <c:pt idx="2427">
                  <c:v>61</c:v>
                </c:pt>
                <c:pt idx="2428">
                  <c:v>59</c:v>
                </c:pt>
                <c:pt idx="2429">
                  <c:v>59</c:v>
                </c:pt>
                <c:pt idx="2430">
                  <c:v>58</c:v>
                </c:pt>
                <c:pt idx="2431">
                  <c:v>57</c:v>
                </c:pt>
                <c:pt idx="2432">
                  <c:v>57</c:v>
                </c:pt>
                <c:pt idx="2433">
                  <c:v>57</c:v>
                </c:pt>
                <c:pt idx="2434">
                  <c:v>56</c:v>
                </c:pt>
                <c:pt idx="2435">
                  <c:v>56</c:v>
                </c:pt>
                <c:pt idx="2436">
                  <c:v>55</c:v>
                </c:pt>
                <c:pt idx="2437">
                  <c:v>55</c:v>
                </c:pt>
                <c:pt idx="2438">
                  <c:v>54</c:v>
                </c:pt>
                <c:pt idx="2439">
                  <c:v>53</c:v>
                </c:pt>
                <c:pt idx="2440">
                  <c:v>53</c:v>
                </c:pt>
                <c:pt idx="2441">
                  <c:v>53</c:v>
                </c:pt>
                <c:pt idx="2442">
                  <c:v>52</c:v>
                </c:pt>
                <c:pt idx="2443">
                  <c:v>52</c:v>
                </c:pt>
                <c:pt idx="2444">
                  <c:v>52</c:v>
                </c:pt>
                <c:pt idx="2445">
                  <c:v>52</c:v>
                </c:pt>
                <c:pt idx="2446">
                  <c:v>52</c:v>
                </c:pt>
                <c:pt idx="2447">
                  <c:v>51</c:v>
                </c:pt>
                <c:pt idx="2448">
                  <c:v>51</c:v>
                </c:pt>
                <c:pt idx="2449">
                  <c:v>51</c:v>
                </c:pt>
                <c:pt idx="2450">
                  <c:v>51</c:v>
                </c:pt>
                <c:pt idx="2451">
                  <c:v>51</c:v>
                </c:pt>
                <c:pt idx="2452">
                  <c:v>51</c:v>
                </c:pt>
                <c:pt idx="2453">
                  <c:v>51</c:v>
                </c:pt>
                <c:pt idx="2454">
                  <c:v>50</c:v>
                </c:pt>
                <c:pt idx="2455">
                  <c:v>50</c:v>
                </c:pt>
                <c:pt idx="2456">
                  <c:v>51</c:v>
                </c:pt>
                <c:pt idx="2457">
                  <c:v>52</c:v>
                </c:pt>
                <c:pt idx="2458">
                  <c:v>53</c:v>
                </c:pt>
                <c:pt idx="2459">
                  <c:v>53</c:v>
                </c:pt>
                <c:pt idx="2460">
                  <c:v>53</c:v>
                </c:pt>
                <c:pt idx="2461">
                  <c:v>53</c:v>
                </c:pt>
                <c:pt idx="2462">
                  <c:v>53</c:v>
                </c:pt>
                <c:pt idx="2463">
                  <c:v>53</c:v>
                </c:pt>
                <c:pt idx="2464">
                  <c:v>53</c:v>
                </c:pt>
                <c:pt idx="2465">
                  <c:v>53</c:v>
                </c:pt>
                <c:pt idx="2466">
                  <c:v>54</c:v>
                </c:pt>
                <c:pt idx="2467">
                  <c:v>56</c:v>
                </c:pt>
                <c:pt idx="2468">
                  <c:v>56</c:v>
                </c:pt>
                <c:pt idx="2469">
                  <c:v>57</c:v>
                </c:pt>
                <c:pt idx="2470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43-4BA7-9EC8-6CE8528164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9685567"/>
        <c:axId val="1179687647"/>
      </c:areaChart>
      <c:dateAx>
        <c:axId val="1179685567"/>
        <c:scaling>
          <c:orientation val="minMax"/>
        </c:scaling>
        <c:delete val="0"/>
        <c:axPos val="b"/>
        <c:numFmt formatCode="yyyy/mm/dd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79687647"/>
        <c:crosses val="autoZero"/>
        <c:auto val="1"/>
        <c:lblOffset val="100"/>
        <c:baseTimeUnit val="days"/>
      </c:dateAx>
      <c:valAx>
        <c:axId val="11796876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796855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101CD-EBEC-4713-BC5E-716D073266EA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4A9EE-A5B3-4995-A41F-DADDCF85C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428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thereum.org/ko/developers/docs/gas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crytic/evm-opcodes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rufflesuite.com/docs/truffle/quickstart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hamait.tistory.com/959" TargetMode="External"/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r-solution.com/solution-blog/886704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medium.com/onther-tech/create2-%EC%B7%A8%EC%95%BD%EC%A0%90-%EB%B6%84%EC%84%9D-d82e913ad28b" TargetMode="External"/><Relationship Id="rId5" Type="http://schemas.openxmlformats.org/officeDocument/2006/relationships/hyperlink" Target="https://eips.ethereum.org/EIPS/eip-1014" TargetMode="External"/><Relationship Id="rId4" Type="http://schemas.openxmlformats.org/officeDocument/2006/relationships/hyperlink" Target="https://eth.wiki/concepts/evm/create-create2-comparison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akenobu-hs.github.io/downloads/ethereum_evm_illustrated.pdf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https://medium.com/@roberto.g.infante/transaction-life-cycle-on-the-ethereum-blockchain-b0d92fa73fb1</a:t>
            </a:r>
          </a:p>
          <a:p>
            <a:endParaRPr lang="en-US" altLang="ko-KR" dirty="0"/>
          </a:p>
          <a:p>
            <a:r>
              <a:rPr lang="en-US" altLang="ko-KR" dirty="0"/>
              <a:t>Transaction</a:t>
            </a:r>
          </a:p>
          <a:p>
            <a:pPr lvl="1"/>
            <a:r>
              <a:rPr lang="en-US" altLang="ko-KR" dirty="0"/>
              <a:t>Request</a:t>
            </a:r>
          </a:p>
          <a:p>
            <a:pPr lvl="1"/>
            <a:r>
              <a:rPr lang="en-US" altLang="ko-KR" dirty="0"/>
              <a:t>Validate (</a:t>
            </a:r>
            <a:r>
              <a:rPr lang="ko-KR" altLang="en-US" dirty="0"/>
              <a:t>유효성만 체크 </a:t>
            </a:r>
            <a:r>
              <a:rPr lang="en-US" altLang="ko-KR" dirty="0"/>
              <a:t>5</a:t>
            </a:r>
            <a:r>
              <a:rPr lang="ko-KR" altLang="en-US" dirty="0"/>
              <a:t>가지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Response with hash</a:t>
            </a:r>
          </a:p>
          <a:p>
            <a:pPr lvl="1"/>
            <a:r>
              <a:rPr lang="en-US" altLang="ko-KR" dirty="0"/>
              <a:t>Put in Pool (Pending)</a:t>
            </a:r>
          </a:p>
          <a:p>
            <a:pPr lvl="1"/>
            <a:r>
              <a:rPr lang="en-US" altLang="ko-KR" dirty="0"/>
              <a:t>Transaction Broadcast</a:t>
            </a:r>
          </a:p>
          <a:p>
            <a:r>
              <a:rPr lang="en-US" altLang="ko-KR" dirty="0"/>
              <a:t>Generate Block (Mining)</a:t>
            </a:r>
          </a:p>
          <a:p>
            <a:pPr lvl="1"/>
            <a:r>
              <a:rPr lang="en-US" altLang="ko-KR" dirty="0"/>
              <a:t>Execute transaction</a:t>
            </a:r>
          </a:p>
          <a:p>
            <a:pPr lvl="1"/>
            <a:r>
              <a:rPr lang="en-US" altLang="ko-KR" dirty="0"/>
              <a:t>Change state</a:t>
            </a:r>
          </a:p>
          <a:p>
            <a:pPr lvl="1"/>
            <a:r>
              <a:rPr lang="en-US" altLang="ko-KR" dirty="0"/>
              <a:t>Generate receipt</a:t>
            </a:r>
          </a:p>
          <a:p>
            <a:pPr lvl="1"/>
            <a:r>
              <a:rPr lang="en-US" altLang="ko-KR" dirty="0"/>
              <a:t>Block Broadcast</a:t>
            </a:r>
          </a:p>
          <a:p>
            <a:r>
              <a:rPr lang="en-US" altLang="ko-KR" dirty="0"/>
              <a:t>Check Receipt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https://sabarada.tistory.com/14?category=792127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 err="1"/>
              <a:t>blockchain.writeBlockAndSetHead</a:t>
            </a:r>
            <a:r>
              <a:rPr lang="en-US" altLang="ko-KR" dirty="0"/>
              <a:t>: https://github.com/ethereum/go-ethereum/blob/7f6f01d46f34287c0793cb770a36c86b8d21726e/core/blockchain.go#L1282</a:t>
            </a:r>
          </a:p>
          <a:p>
            <a:r>
              <a:rPr lang="en-US" altLang="ko-KR" dirty="0" err="1"/>
              <a:t>bc.chainHeadFeed.Send</a:t>
            </a:r>
            <a:r>
              <a:rPr lang="en-US" altLang="ko-KR" dirty="0"/>
              <a:t>(</a:t>
            </a:r>
            <a:r>
              <a:rPr lang="en-US" altLang="ko-KR" dirty="0" err="1"/>
              <a:t>ChainHeadEvent</a:t>
            </a:r>
            <a:r>
              <a:rPr lang="en-US" altLang="ko-KR" dirty="0"/>
              <a:t>{Block: block})</a:t>
            </a:r>
          </a:p>
          <a:p>
            <a:endParaRPr lang="en-US" altLang="ko-KR" dirty="0"/>
          </a:p>
          <a:p>
            <a:r>
              <a:rPr lang="en-US" altLang="ko-KR" dirty="0"/>
              <a:t>p2p/</a:t>
            </a:r>
            <a:r>
              <a:rPr lang="en-US" altLang="ko-KR" dirty="0" err="1"/>
              <a:t>server.launchPeer</a:t>
            </a:r>
            <a:r>
              <a:rPr lang="en-US" altLang="ko-KR" dirty="0"/>
              <a:t> : https://github.com/ethereum/go-ethereum/blob/master/p2p/server.go#L1014</a:t>
            </a:r>
          </a:p>
          <a:p>
            <a:r>
              <a:rPr lang="en-US" altLang="ko-KR" dirty="0"/>
              <a:t>p2p/</a:t>
            </a:r>
            <a:r>
              <a:rPr lang="en-US" altLang="ko-KR" dirty="0" err="1"/>
              <a:t>server.runPeer</a:t>
            </a:r>
            <a:r>
              <a:rPr lang="en-US" altLang="ko-KR" dirty="0"/>
              <a:t>: https://github.com/ethereum/go-ethereum/blob/master/p2p/server.go#L1026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6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가정</a:t>
            </a:r>
            <a:r>
              <a:rPr lang="en-US" altLang="ko-KR" dirty="0"/>
              <a:t>: </a:t>
            </a:r>
            <a:r>
              <a:rPr lang="ko-KR" altLang="en-US" dirty="0"/>
              <a:t>하나의 </a:t>
            </a:r>
            <a:r>
              <a:rPr lang="ko-KR" altLang="en-US" dirty="0" err="1"/>
              <a:t>컨트랙트에서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와 </a:t>
            </a:r>
            <a:r>
              <a:rPr lang="en-US" altLang="ko-KR" dirty="0"/>
              <a:t>– </a:t>
            </a:r>
            <a:r>
              <a:rPr lang="ko-KR" altLang="en-US" dirty="0"/>
              <a:t>중 하나만 사용할 수 있다</a:t>
            </a:r>
            <a:r>
              <a:rPr lang="en-US" altLang="ko-KR" dirty="0"/>
              <a:t>. </a:t>
            </a:r>
            <a:r>
              <a:rPr lang="ko-KR" altLang="en-US" dirty="0"/>
              <a:t>동시 사용 불가</a:t>
            </a:r>
            <a:endParaRPr lang="en-US" altLang="ko-KR" dirty="0"/>
          </a:p>
          <a:p>
            <a:r>
              <a:rPr lang="en-US" altLang="ko-KR" dirty="0"/>
              <a:t>3 + 6 - 5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437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https://intrepidgeeks.com/tutorial/understand-the-transaction-processing-flow-in-ethernet-from-the-perspective-of-source-code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269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  <a:hlinkClick r:id="rId3"/>
              </a:rPr>
              <a:t>https://ethereum.org/ko/developers/docs/gas/</a:t>
            </a:r>
            <a:endParaRPr lang="ko-KR" dirty="0">
              <a:ea typeface="맑은 고딕"/>
            </a:endParaRPr>
          </a:p>
          <a:p>
            <a:r>
              <a:rPr lang="en-US" dirty="0">
                <a:hlinkClick r:id="rId4"/>
              </a:rPr>
              <a:t>https://github.com/crytic/evm-opcodes</a:t>
            </a:r>
            <a:endParaRPr lang="en-US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666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https://ethereum.org/ko/developers/docs/apis/json-rpc/</a:t>
            </a:r>
            <a:endParaRPr lang="ko-KR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172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http://www.jsonrpc.org/specification</a:t>
            </a:r>
          </a:p>
          <a:p>
            <a:r>
              <a:rPr lang="en-US" altLang="ko-KR" dirty="0"/>
              <a:t>https://playground.open-rpc.org/?schemaUrl=https://raw.githubusercontent.com/ethereum/eth1.0-apis/assembled-spec/openrpc.json&amp;uiSchema%5BappBar%5D%5Bui:splitView%5D=true&amp;uiSchema%5BappBar%5D%5Bui:input%5D=false&amp;uiSchema%5BappBar%5D%5Bui:examplesDropdown%5D=false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233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http://www.jsonrpc.org/specification</a:t>
            </a:r>
          </a:p>
          <a:p>
            <a:r>
              <a:rPr lang="en-US" altLang="ko-KR" dirty="0"/>
              <a:t>https://playground.open-rpc.org/?schemaUrl=https://raw.githubusercontent.com/ethereum/eth1.0-apis/assembled-spec/openrpc.json&amp;uiSchema%5BappBar%5D%5Bui:splitView%5D=true&amp;uiSchema%5BappBar%5D%5Bui:input%5D=false&amp;uiSchema%5BappBar%5D%5Bui:examplesDropdown%5D=false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272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https://medium.com/ethereum-core-research/rlp-</a:t>
            </a:r>
            <a:r>
              <a:rPr lang="ko-KR" altLang="en-US" dirty="0"/>
              <a:t>이해하기</a:t>
            </a:r>
            <a:r>
              <a:rPr lang="en-US" altLang="ko-KR" dirty="0"/>
              <a:t>-1c05a8150a04</a:t>
            </a:r>
          </a:p>
          <a:p>
            <a:r>
              <a:rPr lang="en-US" altLang="ko-KR" dirty="0"/>
              <a:t>https://blog.seulgi.kim/2018/01/rlp-encoding.html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임의의 깊이와 개수로 중첩된 배열을 </a:t>
            </a:r>
            <a:r>
              <a:rPr lang="en-US" altLang="ko-KR" dirty="0"/>
              <a:t>binary data</a:t>
            </a:r>
            <a:r>
              <a:rPr lang="ko-KR" altLang="en-US" dirty="0"/>
              <a:t>로 표현하는 인코딩 방식이다</a:t>
            </a:r>
            <a:r>
              <a:rPr lang="en-US" altLang="ko-KR" dirty="0"/>
              <a:t>. </a:t>
            </a:r>
            <a:r>
              <a:rPr lang="ko-KR" altLang="en-US" dirty="0"/>
              <a:t>인코딩할 데이터 앞에 </a:t>
            </a:r>
            <a:r>
              <a:rPr lang="en-US" altLang="ko-KR" dirty="0"/>
              <a:t>binary data </a:t>
            </a:r>
            <a:r>
              <a:rPr lang="ko-KR" altLang="en-US" dirty="0"/>
              <a:t>의 길이를 추가하는 방식으로 동작하기 때문에 </a:t>
            </a:r>
            <a:r>
              <a:rPr lang="en-US" altLang="ko-KR" dirty="0"/>
              <a:t>Length Prefix </a:t>
            </a:r>
            <a:r>
              <a:rPr lang="ko-KR" altLang="en-US" dirty="0"/>
              <a:t>라는 이름을 붙였다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043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고정 크기</a:t>
            </a:r>
            <a:r>
              <a:rPr lang="en-US" altLang="ko-KR" dirty="0"/>
              <a:t>, </a:t>
            </a:r>
            <a:r>
              <a:rPr lang="ko-KR" altLang="en-US" dirty="0" err="1"/>
              <a:t>비고정</a:t>
            </a:r>
            <a:r>
              <a:rPr lang="ko-KR" altLang="en-US" dirty="0"/>
              <a:t> 크기</a:t>
            </a:r>
            <a:r>
              <a:rPr lang="en-US" altLang="ko-KR" dirty="0"/>
              <a:t>), (</a:t>
            </a:r>
            <a:r>
              <a:rPr lang="ko-KR" altLang="en-US" dirty="0"/>
              <a:t>정적 타입</a:t>
            </a:r>
            <a:r>
              <a:rPr lang="en-US" altLang="ko-KR" dirty="0"/>
              <a:t>, </a:t>
            </a:r>
            <a:r>
              <a:rPr lang="ko-KR" altLang="en-US" dirty="0"/>
              <a:t>동적 타입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https://www.notion.so/457e07c0d42e4f118b8ee305603fd376</a:t>
            </a:r>
          </a:p>
          <a:p>
            <a:endParaRPr lang="en-US" altLang="ko-KR" dirty="0"/>
          </a:p>
          <a:p>
            <a:r>
              <a:rPr lang="en-US" altLang="ko-KR" dirty="0" err="1"/>
              <a:t>etherjs</a:t>
            </a:r>
            <a:r>
              <a:rPr lang="en-US" altLang="ko-KR" dirty="0"/>
              <a:t>: https://github.com/ethers-io/ethers.js/tree/master/packages/abi/src.ts/coders</a:t>
            </a:r>
          </a:p>
          <a:p>
            <a:endParaRPr lang="en-US" altLang="ko-KR" dirty="0"/>
          </a:p>
          <a:p>
            <a:r>
              <a:rPr lang="en-US" altLang="ko-KR" dirty="0"/>
              <a:t>web3js: https://web3js.readthedocs.io/en/v1.7.3/web3-eth-abi.html</a:t>
            </a:r>
          </a:p>
          <a:p>
            <a:r>
              <a:rPr lang="en-US" altLang="ko-KR" dirty="0" err="1"/>
              <a:t>etherjs</a:t>
            </a:r>
            <a:r>
              <a:rPr lang="en-US" altLang="ko-KR" dirty="0"/>
              <a:t>: https://github.com/ethereumjs/ethereumjs-monorepo/tree/master/packages/rlp</a:t>
            </a:r>
          </a:p>
          <a:p>
            <a:endParaRPr lang="en-US" altLang="ko-KR" dirty="0"/>
          </a:p>
          <a:p>
            <a:r>
              <a:rPr lang="en-US" altLang="ko-KR" dirty="0" err="1"/>
              <a:t>abi</a:t>
            </a:r>
            <a:r>
              <a:rPr lang="en-US" altLang="ko-KR" dirty="0"/>
              <a:t> encode: https://muyu.tistory.com/entry/Ethereum-ABI-%EC%9D%B8%EC%BD%94%EB%94%A9-%EC%82%B4%ED%8E%B4%EB%B3%B4%EA%B8%B0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3072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fixed&lt;M&gt;x&lt;N&gt; : </a:t>
            </a:r>
            <a:r>
              <a:rPr lang="ko-KR" altLang="en-US" sz="1200" dirty="0" err="1">
                <a:solidFill>
                  <a:schemeClr val="bg1">
                    <a:lumMod val="85000"/>
                  </a:schemeClr>
                </a:solidFill>
                <a:latin typeface="+mn-lt"/>
              </a:rPr>
              <a:t>부호있는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 고정 소수점 </a:t>
            </a:r>
            <a:r>
              <a:rPr lang="en-US" altLang="ko-KR" dirty="0">
                <a:effectLst/>
              </a:rPr>
              <a:t>M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 bits, </a:t>
            </a:r>
            <a:r>
              <a:rPr lang="en-US" altLang="ko-KR" dirty="0">
                <a:effectLst/>
              </a:rPr>
              <a:t>8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&lt;=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M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&lt;=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256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, </a:t>
            </a:r>
            <a:r>
              <a:rPr lang="en-US" altLang="ko-KR" dirty="0">
                <a:effectLst/>
              </a:rPr>
              <a:t>M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%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8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==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0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, and </a:t>
            </a:r>
            <a:r>
              <a:rPr lang="en-US" altLang="ko-KR" dirty="0">
                <a:effectLst/>
              </a:rPr>
              <a:t>0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&lt;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N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&lt;=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80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, which denotes the value </a:t>
            </a:r>
            <a:r>
              <a:rPr lang="en-US" altLang="ko-KR" dirty="0">
                <a:effectLst/>
              </a:rPr>
              <a:t>v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 as </a:t>
            </a:r>
            <a:r>
              <a:rPr lang="en-US" altLang="ko-KR" dirty="0">
                <a:effectLst/>
              </a:rPr>
              <a:t>v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/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(10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**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N)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+mn-lt"/>
            </a:endParaRPr>
          </a:p>
          <a:p>
            <a:endParaRPr lang="en-US" altLang="ko-KR" dirty="0"/>
          </a:p>
          <a:p>
            <a:r>
              <a:rPr lang="en-US" altLang="ko-KR" dirty="0"/>
              <a:t>https://docs.soliditylang.org/en/develop/abi-spec.html#function-selector-and-argument-encoding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abi</a:t>
            </a:r>
            <a:r>
              <a:rPr lang="en-US" altLang="ko-KR" dirty="0"/>
              <a:t> encode: https://muyu.tistory.com/entry/Ethereum-ABI-%EC%9D%B8%EC%BD%94%EB%94%A9-%EC%82%B4%ED%8E%B4%EB%B3%B4%EA%B8%B0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5298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fixed&lt;M&gt;x&lt;N&gt; : </a:t>
            </a:r>
            <a:r>
              <a:rPr lang="ko-KR" altLang="en-US" sz="1200" dirty="0" err="1">
                <a:solidFill>
                  <a:schemeClr val="bg1">
                    <a:lumMod val="85000"/>
                  </a:schemeClr>
                </a:solidFill>
                <a:latin typeface="+mn-lt"/>
              </a:rPr>
              <a:t>부호있는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 고정 소수점 </a:t>
            </a:r>
            <a:r>
              <a:rPr lang="en-US" altLang="ko-KR" dirty="0">
                <a:effectLst/>
              </a:rPr>
              <a:t>M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 bits, </a:t>
            </a:r>
            <a:r>
              <a:rPr lang="en-US" altLang="ko-KR" dirty="0">
                <a:effectLst/>
              </a:rPr>
              <a:t>8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&lt;=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M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&lt;=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256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, </a:t>
            </a:r>
            <a:r>
              <a:rPr lang="en-US" altLang="ko-KR" dirty="0">
                <a:effectLst/>
              </a:rPr>
              <a:t>M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%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8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==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0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, and </a:t>
            </a:r>
            <a:r>
              <a:rPr lang="en-US" altLang="ko-KR" dirty="0">
                <a:effectLst/>
              </a:rPr>
              <a:t>0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&lt;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N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&lt;=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80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, which denotes the value </a:t>
            </a:r>
            <a:r>
              <a:rPr lang="en-US" altLang="ko-KR" dirty="0">
                <a:effectLst/>
              </a:rPr>
              <a:t>v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 as </a:t>
            </a:r>
            <a:r>
              <a:rPr lang="en-US" altLang="ko-KR" dirty="0">
                <a:effectLst/>
              </a:rPr>
              <a:t>v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/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(10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**</a:t>
            </a:r>
            <a:r>
              <a:rPr lang="en-US" altLang="ko-KR" dirty="0"/>
              <a:t> </a:t>
            </a:r>
            <a:r>
              <a:rPr lang="en-US" altLang="ko-KR" dirty="0">
                <a:effectLst/>
              </a:rPr>
              <a:t>N)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+mn-lt"/>
            </a:endParaRPr>
          </a:p>
          <a:p>
            <a:endParaRPr lang="en-US" altLang="ko-KR" dirty="0"/>
          </a:p>
          <a:p>
            <a:r>
              <a:rPr lang="en-US" altLang="ko-KR" dirty="0"/>
              <a:t>https://docs.soliditylang.org/en/develop/abi-spec.html#function-selector-and-argument-encoding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abi</a:t>
            </a:r>
            <a:r>
              <a:rPr lang="en-US" altLang="ko-KR" dirty="0"/>
              <a:t> encode: https://muyu.tistory.com/entry/Ethereum-ABI-%EC%9D%B8%EC%BD%94%EB%94%A9-%EC%82%B4%ED%8E%B4%EB%B3%B4%EA%B8%B0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229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https://velog.io/@drhot552/BlockChain%EC%9D%B4%EB%8D%94%EB%A6%AC%EC%9B%80-%EB%B8%94%EB%A1%9D%EC%B2%B4%EC%9D%B8Geth%EC%84%A4%EC%B9%98%ED%95%98%EA%B8%B0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955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https://docs.soliditylang.org/en/develop/abi-spec.html#function-selector-and-argument-encoding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abi</a:t>
            </a:r>
            <a:r>
              <a:rPr lang="en-US" altLang="ko-KR" dirty="0"/>
              <a:t> encode: https://muyu.tistory.com/entry/Ethereum-ABI-%EC%9D%B8%EC%BD%94%EB%94%A9-%EC%82%B4%ED%8E%B4%EB%B3%B4%EA%B8%B0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2204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https://docs.soliditylang.org/en/develop/abi-spec.html#function-selector-and-argument-encoding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abi</a:t>
            </a:r>
            <a:r>
              <a:rPr lang="en-US" altLang="ko-KR" dirty="0"/>
              <a:t> encode: https://muyu.tistory.com/entry/Ethereum-ABI-%EC%9D%B8%EC%BD%94%EB%94%A9-%EC%82%B4%ED%8E%B4%EB%B3%B4%EA%B8%B0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816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https://www.notion.so/457e07c0d42e4f118b8ee305603fd376</a:t>
            </a:r>
          </a:p>
          <a:p>
            <a:endParaRPr lang="en-US" altLang="ko-KR" dirty="0"/>
          </a:p>
          <a:p>
            <a:r>
              <a:rPr lang="en-US" altLang="ko-KR" dirty="0" err="1"/>
              <a:t>etherjs</a:t>
            </a:r>
            <a:r>
              <a:rPr lang="en-US" altLang="ko-KR" dirty="0"/>
              <a:t>: https://github.com/ethers-io/ethers.js/tree/master/packages/abi/src.ts/coders</a:t>
            </a:r>
          </a:p>
          <a:p>
            <a:endParaRPr lang="en-US" altLang="ko-KR" dirty="0"/>
          </a:p>
          <a:p>
            <a:r>
              <a:rPr lang="en-US" altLang="ko-KR" dirty="0"/>
              <a:t>web3js: https://web3js.readthedocs.io/en/v1.7.3/web3-eth-abi.html</a:t>
            </a:r>
          </a:p>
          <a:p>
            <a:r>
              <a:rPr lang="en-US" altLang="ko-KR" dirty="0" err="1"/>
              <a:t>etherjs</a:t>
            </a:r>
            <a:r>
              <a:rPr lang="en-US" altLang="ko-KR" dirty="0"/>
              <a:t>: https://github.com/ethereumjs/ethereumjs-monorepo/tree/master/packages/rlp</a:t>
            </a:r>
          </a:p>
          <a:p>
            <a:endParaRPr lang="en-US" altLang="ko-KR" dirty="0"/>
          </a:p>
          <a:p>
            <a:r>
              <a:rPr lang="en-US" altLang="ko-KR" dirty="0" err="1"/>
              <a:t>abi</a:t>
            </a:r>
            <a:r>
              <a:rPr lang="en-US" altLang="ko-KR" dirty="0"/>
              <a:t> encode: https://muyu.tistory.com/entry/Ethereum-ABI-%EC%9D%B8%EC%BD%94%EB%94%A9-%EC%82%B4%ED%8E%B4%EB%B3%B4%EA%B8%B0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882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0755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EIP-2930: https://medium.com/onther-tech/%EB%B2%A0%EB%A5%BC%EB%A6%B0-%ED%95%98%EB%93%9C%ED%8F%AC%ED%81%AC-%EC%9D%B4%ED%9B%84-%ED%86%A0%EC%B9%B4%EB%A7%89-%EC%8A%A4%ED%85%8C%EC%9D%B4%ED%82%B9-%EC%8B%9C%EC%8A%A4%ED%85%9C%EC%9D%98-%EA%B0%80%EC%8A%A4-%EC%B5%9C%EC%A0%81%ED%99%94-f87aedc7cc8c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5398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2018-01-31 : </a:t>
            </a:r>
            <a:r>
              <a:rPr lang="ko-KR" altLang="en-US" dirty="0"/>
              <a:t>약 </a:t>
            </a:r>
            <a:r>
              <a:rPr lang="en-US" altLang="ko-KR" dirty="0"/>
              <a:t>125</a:t>
            </a:r>
            <a:r>
              <a:rPr lang="ko-KR" altLang="en-US" dirty="0"/>
              <a:t>만원</a:t>
            </a:r>
            <a:r>
              <a:rPr lang="en-US" altLang="ko-KR" dirty="0"/>
              <a:t>(1257500)</a:t>
            </a:r>
            <a:endParaRPr lang="ko-KR" altLang="en-US" dirty="0"/>
          </a:p>
          <a:p>
            <a:r>
              <a:rPr lang="en-US" altLang="ko-KR" dirty="0"/>
              <a:t>40 </a:t>
            </a:r>
            <a:r>
              <a:rPr lang="en-US" altLang="ko-KR" dirty="0" err="1"/>
              <a:t>Gwei</a:t>
            </a:r>
            <a:r>
              <a:rPr lang="en-US" altLang="ko-KR" dirty="0"/>
              <a:t> (1250000 / 1000000000) * 40 * 21000 = 1050</a:t>
            </a:r>
          </a:p>
          <a:p>
            <a:endParaRPr lang="en-US" altLang="ko-KR" dirty="0"/>
          </a:p>
          <a:p>
            <a:r>
              <a:rPr lang="en-US" altLang="ko-KR" dirty="0"/>
              <a:t>2020-09-30 : </a:t>
            </a:r>
            <a:r>
              <a:rPr lang="ko-KR" altLang="en-US" dirty="0"/>
              <a:t>약 </a:t>
            </a:r>
            <a:r>
              <a:rPr lang="en-US" altLang="ko-KR" dirty="0"/>
              <a:t>42</a:t>
            </a:r>
            <a:r>
              <a:rPr lang="ko-KR" altLang="en-US" dirty="0"/>
              <a:t>만원</a:t>
            </a:r>
            <a:r>
              <a:rPr lang="en-US" altLang="ko-KR" dirty="0"/>
              <a:t>(419250)</a:t>
            </a:r>
          </a:p>
          <a:p>
            <a:r>
              <a:rPr lang="en-US" altLang="ko-KR" dirty="0"/>
              <a:t>160 </a:t>
            </a:r>
            <a:r>
              <a:rPr lang="en-US" altLang="ko-KR" dirty="0" err="1"/>
              <a:t>Gwei</a:t>
            </a:r>
            <a:r>
              <a:rPr lang="en-US" altLang="ko-KR" dirty="0"/>
              <a:t> (420000 / 1000000000) * 160 * 21000 = 1411.2</a:t>
            </a:r>
          </a:p>
          <a:p>
            <a:endParaRPr lang="en-US" altLang="ko-KR" dirty="0"/>
          </a:p>
          <a:p>
            <a:r>
              <a:rPr lang="en-US" altLang="ko-KR" dirty="0"/>
              <a:t>2021-30-31 : 222</a:t>
            </a:r>
            <a:r>
              <a:rPr lang="ko-KR" altLang="en-US" dirty="0"/>
              <a:t>만원</a:t>
            </a:r>
            <a:r>
              <a:rPr lang="en-US" altLang="ko-KR" dirty="0"/>
              <a:t> (2220000)</a:t>
            </a:r>
          </a:p>
          <a:p>
            <a:r>
              <a:rPr lang="en-US" altLang="ko-KR" dirty="0"/>
              <a:t>162 </a:t>
            </a:r>
            <a:r>
              <a:rPr lang="en-US" altLang="ko-KR" dirty="0" err="1"/>
              <a:t>gwei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2021-30-23 : 201</a:t>
            </a:r>
            <a:r>
              <a:rPr lang="ko-KR" altLang="en-US" dirty="0"/>
              <a:t>만원</a:t>
            </a:r>
            <a:r>
              <a:rPr lang="en-US" altLang="ko-KR" dirty="0"/>
              <a:t> (2011000)</a:t>
            </a:r>
          </a:p>
          <a:p>
            <a:r>
              <a:rPr lang="en-US" altLang="ko-KR" dirty="0"/>
              <a:t>172gwei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(2011000 / 1000000000) * 172 * 21000 = 7263.732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8342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web3js EIP-1559</a:t>
            </a:r>
          </a:p>
          <a:p>
            <a:r>
              <a:rPr lang="en-US" altLang="ko-KR" dirty="0"/>
              <a:t> - https://github.com/ChainSafe/web3.js/issues/4211</a:t>
            </a:r>
          </a:p>
          <a:p>
            <a:r>
              <a:rPr lang="en-US" altLang="ko-KR" dirty="0"/>
              <a:t> - https://github.com/ChainSafe/web3.js/pull/4220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5885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718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https://patents.google.com/patent/US4309569A/en</a:t>
            </a:r>
          </a:p>
          <a:p>
            <a:endParaRPr lang="en-US" altLang="ko-KR" dirty="0"/>
          </a:p>
          <a:p>
            <a:r>
              <a:rPr lang="ko-KR" altLang="en-US" dirty="0" err="1"/>
              <a:t>해시넷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머클트리</a:t>
            </a:r>
            <a:r>
              <a:rPr lang="en-US" altLang="ko-KR" dirty="0"/>
              <a:t>: http://wiki.hash.kr/index.php/%EB%A8%B8%ED%81%B4%ED%8A%B8%EB%A6%AC</a:t>
            </a:r>
          </a:p>
          <a:p>
            <a:endParaRPr lang="en-US" altLang="ko-KR" dirty="0"/>
          </a:p>
          <a:p>
            <a:r>
              <a:rPr lang="ko-KR" altLang="en-US" dirty="0"/>
              <a:t>수학</a:t>
            </a:r>
            <a:r>
              <a:rPr lang="en-US" altLang="ko-KR" dirty="0"/>
              <a:t>, </a:t>
            </a:r>
            <a:r>
              <a:rPr lang="ko-KR" altLang="en-US" dirty="0"/>
              <a:t>특히 그래프 이론에서 회로</a:t>
            </a:r>
            <a:r>
              <a:rPr lang="en-US" altLang="ko-KR" dirty="0"/>
              <a:t>[1]</a:t>
            </a:r>
            <a:r>
              <a:rPr lang="ko-KR" altLang="en-US" dirty="0"/>
              <a:t>가 없는 연결 </a:t>
            </a:r>
            <a:r>
              <a:rPr lang="ko-KR" altLang="en-US" dirty="0" err="1"/>
              <a:t>무향</a:t>
            </a:r>
            <a:r>
              <a:rPr lang="ko-KR" altLang="en-US" dirty="0"/>
              <a:t> 그래프를 트리라고 한다</a:t>
            </a:r>
            <a:endParaRPr lang="en-US" altLang="ko-KR" dirty="0"/>
          </a:p>
          <a:p>
            <a:r>
              <a:rPr lang="en-US" altLang="ko-KR" dirty="0"/>
              <a:t>https://namu.wiki/w/%ED%8A%B8%EB%A6%AC(%EA%B7%B8%EB%9E%98%ED%94%84)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트리 </a:t>
            </a:r>
            <a:r>
              <a:rPr lang="en-US" altLang="ko-KR" dirty="0"/>
              <a:t>: </a:t>
            </a:r>
            <a:r>
              <a:rPr lang="ko-KR" altLang="en-US" dirty="0"/>
              <a:t>그래프의 한 종류 </a:t>
            </a:r>
            <a:r>
              <a:rPr lang="en-US" altLang="ko-KR" dirty="0"/>
              <a:t>(https://gmlwjd9405.github.io/2018/08/12/data-structure-tree.html)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사이클</a:t>
            </a:r>
            <a:r>
              <a:rPr lang="en-US" altLang="ko-KR" dirty="0"/>
              <a:t>(cycle)</a:t>
            </a:r>
            <a:r>
              <a:rPr lang="ko-KR" altLang="en-US" dirty="0"/>
              <a:t>이 없는 하나의 연결 그래프</a:t>
            </a:r>
            <a:r>
              <a:rPr lang="en-US" altLang="ko-KR" dirty="0"/>
              <a:t>(Connected Graph)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또는 </a:t>
            </a:r>
            <a:r>
              <a:rPr lang="en-US" altLang="ko-KR" dirty="0"/>
              <a:t>DAG(Directed Acyclic Graph, </a:t>
            </a:r>
            <a:r>
              <a:rPr lang="ko-KR" altLang="en-US" dirty="0"/>
              <a:t>방향성이 있는 </a:t>
            </a:r>
            <a:r>
              <a:rPr lang="ko-KR" altLang="en-US" dirty="0" err="1"/>
              <a:t>비순환</a:t>
            </a:r>
            <a:r>
              <a:rPr lang="ko-KR" altLang="en-US" dirty="0"/>
              <a:t> 그래프</a:t>
            </a:r>
            <a:r>
              <a:rPr lang="en-US" altLang="ko-KR" dirty="0"/>
              <a:t>)</a:t>
            </a:r>
            <a:r>
              <a:rPr lang="ko-KR" altLang="en-US" dirty="0"/>
              <a:t>의 한 종류 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트리 구조</a:t>
            </a:r>
            <a:r>
              <a:rPr lang="en-US" altLang="ko-KR" dirty="0"/>
              <a:t>(tree </a:t>
            </a:r>
            <a:r>
              <a:rPr lang="ko-KR" altLang="en-US" dirty="0"/>
              <a:t>構造</a:t>
            </a:r>
            <a:r>
              <a:rPr lang="en-US" altLang="ko-KR" dirty="0"/>
              <a:t>, </a:t>
            </a:r>
            <a:r>
              <a:rPr lang="ko-KR" altLang="en-US" dirty="0"/>
              <a:t>문화어</a:t>
            </a:r>
            <a:r>
              <a:rPr lang="en-US" altLang="ko-KR" dirty="0"/>
              <a:t>: </a:t>
            </a:r>
            <a:r>
              <a:rPr lang="ko-KR" altLang="en-US" dirty="0"/>
              <a:t>나무구조</a:t>
            </a:r>
            <a:r>
              <a:rPr lang="en-US" altLang="ko-KR" dirty="0"/>
              <a:t>)</a:t>
            </a:r>
            <a:r>
              <a:rPr lang="ko-KR" altLang="en-US" dirty="0"/>
              <a:t>란 그래프의 일종으로</a:t>
            </a:r>
            <a:r>
              <a:rPr lang="en-US" altLang="ko-KR" dirty="0"/>
              <a:t>, </a:t>
            </a:r>
            <a:r>
              <a:rPr lang="ko-KR" altLang="en-US" dirty="0"/>
              <a:t>여러 노드가 한 노드를 가리킬 수 없는 구조이다</a:t>
            </a:r>
            <a:r>
              <a:rPr lang="en-US" altLang="ko-KR" dirty="0"/>
              <a:t>. </a:t>
            </a:r>
            <a:r>
              <a:rPr lang="ko-KR" altLang="en-US" dirty="0"/>
              <a:t>간단하게는 회로가 없고</a:t>
            </a:r>
            <a:r>
              <a:rPr lang="en-US" altLang="ko-KR" dirty="0"/>
              <a:t>, </a:t>
            </a:r>
            <a:r>
              <a:rPr lang="ko-KR" altLang="en-US" dirty="0"/>
              <a:t>서로 다른 두 노드를 잇는 길이 하나뿐인 그래프를 트리라고 부른다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트리에서 최상위 노드 </a:t>
            </a:r>
            <a:r>
              <a:rPr lang="en-US" altLang="ko-KR" dirty="0"/>
              <a:t>: </a:t>
            </a:r>
            <a:r>
              <a:rPr lang="ko-KR" altLang="en-US" dirty="0"/>
              <a:t>루트 노드</a:t>
            </a:r>
            <a:r>
              <a:rPr lang="en-US" altLang="ko-KR" dirty="0"/>
              <a:t>(root node), </a:t>
            </a:r>
            <a:r>
              <a:rPr lang="ko-KR" altLang="en-US" dirty="0"/>
              <a:t>부모 노드</a:t>
            </a:r>
            <a:r>
              <a:rPr lang="en-US" altLang="ko-KR" dirty="0"/>
              <a:t>(parent node), </a:t>
            </a:r>
            <a:r>
              <a:rPr lang="ko-KR" altLang="en-US" dirty="0"/>
              <a:t>자식 노드</a:t>
            </a:r>
            <a:r>
              <a:rPr lang="en-US" altLang="ko-KR" dirty="0"/>
              <a:t>(child node), </a:t>
            </a:r>
            <a:r>
              <a:rPr lang="ko-KR" altLang="en-US" dirty="0"/>
              <a:t>잎 노드</a:t>
            </a:r>
            <a:r>
              <a:rPr lang="en-US" altLang="ko-KR" dirty="0"/>
              <a:t>(leaf node) </a:t>
            </a:r>
            <a:r>
              <a:rPr lang="ko-KR" altLang="en-US" dirty="0"/>
              <a:t>자식이 없는 노드</a:t>
            </a:r>
            <a:r>
              <a:rPr lang="en-US" altLang="ko-KR" dirty="0"/>
              <a:t>, </a:t>
            </a:r>
            <a:r>
              <a:rPr lang="ko-KR" altLang="en-US" dirty="0"/>
              <a:t>잎 노드가 아닌 노드는 내부 노드</a:t>
            </a:r>
            <a:r>
              <a:rPr lang="en-US" altLang="ko-KR" dirty="0"/>
              <a:t>(internal node)</a:t>
            </a:r>
          </a:p>
          <a:p>
            <a:r>
              <a:rPr lang="en-US" altLang="ko-KR" dirty="0"/>
              <a:t>https://ko.wikipedia.org/wiki/%ED%8A%B8%EB%A6%AC_%EA%B5%AC%EC%A1%B0</a:t>
            </a:r>
          </a:p>
          <a:p>
            <a:endParaRPr lang="en-US" altLang="ko-KR" dirty="0"/>
          </a:p>
          <a:p>
            <a:r>
              <a:rPr lang="en-US" altLang="ko-KR" dirty="0"/>
              <a:t>https://gmlwjd9405.github.io/2018/08/12/data-structure-tree.html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5241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결과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(Bitcoin Hash)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 0: b1986b79781eb8b52d3159e41c73a26565297bf5aaa753c25e9520d81f4b15ae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 1: 564899d74f953cf2d1942ef27f920ac26afca6b1df28fb5399cab422ae606dca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 2: c414f06c084c3461c88ac062e3c3c3a6f4e06ac9326a952d194108c12e313fad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 3: d9bb51792f9d2b55f0a0190bf8176b5f03de34b80b7523e4f4cfa411caf2b56d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 4: 890c6f061c87eb764c9810c0cefaa51b16b75304c6c317a859f25b3c1b93a883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 5: 0396852d8ee841b49dc37293a31c449fdb660937eaea0aa96312008d3ac9d947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 </a:t>
            </a:r>
            <a:r>
              <a:rPr lang="en-US" altLang="ko-KR" sz="1200" dirty="0" err="1">
                <a:solidFill>
                  <a:schemeClr val="bg1">
                    <a:lumMod val="85000"/>
                  </a:schemeClr>
                </a:solidFill>
              </a:rPr>
              <a:t>merkleRoot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: d0f1c72f66f29381eb3c17ec8f5b88f3bbb7f138ce4af26d5919afebdfb6f820</a:t>
            </a:r>
          </a:p>
          <a:p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https://emn178.github.io/online-tools/keccak_256.html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256bit -&gt; hex : 64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자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ETH : </a:t>
            </a:r>
            <a:r>
              <a:rPr lang="en-US" altLang="ko-KR" dirty="0"/>
              <a:t>1b039ee461b947d44bce97fbded54057e1f9a78c5d07ea13d044feb1b87c31f5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ETH : 943c182ccea74981469a9f52491ade33e453e7fb97998144fdc426704a9e204e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C 100 ETH : 7e723b466972005897162ac0acf899cd3630f85cda47ed0242de53cd375524d0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00 ETH : 529b7a5ebc3b3c2ff2bebda86580bbc16edb3d169d5e2d3cd881501aa239e4e2</a:t>
            </a:r>
          </a:p>
          <a:p>
            <a:endParaRPr lang="en-US" altLang="ko-KR" sz="1200" b="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1b0…1f5943…04e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1b039ee461b947d44bce97fbded54057e1f9a78c5d07ea13d044feb1b87c31f5943c182ccea74981469a9f52491ade33e453e7fb97998144fdc426704a9e204e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31eb1478789eab9a5224510f0e5ac6729de695f3f3117b549c018710044b1269</a:t>
            </a:r>
          </a:p>
          <a:p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7e7…4d0529…4e2</a:t>
            </a:r>
          </a:p>
          <a:p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7e723b466972005897162ac0acf899cd3630f85cda47ed0242de53cd375524d0529b7a5ebc3b3c2ff2bebda86580bbc16edb3d169d5e2d3cd881501aa239e4e2</a:t>
            </a:r>
          </a:p>
          <a:p>
            <a:r>
              <a:rPr lang="en-US" altLang="ko-KR" dirty="0"/>
              <a:t>258e7f4f193cd9ac3f120d1af47cc5b57018c6a2c3b3d6e89054aec80c573d7c</a:t>
            </a:r>
          </a:p>
          <a:p>
            <a:endParaRPr lang="en-US" altLang="ko-KR" dirty="0"/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31e…269</a:t>
            </a:r>
            <a:r>
              <a:rPr lang="en-US" altLang="ko-KR" dirty="0"/>
              <a:t>258…d7c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31eb1478789eab9a5224510f0e5ac6729de695f3f3117b549c018710044b1269</a:t>
            </a:r>
            <a:r>
              <a:rPr lang="en-US" altLang="ko-KR" dirty="0"/>
              <a:t>258e7f4f193cd9ac3f120d1af47cc5b57018c6a2c3b3d6e89054aec80c573d7c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fdb30f553b65773ea61d7762a185e74638c685341cdab8af4e164d17e6aa996e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7e723b466972005897162ac0acf899cd3630f85cda47ed0242de53cd375524d0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000000000000000000000000000000000000000000000000000000000000</a:t>
            </a:r>
            <a:r>
              <a:rPr lang="en-US" altLang="ko-KR" dirty="0"/>
              <a:t>0000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7e723b466972005897162ac0acf899cd3630f85cda47ed0242de53cd375524d00000000000000000000000000000000000000000000000000000000000000000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cba63f1530cbadbbbae26700145a3f44227ac2121e2d5e12a844a96e1de10b6f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166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  <a:hlinkClick r:id="rId3"/>
              </a:rPr>
              <a:t>https://trufflesuite.com/docs/truffle/quickstart/</a:t>
            </a:r>
            <a:endParaRPr lang="ko-KR" altLang="en-US" dirty="0">
              <a:ea typeface="맑은 고딕" panose="020B0503020000020004" pitchFamily="34" charset="-127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 err="1">
                <a:ea typeface="맑은 고딕"/>
              </a:rPr>
              <a:t>npm</a:t>
            </a:r>
            <a:r>
              <a:rPr lang="en-US" altLang="ko-KR" dirty="0">
                <a:ea typeface="맑은 고딕"/>
              </a:rPr>
              <a:t> install truffle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truffle compile</a:t>
            </a:r>
          </a:p>
          <a:p>
            <a:r>
              <a:rPr lang="en-US" altLang="ko-KR" dirty="0">
                <a:ea typeface="맑은 고딕"/>
              </a:rPr>
              <a:t>truffle migrate</a:t>
            </a:r>
          </a:p>
          <a:p>
            <a:r>
              <a:rPr lang="en-US" altLang="ko-KR" dirty="0">
                <a:ea typeface="맑은 고딕"/>
              </a:rPr>
              <a:t>truffle test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4143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블록 내 트랜잭션의 </a:t>
            </a:r>
            <a:r>
              <a:rPr lang="ko-KR" altLang="en-US" sz="1200" dirty="0" err="1">
                <a:solidFill>
                  <a:schemeClr val="bg1">
                    <a:lumMod val="85000"/>
                  </a:schemeClr>
                </a:solidFill>
              </a:rPr>
              <a:t>위변조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 탐지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https://emn178.github.io/online-tools/keccak_256.html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256bit -&gt; hex : 64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자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ETH : </a:t>
            </a:r>
            <a:r>
              <a:rPr lang="en-US" altLang="ko-KR" dirty="0"/>
              <a:t>1b039ee461b947d44bce97fbded54057e1f9a78c5d07ea13d044feb1b87c31f5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H 200 ETH : 242c5b25690f1e3f124e165286c0d5994e8b9be0508488b445557c9db8acce69</a:t>
            </a:r>
          </a:p>
          <a:p>
            <a:endParaRPr lang="en-US" altLang="ko-KR" sz="1200" b="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/>
              <a:t>1b039ee461b947d44bce97fbded54057e1f9a78c5d07ea13d044feb1b87c31f5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242c5b25690f1e3f124e165286c0d5994e8b9be0508488b445557c9db8acce69</a:t>
            </a:r>
          </a:p>
          <a:p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3d29118bf7c80ae0d31eb593014d0da2039e54266d58d6579b960af46832254c</a:t>
            </a:r>
          </a:p>
          <a:p>
            <a:endParaRPr lang="en-US" altLang="ko-KR" sz="1200" b="0" dirty="0">
              <a:solidFill>
                <a:schemeClr val="bg1">
                  <a:lumMod val="85000"/>
                </a:schemeClr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3d29118bf7c80ae0d31eb593014d0da2039e54266d58d6579b960af46832254c</a:t>
            </a:r>
            <a:r>
              <a:rPr lang="en-US" altLang="ko-KR" dirty="0"/>
              <a:t>258e7f4f193cd9ac3f120d1af47cc5b57018c6a2c3b3d6e89054aec80c573d7c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bf812b3dcb6abc82d4638b507d4c75f84fd217efa3f3aa1692aa3d7028f5dbbf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9542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9461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https://blog.ethereum.org/2015/11/15/merkling-in-ethereum/</a:t>
            </a:r>
          </a:p>
          <a:p>
            <a:endParaRPr lang="en-US" altLang="ko-KR" dirty="0"/>
          </a:p>
          <a:p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(*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다시 말하지만 정확히는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spoqa han sans"/>
              </a:rPr>
              <a:t>이더리움의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state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저장은 항상 최신본만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spoqa han sans"/>
              </a:rPr>
              <a:t>유지하는게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 아니라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, history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또한 유지합니다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위 그림에서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27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이 없어져야 하는데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사실 일정동안 남겨 두긴 합니다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이유는 합의가 이루어져서 블록이 만들어 졌다고 해도 확정이 되지 않는 불안 요소가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spoqa han sans"/>
              </a:rPr>
              <a:t>비트코인이나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spoqa han sans"/>
              </a:rPr>
              <a:t>이더리움에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 있기 때문입니다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.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bifurcated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이 생기면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state rollback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을 해야 하기 때문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따라서 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시간이 어느정도 흐르면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pruning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과정을 통해 이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history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를 삭제하여 저장 공간을 줄여 줍니다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실제는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update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가 아니라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append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라는 점이죠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.) 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출처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: </a:t>
            </a:r>
            <a:r>
              <a:rPr lang="en-US" altLang="ko-KR" b="0" i="0" u="none" strike="noStrike" dirty="0">
                <a:solidFill>
                  <a:srgbClr val="333333"/>
                </a:solidFill>
                <a:effectLst/>
                <a:latin typeface="Spoqa Han Sans"/>
                <a:hlinkClick r:id="rId3"/>
              </a:rPr>
              <a:t>https://hamait.tistory.com/959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[HAMA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poqa Han Sans"/>
              </a:rPr>
              <a:t>블로그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poqa Han Sans"/>
              </a:rPr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4622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깊이가 깊어지면 속도가 느려지고</a:t>
            </a:r>
            <a:r>
              <a:rPr lang="en-US" altLang="ko-KR" dirty="0"/>
              <a:t>, </a:t>
            </a:r>
            <a:r>
              <a:rPr lang="ko-KR" altLang="en-US" dirty="0"/>
              <a:t>의도적으로 깊은 </a:t>
            </a:r>
            <a:r>
              <a:rPr lang="en-US" altLang="ko-KR" dirty="0"/>
              <a:t>depth</a:t>
            </a:r>
            <a:r>
              <a:rPr lang="ko-KR" altLang="en-US" dirty="0"/>
              <a:t>를 만드는 공격 방어 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2733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https://blog.ethereum.org/2015/11/15/merkling-in-ethereum/</a:t>
            </a:r>
          </a:p>
          <a:p>
            <a:endParaRPr lang="en-US" altLang="ko-KR" dirty="0"/>
          </a:p>
          <a:p>
            <a:r>
              <a:rPr lang="en-US" altLang="ko-KR" dirty="0"/>
              <a:t>https://medium.com/ethereum-core-research/%EB%A8%B8%ED%81%B4-%ED%8C%A8%ED%8A%B8%EB%A6%AC%EC%83%A4-%ED%8A%B8%EB%A6%AC-%EC%9D%B4%ED%95%B4%ED%95%98%EA%B8%B0-2cb8a2617324</a:t>
            </a:r>
          </a:p>
          <a:p>
            <a:endParaRPr lang="en-US" altLang="ko-KR" dirty="0"/>
          </a:p>
          <a:p>
            <a:r>
              <a:rPr lang="en-US" altLang="ko-KR" dirty="0"/>
              <a:t>https://ethereum.stackexchange.com/questions/268/ethereum-block-architecture</a:t>
            </a:r>
          </a:p>
          <a:p>
            <a:endParaRPr lang="en-US" altLang="ko-KR" dirty="0"/>
          </a:p>
          <a:p>
            <a:r>
              <a:rPr lang="en-US" altLang="ko-KR" dirty="0"/>
              <a:t>https://medium.com/@eiki1212/ethereum-state-trie-architecture-explained-a30237009d4e</a:t>
            </a:r>
          </a:p>
          <a:p>
            <a:endParaRPr lang="en-US" altLang="ko-KR" dirty="0"/>
          </a:p>
          <a:p>
            <a:r>
              <a:rPr lang="en-US" altLang="ko-KR" dirty="0"/>
              <a:t>https://hamait.tistory.com/959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382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EFEFEF"/>
                </a:solidFill>
              </a:rPr>
              <a:t>깊이가 깊어지면 속도가 느려지고</a:t>
            </a:r>
            <a:r>
              <a:rPr lang="en-US" altLang="ko-KR" dirty="0">
                <a:solidFill>
                  <a:srgbClr val="EFEFEF"/>
                </a:solidFill>
              </a:rPr>
              <a:t>, </a:t>
            </a:r>
            <a:r>
              <a:rPr lang="ko-KR" altLang="en-US" dirty="0">
                <a:solidFill>
                  <a:srgbClr val="EFEFEF"/>
                </a:solidFill>
              </a:rPr>
              <a:t>의도적으로 깊은 </a:t>
            </a:r>
            <a:r>
              <a:rPr lang="en-US" altLang="ko" dirty="0">
                <a:solidFill>
                  <a:srgbClr val="EFEFEF"/>
                </a:solidFill>
              </a:rPr>
              <a:t>depth</a:t>
            </a:r>
            <a:r>
              <a:rPr lang="ko-KR" altLang="en-US" dirty="0">
                <a:solidFill>
                  <a:srgbClr val="EFEFEF"/>
                </a:solidFill>
              </a:rPr>
              <a:t>를 만드는 공격 방어 필요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ts val="1400"/>
              <a:buAutoNum type="arabicPeriod"/>
            </a:pPr>
            <a:r>
              <a:rPr lang="en-US" altLang="ko" dirty="0" err="1">
                <a:solidFill>
                  <a:srgbClr val="EFEFEF"/>
                </a:solidFill>
              </a:rPr>
              <a:t>stateRoot</a:t>
            </a:r>
            <a:r>
              <a:rPr lang="en-US" altLang="ko" dirty="0">
                <a:solidFill>
                  <a:srgbClr val="EFEFEF"/>
                </a:solidFill>
              </a:rPr>
              <a:t> key, keccak-256(address) =&gt; 256 bits =&gt; 64 nibbles : 64depth</a:t>
            </a:r>
            <a:endParaRPr lang="en-US" altLang="ko-KR" dirty="0">
              <a:solidFill>
                <a:srgbClr val="EFEFEF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AutoNum type="arabicPeriod"/>
            </a:pPr>
            <a:r>
              <a:rPr lang="en-US" altLang="ko" dirty="0" err="1">
                <a:solidFill>
                  <a:srgbClr val="EFEFEF"/>
                </a:solidFill>
              </a:rPr>
              <a:t>transactionRoot</a:t>
            </a:r>
            <a:r>
              <a:rPr lang="en-US" altLang="ko" dirty="0">
                <a:solidFill>
                  <a:srgbClr val="EFEFEF"/>
                </a:solidFill>
              </a:rPr>
              <a:t> key </a:t>
            </a:r>
            <a:r>
              <a:rPr lang="en-US" altLang="ko" dirty="0" err="1">
                <a:solidFill>
                  <a:srgbClr val="EFEFEF"/>
                </a:solidFill>
              </a:rPr>
              <a:t>rlp</a:t>
            </a:r>
            <a:r>
              <a:rPr lang="en-US" altLang="ko" dirty="0">
                <a:solidFill>
                  <a:srgbClr val="EFEFEF"/>
                </a:solidFill>
              </a:rPr>
              <a:t>(hex(index))) -&gt; </a:t>
            </a:r>
            <a:r>
              <a:rPr lang="en-US" altLang="ko" dirty="0" err="1">
                <a:solidFill>
                  <a:srgbClr val="EFEFEF"/>
                </a:solidFill>
              </a:rPr>
              <a:t>Block.gasLimit</a:t>
            </a:r>
            <a:r>
              <a:rPr lang="en-US" altLang="ko" dirty="0">
                <a:solidFill>
                  <a:srgbClr val="EFEFEF"/>
                </a:solidFill>
              </a:rPr>
              <a:t> </a:t>
            </a:r>
            <a:r>
              <a:rPr lang="ko-KR" altLang="en-US" dirty="0">
                <a:solidFill>
                  <a:srgbClr val="EFEFEF"/>
                </a:solidFill>
              </a:rPr>
              <a:t>에 의해서 제한적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AutoNum type="arabicPeriod"/>
            </a:pPr>
            <a:r>
              <a:rPr lang="en-US" altLang="ko" dirty="0" err="1">
                <a:solidFill>
                  <a:srgbClr val="EFEFEF"/>
                </a:solidFill>
              </a:rPr>
              <a:t>receiptsRoot</a:t>
            </a:r>
            <a:r>
              <a:rPr lang="en-US" altLang="ko" dirty="0">
                <a:solidFill>
                  <a:srgbClr val="EFEFEF"/>
                </a:solidFill>
              </a:rPr>
              <a:t> key </a:t>
            </a:r>
            <a:r>
              <a:rPr lang="en-US" altLang="ko" dirty="0" err="1">
                <a:solidFill>
                  <a:srgbClr val="EFEFEF"/>
                </a:solidFill>
              </a:rPr>
              <a:t>rlp</a:t>
            </a:r>
            <a:r>
              <a:rPr lang="en-US" altLang="ko" dirty="0">
                <a:solidFill>
                  <a:srgbClr val="EFEFEF"/>
                </a:solidFill>
              </a:rPr>
              <a:t>(hex(index)) -&gt; </a:t>
            </a:r>
            <a:r>
              <a:rPr lang="en-US" altLang="ko" dirty="0" err="1">
                <a:solidFill>
                  <a:srgbClr val="EFEFEF"/>
                </a:solidFill>
              </a:rPr>
              <a:t>Block.gasLimit</a:t>
            </a:r>
            <a:r>
              <a:rPr lang="en-US" altLang="ko" dirty="0">
                <a:solidFill>
                  <a:srgbClr val="EFEFEF"/>
                </a:solidFill>
              </a:rPr>
              <a:t> </a:t>
            </a:r>
            <a:r>
              <a:rPr lang="ko-KR" altLang="en-US" dirty="0">
                <a:solidFill>
                  <a:srgbClr val="EFEFEF"/>
                </a:solidFill>
              </a:rPr>
              <a:t>에 의해서 제한적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AutoNum type="arabicPeriod"/>
            </a:pPr>
            <a:r>
              <a:rPr lang="en-US" altLang="ko" dirty="0" err="1">
                <a:solidFill>
                  <a:srgbClr val="EFEFEF"/>
                </a:solidFill>
              </a:rPr>
              <a:t>storageRoot</a:t>
            </a:r>
            <a:r>
              <a:rPr lang="en-US" altLang="ko" dirty="0">
                <a:solidFill>
                  <a:srgbClr val="EFEFEF"/>
                </a:solidFill>
              </a:rPr>
              <a:t> key, keccak-256(path) =&gt; 256 bits =&gt; 64 nibbles</a:t>
            </a:r>
            <a:endParaRPr lang="en-US" altLang="ko-KR" dirty="0">
              <a:solidFill>
                <a:srgbClr val="EFEFEF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https://eth.wiki/json-rpc/API#eth_getstorageat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127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https://trufflesuite.com/docs/truffle/quickstart/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27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150% -&gt; 10cm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034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a typeface="맑은 고딕"/>
              </a:rPr>
              <a:t>https://ethereum.org/en/whitepaper/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상태 머신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상태 전이</a:t>
            </a:r>
            <a:endParaRPr lang="ko-KR" altLang="ko-KR" dirty="0">
              <a:ea typeface="맑은 고딕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896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https://uxwing.com/page-source-code-icon/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ea typeface="맑은 고딕"/>
              </a:rPr>
              <a:t>이더리움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마크</a:t>
            </a:r>
            <a:r>
              <a:rPr lang="en-US" altLang="ko-KR" dirty="0">
                <a:ea typeface="맑은 고딕"/>
              </a:rPr>
              <a:t> : https://www.pngwing.com/ko/free-png-neicv</a:t>
            </a:r>
            <a:endParaRPr lang="ko-KR" altLang="ko-KR" dirty="0">
              <a:ea typeface="맑은 고딕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991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Calibri"/>
                <a:cs typeface="Calibri"/>
              </a:rPr>
              <a:t>CREATE2 : </a:t>
            </a:r>
            <a:r>
              <a:rPr lang="en-US" altLang="ko-KR" dirty="0">
                <a:hlinkClick r:id="rId3"/>
              </a:rPr>
              <a:t>https://coder-solution.com/solution-blog/886704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en-US" altLang="ko-KR" dirty="0">
                <a:hlinkClick r:id="rId4"/>
              </a:rPr>
              <a:t>https://eth.wiki/concepts/evm/create-create2-comparison</a:t>
            </a:r>
          </a:p>
          <a:p>
            <a:r>
              <a:rPr lang="en-US" altLang="ko-KR" dirty="0">
                <a:hlinkClick r:id="rId5"/>
              </a:rPr>
              <a:t>https://eips.ethereum.org/EIPS/eip-1014</a:t>
            </a:r>
            <a:endParaRPr lang="en-US" altLang="ko-KR" dirty="0">
              <a:ea typeface="맑은 고딕"/>
              <a:hlinkClick r:id="rId5"/>
            </a:endParaRPr>
          </a:p>
          <a:p>
            <a:endParaRPr lang="en-US" altLang="ko-KR" dirty="0"/>
          </a:p>
          <a:p>
            <a:r>
              <a:rPr lang="en-US" altLang="ko-KR" dirty="0"/>
              <a:t>CREATE (0xf0), keccak256( 0xff ++ address ++ salt ++ keccak256(</a:t>
            </a:r>
            <a:r>
              <a:rPr lang="en-US" altLang="ko-KR" dirty="0" err="1"/>
              <a:t>init_code</a:t>
            </a:r>
            <a:r>
              <a:rPr lang="en-US" altLang="ko-KR" dirty="0"/>
              <a:t>))[12:]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Create2 </a:t>
            </a:r>
            <a:r>
              <a:rPr lang="ko-KR" altLang="en-US" dirty="0">
                <a:ea typeface="맑은 고딕"/>
              </a:rPr>
              <a:t>취약점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분석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https://medium.com/onther-tech/create2-%EC%B7%A8%EC%95%BD%EC%A0%90-%EB%B6%84%EC%84%9D-d82e913ad28b</a:t>
            </a:r>
            <a:endParaRPr lang="en-US" altLang="ko-KR" dirty="0">
              <a:ea typeface="맑은 고딕" panose="020F0502020204030204"/>
              <a:hlinkClick r:id="rId6"/>
            </a:endParaRPr>
          </a:p>
          <a:p>
            <a:endParaRPr lang="en-US" altLang="ko-KR" dirty="0">
              <a:ea typeface="맑은 고딕" panose="020F0502020204030204"/>
            </a:endParaRPr>
          </a:p>
          <a:p>
            <a:r>
              <a:rPr lang="en-US" altLang="ko-KR" dirty="0">
                <a:ea typeface="맑은 고딕" panose="020F0502020204030204"/>
              </a:rPr>
              <a:t>Contract</a:t>
            </a:r>
            <a:r>
              <a:rPr lang="ko-KR" altLang="en-US" dirty="0">
                <a:ea typeface="맑은 고딕" panose="020F0502020204030204"/>
              </a:rPr>
              <a:t>가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ko-KR" altLang="en-US" dirty="0">
                <a:ea typeface="맑은 고딕" panose="020F0502020204030204"/>
              </a:rPr>
              <a:t>배포되면</a:t>
            </a:r>
            <a:r>
              <a:rPr lang="en-US" altLang="ko-KR" dirty="0">
                <a:ea typeface="맑은 고딕" panose="020F0502020204030204"/>
              </a:rPr>
              <a:t> nonce </a:t>
            </a:r>
            <a:r>
              <a:rPr lang="ko-KR" altLang="en-US" dirty="0">
                <a:ea typeface="맑은 고딕" panose="020F0502020204030204"/>
              </a:rPr>
              <a:t>는</a:t>
            </a:r>
            <a:r>
              <a:rPr lang="en-US" altLang="ko-KR" dirty="0">
                <a:ea typeface="맑은 고딕" panose="020F0502020204030204"/>
              </a:rPr>
              <a:t> 1로 </a:t>
            </a:r>
            <a:r>
              <a:rPr lang="ko-KR" altLang="en-US" dirty="0">
                <a:ea typeface="맑은 고딕" panose="020F0502020204030204"/>
              </a:rPr>
              <a:t>설정</a:t>
            </a:r>
            <a:r>
              <a:rPr lang="en-US" altLang="ko-KR" dirty="0">
                <a:ea typeface="맑은 고딕" panose="020F0502020204030204"/>
              </a:rPr>
              <a:t> -&gt; </a:t>
            </a:r>
            <a:r>
              <a:rPr lang="ko-KR" altLang="en-US" dirty="0" err="1">
                <a:ea typeface="맑은 고딕" panose="020F0502020204030204"/>
              </a:rPr>
              <a:t>컨트랙트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ko-KR" altLang="en-US" dirty="0">
                <a:ea typeface="맑은 고딕" panose="020F0502020204030204"/>
              </a:rPr>
              <a:t>생성시</a:t>
            </a:r>
            <a:r>
              <a:rPr lang="en-US" altLang="ko-KR" dirty="0">
                <a:ea typeface="맑은 고딕" panose="020F0502020204030204"/>
              </a:rPr>
              <a:t> </a:t>
            </a:r>
            <a:r>
              <a:rPr lang="en-US" altLang="ko-KR" dirty="0" err="1">
                <a:ea typeface="맑은 고딕" panose="020F0502020204030204"/>
              </a:rPr>
              <a:t>해당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주소의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nonce가</a:t>
            </a:r>
            <a:r>
              <a:rPr lang="en-US" altLang="ko-KR" dirty="0">
                <a:ea typeface="맑은 고딕" panose="020F0502020204030204"/>
              </a:rPr>
              <a:t> 0인지 </a:t>
            </a:r>
            <a:r>
              <a:rPr lang="en-US" altLang="ko-KR" dirty="0" err="1">
                <a:ea typeface="맑은 고딕" panose="020F0502020204030204"/>
              </a:rPr>
              <a:t>검사하고</a:t>
            </a:r>
            <a:r>
              <a:rPr lang="en-US" altLang="ko-KR" dirty="0">
                <a:ea typeface="맑은 고딕" panose="020F0502020204030204"/>
              </a:rPr>
              <a:t> 0이면 revert</a:t>
            </a:r>
            <a:br>
              <a:rPr lang="en-US" altLang="ko-KR" dirty="0">
                <a:cs typeface="+mn-lt"/>
              </a:rPr>
            </a:br>
            <a:r>
              <a:rPr lang="en-US" altLang="ko-KR" dirty="0">
                <a:ea typeface="맑은 고딕" panose="020F0502020204030204"/>
              </a:rPr>
              <a:t>단, </a:t>
            </a:r>
            <a:r>
              <a:rPr lang="en-US" altLang="ko-KR" dirty="0" err="1">
                <a:ea typeface="맑은 고딕" panose="020F0502020204030204"/>
              </a:rPr>
              <a:t>해당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컨트랙트가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selfdestruct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함수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호출로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블록체인에서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삭제된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경우에는</a:t>
            </a:r>
            <a:r>
              <a:rPr lang="en-US" altLang="ko-KR" dirty="0">
                <a:ea typeface="맑은 고딕" panose="020F0502020204030204"/>
              </a:rPr>
              <a:t> CREATE2를 이용해 </a:t>
            </a:r>
            <a:r>
              <a:rPr lang="en-US" altLang="ko-KR" dirty="0" err="1">
                <a:ea typeface="맑은 고딕" panose="020F0502020204030204"/>
              </a:rPr>
              <a:t>삭제된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컨트랙트와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같은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주소로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컨트랙트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재배포</a:t>
            </a:r>
            <a:r>
              <a:rPr lang="en-US" altLang="ko-KR" dirty="0">
                <a:ea typeface="맑은 고딕" panose="020F0502020204030204"/>
              </a:rPr>
              <a:t> </a:t>
            </a:r>
            <a:r>
              <a:rPr lang="en-US" altLang="ko-KR" dirty="0" err="1">
                <a:ea typeface="맑은 고딕" panose="020F0502020204030204"/>
              </a:rPr>
              <a:t>가능</a:t>
            </a:r>
            <a:endParaRPr lang="en-US" altLang="ko-KR" dirty="0">
              <a:ea typeface="맑은 고딕" panose="020F0502020204030204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979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https://takenobu-hs.github.io/downloads/ethereum_evm_illustrated.pdf</a:t>
            </a:r>
            <a:endParaRPr lang="en-US" altLang="ko-KR" dirty="0">
              <a:latin typeface="Calibri"/>
              <a:ea typeface="맑은 고딕"/>
              <a:cs typeface="Calibri"/>
            </a:endParaRPr>
          </a:p>
          <a:p>
            <a:r>
              <a:rPr lang="en-US" altLang="ko-KR" dirty="0" err="1">
                <a:latin typeface="Calibri"/>
                <a:ea typeface="맑은 고딕"/>
                <a:cs typeface="Calibri"/>
              </a:rPr>
              <a:t>트랜잭션의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시작은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맑은 고딕"/>
                <a:cs typeface="Calibri"/>
              </a:rPr>
              <a:t>항상</a:t>
            </a:r>
            <a:r>
              <a:rPr lang="en-US" altLang="ko-KR" dirty="0">
                <a:latin typeface="Calibri"/>
                <a:ea typeface="맑은 고딕"/>
                <a:cs typeface="Calibri"/>
              </a:rPr>
              <a:t> EOA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4A9EE-A5B3-4995-A41F-DADDCF85C13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702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94A07-E2D8-4E20-898B-51BDB068F5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6368" y="580677"/>
            <a:ext cx="9144000" cy="953648"/>
          </a:xfrm>
        </p:spPr>
        <p:txBody>
          <a:bodyPr anchor="b"/>
          <a:lstStyle>
            <a:lvl1pPr algn="l">
              <a:defRPr sz="6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72532D-ECE9-46F4-8CC6-574E376F6E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6368" y="1534325"/>
            <a:ext cx="9144000" cy="57480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부제목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B4641E-3A91-4DBD-A598-EFAA0BFF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99A30-76BF-47B1-B8B2-347A5138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320BAF-5843-4F84-971F-F71F937F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91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45D81-2EB3-45B6-80D9-FF3DF2A4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8B0D54-7B75-4330-8878-AD47D812B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ADE25-2C07-4DA5-B591-06BF129D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68EF9F-B768-4058-ABC0-11452297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43AFC-F076-4C9B-A50B-5DD6AAC4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37AE24-09D0-4631-B0A1-106CA8E57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78387D-4A45-4E0F-92B3-1C6B28B4C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179382-257C-4DFF-AA1F-DD3E2386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41BE79-28FD-431D-A7C3-6E786BC0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F1450-8B87-41FF-A23D-28F9F897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D00BB-A7F3-4527-92F2-44D61049B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4351338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117B333-E087-442E-8433-5EFA3D89706B}"/>
              </a:ext>
            </a:extLst>
          </p:cNvPr>
          <p:cNvCxnSpPr/>
          <p:nvPr userDrawn="1"/>
        </p:nvCxnSpPr>
        <p:spPr>
          <a:xfrm>
            <a:off x="241300" y="508000"/>
            <a:ext cx="11684000" cy="0"/>
          </a:xfrm>
          <a:prstGeom prst="line">
            <a:avLst/>
          </a:prstGeom>
          <a:ln>
            <a:solidFill>
              <a:schemeClr val="bg1">
                <a:lumMod val="9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0">
            <a:extLst>
              <a:ext uri="{FF2B5EF4-FFF2-40B4-BE49-F238E27FC236}">
                <a16:creationId xmlns:a16="http://schemas.microsoft.com/office/drawing/2014/main" id="{FF9921B8-52D2-4CB0-92BA-A3BF2D0F1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1300" y="192088"/>
            <a:ext cx="11709400" cy="315912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제목 </a:t>
            </a:r>
            <a:r>
              <a:rPr lang="en-US" altLang="ko-KR" dirty="0"/>
              <a:t>[</a:t>
            </a:r>
            <a:r>
              <a:rPr lang="ko-KR" altLang="en-US" dirty="0"/>
              <a:t>소제목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451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5B1AA-0040-49F6-B02F-C5727A4A3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2B2D38-2671-45E3-8860-7496243D8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98C97-C049-4869-98B3-C55675DE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D0FB33-1489-46B4-95CC-D776FF0F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936B39-D45F-43C8-BDBD-0B51589B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75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2DC54-7DEB-42F7-9563-40F3AD0B3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178F47-737B-4E81-A9FC-80A66E33C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4C55B6-BC24-4D84-8F04-E716701F5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960670-8CEE-456C-A12E-ADD6C35A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1B3636-6768-4698-8BD6-69CE6D41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0D746-4D87-49BB-A6FD-ADF190DF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5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23BD3-2EB0-4E0A-8B0F-BA057C55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90238-6B55-4DA5-B764-E02AD59D8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B590A4-C75D-4BA0-8C9E-ACC78B75C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B85365-0089-4E4D-A1B5-D3FDF86BC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5CC63B-21BF-4ED8-ADFC-559029330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8DA6C8-4359-4F5A-8E62-75D30877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538751-C002-4EDD-9D8E-805273B12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0988A0-801B-473D-8F0F-4DCBD29B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23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D90E1-D6EA-499D-895A-7E534DFF6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DEAC4E-8431-45DB-A82E-6DCF08125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3FEE9B-B107-4C66-8D66-D8422706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FD5F39-F4D7-47B0-9B8B-D8FA488B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08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05E346-7156-410D-90CF-B43DB0A0D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18B6DA-7C3D-4917-9CF0-FF7C3D0B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0DD93A-28C4-44E3-AA6F-ABDF7575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41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22A91-2897-48EE-B1EC-0ACFE859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1CEDF-C29D-47CE-8B42-DF4AEE5BE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FD89BF-1AB5-451A-8680-D65CE5067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76D983-3F99-4154-9378-256EABD0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1DCB05-42D5-4EB5-8983-4D75A874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8548D8-F655-4C61-8671-E0DE58DE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18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B1ED8-9C31-4706-A7D1-9FE968788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A85752-E6F5-4DE5-A161-C5DF6C5026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BDCC75-9973-49F8-B4A8-33323AD4B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A399F1-C43E-4556-B909-CC7DB6BDA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A7C4-EE60-4503-9C87-23E2BF76D128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4CF802-F6C5-4BA6-A496-23CE1A40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13DA13-7C28-4702-8D1F-0330944A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96EE-110F-41A5-ABBB-D45E5F9D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51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268E61-C58B-490A-A4A0-32AC3D75E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192088"/>
            <a:ext cx="10515600" cy="31591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13762C-5095-4EEF-881C-5DCA77B62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300" y="6748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497BDC-250E-4FA2-B7F1-CC7F879EA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05000"/>
              </a:lnSpc>
              <a:defRPr sz="1200" spc="-9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fld id="{9D09A7C4-EE60-4503-9C87-23E2BF76D128}" type="datetimeFigureOut">
              <a:rPr lang="ko-KR" altLang="en-US" smtClean="0"/>
              <a:pPr/>
              <a:t>2022-05-05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93BF7-F513-42AF-8F7D-D9B7EEF29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5000"/>
              </a:lnSpc>
              <a:defRPr sz="1200" spc="-9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7B774-2BC4-4CF8-962D-98D30C012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05000"/>
              </a:lnSpc>
              <a:defRPr sz="1200" spc="-9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fld id="{B24396EE-110F-41A5-ABBB-D45E5F9D7E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5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105000"/>
        </a:lnSpc>
        <a:spcBef>
          <a:spcPct val="0"/>
        </a:spcBef>
        <a:buNone/>
        <a:defRPr sz="13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</p:titleStyle>
    <p:bodyStyle>
      <a:lvl1pPr marL="0" indent="-144000" algn="l" defTabSz="914400" rtl="0" eaLnBrk="1" latinLnBrk="1" hangingPunct="1">
        <a:lnSpc>
          <a:spcPct val="105000"/>
        </a:lnSpc>
        <a:spcBef>
          <a:spcPts val="1000"/>
        </a:spcBef>
        <a:buFont typeface="Arial" panose="020B0604020202020204" pitchFamily="34" charset="0"/>
        <a:buChar char="•"/>
        <a:defRPr sz="18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360000" indent="-144000" algn="l" defTabSz="914400" rtl="0" eaLnBrk="1" latinLnBrk="1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6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2pPr>
      <a:lvl3pPr marL="540000" indent="-144000" algn="l" defTabSz="914400" rtl="0" eaLnBrk="1" latinLnBrk="1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4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3pPr>
      <a:lvl4pPr marL="720000" indent="-144000" algn="l" defTabSz="914400" rtl="0" eaLnBrk="1" latinLnBrk="1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3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4pPr>
      <a:lvl5pPr marL="900000" indent="-144000" algn="l" defTabSz="914400" rtl="0" eaLnBrk="1" latinLnBrk="1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200" kern="1200" spc="-9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ereum/remix-desktop/releases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remix.ethereum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thervm.io/decompil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oliditylang.org/en/latest/abi-spec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thereum/execution-specs#ethereum-protocol-release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eips.ethereum.org/EIPS/eip-1014" TargetMode="External"/><Relationship Id="rId4" Type="http://schemas.openxmlformats.org/officeDocument/2006/relationships/image" Target="../media/image17.sv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2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thereum/go-ethereum.git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onrpc.org/specificatio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oliditylang.org/en/latest/abi-spec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eips.ethereum.org/EIPS/eip-2718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eips.ethereum.org/EIPS/eip-1559" TargetMode="External"/><Relationship Id="rId2" Type="http://schemas.openxmlformats.org/officeDocument/2006/relationships/hyperlink" Target="https://eips.ethereum.org/EIPS/eip-2930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eips.ethereum.org/EIPS/eip-155" TargetMode="External"/><Relationship Id="rId2" Type="http://schemas.openxmlformats.org/officeDocument/2006/relationships/hyperlink" Target="https://eips.ethereum.org/EIPS/eip-155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ainlist.org/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chainlist.org/" TargetMode="External"/><Relationship Id="rId2" Type="http://schemas.openxmlformats.org/officeDocument/2006/relationships/hyperlink" Target="https://eips.ethereum.org/EIPS/eip-15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ips.ethereum.org/EIPS/eip-1559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etherscan.io/chart/gasprice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eips.ethereum.org/EIPS/eip-155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ainlist.org/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patents.google.com/patent/US4309569A/en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ethereum.org/2015/11/15/merkling-in-ethereum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rufflesuite.com/ganache/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D6752-2169-4EB0-8389-F4A3388DA5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Ethereum Deep Dive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FE2A17-F4E7-45FB-81AE-0824B6B29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이더리움의</a:t>
            </a:r>
            <a:r>
              <a:rPr lang="ko-KR" altLang="en-US" dirty="0"/>
              <a:t> 트랜잭션부터 블록까지</a:t>
            </a:r>
          </a:p>
        </p:txBody>
      </p:sp>
    </p:spTree>
    <p:extLst>
      <p:ext uri="{BB962C8B-B14F-4D97-AF65-F5344CB8AC3E}">
        <p14:creationId xmlns:p14="http://schemas.microsoft.com/office/powerpoint/2010/main" val="2344995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4F62408-47C5-41D7-B842-34F74700B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Truffle : Command-line EVM IDE(Integrated</a:t>
            </a:r>
            <a:r>
              <a:rPr lang="ko-KR" altLang="en-US" dirty="0"/>
              <a:t> </a:t>
            </a:r>
            <a:r>
              <a:rPr lang="en-US" altLang="ko-KR" dirty="0"/>
              <a:t>Development</a:t>
            </a:r>
            <a:r>
              <a:rPr lang="ko-KR" altLang="en-US" dirty="0"/>
              <a:t> </a:t>
            </a:r>
            <a:r>
              <a:rPr lang="en-US" altLang="ko-KR" dirty="0"/>
              <a:t>Environment, </a:t>
            </a:r>
            <a:r>
              <a:rPr lang="ko-KR" altLang="en-US" dirty="0"/>
              <a:t>통합 개발 환경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EBC3175-E06D-470D-BB8E-D434865A1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</a:t>
            </a:r>
            <a:r>
              <a:rPr lang="en-US" altLang="ko-KR" dirty="0"/>
              <a:t>[ Truffle ]</a:t>
            </a:r>
            <a:endParaRPr lang="ko-KR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C9BFAD1-1C57-49AC-ABF3-D6D669573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778" y="1053252"/>
            <a:ext cx="11445922" cy="329320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npm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install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-g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truffle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C57633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mkdir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deep-dive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deep-dive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A8AFBE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# </a:t>
            </a:r>
            <a:r>
              <a:rPr lang="ko-KR" altLang="en-US" sz="1600" dirty="0">
                <a:solidFill>
                  <a:srgbClr val="808080"/>
                </a:solidFill>
                <a:latin typeface="Consolas" panose="020B0609020204030204" pitchFamily="49" charset="0"/>
                <a:ea typeface="Bitstream Vera Sans Mono" panose="020B0609030804020204" pitchFamily="49" charset="-127"/>
              </a:rPr>
              <a:t>프로젝트 초기화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truffle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init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tree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├──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contracts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│   └──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Migrations.sol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├──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migrations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│   └── 1_initial_migration.js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├──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test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└── truffle-config.js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A78E5D3-E3AC-4498-9D39-95ABEC4CB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25" y="4611891"/>
            <a:ext cx="11445873" cy="20621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# 컴파일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truffle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compile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A8AFBE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# 테스트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truffle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test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A8AFBE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# 배포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truffle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migrate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625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358F42-36FF-4336-A953-FF64C4A37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Remix : EVM GUI</a:t>
            </a:r>
            <a:r>
              <a:rPr lang="ko-KR" altLang="en-US" dirty="0"/>
              <a:t> </a:t>
            </a:r>
            <a:r>
              <a:rPr lang="en-US" altLang="ko-KR" dirty="0"/>
              <a:t>IDE</a:t>
            </a:r>
          </a:p>
          <a:p>
            <a:pPr lvl="1"/>
            <a:r>
              <a:rPr lang="en-US" altLang="ko-KR" dirty="0"/>
              <a:t>Web : </a:t>
            </a:r>
            <a:r>
              <a:rPr lang="en-US" altLang="ko-KR" dirty="0">
                <a:hlinkClick r:id="rId2"/>
              </a:rPr>
              <a:t>https://remix.ethereum.org/</a:t>
            </a:r>
            <a:r>
              <a:rPr lang="en-US" altLang="ko-KR" dirty="0"/>
              <a:t> , Desktop : </a:t>
            </a:r>
            <a:r>
              <a:rPr lang="en-US" altLang="ko-KR" dirty="0">
                <a:hlinkClick r:id="rId3"/>
              </a:rPr>
              <a:t>https://github.com/ethereum/remix-desktop/releases</a:t>
            </a:r>
            <a:endParaRPr lang="en-US" altLang="ko-KR" dirty="0"/>
          </a:p>
          <a:p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  <a:r>
              <a:rPr lang="en-US" altLang="ko-KR" dirty="0"/>
              <a:t>, </a:t>
            </a:r>
            <a:r>
              <a:rPr lang="ko-KR" altLang="en-US" dirty="0"/>
              <a:t>컴파일</a:t>
            </a:r>
            <a:r>
              <a:rPr lang="en-US" altLang="ko-KR" dirty="0"/>
              <a:t>, </a:t>
            </a:r>
            <a:r>
              <a:rPr lang="ko-KR" altLang="en-US" dirty="0"/>
              <a:t>배포 및 실행 </a:t>
            </a:r>
            <a:r>
              <a:rPr lang="en-US" altLang="ko-KR" dirty="0"/>
              <a:t>, </a:t>
            </a:r>
            <a:r>
              <a:rPr lang="ko-KR" altLang="en-US" dirty="0"/>
              <a:t>디버그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184350C-369C-43D7-B063-8B3E282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</a:t>
            </a:r>
            <a:r>
              <a:rPr lang="en-US" altLang="ko-KR" dirty="0"/>
              <a:t>[ Remix ]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1C0FE66-0E3E-4AA8-9494-F613B5F4BC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1" r="855" b="886"/>
          <a:stretch/>
        </p:blipFill>
        <p:spPr>
          <a:xfrm>
            <a:off x="6279306" y="1917289"/>
            <a:ext cx="1945590" cy="4680000"/>
          </a:xfrm>
          <a:prstGeom prst="rect">
            <a:avLst/>
          </a:prstGeom>
          <a:ln w="1270"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77140D1-FA2A-4A8E-825C-69F06B2588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r="774"/>
          <a:stretch/>
        </p:blipFill>
        <p:spPr>
          <a:xfrm>
            <a:off x="8224896" y="1916113"/>
            <a:ext cx="1879223" cy="4680000"/>
          </a:xfrm>
          <a:prstGeom prst="rect">
            <a:avLst/>
          </a:prstGeom>
          <a:ln w="1270"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9744300-0967-4EF3-B3A9-DAF6297C8D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4119" y="1916113"/>
            <a:ext cx="1874193" cy="4680000"/>
          </a:xfrm>
          <a:prstGeom prst="rect">
            <a:avLst/>
          </a:prstGeom>
          <a:ln w="1270">
            <a:solidFill>
              <a:schemeClr val="bg1">
                <a:lumMod val="85000"/>
              </a:schemeClr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E2AD6C2-8D78-4C66-8E9B-DC95EFEFCB1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73"/>
          <a:stretch/>
        </p:blipFill>
        <p:spPr>
          <a:xfrm>
            <a:off x="234896" y="1917352"/>
            <a:ext cx="6044410" cy="4680000"/>
          </a:xfrm>
          <a:prstGeom prst="rect">
            <a:avLst/>
          </a:prstGeom>
          <a:ln w="1270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36264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EB1D21B-9BEA-47A7-AE6A-6C45633C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Metamask</a:t>
            </a:r>
            <a:r>
              <a:rPr lang="en-US" altLang="ko-KR" dirty="0"/>
              <a:t> : EVM Compatible Blockchain Wallet</a:t>
            </a:r>
          </a:p>
          <a:p>
            <a:pPr lvl="1"/>
            <a:r>
              <a:rPr lang="ko-KR" altLang="en-US" dirty="0"/>
              <a:t>브라우저 확장 프로그램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13964E5-C5B5-42B4-9876-1041EAC80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</a:t>
            </a:r>
            <a:r>
              <a:rPr lang="en-US" altLang="ko-KR" dirty="0"/>
              <a:t>[ </a:t>
            </a:r>
            <a:r>
              <a:rPr lang="en-US" altLang="ko-KR" dirty="0" err="1"/>
              <a:t>Metamask</a:t>
            </a:r>
            <a:r>
              <a:rPr lang="en-US" altLang="ko-KR" dirty="0"/>
              <a:t> ]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339A7A9-A5DE-45AB-B176-53DF787590FF}"/>
              </a:ext>
            </a:extLst>
          </p:cNvPr>
          <p:cNvGrpSpPr/>
          <p:nvPr/>
        </p:nvGrpSpPr>
        <p:grpSpPr>
          <a:xfrm>
            <a:off x="4774796" y="1550136"/>
            <a:ext cx="2641566" cy="5051004"/>
            <a:chOff x="4878062" y="1551305"/>
            <a:chExt cx="2641566" cy="505100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C5CDAFC-1A6A-4486-B9A4-27371B92F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78062" y="1922309"/>
              <a:ext cx="2641566" cy="46800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0F8040-6222-4B9D-9E15-C0C0EF004E46}"/>
                </a:ext>
              </a:extLst>
            </p:cNvPr>
            <p:cNvSpPr txBox="1"/>
            <p:nvPr/>
          </p:nvSpPr>
          <p:spPr>
            <a:xfrm>
              <a:off x="4974845" y="1551305"/>
              <a:ext cx="244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Web3 Provider (</a:t>
              </a:r>
              <a:r>
                <a:rPr lang="en-US" altLang="ko-KR" dirty="0" err="1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dApp</a:t>
              </a:r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)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6C59D9A-ABEB-47BD-A242-F613E485E6EB}"/>
              </a:ext>
            </a:extLst>
          </p:cNvPr>
          <p:cNvGrpSpPr/>
          <p:nvPr/>
        </p:nvGrpSpPr>
        <p:grpSpPr>
          <a:xfrm>
            <a:off x="8920598" y="1550136"/>
            <a:ext cx="2641566" cy="5043564"/>
            <a:chOff x="8612388" y="1553748"/>
            <a:chExt cx="2641566" cy="504356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15F2B12-4D88-43F8-B11C-68A3B79F9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2388" y="1917312"/>
              <a:ext cx="2641566" cy="4680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A215AC-BBFB-4069-96F0-D50532311971}"/>
                </a:ext>
              </a:extLst>
            </p:cNvPr>
            <p:cNvSpPr txBox="1"/>
            <p:nvPr/>
          </p:nvSpPr>
          <p:spPr>
            <a:xfrm>
              <a:off x="8709171" y="1553748"/>
              <a:ext cx="244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Transaction Sign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8A80735-AB36-4B5F-B1F3-13AA5DCF89C6}"/>
              </a:ext>
            </a:extLst>
          </p:cNvPr>
          <p:cNvGrpSpPr/>
          <p:nvPr/>
        </p:nvGrpSpPr>
        <p:grpSpPr>
          <a:xfrm>
            <a:off x="618560" y="1550136"/>
            <a:ext cx="2652000" cy="5046543"/>
            <a:chOff x="949239" y="2054345"/>
            <a:chExt cx="2652000" cy="504654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A8EE10B-AC8A-469B-8F26-92BF96B72BD0}"/>
                </a:ext>
              </a:extLst>
            </p:cNvPr>
            <p:cNvSpPr txBox="1"/>
            <p:nvPr/>
          </p:nvSpPr>
          <p:spPr>
            <a:xfrm>
              <a:off x="1051239" y="2054345"/>
              <a:ext cx="244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Connect to Node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4385723-BD62-408D-B313-CF1672579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9239" y="2420888"/>
              <a:ext cx="2652000" cy="46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1638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7A4E166-1039-4867-84ED-05334D886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Browser + web3js + </a:t>
            </a:r>
            <a:r>
              <a:rPr lang="en-US" altLang="ko-KR" dirty="0" err="1"/>
              <a:t>metamask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3859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5143D7E-BD3C-4B84-A5E5-A57E8E0DD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59"/>
            <a:ext cx="11683999" cy="6067253"/>
          </a:xfrm>
        </p:spPr>
        <p:txBody>
          <a:bodyPr>
            <a:normAutofit/>
          </a:bodyPr>
          <a:lstStyle/>
          <a:p>
            <a:r>
              <a:rPr lang="en-US" altLang="ko-KR" dirty="0"/>
              <a:t>ERC-20 : </a:t>
            </a:r>
            <a:r>
              <a:rPr lang="ko-KR" altLang="en-US" dirty="0"/>
              <a:t>이더리움 </a:t>
            </a:r>
            <a:r>
              <a:rPr lang="en-US" altLang="ko-KR" dirty="0"/>
              <a:t>(Fungible)</a:t>
            </a:r>
            <a:r>
              <a:rPr lang="ko-KR" altLang="en-US" dirty="0"/>
              <a:t> </a:t>
            </a:r>
            <a:r>
              <a:rPr lang="en-US" altLang="ko-KR" dirty="0"/>
              <a:t>Token Standard</a:t>
            </a:r>
          </a:p>
          <a:p>
            <a:pPr lvl="1"/>
            <a:r>
              <a:rPr lang="ko-KR" altLang="en-US" dirty="0"/>
              <a:t>화폐기능 최소 인터페이스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000" dirty="0"/>
          </a:p>
          <a:p>
            <a:pPr lvl="1"/>
            <a:r>
              <a:rPr lang="ko-KR" altLang="en-US" dirty="0"/>
              <a:t>전체 인터페이스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87961AD-F314-49EC-86A9-EC153FFE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 스마트 </a:t>
            </a:r>
            <a:r>
              <a:rPr lang="ko-KR" altLang="en-US" dirty="0" err="1"/>
              <a:t>컨트랙트</a:t>
            </a:r>
            <a:r>
              <a:rPr lang="ko-KR" altLang="en-US" dirty="0"/>
              <a:t> </a:t>
            </a:r>
            <a:r>
              <a:rPr lang="en-US" altLang="ko-KR" dirty="0"/>
              <a:t>[ ERC-20 ]</a:t>
            </a:r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43C676-24C4-4138-88DB-4CF87BFE4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80" y="3535614"/>
            <a:ext cx="11429807" cy="291772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interface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IERC20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event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Transfer(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indexed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indexed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value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event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Approval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indexed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owner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indexed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spender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value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totalSupply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external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view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balanceOf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account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external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view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transfer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amount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external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bool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allowance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owner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spender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external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view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approve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spender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amount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external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bool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transferFrom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amount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external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bool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D637B9-F1B5-4F7E-9614-D2486AC60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98" y="1369053"/>
            <a:ext cx="11421477" cy="16250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interface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IERC20 {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event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Transfer(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indexed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indexed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value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전송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이벤트</a:t>
            </a:r>
            <a:endParaRPr lang="en-US" altLang="ko-KR" sz="14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balanceOf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account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external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view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잔액 조회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transfer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amount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external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bool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전송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837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15F9130-7FEF-4225-AE31-539475D5E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9AF5C81-086F-40B9-9206-DB7F8F04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 스마트 </a:t>
            </a:r>
            <a:r>
              <a:rPr lang="ko-KR" altLang="en-US" dirty="0" err="1"/>
              <a:t>컨트랙트</a:t>
            </a:r>
            <a:r>
              <a:rPr lang="ko-KR" altLang="en-US" dirty="0"/>
              <a:t> </a:t>
            </a:r>
            <a:r>
              <a:rPr lang="en-US" altLang="ko-KR" dirty="0"/>
              <a:t>[ </a:t>
            </a:r>
            <a:r>
              <a:rPr lang="en-US" altLang="ko-KR" dirty="0" err="1"/>
              <a:t>Token.sol</a:t>
            </a:r>
            <a:r>
              <a:rPr lang="en-US" altLang="ko-KR" dirty="0"/>
              <a:t> ]</a:t>
            </a:r>
            <a:endParaRPr lang="ko-KR" alt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A7E6316-8AB6-4A8E-9E29-62B1DE954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299" y="674860"/>
            <a:ext cx="11683998" cy="58939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SPDX-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License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-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Identifier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GPL-3.0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pragma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solidity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0.8.13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import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"./IERC20.sol"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contract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Token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69AA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IERC20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mapping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=&gt;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private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_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주소별 잔액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constructor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() {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생성자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_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msg.sender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] =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10000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컨트랙트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배포</a:t>
            </a:r>
            <a:r>
              <a:rPr lang="ko-KR" altLang="en-US" sz="1300" dirty="0">
                <a:solidFill>
                  <a:srgbClr val="808080"/>
                </a:solidFill>
                <a:latin typeface="Consolas" panose="020B0609020204030204" pitchFamily="49" charset="0"/>
                <a:ea typeface="Bitstream Vera Sans Mono" panose="020B0609030804020204" pitchFamily="49" charset="-127"/>
              </a:rPr>
              <a:t>자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에게 10000 지급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balanceOf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account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public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view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{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잔액 조회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_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account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]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transfer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amount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public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bool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{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이체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require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!=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),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"ERC20: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transfer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the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zero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msg.sender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fromBalance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= _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]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require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fromBalance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&gt;=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amount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"ERC20: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transfer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amount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exceeds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_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] 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fromBalance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-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amount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_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] +=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amount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emit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Transfer(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amount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Transfer 이벤트(로그)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true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endParaRPr kumimoji="0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778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DD188D5-75CA-4A7E-86F6-2095A1D21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 스마트 </a:t>
            </a:r>
            <a:r>
              <a:rPr lang="ko-KR" altLang="en-US" dirty="0" err="1"/>
              <a:t>컨트랙트</a:t>
            </a:r>
            <a:r>
              <a:rPr lang="ko-KR" altLang="en-US" dirty="0"/>
              <a:t> </a:t>
            </a:r>
            <a:r>
              <a:rPr lang="en-US" altLang="ko-KR" dirty="0"/>
              <a:t>[ </a:t>
            </a:r>
            <a:r>
              <a:rPr lang="en-US" altLang="ko-KR" dirty="0" err="1"/>
              <a:t>Token.sol</a:t>
            </a:r>
            <a:r>
              <a:rPr lang="en-US" altLang="ko-KR" dirty="0"/>
              <a:t> Bytecode ]</a:t>
            </a:r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627B91A-6625-474B-888A-08FAB97D6400}"/>
              </a:ext>
            </a:extLst>
          </p:cNvPr>
          <p:cNvGrpSpPr/>
          <p:nvPr/>
        </p:nvGrpSpPr>
        <p:grpSpPr>
          <a:xfrm>
            <a:off x="4917796" y="746182"/>
            <a:ext cx="6866836" cy="5616029"/>
            <a:chOff x="4799856" y="746182"/>
            <a:chExt cx="6866836" cy="5616029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FA58E34-B689-48FA-85EF-62548297B7B8}"/>
                </a:ext>
              </a:extLst>
            </p:cNvPr>
            <p:cNvGrpSpPr/>
            <p:nvPr/>
          </p:nvGrpSpPr>
          <p:grpSpPr>
            <a:xfrm>
              <a:off x="4799856" y="1209862"/>
              <a:ext cx="6866836" cy="5152349"/>
              <a:chOff x="4799856" y="1209862"/>
              <a:chExt cx="6866836" cy="5152349"/>
            </a:xfrm>
          </p:grpSpPr>
          <p:sp>
            <p:nvSpPr>
              <p:cNvPr id="15" name="Rectangle 2">
                <a:extLst>
                  <a:ext uri="{FF2B5EF4-FFF2-40B4-BE49-F238E27FC236}">
                    <a16:creationId xmlns:a16="http://schemas.microsoft.com/office/drawing/2014/main" id="{CC43DD25-754E-46A8-87BF-433A7CBC9C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9856" y="1209862"/>
                <a:ext cx="4685549" cy="5152349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txBody>
              <a:bodyPr vert="horz" wrap="square" lIns="180000" tIns="18000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0000    60  PUSH1 0x80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0002    60  PUSH1 0x40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0004    52  MSTORE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0005    34  CALLVALUE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0006    80  DUP1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0007    15  ISZERO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0008    61  PUSH2 0x0010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000B    57  *JUMPI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000C    60  PUSH1 0x00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000E    80  DUP1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000F    FD  *REVERT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0010    5B  JUMPDEST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0011    50  POP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0012    61  PUSH2 0x2710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0015    60  PUSH1 0x00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0017    80  DUP1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0018    33  CALLER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0019    73  PUSH20 0xffffffffffffffffffffffffffffffffffffffff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002E    16  AND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002F    73  PUSH20 0xffffffffffffffffffffffffffffffffffffffff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0044    16  AND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0045    81  DUP2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0046    52  MSTORE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0047    60  PUSH1 0x20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0049    01  ADD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004A    90  SWAP1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004B    81  DUP2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004C    52  MSTORE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004D    60  PUSH1 0x20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004F    01  ADD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0050    60  PUSH1 0x00</a:t>
                </a:r>
                <a:endPara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rgbClr val="A8AFBE"/>
                  </a:solidFill>
                  <a:effectLst/>
                  <a:latin typeface="Consolas" panose="020B0609020204030204" pitchFamily="49" charset="0"/>
                  <a:ea typeface="Bitstream Vera Sans Mono" panose="020B0609030804020204" pitchFamily="49" charset="-127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0052    20  SHA3</a:t>
                </a:r>
                <a:endParaRPr kumimoji="0" lang="ko-KR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018956F2-E45D-418D-9AA6-E9FF80CFD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89429" y="1209862"/>
                <a:ext cx="2177263" cy="5152349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txBody>
              <a:bodyPr vert="horz" wrap="square" lIns="180000" tIns="18000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0053    81  DUP2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0054    90  SWAP1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0055    55  SSTORE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0056    50  POP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0057    61  PUSH2 0x067c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005A    80  DUP1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005B    61  PUSH2 0x0065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005E    60  PUSH1 0x00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0060    39  CODECOPY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0061    60  PUSH1 0x00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0063    F3  *RETURN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0064    FE    *ASSERT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0065    60    PUSH1 0x80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0067    60    PUSH1 0x40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0069    52    MSTORE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006A    34    CALLVALUE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006B    80    DUP1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006C    15    ISZERO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006D    61    PUSH2 0x0010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0070    57    *JUMPI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0071    60    PUSH1 0x00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0073    80    DUP1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0074    FD    *REVERT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0075    5B    JUMPDEST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0076    50    POP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0077    60    PUSH1 0x04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0079    36    CALLDATASIZE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007A    10    LT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007B    61    PUSH2 0x0036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007E    57    *JUMPI</a:t>
                </a:r>
                <a:b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</a:br>
                <a:r>
                  <a:rPr kumimoji="0" lang="ko-KR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007F    60    PUSH1 0x0</a:t>
                </a:r>
                <a:r>
                  <a:rPr kumimoji="0" lang="en-US" altLang="ko-KR" sz="1000" b="0" i="0" u="none" strike="noStrike" cap="none" normalizeH="0" baseline="0" dirty="0">
                    <a:ln>
                      <a:noFill/>
                    </a:ln>
                    <a:solidFill>
                      <a:srgbClr val="A8AFBE"/>
                    </a:solidFill>
                    <a:effectLst/>
                    <a:latin typeface="Consolas" panose="020B0609020204030204" pitchFamily="49" charset="0"/>
                    <a:ea typeface="Bitstream Vera Sans Mono" panose="020B0609030804020204" pitchFamily="49" charset="-127"/>
                  </a:rPr>
                  <a:t>0</a:t>
                </a:r>
                <a:endParaRPr lang="en-US" altLang="ko-KR" sz="1000" dirty="0">
                  <a:solidFill>
                    <a:srgbClr val="A8AFBE"/>
                  </a:solidFill>
                  <a:latin typeface="Consolas" panose="020B0609020204030204" pitchFamily="49" charset="0"/>
                  <a:ea typeface="Bitstream Vera Sans Mono" panose="020B0609030804020204" pitchFamily="49" charset="-127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rgbClr val="A8AFBE"/>
                  </a:solidFill>
                  <a:effectLst/>
                  <a:latin typeface="Consolas" panose="020B0609020204030204" pitchFamily="49" charset="0"/>
                  <a:ea typeface="Bitstream Vera Sans Mono" panose="020B0609030804020204" pitchFamily="49" charset="-127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BED7BA-F3FF-498B-831B-8566C6396570}"/>
                </a:ext>
              </a:extLst>
            </p:cNvPr>
            <p:cNvSpPr txBox="1"/>
            <p:nvPr/>
          </p:nvSpPr>
          <p:spPr>
            <a:xfrm>
              <a:off x="7232715" y="746182"/>
              <a:ext cx="200111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>
                      <a:lumMod val="85000"/>
                    </a:schemeClr>
                  </a:solidFill>
                </a:rPr>
                <a:t>Assembly View</a:t>
              </a:r>
              <a:endParaRPr lang="ko-KR" alt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614AF56-F617-40F0-8AA7-FFFD1D2FEA76}"/>
              </a:ext>
            </a:extLst>
          </p:cNvPr>
          <p:cNvGrpSpPr/>
          <p:nvPr/>
        </p:nvGrpSpPr>
        <p:grpSpPr>
          <a:xfrm>
            <a:off x="354133" y="746598"/>
            <a:ext cx="4198516" cy="1674290"/>
            <a:chOff x="236193" y="746598"/>
            <a:chExt cx="4198516" cy="167429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F0BE5D-ED1D-4091-B98F-D212C06DBD23}"/>
                </a:ext>
              </a:extLst>
            </p:cNvPr>
            <p:cNvSpPr txBox="1"/>
            <p:nvPr/>
          </p:nvSpPr>
          <p:spPr>
            <a:xfrm>
              <a:off x="236193" y="1220559"/>
              <a:ext cx="4198516" cy="120032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608060405234801561001057600080fd5b506127106000803373ffffffffffffffffffffffffffffffffffffffff1673ffffffffffffffffffffffffffffffffffffffff1681526020019081526020016000208190555061067c806100656000396000f3fe608060405234801561001057600080fd5b50600436106100365760003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2ECF5F-B35A-42DB-9DF0-5C509F1BB24B}"/>
                </a:ext>
              </a:extLst>
            </p:cNvPr>
            <p:cNvSpPr txBox="1"/>
            <p:nvPr/>
          </p:nvSpPr>
          <p:spPr>
            <a:xfrm>
              <a:off x="1334892" y="746598"/>
              <a:ext cx="200111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>
                      <a:lumMod val="85000"/>
                    </a:schemeClr>
                  </a:solidFill>
                </a:rPr>
                <a:t>Bytecode</a:t>
              </a:r>
              <a:endParaRPr lang="ko-KR" altLang="en-US" sz="2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364204A-301A-4026-97D7-918179CE7FE1}"/>
              </a:ext>
            </a:extLst>
          </p:cNvPr>
          <p:cNvSpPr txBox="1"/>
          <p:nvPr/>
        </p:nvSpPr>
        <p:spPr>
          <a:xfrm>
            <a:off x="5220449" y="6555385"/>
            <a:ext cx="17511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hlinkClick r:id="rId2"/>
              </a:rPr>
              <a:t>https://ethervm.io/decompile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196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1BF2908-58E1-4787-8F3D-44F9B1431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Contract ABI (Application Binary Interface) </a:t>
            </a:r>
            <a:r>
              <a:rPr lang="en-US" altLang="ko-KR" sz="1400" dirty="0">
                <a:hlinkClick r:id="rId2"/>
              </a:rPr>
              <a:t>docs</a:t>
            </a:r>
            <a:endParaRPr lang="ko-KR" altLang="en-US" sz="1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D188D5-75CA-4A7E-86F6-2095A1D21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 스마트 </a:t>
            </a:r>
            <a:r>
              <a:rPr lang="ko-KR" altLang="en-US" dirty="0" err="1"/>
              <a:t>컨트랙트</a:t>
            </a:r>
            <a:r>
              <a:rPr lang="ko-KR" altLang="en-US" dirty="0"/>
              <a:t> </a:t>
            </a:r>
            <a:r>
              <a:rPr lang="en-US" altLang="ko-KR" dirty="0"/>
              <a:t>[ </a:t>
            </a:r>
            <a:r>
              <a:rPr lang="en-US" altLang="ko-KR" dirty="0" err="1"/>
              <a:t>Token.sol</a:t>
            </a:r>
            <a:r>
              <a:rPr lang="en-US" altLang="ko-KR" dirty="0"/>
              <a:t> ABI ]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8E8D065-1F46-44E2-AFED-076BE3BE3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300" y="1033601"/>
            <a:ext cx="5353398" cy="56323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interface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IERC20 {</a:t>
            </a:r>
            <a:endParaRPr lang="en-US" altLang="ko-KR" sz="1000" dirty="0">
              <a:solidFill>
                <a:srgbClr val="A8AFBE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event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Transfer(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indexed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indexed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value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balanceOf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account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external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view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transfer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uint256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amount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external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bool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CC7832"/>
              </a:solidFill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EB3AFC6-6F53-4464-8146-2B7DB0933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6040" y="1033601"/>
            <a:ext cx="6506624" cy="56323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event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"Transfer"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inputs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{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from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indexed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internalType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indexed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internalType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"uint256"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value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indexed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false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internalType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"uint256"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]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anonymous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false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balanceOf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inputs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{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account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internalType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]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outputs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{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"uint256"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internalType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"uint256"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]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stateMutability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view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transfer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inputs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{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internalType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"uint256"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amount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internalType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"uint256"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]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outputs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[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{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bool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internalType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bool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]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stateMutability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nonpayable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]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왼쪽 대괄호 22">
            <a:extLst>
              <a:ext uri="{FF2B5EF4-FFF2-40B4-BE49-F238E27FC236}">
                <a16:creationId xmlns:a16="http://schemas.microsoft.com/office/drawing/2014/main" id="{0B1E5DD2-A891-48C7-94DE-8B8FC60931DB}"/>
              </a:ext>
            </a:extLst>
          </p:cNvPr>
          <p:cNvSpPr/>
          <p:nvPr/>
        </p:nvSpPr>
        <p:spPr>
          <a:xfrm>
            <a:off x="5591944" y="1312492"/>
            <a:ext cx="90088" cy="1379025"/>
          </a:xfrm>
          <a:prstGeom prst="leftBracket">
            <a:avLst>
              <a:gd name="adj" fmla="val 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왼쪽 대괄호 24">
            <a:extLst>
              <a:ext uri="{FF2B5EF4-FFF2-40B4-BE49-F238E27FC236}">
                <a16:creationId xmlns:a16="http://schemas.microsoft.com/office/drawing/2014/main" id="{3C808860-737B-4E7E-9D6D-90C968C283B8}"/>
              </a:ext>
            </a:extLst>
          </p:cNvPr>
          <p:cNvSpPr/>
          <p:nvPr/>
        </p:nvSpPr>
        <p:spPr>
          <a:xfrm>
            <a:off x="5591944" y="2850529"/>
            <a:ext cx="90088" cy="1514575"/>
          </a:xfrm>
          <a:prstGeom prst="leftBracket">
            <a:avLst>
              <a:gd name="adj" fmla="val 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왼쪽 대괄호 25">
            <a:extLst>
              <a:ext uri="{FF2B5EF4-FFF2-40B4-BE49-F238E27FC236}">
                <a16:creationId xmlns:a16="http://schemas.microsoft.com/office/drawing/2014/main" id="{BC38C51D-59AD-4A29-8A54-16C3CA0A0C45}"/>
              </a:ext>
            </a:extLst>
          </p:cNvPr>
          <p:cNvSpPr/>
          <p:nvPr/>
        </p:nvSpPr>
        <p:spPr>
          <a:xfrm>
            <a:off x="5591988" y="4524116"/>
            <a:ext cx="90000" cy="1669950"/>
          </a:xfrm>
          <a:prstGeom prst="leftBracket">
            <a:avLst>
              <a:gd name="adj" fmla="val 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256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C8EFACC-43E4-41D2-AFCD-B9F113260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3BBDB45-2B99-45F2-9752-96532FED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이더리움 하드포크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B888A10-D562-42B7-A702-C14A71C40F1F}"/>
              </a:ext>
            </a:extLst>
          </p:cNvPr>
          <p:cNvGraphicFramePr>
            <a:graphicFrameLocks noGrp="1"/>
          </p:cNvGraphicFramePr>
          <p:nvPr/>
        </p:nvGraphicFramePr>
        <p:xfrm>
          <a:off x="241300" y="657225"/>
          <a:ext cx="11873460" cy="5400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3036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  <a:gridCol w="7386912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블록 번호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Frontier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#0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2015-07-30 03:26:13 PM +UTC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Ice Age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#200,000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2015-09-07 09:33:09 PM +UTC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20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Homestead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#1,150,000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2016-03-14 06:49:53 PM +UTC</a:t>
                      </a:r>
                      <a:endParaRPr lang="en-US" altLang="ko-KR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52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DAO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#1,192,000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2016-07-20 01:20:40 PM +UTC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802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Tangerine Whistle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#2,463,000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2016-10-18 01:19:31 PM +UTC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88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Spurious Dragon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#2,675,000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2016-11-22 04:15:44 PM +UTC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8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Metropolis Byzantium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de-DE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#4,370,000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2017-10-16 05:22:11 AM +UTC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3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Metropolis Constantinople / St. Petersburg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#7,280,000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2019-02-28 07:52:04 PM +UTC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25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Istanbul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de-DE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#9,069,000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2019-12-08 12:25:09 AM +UTC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068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Muir Glacier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de-DE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#9,200,000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2020-01-02 08:30:49 AM +UTC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204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Berlin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de-DE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#12,244,000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2021-04-15 10:07:03 AM +UTC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56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London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#12,965,000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2021-08-05 12:33:42 PM +UTC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762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Arrow Glacier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nb-NO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#13,773,000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2021-12:09 07:55:23 PM +UTC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34958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997D32C-37B8-4940-BC0B-B6ABB721F3C2}"/>
              </a:ext>
            </a:extLst>
          </p:cNvPr>
          <p:cNvSpPr txBox="1"/>
          <p:nvPr/>
        </p:nvSpPr>
        <p:spPr>
          <a:xfrm>
            <a:off x="3287688" y="6587787"/>
            <a:ext cx="56166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hlinkClick r:id="rId2"/>
              </a:rPr>
              <a:t>https://github.com/ethereum/execution-specs#ethereum-protocol-releases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482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17FFB5A-482C-489F-A9F9-DDD68D294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013" y="657226"/>
            <a:ext cx="3600000" cy="2849685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404A5CFB-0E61-4A32-96FE-962DA401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World State (BERLIN VERSION 934279c – 2022-04-07)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80075C-A54B-4CD1-8E11-FA3C85B12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000" y="657226"/>
            <a:ext cx="3600000" cy="43941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9721D14-3044-47E0-AAB2-EE832C09D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8648" y="657226"/>
            <a:ext cx="2844000" cy="45806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F929F2E-3416-47C1-8859-0B3ACE05DC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8648" y="5228241"/>
            <a:ext cx="2844000" cy="155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2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43A920E-C220-44A9-A855-988A2AFE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Transaction Flow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4C45686-C68E-42FC-9569-74B23972B73D}"/>
              </a:ext>
            </a:extLst>
          </p:cNvPr>
          <p:cNvCxnSpPr/>
          <p:nvPr/>
        </p:nvCxnSpPr>
        <p:spPr>
          <a:xfrm>
            <a:off x="2007030" y="1437334"/>
            <a:ext cx="0" cy="5220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C7CF2A9-C493-4D89-B834-F5B27D02F9EA}"/>
              </a:ext>
            </a:extLst>
          </p:cNvPr>
          <p:cNvCxnSpPr/>
          <p:nvPr/>
        </p:nvCxnSpPr>
        <p:spPr>
          <a:xfrm>
            <a:off x="6202187" y="1437334"/>
            <a:ext cx="0" cy="5220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8D79BC-C703-42D6-B45A-EFEA4726C71B}"/>
              </a:ext>
            </a:extLst>
          </p:cNvPr>
          <p:cNvSpPr txBox="1"/>
          <p:nvPr/>
        </p:nvSpPr>
        <p:spPr>
          <a:xfrm>
            <a:off x="1062191" y="660732"/>
            <a:ext cx="1889683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API Library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</a:b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(web3js, web3j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 등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)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DF6B3C-34EA-490F-B545-7CE263F5F1D9}"/>
              </a:ext>
            </a:extLst>
          </p:cNvPr>
          <p:cNvSpPr txBox="1"/>
          <p:nvPr/>
        </p:nvSpPr>
        <p:spPr>
          <a:xfrm>
            <a:off x="4948350" y="660733"/>
            <a:ext cx="2507673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Ethereum Client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</a:b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en-US" altLang="ko-KR" sz="16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geth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lang="en-US" altLang="ko-KR" sz="16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besu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등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)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12ADA2-9BA2-4710-A78D-1E447E81F8ED}"/>
              </a:ext>
            </a:extLst>
          </p:cNvPr>
          <p:cNvSpPr/>
          <p:nvPr/>
        </p:nvSpPr>
        <p:spPr>
          <a:xfrm>
            <a:off x="1827370" y="1556792"/>
            <a:ext cx="360033" cy="9361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97DFA5-1A05-4B40-8BB2-4DA0D6E25C89}"/>
              </a:ext>
            </a:extLst>
          </p:cNvPr>
          <p:cNvSpPr/>
          <p:nvPr/>
        </p:nvSpPr>
        <p:spPr>
          <a:xfrm>
            <a:off x="6021814" y="1700808"/>
            <a:ext cx="360033" cy="47146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983780-DAC2-4EE7-8BCE-912C9B0476E4}"/>
              </a:ext>
            </a:extLst>
          </p:cNvPr>
          <p:cNvSpPr txBox="1"/>
          <p:nvPr/>
        </p:nvSpPr>
        <p:spPr>
          <a:xfrm>
            <a:off x="230622" y="1364621"/>
            <a:ext cx="1601598" cy="9233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① Create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</a:b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    Transaction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    &amp; Sign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92BF788-08C7-4923-B07A-4EFBE475F56D}"/>
              </a:ext>
            </a:extLst>
          </p:cNvPr>
          <p:cNvCxnSpPr>
            <a:cxnSpLocks/>
          </p:cNvCxnSpPr>
          <p:nvPr/>
        </p:nvCxnSpPr>
        <p:spPr>
          <a:xfrm>
            <a:off x="2466409" y="1959138"/>
            <a:ext cx="3240000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DD256BB-D1ED-4F8F-8901-B3267E88D369}"/>
              </a:ext>
            </a:extLst>
          </p:cNvPr>
          <p:cNvCxnSpPr>
            <a:cxnSpLocks/>
          </p:cNvCxnSpPr>
          <p:nvPr/>
        </p:nvCxnSpPr>
        <p:spPr>
          <a:xfrm flipH="1">
            <a:off x="2466409" y="2175162"/>
            <a:ext cx="3240000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43730A8-C894-43FF-BB82-A880351348DD}"/>
              </a:ext>
            </a:extLst>
          </p:cNvPr>
          <p:cNvSpPr txBox="1"/>
          <p:nvPr/>
        </p:nvSpPr>
        <p:spPr>
          <a:xfrm>
            <a:off x="2842735" y="1365070"/>
            <a:ext cx="2487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② Transaction Submit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</a:b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eth_sendRawTransaction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)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5B6819-775F-467A-A78F-E6B550FECA37}"/>
              </a:ext>
            </a:extLst>
          </p:cNvPr>
          <p:cNvSpPr txBox="1"/>
          <p:nvPr/>
        </p:nvSpPr>
        <p:spPr>
          <a:xfrm>
            <a:off x="2629664" y="2247170"/>
            <a:ext cx="2913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④ Transaction Hash Value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53000F1-7A48-4F1D-8F90-D608B47D466F}"/>
              </a:ext>
            </a:extLst>
          </p:cNvPr>
          <p:cNvCxnSpPr>
            <a:cxnSpLocks/>
          </p:cNvCxnSpPr>
          <p:nvPr/>
        </p:nvCxnSpPr>
        <p:spPr>
          <a:xfrm>
            <a:off x="2007030" y="1700808"/>
            <a:ext cx="0" cy="686839"/>
          </a:xfrm>
          <a:prstGeom prst="straightConnector1">
            <a:avLst/>
          </a:prstGeom>
          <a:ln w="19050">
            <a:solidFill>
              <a:srgbClr val="3F3F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92C65AB-9B01-45E7-9F44-A801E4AE255A}"/>
              </a:ext>
            </a:extLst>
          </p:cNvPr>
          <p:cNvCxnSpPr>
            <a:cxnSpLocks/>
          </p:cNvCxnSpPr>
          <p:nvPr/>
        </p:nvCxnSpPr>
        <p:spPr>
          <a:xfrm>
            <a:off x="6202187" y="1836637"/>
            <a:ext cx="0" cy="4471680"/>
          </a:xfrm>
          <a:prstGeom prst="straightConnector1">
            <a:avLst/>
          </a:prstGeom>
          <a:ln w="19050">
            <a:solidFill>
              <a:srgbClr val="3F3F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3E328861-69D9-400C-8453-2F75F22FEC6C}"/>
              </a:ext>
            </a:extLst>
          </p:cNvPr>
          <p:cNvSpPr/>
          <p:nvPr/>
        </p:nvSpPr>
        <p:spPr>
          <a:xfrm>
            <a:off x="6134272" y="5413420"/>
            <a:ext cx="135829" cy="135829"/>
          </a:xfrm>
          <a:prstGeom prst="ellipse">
            <a:avLst/>
          </a:prstGeom>
          <a:solidFill>
            <a:srgbClr val="00C8EB"/>
          </a:solidFill>
          <a:ln>
            <a:solidFill>
              <a:srgbClr val="00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DEDD01-7B88-4CF4-9DF6-5E91313A5442}"/>
              </a:ext>
            </a:extLst>
          </p:cNvPr>
          <p:cNvSpPr txBox="1"/>
          <p:nvPr/>
        </p:nvSpPr>
        <p:spPr>
          <a:xfrm>
            <a:off x="6381847" y="530120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Status: Commit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D415597-BD3C-4971-A17A-53B3E97659F0}"/>
              </a:ext>
            </a:extLst>
          </p:cNvPr>
          <p:cNvSpPr/>
          <p:nvPr/>
        </p:nvSpPr>
        <p:spPr>
          <a:xfrm>
            <a:off x="6137350" y="2871678"/>
            <a:ext cx="135829" cy="135829"/>
          </a:xfrm>
          <a:prstGeom prst="ellipse">
            <a:avLst/>
          </a:prstGeom>
          <a:solidFill>
            <a:srgbClr val="00C8EB"/>
          </a:solidFill>
          <a:ln>
            <a:solidFill>
              <a:srgbClr val="007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B44F67-8008-4022-950C-DD7C15893FDE}"/>
              </a:ext>
            </a:extLst>
          </p:cNvPr>
          <p:cNvSpPr txBox="1"/>
          <p:nvPr/>
        </p:nvSpPr>
        <p:spPr>
          <a:xfrm>
            <a:off x="6385884" y="270892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Status: Pending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461A085-AC53-478E-95B5-EAA9F37646EA}"/>
              </a:ext>
            </a:extLst>
          </p:cNvPr>
          <p:cNvCxnSpPr>
            <a:cxnSpLocks/>
          </p:cNvCxnSpPr>
          <p:nvPr/>
        </p:nvCxnSpPr>
        <p:spPr>
          <a:xfrm>
            <a:off x="2466409" y="3677048"/>
            <a:ext cx="3240000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579C432-CBA3-435F-8785-CD04997B2CAD}"/>
              </a:ext>
            </a:extLst>
          </p:cNvPr>
          <p:cNvCxnSpPr>
            <a:cxnSpLocks/>
          </p:cNvCxnSpPr>
          <p:nvPr/>
        </p:nvCxnSpPr>
        <p:spPr>
          <a:xfrm flipH="1">
            <a:off x="2466409" y="3893072"/>
            <a:ext cx="3240000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53AC45B-F08D-400B-910F-ABCB85393507}"/>
              </a:ext>
            </a:extLst>
          </p:cNvPr>
          <p:cNvSpPr txBox="1"/>
          <p:nvPr/>
        </p:nvSpPr>
        <p:spPr>
          <a:xfrm>
            <a:off x="2868896" y="3068960"/>
            <a:ext cx="2435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Request Receipt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</a:b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eth_getTransactionReceipt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)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9F0245-E86A-42E1-B82C-F8949F45B4EE}"/>
              </a:ext>
            </a:extLst>
          </p:cNvPr>
          <p:cNvSpPr txBox="1"/>
          <p:nvPr/>
        </p:nvSpPr>
        <p:spPr>
          <a:xfrm>
            <a:off x="3804922" y="396508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null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3CFDE64-CD2E-4B7F-B7DF-728DE89BE862}"/>
              </a:ext>
            </a:extLst>
          </p:cNvPr>
          <p:cNvCxnSpPr>
            <a:cxnSpLocks/>
          </p:cNvCxnSpPr>
          <p:nvPr/>
        </p:nvCxnSpPr>
        <p:spPr>
          <a:xfrm>
            <a:off x="2466409" y="5850266"/>
            <a:ext cx="3240000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15C670F-7751-4321-8A74-24D2269CDEC2}"/>
              </a:ext>
            </a:extLst>
          </p:cNvPr>
          <p:cNvCxnSpPr>
            <a:cxnSpLocks/>
          </p:cNvCxnSpPr>
          <p:nvPr/>
        </p:nvCxnSpPr>
        <p:spPr>
          <a:xfrm flipH="1">
            <a:off x="2466409" y="6066290"/>
            <a:ext cx="3240000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668D1C1-3B67-4DD9-A3DA-62CD2830DA13}"/>
              </a:ext>
            </a:extLst>
          </p:cNvPr>
          <p:cNvSpPr txBox="1"/>
          <p:nvPr/>
        </p:nvSpPr>
        <p:spPr>
          <a:xfrm>
            <a:off x="3123646" y="6084585"/>
            <a:ext cx="1925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Receipt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</a:b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(type, status, logs, …)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B7D5DFA-97DB-488A-BE37-22A2021810DF}"/>
              </a:ext>
            </a:extLst>
          </p:cNvPr>
          <p:cNvSpPr/>
          <p:nvPr/>
        </p:nvSpPr>
        <p:spPr>
          <a:xfrm>
            <a:off x="6134272" y="1901166"/>
            <a:ext cx="135829" cy="135829"/>
          </a:xfrm>
          <a:prstGeom prst="ellipse">
            <a:avLst/>
          </a:prstGeom>
          <a:solidFill>
            <a:srgbClr val="FF80B1"/>
          </a:solidFill>
          <a:ln>
            <a:solidFill>
              <a:srgbClr val="EF29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2D4E718-4B84-4CCB-A458-A99D15FA9C18}"/>
              </a:ext>
            </a:extLst>
          </p:cNvPr>
          <p:cNvSpPr/>
          <p:nvPr/>
        </p:nvSpPr>
        <p:spPr>
          <a:xfrm>
            <a:off x="6140176" y="4131790"/>
            <a:ext cx="135829" cy="135829"/>
          </a:xfrm>
          <a:prstGeom prst="ellipse">
            <a:avLst/>
          </a:prstGeom>
          <a:solidFill>
            <a:srgbClr val="FF80B1"/>
          </a:solidFill>
          <a:ln>
            <a:solidFill>
              <a:srgbClr val="EF29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012DFB-ADE9-4B03-87FD-1AA8AA594A0E}"/>
              </a:ext>
            </a:extLst>
          </p:cNvPr>
          <p:cNvSpPr txBox="1"/>
          <p:nvPr/>
        </p:nvSpPr>
        <p:spPr>
          <a:xfrm>
            <a:off x="6381847" y="3729806"/>
            <a:ext cx="2223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⑥ Generate Block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</a:b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&amp; Apply Transaction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&amp; Create Receipt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0FD0B1D-85E9-4461-A038-089E9B23551D}"/>
              </a:ext>
            </a:extLst>
          </p:cNvPr>
          <p:cNvSpPr txBox="1"/>
          <p:nvPr/>
        </p:nvSpPr>
        <p:spPr>
          <a:xfrm>
            <a:off x="2868896" y="5220489"/>
            <a:ext cx="2435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Request Receipt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</a:b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eth_getTransactionReceipt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)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AA7888C4-DCA1-4C74-9E47-3026111A0940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8279303" y="1964453"/>
            <a:ext cx="1597589" cy="556518"/>
          </a:xfrm>
          <a:prstGeom prst="bentConnector2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92A0C04-D55D-480A-AB84-DEB45D64EFEB}"/>
              </a:ext>
            </a:extLst>
          </p:cNvPr>
          <p:cNvCxnSpPr>
            <a:cxnSpLocks/>
          </p:cNvCxnSpPr>
          <p:nvPr/>
        </p:nvCxnSpPr>
        <p:spPr>
          <a:xfrm>
            <a:off x="8279303" y="1964453"/>
            <a:ext cx="3649345" cy="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118E264-2DD3-4C41-A598-9C15CE3C9938}"/>
              </a:ext>
            </a:extLst>
          </p:cNvPr>
          <p:cNvSpPr txBox="1"/>
          <p:nvPr/>
        </p:nvSpPr>
        <p:spPr>
          <a:xfrm>
            <a:off x="9307169" y="1588596"/>
            <a:ext cx="2377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④ Broadcast to Peer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6356F2-9972-4A78-B705-8F78B85D4261}"/>
              </a:ext>
            </a:extLst>
          </p:cNvPr>
          <p:cNvSpPr txBox="1"/>
          <p:nvPr/>
        </p:nvSpPr>
        <p:spPr>
          <a:xfrm>
            <a:off x="8227049" y="1975169"/>
            <a:ext cx="167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④ Add to Pool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4CAD9FB-9B46-43A7-ABCE-D8AF20EA322E}"/>
              </a:ext>
            </a:extLst>
          </p:cNvPr>
          <p:cNvCxnSpPr>
            <a:cxnSpLocks/>
            <a:stCxn id="116" idx="3"/>
            <a:endCxn id="112" idx="1"/>
          </p:cNvCxnSpPr>
          <p:nvPr/>
        </p:nvCxnSpPr>
        <p:spPr>
          <a:xfrm>
            <a:off x="9290011" y="5690157"/>
            <a:ext cx="190889" cy="329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FAAB115-CB31-49F5-8976-BF1238DE69F7}"/>
              </a:ext>
            </a:extLst>
          </p:cNvPr>
          <p:cNvCxnSpPr>
            <a:cxnSpLocks/>
          </p:cNvCxnSpPr>
          <p:nvPr/>
        </p:nvCxnSpPr>
        <p:spPr>
          <a:xfrm flipV="1">
            <a:off x="10639010" y="5711953"/>
            <a:ext cx="1432826" cy="10876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303FA0C0-3606-4270-97DD-FEAB7DF251DB}"/>
              </a:ext>
            </a:extLst>
          </p:cNvPr>
          <p:cNvGrpSpPr/>
          <p:nvPr/>
        </p:nvGrpSpPr>
        <p:grpSpPr>
          <a:xfrm>
            <a:off x="9408368" y="2514584"/>
            <a:ext cx="937048" cy="770400"/>
            <a:chOff x="8832304" y="2666542"/>
            <a:chExt cx="937048" cy="770400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9FE10E6-75DA-4AE0-BAB8-98250A0A183C}"/>
                </a:ext>
              </a:extLst>
            </p:cNvPr>
            <p:cNvSpPr/>
            <p:nvPr/>
          </p:nvSpPr>
          <p:spPr>
            <a:xfrm>
              <a:off x="8832828" y="2666542"/>
              <a:ext cx="936000" cy="7704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5F2DDA3-7842-4D12-AF41-E7660C0C5039}"/>
                </a:ext>
              </a:extLst>
            </p:cNvPr>
            <p:cNvSpPr txBox="1"/>
            <p:nvPr/>
          </p:nvSpPr>
          <p:spPr>
            <a:xfrm>
              <a:off x="8832304" y="2672929"/>
              <a:ext cx="937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Mempool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E57A708-C498-4E8B-8065-2E9BEDEB626D}"/>
                </a:ext>
              </a:extLst>
            </p:cNvPr>
            <p:cNvSpPr txBox="1"/>
            <p:nvPr/>
          </p:nvSpPr>
          <p:spPr>
            <a:xfrm>
              <a:off x="8886828" y="3068960"/>
              <a:ext cx="828000" cy="3077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Tx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844B3F3F-A69D-4515-9B89-5F2A9A834F49}"/>
              </a:ext>
            </a:extLst>
          </p:cNvPr>
          <p:cNvCxnSpPr>
            <a:cxnSpLocks/>
            <a:endCxn id="116" idx="1"/>
          </p:cNvCxnSpPr>
          <p:nvPr/>
        </p:nvCxnSpPr>
        <p:spPr>
          <a:xfrm>
            <a:off x="8184232" y="5690157"/>
            <a:ext cx="16977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7B5ADE3-5B79-48C8-99C8-6EF1602ADDC9}"/>
              </a:ext>
            </a:extLst>
          </p:cNvPr>
          <p:cNvSpPr txBox="1"/>
          <p:nvPr/>
        </p:nvSpPr>
        <p:spPr>
          <a:xfrm>
            <a:off x="9847989" y="4653136"/>
            <a:ext cx="2080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⑦ Append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</a:b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     to Blockchain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141C5B4-1729-46E3-910A-06D10CE91395}"/>
              </a:ext>
            </a:extLst>
          </p:cNvPr>
          <p:cNvSpPr txBox="1"/>
          <p:nvPr/>
        </p:nvSpPr>
        <p:spPr>
          <a:xfrm>
            <a:off x="10470900" y="5301584"/>
            <a:ext cx="160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⑧ Broadcast 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E5649EA5-B26A-4837-AC47-B986DD05DCD4}"/>
              </a:ext>
            </a:extLst>
          </p:cNvPr>
          <p:cNvGrpSpPr/>
          <p:nvPr/>
        </p:nvGrpSpPr>
        <p:grpSpPr>
          <a:xfrm>
            <a:off x="9374576" y="3805391"/>
            <a:ext cx="937048" cy="770400"/>
            <a:chOff x="10924789" y="2761414"/>
            <a:chExt cx="937048" cy="770400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B2295954-07D5-4940-AA86-2C23DFE06826}"/>
                </a:ext>
              </a:extLst>
            </p:cNvPr>
            <p:cNvSpPr/>
            <p:nvPr/>
          </p:nvSpPr>
          <p:spPr>
            <a:xfrm>
              <a:off x="10925313" y="2761414"/>
              <a:ext cx="936000" cy="7704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7F38155-1408-4F99-8DBF-80DBBD687A59}"/>
                </a:ext>
              </a:extLst>
            </p:cNvPr>
            <p:cNvSpPr txBox="1"/>
            <p:nvPr/>
          </p:nvSpPr>
          <p:spPr>
            <a:xfrm>
              <a:off x="10924789" y="2767801"/>
              <a:ext cx="937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Block n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78CDB8F-07AE-434A-A27F-1981E46067F6}"/>
                </a:ext>
              </a:extLst>
            </p:cNvPr>
            <p:cNvSpPr txBox="1"/>
            <p:nvPr/>
          </p:nvSpPr>
          <p:spPr>
            <a:xfrm>
              <a:off x="10979313" y="3163832"/>
              <a:ext cx="828000" cy="3077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Tx 0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327CED44-D628-48BD-A713-986609B81957}"/>
              </a:ext>
            </a:extLst>
          </p:cNvPr>
          <p:cNvGrpSpPr/>
          <p:nvPr/>
        </p:nvGrpSpPr>
        <p:grpSpPr>
          <a:xfrm>
            <a:off x="9480376" y="5308253"/>
            <a:ext cx="937048" cy="770400"/>
            <a:chOff x="10924789" y="2761414"/>
            <a:chExt cx="937048" cy="770400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F4A7EEF2-BE7A-4351-B5A2-63F9C7A8EAD8}"/>
                </a:ext>
              </a:extLst>
            </p:cNvPr>
            <p:cNvSpPr/>
            <p:nvPr/>
          </p:nvSpPr>
          <p:spPr>
            <a:xfrm>
              <a:off x="10925313" y="2761414"/>
              <a:ext cx="936000" cy="7704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3045CCD-ACF2-4254-B1CA-983126ED860B}"/>
                </a:ext>
              </a:extLst>
            </p:cNvPr>
            <p:cNvSpPr txBox="1"/>
            <p:nvPr/>
          </p:nvSpPr>
          <p:spPr>
            <a:xfrm>
              <a:off x="10924789" y="2767801"/>
              <a:ext cx="937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Block n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A004199-E10A-4A04-9AEB-1E9667027633}"/>
                </a:ext>
              </a:extLst>
            </p:cNvPr>
            <p:cNvSpPr txBox="1"/>
            <p:nvPr/>
          </p:nvSpPr>
          <p:spPr>
            <a:xfrm>
              <a:off x="10979313" y="3163832"/>
              <a:ext cx="828000" cy="3077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Tx 0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56B191E4-B396-4ACC-ACFF-701BC0CC80F6}"/>
              </a:ext>
            </a:extLst>
          </p:cNvPr>
          <p:cNvGrpSpPr/>
          <p:nvPr/>
        </p:nvGrpSpPr>
        <p:grpSpPr>
          <a:xfrm>
            <a:off x="8353487" y="5304957"/>
            <a:ext cx="937048" cy="770400"/>
            <a:chOff x="10924789" y="2761414"/>
            <a:chExt cx="937048" cy="770400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335918CB-8884-4E2B-9592-A28C58C883A8}"/>
                </a:ext>
              </a:extLst>
            </p:cNvPr>
            <p:cNvSpPr/>
            <p:nvPr/>
          </p:nvSpPr>
          <p:spPr>
            <a:xfrm>
              <a:off x="10925313" y="2761414"/>
              <a:ext cx="936000" cy="7704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B1D01F7-D9C5-4BAC-81FB-ED47F1F24CDA}"/>
                </a:ext>
              </a:extLst>
            </p:cNvPr>
            <p:cNvSpPr txBox="1"/>
            <p:nvPr/>
          </p:nvSpPr>
          <p:spPr>
            <a:xfrm>
              <a:off x="10924789" y="2767801"/>
              <a:ext cx="937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Block n-1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EE16ED27-12A6-4CC5-BBE3-3CCC8507D43D}"/>
              </a:ext>
            </a:extLst>
          </p:cNvPr>
          <p:cNvCxnSpPr>
            <a:cxnSpLocks/>
          </p:cNvCxnSpPr>
          <p:nvPr/>
        </p:nvCxnSpPr>
        <p:spPr>
          <a:xfrm>
            <a:off x="9843100" y="4797152"/>
            <a:ext cx="0" cy="36000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5B4FAC78-738E-4A7B-AFA1-88C962785DC5}"/>
              </a:ext>
            </a:extLst>
          </p:cNvPr>
          <p:cNvCxnSpPr>
            <a:cxnSpLocks/>
          </p:cNvCxnSpPr>
          <p:nvPr/>
        </p:nvCxnSpPr>
        <p:spPr>
          <a:xfrm>
            <a:off x="9834830" y="3372894"/>
            <a:ext cx="0" cy="36000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A52AA36B-6F37-466B-A9BC-B521B741646B}"/>
              </a:ext>
            </a:extLst>
          </p:cNvPr>
          <p:cNvSpPr txBox="1"/>
          <p:nvPr/>
        </p:nvSpPr>
        <p:spPr>
          <a:xfrm>
            <a:off x="9837180" y="3338702"/>
            <a:ext cx="208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⑤ Peek by Miner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EABC440-C718-4629-8BD7-047FF66FDF9E}"/>
              </a:ext>
            </a:extLst>
          </p:cNvPr>
          <p:cNvSpPr txBox="1"/>
          <p:nvPr/>
        </p:nvSpPr>
        <p:spPr>
          <a:xfrm>
            <a:off x="230027" y="1364621"/>
            <a:ext cx="1774818" cy="9233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dirty="0">
                <a:solidFill>
                  <a:srgbClr val="00C8EB"/>
                </a:solidFill>
                <a:latin typeface="Arial" panose="020B0604020202020204" pitchFamily="34" charset="0"/>
              </a:rPr>
              <a:t>① Create</a:t>
            </a:r>
            <a:br>
              <a:rPr lang="en-US" altLang="ko-KR" dirty="0">
                <a:solidFill>
                  <a:srgbClr val="00C8EB"/>
                </a:solidFill>
                <a:latin typeface="Arial" panose="020B0604020202020204" pitchFamily="34" charset="0"/>
              </a:rPr>
            </a:br>
            <a:r>
              <a:rPr lang="en-US" altLang="ko-KR" dirty="0">
                <a:solidFill>
                  <a:srgbClr val="00C8EB"/>
                </a:solidFill>
                <a:latin typeface="Arial" panose="020B0604020202020204" pitchFamily="34" charset="0"/>
              </a:rPr>
              <a:t>    Transaction</a:t>
            </a:r>
          </a:p>
          <a:p>
            <a:r>
              <a:rPr lang="en-US" altLang="ko-KR" dirty="0">
                <a:solidFill>
                  <a:srgbClr val="00C8EB"/>
                </a:solidFill>
                <a:latin typeface="Arial" panose="020B0604020202020204" pitchFamily="34" charset="0"/>
              </a:rPr>
              <a:t>    &amp; Sign</a:t>
            </a:r>
            <a:endParaRPr lang="ko-KR" altLang="en-US" dirty="0">
              <a:solidFill>
                <a:srgbClr val="00C8EB"/>
              </a:solidFill>
              <a:latin typeface="Arial" panose="020B0604020202020204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531144C-5D57-4736-856E-8550DB919610}"/>
              </a:ext>
            </a:extLst>
          </p:cNvPr>
          <p:cNvSpPr txBox="1"/>
          <p:nvPr/>
        </p:nvSpPr>
        <p:spPr>
          <a:xfrm>
            <a:off x="6384224" y="1779787"/>
            <a:ext cx="1319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③ Validate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381683F-9D86-4CD5-AC0F-6DE619E66C6A}"/>
              </a:ext>
            </a:extLst>
          </p:cNvPr>
          <p:cNvSpPr txBox="1"/>
          <p:nvPr/>
        </p:nvSpPr>
        <p:spPr>
          <a:xfrm>
            <a:off x="6380843" y="3730553"/>
            <a:ext cx="2223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C8EB"/>
                </a:solidFill>
                <a:latin typeface="Arial" panose="020B0604020202020204" pitchFamily="34" charset="0"/>
              </a:rPr>
              <a:t>⑥ Generate Block</a:t>
            </a:r>
            <a:br>
              <a:rPr lang="en-US" altLang="ko-KR" dirty="0">
                <a:solidFill>
                  <a:srgbClr val="00C8EB"/>
                </a:solidFill>
                <a:latin typeface="Arial" panose="020B0604020202020204" pitchFamily="34" charset="0"/>
              </a:rPr>
            </a:br>
            <a:r>
              <a:rPr lang="en-US" altLang="ko-KR" dirty="0">
                <a:solidFill>
                  <a:srgbClr val="00C8EB"/>
                </a:solidFill>
                <a:latin typeface="Arial" panose="020B0604020202020204" pitchFamily="34" charset="0"/>
              </a:rPr>
              <a:t>&amp; Apply Transaction</a:t>
            </a:r>
          </a:p>
          <a:p>
            <a:r>
              <a:rPr lang="en-US" altLang="ko-KR" dirty="0">
                <a:solidFill>
                  <a:srgbClr val="00C8EB"/>
                </a:solidFill>
                <a:latin typeface="Arial" panose="020B0604020202020204" pitchFamily="34" charset="0"/>
              </a:rPr>
              <a:t>&amp; Create Receipt</a:t>
            </a:r>
            <a:endParaRPr lang="ko-KR" altLang="en-US" dirty="0">
              <a:solidFill>
                <a:srgbClr val="00C8EB"/>
              </a:solidFill>
              <a:latin typeface="Arial" panose="020B060402020202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0460BC4-F7C6-471A-AEA2-D8F6FA835B49}"/>
              </a:ext>
            </a:extLst>
          </p:cNvPr>
          <p:cNvSpPr txBox="1"/>
          <p:nvPr/>
        </p:nvSpPr>
        <p:spPr>
          <a:xfrm>
            <a:off x="3123008" y="6084537"/>
            <a:ext cx="1925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C8EB"/>
                </a:solidFill>
                <a:latin typeface="Arial" panose="020B0604020202020204" pitchFamily="34" charset="0"/>
              </a:rPr>
              <a:t>Receipt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</a:b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(type, status, logs, …)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116DF71-1488-41D9-8955-29F4B84F3FA6}"/>
              </a:ext>
            </a:extLst>
          </p:cNvPr>
          <p:cNvSpPr txBox="1"/>
          <p:nvPr/>
        </p:nvSpPr>
        <p:spPr>
          <a:xfrm>
            <a:off x="6384032" y="1778386"/>
            <a:ext cx="1319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C8EB"/>
                </a:solidFill>
                <a:latin typeface="Arial" panose="020B0604020202020204" pitchFamily="34" charset="0"/>
              </a:rPr>
              <a:t>③ Validate</a:t>
            </a:r>
            <a:endParaRPr lang="ko-KR" altLang="en-US" dirty="0">
              <a:solidFill>
                <a:srgbClr val="00C8EB"/>
              </a:solidFill>
              <a:latin typeface="Arial" panose="020B0604020202020204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6985246-91F1-4CED-99C2-7B88C5D72CE0}"/>
              </a:ext>
            </a:extLst>
          </p:cNvPr>
          <p:cNvSpPr txBox="1"/>
          <p:nvPr/>
        </p:nvSpPr>
        <p:spPr>
          <a:xfrm>
            <a:off x="2841670" y="1364621"/>
            <a:ext cx="2487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C8EB"/>
                </a:solidFill>
                <a:latin typeface="Arial" panose="020B0604020202020204" pitchFamily="34" charset="0"/>
              </a:rPr>
              <a:t>② Transaction Submit</a:t>
            </a:r>
            <a:br>
              <a:rPr lang="en-US" altLang="ko-KR" dirty="0">
                <a:solidFill>
                  <a:srgbClr val="00C8EB"/>
                </a:solidFill>
                <a:latin typeface="Arial" panose="020B0604020202020204" pitchFamily="34" charset="0"/>
              </a:rPr>
            </a:b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eth_sendRawTransaction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)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31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9" grpId="0"/>
      <p:bldP spid="19" grpId="1"/>
      <p:bldP spid="20" grpId="0"/>
      <p:bldP spid="25" grpId="0" animBg="1"/>
      <p:bldP spid="26" grpId="0"/>
      <p:bldP spid="27" grpId="0" animBg="1"/>
      <p:bldP spid="28" grpId="0"/>
      <p:bldP spid="31" grpId="0"/>
      <p:bldP spid="32" grpId="0"/>
      <p:bldP spid="36" grpId="0"/>
      <p:bldP spid="36" grpId="1"/>
      <p:bldP spid="37" grpId="0" animBg="1"/>
      <p:bldP spid="39" grpId="0" animBg="1"/>
      <p:bldP spid="40" grpId="0"/>
      <p:bldP spid="40" grpId="1"/>
      <p:bldP spid="45" grpId="0"/>
      <p:bldP spid="43" grpId="0"/>
      <p:bldP spid="46" grpId="0"/>
      <p:bldP spid="100" grpId="0"/>
      <p:bldP spid="101" grpId="0"/>
      <p:bldP spid="131" grpId="0"/>
      <p:bldP spid="136" grpId="0"/>
      <p:bldP spid="143" grpId="0"/>
      <p:bldP spid="143" grpId="1"/>
      <p:bldP spid="146" grpId="0"/>
      <p:bldP spid="148" grpId="0"/>
      <p:bldP spid="150" grpId="0"/>
      <p:bldP spid="15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D561CD5-5A70-417D-BC7D-4017DDB9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 Machine &amp; State Transition</a:t>
            </a:r>
            <a:endParaRPr lang="ko-KR" altLang="en-US" dirty="0"/>
          </a:p>
        </p:txBody>
      </p:sp>
      <p:sp>
        <p:nvSpPr>
          <p:cNvPr id="7" name="TextBox 23">
            <a:extLst>
              <a:ext uri="{FF2B5EF4-FFF2-40B4-BE49-F238E27FC236}">
                <a16:creationId xmlns:a16="http://schemas.microsoft.com/office/drawing/2014/main" id="{90182688-32A7-7AD8-5761-853251C37D4C}"/>
              </a:ext>
            </a:extLst>
          </p:cNvPr>
          <p:cNvSpPr txBox="1"/>
          <p:nvPr/>
        </p:nvSpPr>
        <p:spPr>
          <a:xfrm>
            <a:off x="3791744" y="661632"/>
            <a:ext cx="4608512" cy="4770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APPLY(</a:t>
            </a:r>
            <a:r>
              <a:rPr lang="en-US" altLang="ko-KR" sz="2500" b="1" dirty="0">
                <a:solidFill>
                  <a:srgbClr val="00C8EB"/>
                </a:solidFill>
                <a:ea typeface="맑은 고딕"/>
              </a:rPr>
              <a:t>S</a:t>
            </a:r>
            <a:r>
              <a:rPr lang="en-US" altLang="ko-KR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,</a:t>
            </a:r>
            <a:r>
              <a:rPr lang="en-US" altLang="ko-KR" sz="2500" b="1" dirty="0">
                <a:solidFill>
                  <a:srgbClr val="FFC700"/>
                </a:solidFill>
                <a:ea typeface="맑은 고딕"/>
              </a:rPr>
              <a:t>TX</a:t>
            </a:r>
            <a:r>
              <a:rPr lang="en-US" altLang="ko-KR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) -&gt; </a:t>
            </a:r>
            <a:r>
              <a:rPr lang="en-US" altLang="ko-KR" sz="2500" b="1" dirty="0">
                <a:solidFill>
                  <a:srgbClr val="0071FF"/>
                </a:solidFill>
                <a:ea typeface="맑은 고딕"/>
              </a:rPr>
              <a:t>S’</a:t>
            </a:r>
            <a:r>
              <a:rPr lang="en-US" altLang="ko-KR" sz="2500" b="1" dirty="0">
                <a:solidFill>
                  <a:srgbClr val="EF296B"/>
                </a:solidFill>
                <a:ea typeface="맑은 고딕"/>
              </a:rPr>
              <a:t> </a:t>
            </a:r>
            <a:r>
              <a:rPr lang="en-US" altLang="ko-KR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or</a:t>
            </a:r>
            <a:r>
              <a:rPr lang="ko-KR" altLang="en-US" sz="2500" b="1" dirty="0">
                <a:solidFill>
                  <a:srgbClr val="EF296B"/>
                </a:solidFill>
                <a:ea typeface="맑은 고딕"/>
              </a:rPr>
              <a:t> </a:t>
            </a:r>
            <a:r>
              <a:rPr lang="en-US" altLang="ko-KR" sz="2500" b="1" dirty="0">
                <a:solidFill>
                  <a:srgbClr val="EF296B"/>
                </a:solidFill>
                <a:ea typeface="맑은 고딕"/>
              </a:rPr>
              <a:t>ERROR</a:t>
            </a:r>
            <a:endParaRPr lang="ko-KR" altLang="en-US" sz="2500" b="1" dirty="0">
              <a:solidFill>
                <a:srgbClr val="EF296B"/>
              </a:solidFill>
              <a:ea typeface="맑은 고딕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80E1A9-124B-4DD1-B111-ECE219A2CA3A}"/>
              </a:ext>
            </a:extLst>
          </p:cNvPr>
          <p:cNvGrpSpPr/>
          <p:nvPr/>
        </p:nvGrpSpPr>
        <p:grpSpPr>
          <a:xfrm>
            <a:off x="1127448" y="1255744"/>
            <a:ext cx="2685586" cy="2520280"/>
            <a:chOff x="1127448" y="1412776"/>
            <a:chExt cx="2685586" cy="25202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3995F4F-A14D-C7BC-28A8-6B5A9A07C56B}"/>
                </a:ext>
              </a:extLst>
            </p:cNvPr>
            <p:cNvSpPr/>
            <p:nvPr/>
          </p:nvSpPr>
          <p:spPr>
            <a:xfrm>
              <a:off x="1131094" y="1843664"/>
              <a:ext cx="2681940" cy="2089392"/>
            </a:xfrm>
            <a:prstGeom prst="rect">
              <a:avLst/>
            </a:prstGeom>
            <a:noFill/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000" dirty="0">
                  <a:ea typeface="맑은 고딕"/>
                </a:rPr>
                <a:t>     </a:t>
              </a:r>
              <a:r>
                <a:rPr lang="ko-KR" altLang="en-US" sz="2000" dirty="0" err="1">
                  <a:ea typeface="맑은 고딕"/>
                </a:rPr>
                <a:t>A</a:t>
              </a:r>
              <a:r>
                <a:rPr lang="ko-KR" altLang="en-US" sz="2000" dirty="0">
                  <a:ea typeface="맑은 고딕"/>
                </a:rPr>
                <a:t> : 10000</a:t>
              </a:r>
              <a:endParaRPr lang="ko-KR" sz="2000" dirty="0">
                <a:ea typeface="맑은 고딕"/>
              </a:endParaRPr>
            </a:p>
            <a:p>
              <a:r>
                <a:rPr lang="ko-KR" altLang="en-US" sz="2000" dirty="0">
                  <a:ea typeface="맑은 고딕"/>
                </a:rPr>
                <a:t>     </a:t>
              </a:r>
              <a:r>
                <a:rPr lang="ko-KR" altLang="en-US" sz="2000" dirty="0" err="1">
                  <a:ea typeface="맑은 고딕"/>
                </a:rPr>
                <a:t>B</a:t>
              </a:r>
              <a:r>
                <a:rPr lang="ko-KR" altLang="en-US" sz="2000" dirty="0">
                  <a:ea typeface="맑은 고딕"/>
                </a:rPr>
                <a:t> : 0</a:t>
              </a:r>
            </a:p>
            <a:p>
              <a:r>
                <a:rPr lang="ko-KR" altLang="en-US" sz="2000" dirty="0">
                  <a:ea typeface="맑은 고딕"/>
                </a:rPr>
                <a:t>     ...</a:t>
              </a:r>
            </a:p>
          </p:txBody>
        </p:sp>
        <p:sp>
          <p:nvSpPr>
            <p:cNvPr id="8" name="TextBox 24">
              <a:extLst>
                <a:ext uri="{FF2B5EF4-FFF2-40B4-BE49-F238E27FC236}">
                  <a16:creationId xmlns:a16="http://schemas.microsoft.com/office/drawing/2014/main" id="{026E1376-1A68-C8D7-F128-FEBCC158B18F}"/>
                </a:ext>
              </a:extLst>
            </p:cNvPr>
            <p:cNvSpPr txBox="1"/>
            <p:nvPr/>
          </p:nvSpPr>
          <p:spPr>
            <a:xfrm>
              <a:off x="1127448" y="1412776"/>
              <a:ext cx="2681940" cy="43088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200" b="1" dirty="0">
                  <a:solidFill>
                    <a:srgbClr val="00C8EB"/>
                  </a:solidFill>
                  <a:ea typeface="맑은 고딕"/>
                </a:rPr>
                <a:t>State</a:t>
              </a:r>
              <a:endParaRPr lang="ko-KR" altLang="en-US" sz="2200" b="1" dirty="0">
                <a:solidFill>
                  <a:srgbClr val="00C8EB"/>
                </a:solidFill>
              </a:endParaRPr>
            </a:p>
          </p:txBody>
        </p: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1FE437F-011A-791A-003F-EAE583881EF2}"/>
              </a:ext>
            </a:extLst>
          </p:cNvPr>
          <p:cNvCxnSpPr>
            <a:cxnSpLocks/>
          </p:cNvCxnSpPr>
          <p:nvPr/>
        </p:nvCxnSpPr>
        <p:spPr>
          <a:xfrm>
            <a:off x="4028382" y="2524979"/>
            <a:ext cx="1080574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6BA06E4-B564-4F05-BBCE-F35624F83AC4}"/>
              </a:ext>
            </a:extLst>
          </p:cNvPr>
          <p:cNvGrpSpPr/>
          <p:nvPr/>
        </p:nvGrpSpPr>
        <p:grpSpPr>
          <a:xfrm>
            <a:off x="8540626" y="1255744"/>
            <a:ext cx="2685586" cy="2520279"/>
            <a:chOff x="8540626" y="1412776"/>
            <a:chExt cx="2685586" cy="252027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6FB31BD-3CDE-4069-8D9A-2C1AA316274E}"/>
                </a:ext>
              </a:extLst>
            </p:cNvPr>
            <p:cNvSpPr/>
            <p:nvPr/>
          </p:nvSpPr>
          <p:spPr>
            <a:xfrm>
              <a:off x="8544272" y="1843664"/>
              <a:ext cx="2681940" cy="2089391"/>
            </a:xfrm>
            <a:prstGeom prst="rect">
              <a:avLst/>
            </a:prstGeom>
            <a:noFill/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000" dirty="0">
                  <a:ea typeface="맑은 고딕"/>
                </a:rPr>
                <a:t>     </a:t>
              </a:r>
              <a:r>
                <a:rPr lang="ko-KR" altLang="en-US" sz="2000" dirty="0" err="1">
                  <a:ea typeface="맑은 고딕"/>
                </a:rPr>
                <a:t>A</a:t>
              </a:r>
              <a:r>
                <a:rPr lang="ko-KR" altLang="en-US" sz="2000" dirty="0">
                  <a:ea typeface="맑은 고딕"/>
                </a:rPr>
                <a:t> : </a:t>
              </a:r>
              <a:r>
                <a:rPr lang="en-US" altLang="ko-KR" sz="2000" dirty="0">
                  <a:ea typeface="맑은 고딕"/>
                </a:rPr>
                <a:t>9</a:t>
              </a:r>
              <a:r>
                <a:rPr lang="ko-KR" altLang="en-US" sz="2000" dirty="0">
                  <a:ea typeface="맑은 고딕"/>
                </a:rPr>
                <a:t>000</a:t>
              </a:r>
              <a:endParaRPr lang="ko-KR" sz="2000" dirty="0">
                <a:ea typeface="맑은 고딕"/>
              </a:endParaRPr>
            </a:p>
            <a:p>
              <a:r>
                <a:rPr lang="ko-KR" altLang="en-US" sz="2000" dirty="0">
                  <a:ea typeface="맑은 고딕"/>
                </a:rPr>
                <a:t>     </a:t>
              </a:r>
              <a:r>
                <a:rPr lang="ko-KR" altLang="en-US" sz="2000" dirty="0" err="1">
                  <a:ea typeface="맑은 고딕"/>
                </a:rPr>
                <a:t>B</a:t>
              </a:r>
              <a:r>
                <a:rPr lang="ko-KR" altLang="en-US" sz="2000" dirty="0">
                  <a:ea typeface="맑은 고딕"/>
                </a:rPr>
                <a:t> : </a:t>
              </a:r>
              <a:r>
                <a:rPr lang="en-US" altLang="ko-KR" sz="2000" dirty="0">
                  <a:ea typeface="맑은 고딕"/>
                </a:rPr>
                <a:t>1000</a:t>
              </a:r>
              <a:endParaRPr lang="ko-KR" altLang="en-US" sz="2000" dirty="0">
                <a:ea typeface="맑은 고딕"/>
              </a:endParaRPr>
            </a:p>
            <a:p>
              <a:r>
                <a:rPr lang="ko-KR" altLang="en-US" sz="2000" dirty="0">
                  <a:ea typeface="맑은 고딕"/>
                </a:rPr>
                <a:t>     ...</a:t>
              </a:r>
            </a:p>
          </p:txBody>
        </p:sp>
        <p:sp>
          <p:nvSpPr>
            <p:cNvPr id="13" name="TextBox 24">
              <a:extLst>
                <a:ext uri="{FF2B5EF4-FFF2-40B4-BE49-F238E27FC236}">
                  <a16:creationId xmlns:a16="http://schemas.microsoft.com/office/drawing/2014/main" id="{AF0EAF03-5F6F-47CF-93AD-993CC881C4A1}"/>
                </a:ext>
              </a:extLst>
            </p:cNvPr>
            <p:cNvSpPr txBox="1"/>
            <p:nvPr/>
          </p:nvSpPr>
          <p:spPr>
            <a:xfrm>
              <a:off x="8540626" y="1412776"/>
              <a:ext cx="2681940" cy="43088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200" b="1" dirty="0">
                  <a:solidFill>
                    <a:srgbClr val="0071FF"/>
                  </a:solidFill>
                  <a:ea typeface="맑은 고딕"/>
                </a:rPr>
                <a:t>State</a:t>
              </a:r>
              <a:r>
                <a:rPr lang="en-US" altLang="ko-KR" sz="2200" b="1" dirty="0">
                  <a:solidFill>
                    <a:srgbClr val="0071FF"/>
                  </a:solidFill>
                  <a:ea typeface="맑은 고딕"/>
                </a:rPr>
                <a:t>’</a:t>
              </a:r>
              <a:endParaRPr lang="ko-KR" altLang="en-US" sz="2200" b="1" dirty="0">
                <a:solidFill>
                  <a:srgbClr val="0071FF"/>
                </a:solidFill>
              </a:endParaRPr>
            </a:p>
          </p:txBody>
        </p: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15ACFFD-2863-4AF1-8FAD-9854373BA7A6}"/>
              </a:ext>
            </a:extLst>
          </p:cNvPr>
          <p:cNvCxnSpPr>
            <a:cxnSpLocks/>
          </p:cNvCxnSpPr>
          <p:nvPr/>
        </p:nvCxnSpPr>
        <p:spPr>
          <a:xfrm>
            <a:off x="7244704" y="2524979"/>
            <a:ext cx="1080574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CB6472C-1F8C-4554-8043-A47A82A0E5A0}"/>
              </a:ext>
            </a:extLst>
          </p:cNvPr>
          <p:cNvGrpSpPr/>
          <p:nvPr/>
        </p:nvGrpSpPr>
        <p:grpSpPr>
          <a:xfrm>
            <a:off x="5324304" y="1660883"/>
            <a:ext cx="1705052" cy="1728192"/>
            <a:chOff x="5249076" y="2210670"/>
            <a:chExt cx="1705052" cy="172819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0378C3C-774E-223B-B01D-6232557D7D62}"/>
                </a:ext>
              </a:extLst>
            </p:cNvPr>
            <p:cNvSpPr/>
            <p:nvPr/>
          </p:nvSpPr>
          <p:spPr>
            <a:xfrm>
              <a:off x="5249077" y="2210670"/>
              <a:ext cx="1705051" cy="14975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000" b="1" dirty="0" err="1">
                  <a:solidFill>
                    <a:srgbClr val="FFC700"/>
                  </a:solidFill>
                  <a:ea typeface="맑은 고딕"/>
                </a:rPr>
                <a:t>Transaction</a:t>
              </a:r>
              <a:br>
                <a:rPr lang="ko-KR" altLang="en-US" dirty="0">
                  <a:ea typeface="맑은 고딕"/>
                </a:rPr>
              </a:br>
              <a:endParaRPr lang="en-US" altLang="ko-KR" sz="1400" dirty="0">
                <a:latin typeface="Malgun Gothic"/>
                <a:ea typeface="Malgun Gothic"/>
              </a:endParaRPr>
            </a:p>
            <a:p>
              <a:r>
                <a:rPr lang="en-US" altLang="ko-KR" sz="1600" dirty="0">
                  <a:latin typeface="Malgun Gothic"/>
                  <a:ea typeface="Malgun Gothic"/>
                </a:rPr>
                <a:t>From : A</a:t>
              </a:r>
            </a:p>
            <a:p>
              <a:r>
                <a:rPr lang="en-US" altLang="ko-KR" sz="1600" dirty="0">
                  <a:latin typeface="Malgun Gothic"/>
                  <a:ea typeface="Malgun Gothic"/>
                </a:rPr>
                <a:t>To : B</a:t>
              </a:r>
            </a:p>
            <a:p>
              <a:r>
                <a:rPr lang="en-US" altLang="ko-KR" sz="1600" dirty="0">
                  <a:latin typeface="Malgun Gothic"/>
                  <a:ea typeface="Malgun Gothic"/>
                </a:rPr>
                <a:t>Value: 1000</a:t>
              </a:r>
            </a:p>
            <a:p>
              <a:r>
                <a:rPr lang="en-US" altLang="ko-KR" sz="1600" dirty="0">
                  <a:latin typeface="Malgun Gothic"/>
                  <a:ea typeface="Malgun Gothic"/>
                </a:rPr>
                <a:t>Sig : 30452bfe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5BAAFE6-5468-43E9-B0CF-C3469D79F0D4}"/>
                </a:ext>
              </a:extLst>
            </p:cNvPr>
            <p:cNvSpPr/>
            <p:nvPr/>
          </p:nvSpPr>
          <p:spPr>
            <a:xfrm>
              <a:off x="5249076" y="2570710"/>
              <a:ext cx="1705051" cy="136815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C9D7E0B-E951-4914-B062-31FD90B10E9A}"/>
              </a:ext>
            </a:extLst>
          </p:cNvPr>
          <p:cNvGrpSpPr/>
          <p:nvPr/>
        </p:nvGrpSpPr>
        <p:grpSpPr>
          <a:xfrm>
            <a:off x="1109804" y="3920508"/>
            <a:ext cx="2685586" cy="2584445"/>
            <a:chOff x="1127448" y="1412776"/>
            <a:chExt cx="2685586" cy="258444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AFC9D3E-E50F-485A-B5E1-1805D3187F14}"/>
                </a:ext>
              </a:extLst>
            </p:cNvPr>
            <p:cNvSpPr/>
            <p:nvPr/>
          </p:nvSpPr>
          <p:spPr>
            <a:xfrm>
              <a:off x="1131094" y="1843664"/>
              <a:ext cx="2681940" cy="2153557"/>
            </a:xfrm>
            <a:prstGeom prst="rect">
              <a:avLst/>
            </a:prstGeom>
            <a:noFill/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000" dirty="0">
                  <a:ea typeface="맑은 고딕"/>
                </a:rPr>
                <a:t>     </a:t>
              </a:r>
              <a:r>
                <a:rPr lang="ko-KR" altLang="en-US" sz="2000" dirty="0" err="1">
                  <a:ea typeface="맑은 고딕"/>
                </a:rPr>
                <a:t>A</a:t>
              </a:r>
              <a:r>
                <a:rPr lang="ko-KR" altLang="en-US" sz="2000" dirty="0">
                  <a:ea typeface="맑은 고딕"/>
                </a:rPr>
                <a:t> : 10000</a:t>
              </a:r>
              <a:endParaRPr lang="ko-KR" sz="2000" dirty="0">
                <a:ea typeface="맑은 고딕"/>
              </a:endParaRPr>
            </a:p>
            <a:p>
              <a:r>
                <a:rPr lang="ko-KR" altLang="en-US" sz="2000" dirty="0">
                  <a:ea typeface="맑은 고딕"/>
                </a:rPr>
                <a:t>     </a:t>
              </a:r>
              <a:r>
                <a:rPr lang="ko-KR" altLang="en-US" sz="2000" dirty="0" err="1">
                  <a:ea typeface="맑은 고딕"/>
                </a:rPr>
                <a:t>B</a:t>
              </a:r>
              <a:r>
                <a:rPr lang="ko-KR" altLang="en-US" sz="2000" dirty="0">
                  <a:ea typeface="맑은 고딕"/>
                </a:rPr>
                <a:t> : 0</a:t>
              </a:r>
            </a:p>
            <a:p>
              <a:r>
                <a:rPr lang="ko-KR" altLang="en-US" sz="2000" dirty="0">
                  <a:ea typeface="맑은 고딕"/>
                </a:rPr>
                <a:t>     ...</a:t>
              </a:r>
            </a:p>
          </p:txBody>
        </p:sp>
        <p:sp>
          <p:nvSpPr>
            <p:cNvPr id="34" name="TextBox 24">
              <a:extLst>
                <a:ext uri="{FF2B5EF4-FFF2-40B4-BE49-F238E27FC236}">
                  <a16:creationId xmlns:a16="http://schemas.microsoft.com/office/drawing/2014/main" id="{58B53D27-3CE5-4E96-A894-99376F4931B8}"/>
                </a:ext>
              </a:extLst>
            </p:cNvPr>
            <p:cNvSpPr txBox="1"/>
            <p:nvPr/>
          </p:nvSpPr>
          <p:spPr>
            <a:xfrm>
              <a:off x="1127448" y="1412776"/>
              <a:ext cx="2681940" cy="43088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200" b="1" dirty="0">
                  <a:solidFill>
                    <a:srgbClr val="00C8EB"/>
                  </a:solidFill>
                  <a:ea typeface="맑은 고딕"/>
                </a:rPr>
                <a:t>State</a:t>
              </a:r>
              <a:endParaRPr lang="ko-KR" altLang="en-US" sz="2200" b="1" dirty="0">
                <a:solidFill>
                  <a:srgbClr val="00C8EB"/>
                </a:solidFill>
              </a:endParaRP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5953EBF-E867-4379-BF02-18DCB5449972}"/>
              </a:ext>
            </a:extLst>
          </p:cNvPr>
          <p:cNvCxnSpPr>
            <a:cxnSpLocks/>
          </p:cNvCxnSpPr>
          <p:nvPr/>
        </p:nvCxnSpPr>
        <p:spPr>
          <a:xfrm>
            <a:off x="4010738" y="5197117"/>
            <a:ext cx="1080574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24">
            <a:extLst>
              <a:ext uri="{FF2B5EF4-FFF2-40B4-BE49-F238E27FC236}">
                <a16:creationId xmlns:a16="http://schemas.microsoft.com/office/drawing/2014/main" id="{1B4E1258-9B86-4B51-B94E-0420D6DABD02}"/>
              </a:ext>
            </a:extLst>
          </p:cNvPr>
          <p:cNvSpPr txBox="1"/>
          <p:nvPr/>
        </p:nvSpPr>
        <p:spPr>
          <a:xfrm>
            <a:off x="8506273" y="4984841"/>
            <a:ext cx="2681940" cy="43088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200" b="1" dirty="0">
                <a:solidFill>
                  <a:srgbClr val="EF296B"/>
                </a:solidFill>
                <a:ea typeface="맑은 고딕"/>
              </a:rPr>
              <a:t>ERROR</a:t>
            </a:r>
            <a:endParaRPr lang="ko-KR" altLang="en-US" sz="2200" b="1" dirty="0">
              <a:solidFill>
                <a:srgbClr val="EF296B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BC1457D-86A5-4817-B107-8F4BE746ECDA}"/>
              </a:ext>
            </a:extLst>
          </p:cNvPr>
          <p:cNvCxnSpPr>
            <a:cxnSpLocks/>
          </p:cNvCxnSpPr>
          <p:nvPr/>
        </p:nvCxnSpPr>
        <p:spPr>
          <a:xfrm>
            <a:off x="7227060" y="5197117"/>
            <a:ext cx="1080574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299665A-0F50-4275-B6B1-F61613EA638E}"/>
              </a:ext>
            </a:extLst>
          </p:cNvPr>
          <p:cNvGrpSpPr/>
          <p:nvPr/>
        </p:nvGrpSpPr>
        <p:grpSpPr>
          <a:xfrm>
            <a:off x="5306660" y="4333021"/>
            <a:ext cx="1705052" cy="1728192"/>
            <a:chOff x="5249076" y="2210670"/>
            <a:chExt cx="1705052" cy="172819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A77786A-83D9-447E-A864-2613FBAD0D90}"/>
                </a:ext>
              </a:extLst>
            </p:cNvPr>
            <p:cNvSpPr/>
            <p:nvPr/>
          </p:nvSpPr>
          <p:spPr>
            <a:xfrm>
              <a:off x="5249077" y="2210670"/>
              <a:ext cx="1705051" cy="14975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000" b="1" dirty="0" err="1">
                  <a:solidFill>
                    <a:srgbClr val="FFC700"/>
                  </a:solidFill>
                  <a:ea typeface="맑은 고딕"/>
                </a:rPr>
                <a:t>Transaction</a:t>
              </a:r>
              <a:br>
                <a:rPr lang="ko-KR" altLang="en-US" dirty="0">
                  <a:ea typeface="맑은 고딕"/>
                </a:rPr>
              </a:br>
              <a:endParaRPr lang="en-US" altLang="ko-KR" sz="1400" dirty="0">
                <a:latin typeface="Malgun Gothic"/>
                <a:ea typeface="Malgun Gothic"/>
              </a:endParaRPr>
            </a:p>
            <a:p>
              <a:r>
                <a:rPr lang="en-US" altLang="ko-KR" sz="1600" dirty="0">
                  <a:latin typeface="Malgun Gothic"/>
                  <a:ea typeface="Malgun Gothic"/>
                </a:rPr>
                <a:t>From : A</a:t>
              </a:r>
            </a:p>
            <a:p>
              <a:r>
                <a:rPr lang="en-US" altLang="ko-KR" sz="1600" dirty="0">
                  <a:latin typeface="Malgun Gothic"/>
                  <a:ea typeface="Malgun Gothic"/>
                </a:rPr>
                <a:t>To : B</a:t>
              </a:r>
            </a:p>
            <a:p>
              <a:r>
                <a:rPr lang="en-US" altLang="ko-KR" sz="1600" dirty="0">
                  <a:latin typeface="Malgun Gothic"/>
                  <a:ea typeface="Malgun Gothic"/>
                </a:rPr>
                <a:t>Value: 20000</a:t>
              </a:r>
            </a:p>
            <a:p>
              <a:r>
                <a:rPr lang="en-US" altLang="ko-KR" sz="1600" dirty="0">
                  <a:latin typeface="Malgun Gothic"/>
                  <a:ea typeface="Malgun Gothic"/>
                </a:rPr>
                <a:t>Sig : 35a693ea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825192C-6CDE-44A0-9807-F85EE3072C38}"/>
                </a:ext>
              </a:extLst>
            </p:cNvPr>
            <p:cNvSpPr/>
            <p:nvPr/>
          </p:nvSpPr>
          <p:spPr>
            <a:xfrm>
              <a:off x="5249076" y="2570710"/>
              <a:ext cx="1705051" cy="136815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814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1BF143C-78E6-4BAC-8B61-DA4FEDAB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Blockchain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336176-9904-4426-9ADA-5EC9097734BD}"/>
              </a:ext>
            </a:extLst>
          </p:cNvPr>
          <p:cNvSpPr/>
          <p:nvPr/>
        </p:nvSpPr>
        <p:spPr>
          <a:xfrm>
            <a:off x="3633656" y="2293514"/>
            <a:ext cx="1656000" cy="120749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Transaction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</a:t>
            </a: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1</a:t>
            </a:r>
            <a:br>
              <a:rPr lang="ko-KR" altLang="en-US" dirty="0">
                <a:ea typeface="맑은 고딕"/>
              </a:rPr>
            </a:br>
            <a:endParaRPr lang="en-US" altLang="ko-KR" sz="1400" dirty="0">
              <a:latin typeface="Malgun Gothic"/>
              <a:ea typeface="Malgun Gothic"/>
            </a:endParaRPr>
          </a:p>
          <a:p>
            <a:r>
              <a:rPr lang="en-US" altLang="ko-KR" sz="1400" dirty="0">
                <a:latin typeface="Malgun Gothic"/>
                <a:ea typeface="Malgun Gothic"/>
              </a:rPr>
              <a:t>From : A</a:t>
            </a:r>
          </a:p>
          <a:p>
            <a:r>
              <a:rPr lang="en-US" altLang="ko-KR" sz="1400" dirty="0">
                <a:latin typeface="Malgun Gothic"/>
                <a:ea typeface="Malgun Gothic"/>
              </a:rPr>
              <a:t>To : B</a:t>
            </a:r>
          </a:p>
          <a:p>
            <a:r>
              <a:rPr lang="en-US" altLang="ko-KR" sz="1400" dirty="0">
                <a:latin typeface="Malgun Gothic"/>
                <a:ea typeface="Malgun Gothic"/>
              </a:rPr>
              <a:t>Value: 1000</a:t>
            </a:r>
          </a:p>
        </p:txBody>
      </p:sp>
      <p:sp>
        <p:nvSpPr>
          <p:cNvPr id="6" name="TextBox 23">
            <a:extLst>
              <a:ext uri="{FF2B5EF4-FFF2-40B4-BE49-F238E27FC236}">
                <a16:creationId xmlns:a16="http://schemas.microsoft.com/office/drawing/2014/main" id="{172FBC02-0654-4238-8278-41DAFDDBDE83}"/>
              </a:ext>
            </a:extLst>
          </p:cNvPr>
          <p:cNvSpPr txBox="1"/>
          <p:nvPr/>
        </p:nvSpPr>
        <p:spPr>
          <a:xfrm>
            <a:off x="4563095" y="658576"/>
            <a:ext cx="3060700" cy="4770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Blockchain</a:t>
            </a:r>
            <a:endParaRPr lang="ko-KR" altLang="en-US" sz="2500" b="1" dirty="0">
              <a:solidFill>
                <a:srgbClr val="EF296B"/>
              </a:solidFill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818102-322D-48D7-A5D5-1230F9E0E4EF}"/>
              </a:ext>
            </a:extLst>
          </p:cNvPr>
          <p:cNvSpPr/>
          <p:nvPr/>
        </p:nvSpPr>
        <p:spPr>
          <a:xfrm>
            <a:off x="6225491" y="4581328"/>
            <a:ext cx="2160000" cy="1800000"/>
          </a:xfrm>
          <a:prstGeom prst="rect">
            <a:avLst/>
          </a:prstGeom>
          <a:noFill/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ea typeface="맑은 고딕"/>
              </a:rPr>
              <a:t>  </a:t>
            </a:r>
            <a:r>
              <a:rPr lang="ko-KR" altLang="en-US" sz="2000" dirty="0" err="1">
                <a:ea typeface="맑은 고딕"/>
              </a:rPr>
              <a:t>A</a:t>
            </a:r>
            <a:r>
              <a:rPr lang="ko-KR" altLang="en-US" sz="2000" dirty="0">
                <a:ea typeface="맑은 고딕"/>
              </a:rPr>
              <a:t> : </a:t>
            </a:r>
            <a:r>
              <a:rPr lang="en-US" altLang="ko-KR" sz="2000" dirty="0">
                <a:ea typeface="맑은 고딕"/>
              </a:rPr>
              <a:t>9</a:t>
            </a:r>
            <a:r>
              <a:rPr lang="ko-KR" altLang="en-US" sz="2000" dirty="0">
                <a:ea typeface="맑은 고딕"/>
              </a:rPr>
              <a:t>000</a:t>
            </a:r>
            <a:endParaRPr lang="ko-KR" sz="2000" dirty="0">
              <a:ea typeface="맑은 고딕"/>
            </a:endParaRPr>
          </a:p>
          <a:p>
            <a:r>
              <a:rPr lang="ko-KR" altLang="en-US" sz="2000" dirty="0">
                <a:ea typeface="맑은 고딕"/>
              </a:rPr>
              <a:t>  </a:t>
            </a:r>
            <a:r>
              <a:rPr lang="ko-KR" altLang="en-US" sz="2000" dirty="0" err="1">
                <a:ea typeface="맑은 고딕"/>
              </a:rPr>
              <a:t>B</a:t>
            </a:r>
            <a:r>
              <a:rPr lang="ko-KR" altLang="en-US" sz="2000" dirty="0">
                <a:ea typeface="맑은 고딕"/>
              </a:rPr>
              <a:t> : </a:t>
            </a:r>
            <a:r>
              <a:rPr lang="en-US" altLang="ko-KR" sz="2000" dirty="0">
                <a:ea typeface="맑은 고딕"/>
              </a:rPr>
              <a:t>1000</a:t>
            </a:r>
            <a:endParaRPr lang="ko-KR" altLang="en-US" sz="2000" dirty="0">
              <a:ea typeface="맑은 고딕"/>
            </a:endParaRPr>
          </a:p>
          <a:p>
            <a:r>
              <a:rPr lang="ko-KR" altLang="en-US" sz="2000" dirty="0">
                <a:ea typeface="맑은 고딕"/>
              </a:rPr>
              <a:t>  ...</a:t>
            </a:r>
          </a:p>
        </p:txBody>
      </p:sp>
      <p:sp>
        <p:nvSpPr>
          <p:cNvPr id="10" name="TextBox 24">
            <a:extLst>
              <a:ext uri="{FF2B5EF4-FFF2-40B4-BE49-F238E27FC236}">
                <a16:creationId xmlns:a16="http://schemas.microsoft.com/office/drawing/2014/main" id="{BE30858F-5C4B-434F-9332-1E346508014A}"/>
              </a:ext>
            </a:extLst>
          </p:cNvPr>
          <p:cNvSpPr txBox="1"/>
          <p:nvPr/>
        </p:nvSpPr>
        <p:spPr>
          <a:xfrm>
            <a:off x="6225491" y="4145357"/>
            <a:ext cx="2160000" cy="43088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2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State</a:t>
            </a:r>
            <a:r>
              <a:rPr lang="en-US" altLang="ko-KR" sz="22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(t+1)</a:t>
            </a:r>
            <a:endParaRPr lang="ko-KR" altLang="en-US" sz="22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8AA797-AB79-47EE-A74A-09E4C40F7C95}"/>
              </a:ext>
            </a:extLst>
          </p:cNvPr>
          <p:cNvSpPr/>
          <p:nvPr/>
        </p:nvSpPr>
        <p:spPr>
          <a:xfrm>
            <a:off x="3519553" y="1717093"/>
            <a:ext cx="1872208" cy="2913527"/>
          </a:xfrm>
          <a:prstGeom prst="rect">
            <a:avLst/>
          </a:prstGeom>
          <a:noFill/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000" dirty="0">
              <a:ea typeface="맑은 고딕"/>
            </a:endParaRPr>
          </a:p>
        </p:txBody>
      </p:sp>
      <p:sp>
        <p:nvSpPr>
          <p:cNvPr id="14" name="TextBox 24">
            <a:extLst>
              <a:ext uri="{FF2B5EF4-FFF2-40B4-BE49-F238E27FC236}">
                <a16:creationId xmlns:a16="http://schemas.microsoft.com/office/drawing/2014/main" id="{C3FABD4C-0F03-43A9-89B2-7F5FC2A3D6DF}"/>
              </a:ext>
            </a:extLst>
          </p:cNvPr>
          <p:cNvSpPr txBox="1"/>
          <p:nvPr/>
        </p:nvSpPr>
        <p:spPr>
          <a:xfrm>
            <a:off x="3561195" y="1286206"/>
            <a:ext cx="1803152" cy="43088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2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Block n</a:t>
            </a:r>
            <a:endParaRPr lang="ko-KR" altLang="en-US" sz="22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FECF7C-9F51-496F-A87F-E4C861DFFE09}"/>
              </a:ext>
            </a:extLst>
          </p:cNvPr>
          <p:cNvSpPr/>
          <p:nvPr/>
        </p:nvSpPr>
        <p:spPr>
          <a:xfrm>
            <a:off x="3633656" y="3574178"/>
            <a:ext cx="1655732" cy="43088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Transaction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</a:t>
            </a: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2</a:t>
            </a:r>
            <a:endParaRPr lang="en-US" altLang="ko-KR" sz="1400" dirty="0">
              <a:latin typeface="Malgun Gothic"/>
              <a:ea typeface="Malgun Gothic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81465A-4A20-43F7-AF1C-F50CD5675898}"/>
              </a:ext>
            </a:extLst>
          </p:cNvPr>
          <p:cNvSpPr/>
          <p:nvPr/>
        </p:nvSpPr>
        <p:spPr>
          <a:xfrm>
            <a:off x="3633655" y="4063691"/>
            <a:ext cx="1655733" cy="43088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Transaction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</a:t>
            </a: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3</a:t>
            </a:r>
            <a:endParaRPr lang="en-US" altLang="ko-KR" sz="1400" dirty="0">
              <a:latin typeface="Malgun Gothic"/>
              <a:ea typeface="Malgun Gothic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34C78E5-FAC3-4C0C-A5CA-ECC0896E37E4}"/>
              </a:ext>
            </a:extLst>
          </p:cNvPr>
          <p:cNvSpPr/>
          <p:nvPr/>
        </p:nvSpPr>
        <p:spPr>
          <a:xfrm>
            <a:off x="9177819" y="1717093"/>
            <a:ext cx="1872208" cy="2052649"/>
          </a:xfrm>
          <a:prstGeom prst="rect">
            <a:avLst/>
          </a:prstGeom>
          <a:noFill/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000" dirty="0">
              <a:ea typeface="맑은 고딕"/>
            </a:endParaRPr>
          </a:p>
        </p:txBody>
      </p:sp>
      <p:sp>
        <p:nvSpPr>
          <p:cNvPr id="23" name="TextBox 24">
            <a:extLst>
              <a:ext uri="{FF2B5EF4-FFF2-40B4-BE49-F238E27FC236}">
                <a16:creationId xmlns:a16="http://schemas.microsoft.com/office/drawing/2014/main" id="{C8412475-353F-4B87-9353-3CD869D32EC2}"/>
              </a:ext>
            </a:extLst>
          </p:cNvPr>
          <p:cNvSpPr txBox="1"/>
          <p:nvPr/>
        </p:nvSpPr>
        <p:spPr>
          <a:xfrm>
            <a:off x="9177819" y="1281122"/>
            <a:ext cx="1872208" cy="43088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2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Block n+1</a:t>
            </a:r>
            <a:endParaRPr lang="ko-KR" altLang="en-US" sz="22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F2A61C5-D1B4-4A2B-A723-3D3822429D5E}"/>
              </a:ext>
            </a:extLst>
          </p:cNvPr>
          <p:cNvSpPr/>
          <p:nvPr/>
        </p:nvSpPr>
        <p:spPr>
          <a:xfrm>
            <a:off x="9291005" y="2710082"/>
            <a:ext cx="1656000" cy="43088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Transaction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</a:t>
            </a: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5</a:t>
            </a:r>
            <a:endParaRPr lang="en-US" altLang="ko-KR" sz="1400" dirty="0">
              <a:latin typeface="Malgun Gothic"/>
              <a:ea typeface="Malgun Gothic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8F2D85D-F068-4F01-89A7-5DA7D484D44F}"/>
              </a:ext>
            </a:extLst>
          </p:cNvPr>
          <p:cNvSpPr/>
          <p:nvPr/>
        </p:nvSpPr>
        <p:spPr>
          <a:xfrm>
            <a:off x="9291005" y="3202813"/>
            <a:ext cx="1656000" cy="43088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Transaction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</a:t>
            </a: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6</a:t>
            </a:r>
            <a:endParaRPr lang="en-US" altLang="ko-KR" sz="1400" dirty="0">
              <a:latin typeface="Malgun Gothic"/>
              <a:ea typeface="Malgun Gothic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3ADC59-D66B-457B-AC66-162203A8A41B}"/>
              </a:ext>
            </a:extLst>
          </p:cNvPr>
          <p:cNvSpPr/>
          <p:nvPr/>
        </p:nvSpPr>
        <p:spPr>
          <a:xfrm>
            <a:off x="9291005" y="2206026"/>
            <a:ext cx="1656000" cy="43088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Transaction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</a:t>
            </a: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4</a:t>
            </a:r>
            <a:endParaRPr lang="en-US" altLang="ko-KR" sz="1400" dirty="0">
              <a:latin typeface="Malgun Gothic"/>
              <a:ea typeface="Malgun Gothic"/>
            </a:endParaRPr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ECBB94A0-CEB6-4934-BEC3-F1195CA0AD45}"/>
              </a:ext>
            </a:extLst>
          </p:cNvPr>
          <p:cNvSpPr/>
          <p:nvPr/>
        </p:nvSpPr>
        <p:spPr>
          <a:xfrm>
            <a:off x="2757596" y="4742591"/>
            <a:ext cx="3350526" cy="859815"/>
          </a:xfrm>
          <a:custGeom>
            <a:avLst/>
            <a:gdLst>
              <a:gd name="connsiteX0" fmla="*/ 0 w 3350526"/>
              <a:gd name="connsiteY0" fmla="*/ 859815 h 859815"/>
              <a:gd name="connsiteX1" fmla="*/ 1644555 w 3350526"/>
              <a:gd name="connsiteY1" fmla="*/ 6 h 859815"/>
              <a:gd name="connsiteX2" fmla="*/ 3350526 w 3350526"/>
              <a:gd name="connsiteY2" fmla="*/ 846167 h 859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0526" h="859815">
                <a:moveTo>
                  <a:pt x="0" y="859815"/>
                </a:moveTo>
                <a:cubicBezTo>
                  <a:pt x="543067" y="431048"/>
                  <a:pt x="1086134" y="2281"/>
                  <a:pt x="1644555" y="6"/>
                </a:cubicBezTo>
                <a:cubicBezTo>
                  <a:pt x="2202976" y="-2269"/>
                  <a:pt x="3152633" y="633489"/>
                  <a:pt x="3350526" y="846167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2698D898-D404-44BD-B840-8928B2E77C0C}"/>
              </a:ext>
            </a:extLst>
          </p:cNvPr>
          <p:cNvSpPr/>
          <p:nvPr/>
        </p:nvSpPr>
        <p:spPr>
          <a:xfrm>
            <a:off x="8502860" y="4717063"/>
            <a:ext cx="3350526" cy="859815"/>
          </a:xfrm>
          <a:custGeom>
            <a:avLst/>
            <a:gdLst>
              <a:gd name="connsiteX0" fmla="*/ 0 w 3350526"/>
              <a:gd name="connsiteY0" fmla="*/ 859815 h 859815"/>
              <a:gd name="connsiteX1" fmla="*/ 1644555 w 3350526"/>
              <a:gd name="connsiteY1" fmla="*/ 6 h 859815"/>
              <a:gd name="connsiteX2" fmla="*/ 3350526 w 3350526"/>
              <a:gd name="connsiteY2" fmla="*/ 846167 h 859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0526" h="859815">
                <a:moveTo>
                  <a:pt x="0" y="859815"/>
                </a:moveTo>
                <a:cubicBezTo>
                  <a:pt x="543067" y="431048"/>
                  <a:pt x="1086134" y="2281"/>
                  <a:pt x="1644555" y="6"/>
                </a:cubicBezTo>
                <a:cubicBezTo>
                  <a:pt x="2202976" y="-2269"/>
                  <a:pt x="3152633" y="633489"/>
                  <a:pt x="3350526" y="846167"/>
                </a:cubicBez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ACBBB74-1ACB-44A1-8E72-EC6D3F6A41B4}"/>
              </a:ext>
            </a:extLst>
          </p:cNvPr>
          <p:cNvGrpSpPr/>
          <p:nvPr/>
        </p:nvGrpSpPr>
        <p:grpSpPr>
          <a:xfrm>
            <a:off x="-3011128" y="4145357"/>
            <a:ext cx="5671863" cy="2235971"/>
            <a:chOff x="-3011128" y="4145357"/>
            <a:chExt cx="5671863" cy="223597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E74BFF7-6B7F-4213-ACFB-113340A7EA20}"/>
                </a:ext>
              </a:extLst>
            </p:cNvPr>
            <p:cNvSpPr/>
            <p:nvPr/>
          </p:nvSpPr>
          <p:spPr>
            <a:xfrm>
              <a:off x="468497" y="4581328"/>
              <a:ext cx="2160000" cy="1800000"/>
            </a:xfrm>
            <a:prstGeom prst="rect">
              <a:avLst/>
            </a:prstGeom>
            <a:noFill/>
            <a:ln w="508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000" dirty="0">
                  <a:ea typeface="맑은 고딕"/>
                </a:rPr>
                <a:t>  </a:t>
              </a:r>
              <a:r>
                <a:rPr lang="ko-KR" altLang="en-US" sz="2000" dirty="0" err="1">
                  <a:ea typeface="맑은 고딕"/>
                </a:rPr>
                <a:t>A</a:t>
              </a:r>
              <a:r>
                <a:rPr lang="ko-KR" altLang="en-US" sz="2000" dirty="0">
                  <a:ea typeface="맑은 고딕"/>
                </a:rPr>
                <a:t> : 10000</a:t>
              </a:r>
              <a:endParaRPr lang="ko-KR" sz="2000" dirty="0">
                <a:ea typeface="맑은 고딕"/>
              </a:endParaRPr>
            </a:p>
            <a:p>
              <a:r>
                <a:rPr lang="ko-KR" altLang="en-US" sz="2000" dirty="0">
                  <a:ea typeface="맑은 고딕"/>
                </a:rPr>
                <a:t>  </a:t>
              </a:r>
              <a:r>
                <a:rPr lang="ko-KR" altLang="en-US" sz="2000" dirty="0" err="1">
                  <a:ea typeface="맑은 고딕"/>
                </a:rPr>
                <a:t>B</a:t>
              </a:r>
              <a:r>
                <a:rPr lang="ko-KR" altLang="en-US" sz="2000" dirty="0">
                  <a:ea typeface="맑은 고딕"/>
                </a:rPr>
                <a:t> : 0</a:t>
              </a:r>
            </a:p>
            <a:p>
              <a:r>
                <a:rPr lang="ko-KR" altLang="en-US" sz="2000" dirty="0">
                  <a:ea typeface="맑은 고딕"/>
                </a:rPr>
                <a:t>  ...</a:t>
              </a:r>
            </a:p>
          </p:txBody>
        </p:sp>
        <p:sp>
          <p:nvSpPr>
            <p:cNvPr id="7" name="TextBox 24">
              <a:extLst>
                <a:ext uri="{FF2B5EF4-FFF2-40B4-BE49-F238E27FC236}">
                  <a16:creationId xmlns:a16="http://schemas.microsoft.com/office/drawing/2014/main" id="{C47C89E8-D2F7-4A20-85F8-ED36C79C1732}"/>
                </a:ext>
              </a:extLst>
            </p:cNvPr>
            <p:cNvSpPr txBox="1"/>
            <p:nvPr/>
          </p:nvSpPr>
          <p:spPr>
            <a:xfrm>
              <a:off x="464851" y="4145357"/>
              <a:ext cx="2195884" cy="43088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200" b="1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State </a:t>
              </a:r>
              <a:r>
                <a:rPr lang="en-US" altLang="ko-KR" sz="2200" b="1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(t)</a:t>
              </a:r>
              <a:endParaRPr lang="ko-KR" altLang="en-US" sz="22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435A0A2F-5999-481D-9A3A-AF7FE674DBC6}"/>
                </a:ext>
              </a:extLst>
            </p:cNvPr>
            <p:cNvSpPr/>
            <p:nvPr/>
          </p:nvSpPr>
          <p:spPr>
            <a:xfrm>
              <a:off x="-3011128" y="4797152"/>
              <a:ext cx="3350526" cy="859815"/>
            </a:xfrm>
            <a:custGeom>
              <a:avLst/>
              <a:gdLst>
                <a:gd name="connsiteX0" fmla="*/ 0 w 3350526"/>
                <a:gd name="connsiteY0" fmla="*/ 859815 h 859815"/>
                <a:gd name="connsiteX1" fmla="*/ 1644555 w 3350526"/>
                <a:gd name="connsiteY1" fmla="*/ 6 h 859815"/>
                <a:gd name="connsiteX2" fmla="*/ 3350526 w 3350526"/>
                <a:gd name="connsiteY2" fmla="*/ 846167 h 859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0526" h="859815">
                  <a:moveTo>
                    <a:pt x="0" y="859815"/>
                  </a:moveTo>
                  <a:cubicBezTo>
                    <a:pt x="543067" y="431048"/>
                    <a:pt x="1086134" y="2281"/>
                    <a:pt x="1644555" y="6"/>
                  </a:cubicBezTo>
                  <a:cubicBezTo>
                    <a:pt x="2202976" y="-2269"/>
                    <a:pt x="3152633" y="633489"/>
                    <a:pt x="3350526" y="846167"/>
                  </a:cubicBezTo>
                </a:path>
              </a:pathLst>
            </a:custGeom>
            <a:noFill/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74F441C-7F6A-4976-92C7-46ABEFC58387}"/>
              </a:ext>
            </a:extLst>
          </p:cNvPr>
          <p:cNvCxnSpPr>
            <a:cxnSpLocks/>
          </p:cNvCxnSpPr>
          <p:nvPr/>
        </p:nvCxnSpPr>
        <p:spPr>
          <a:xfrm flipH="1">
            <a:off x="5591944" y="1906959"/>
            <a:ext cx="3384376" cy="9154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D4F9676-7D07-495D-B579-644DE2D39639}"/>
              </a:ext>
            </a:extLst>
          </p:cNvPr>
          <p:cNvCxnSpPr>
            <a:cxnSpLocks/>
          </p:cNvCxnSpPr>
          <p:nvPr/>
        </p:nvCxnSpPr>
        <p:spPr>
          <a:xfrm flipH="1">
            <a:off x="0" y="1916490"/>
            <a:ext cx="3287688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2B47043-18E5-430B-B568-4633051EB9CD}"/>
              </a:ext>
            </a:extLst>
          </p:cNvPr>
          <p:cNvCxnSpPr>
            <a:cxnSpLocks/>
          </p:cNvCxnSpPr>
          <p:nvPr/>
        </p:nvCxnSpPr>
        <p:spPr>
          <a:xfrm flipH="1">
            <a:off x="11208568" y="1916329"/>
            <a:ext cx="3906254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8F1AFF9-4134-4198-98A8-929E852E2E07}"/>
              </a:ext>
            </a:extLst>
          </p:cNvPr>
          <p:cNvSpPr/>
          <p:nvPr/>
        </p:nvSpPr>
        <p:spPr>
          <a:xfrm>
            <a:off x="11970755" y="4581328"/>
            <a:ext cx="2160000" cy="1800000"/>
          </a:xfrm>
          <a:prstGeom prst="rect">
            <a:avLst/>
          </a:prstGeom>
          <a:noFill/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000" dirty="0">
              <a:ea typeface="맑은 고딕"/>
            </a:endParaRPr>
          </a:p>
        </p:txBody>
      </p:sp>
      <p:sp>
        <p:nvSpPr>
          <p:cNvPr id="46" name="TextBox 24">
            <a:extLst>
              <a:ext uri="{FF2B5EF4-FFF2-40B4-BE49-F238E27FC236}">
                <a16:creationId xmlns:a16="http://schemas.microsoft.com/office/drawing/2014/main" id="{CEB6C8E1-7309-4A9F-80A4-98C7DB2638F2}"/>
              </a:ext>
            </a:extLst>
          </p:cNvPr>
          <p:cNvSpPr txBox="1"/>
          <p:nvPr/>
        </p:nvSpPr>
        <p:spPr>
          <a:xfrm>
            <a:off x="3567704" y="1753071"/>
            <a:ext cx="1803152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Block n Hash</a:t>
            </a:r>
            <a:br>
              <a:rPr lang="en-US" altLang="ko-KR" sz="14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</a:b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Timestamp : t+1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7" name="TextBox 24">
            <a:extLst>
              <a:ext uri="{FF2B5EF4-FFF2-40B4-BE49-F238E27FC236}">
                <a16:creationId xmlns:a16="http://schemas.microsoft.com/office/drawing/2014/main" id="{7461875E-62D3-4CFD-876D-7E98BA620D10}"/>
              </a:ext>
            </a:extLst>
          </p:cNvPr>
          <p:cNvSpPr txBox="1"/>
          <p:nvPr/>
        </p:nvSpPr>
        <p:spPr>
          <a:xfrm>
            <a:off x="9192344" y="1700808"/>
            <a:ext cx="1803152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Block n +1 Hash</a:t>
            </a:r>
          </a:p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Timestamp : t+2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90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/>
      <p:bldP spid="13" grpId="0" animBg="1"/>
      <p:bldP spid="14" grpId="0"/>
      <p:bldP spid="17" grpId="0" animBg="1"/>
      <p:bldP spid="18" grpId="0" animBg="1"/>
      <p:bldP spid="22" grpId="0" animBg="1"/>
      <p:bldP spid="23" grpId="0"/>
      <p:bldP spid="24" grpId="0" animBg="1"/>
      <p:bldP spid="25" grpId="0" animBg="1"/>
      <p:bldP spid="26" grpId="0" animBg="1"/>
      <p:bldP spid="35" grpId="0" animBg="1"/>
      <p:bldP spid="36" grpId="0" animBg="1"/>
      <p:bldP spid="44" grpId="0" animBg="1"/>
      <p:bldP spid="46" grpId="0"/>
      <p:bldP spid="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F44A689-31DB-47EE-8031-76D8287A3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World State &amp; Account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ADC56-54C0-38D0-5B72-7E0D3ECFA008}"/>
              </a:ext>
            </a:extLst>
          </p:cNvPr>
          <p:cNvSpPr txBox="1"/>
          <p:nvPr/>
        </p:nvSpPr>
        <p:spPr>
          <a:xfrm>
            <a:off x="3693454" y="1635631"/>
            <a:ext cx="2160000" cy="369332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Account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State 1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원통형 11">
            <a:extLst>
              <a:ext uri="{FF2B5EF4-FFF2-40B4-BE49-F238E27FC236}">
                <a16:creationId xmlns:a16="http://schemas.microsoft.com/office/drawing/2014/main" id="{39B58276-2A33-B1F3-ED88-CC81BC8E0033}"/>
              </a:ext>
            </a:extLst>
          </p:cNvPr>
          <p:cNvSpPr>
            <a:spLocks noChangeAspect="1"/>
          </p:cNvSpPr>
          <p:nvPr/>
        </p:nvSpPr>
        <p:spPr>
          <a:xfrm>
            <a:off x="6324276" y="5133632"/>
            <a:ext cx="230400" cy="288000"/>
          </a:xfrm>
          <a:prstGeom prst="can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C87B53B-5711-AE6D-3838-2B34E50A14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33" t="11836" r="36533" b="28302"/>
          <a:stretch/>
        </p:blipFill>
        <p:spPr>
          <a:xfrm>
            <a:off x="6320512" y="4680403"/>
            <a:ext cx="234164" cy="360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3A83302-5CC1-5253-9AF5-2FEB0D15EF30}"/>
              </a:ext>
            </a:extLst>
          </p:cNvPr>
          <p:cNvSpPr/>
          <p:nvPr/>
        </p:nvSpPr>
        <p:spPr>
          <a:xfrm>
            <a:off x="314101" y="1154240"/>
            <a:ext cx="11614373" cy="554501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3B799C91-9826-161E-D7E4-AF8380ED4ABD}"/>
              </a:ext>
            </a:extLst>
          </p:cNvPr>
          <p:cNvSpPr txBox="1"/>
          <p:nvPr/>
        </p:nvSpPr>
        <p:spPr>
          <a:xfrm>
            <a:off x="314102" y="677186"/>
            <a:ext cx="2743200" cy="4770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World State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F40CF0-844A-476D-A80D-63B7DB97B6BE}"/>
              </a:ext>
            </a:extLst>
          </p:cNvPr>
          <p:cNvSpPr txBox="1"/>
          <p:nvPr/>
        </p:nvSpPr>
        <p:spPr>
          <a:xfrm>
            <a:off x="3687479" y="2228547"/>
            <a:ext cx="2160000" cy="369332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Account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State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2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CA1F0F-5775-447B-8F51-D96368859AA9}"/>
              </a:ext>
            </a:extLst>
          </p:cNvPr>
          <p:cNvSpPr txBox="1"/>
          <p:nvPr/>
        </p:nvSpPr>
        <p:spPr>
          <a:xfrm>
            <a:off x="3668050" y="3239978"/>
            <a:ext cx="2160000" cy="4770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⋮</a:t>
            </a:r>
            <a:endParaRPr lang="ko-KR" altLang="en-US" sz="25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A7D775-FDD0-4A90-834A-05B05DA0D168}"/>
              </a:ext>
            </a:extLst>
          </p:cNvPr>
          <p:cNvSpPr txBox="1"/>
          <p:nvPr/>
        </p:nvSpPr>
        <p:spPr>
          <a:xfrm>
            <a:off x="3668050" y="2821463"/>
            <a:ext cx="2160000" cy="369332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Account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State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3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D15AFA-C924-43A2-A670-BAE0344D04B0}"/>
              </a:ext>
            </a:extLst>
          </p:cNvPr>
          <p:cNvSpPr txBox="1"/>
          <p:nvPr/>
        </p:nvSpPr>
        <p:spPr>
          <a:xfrm>
            <a:off x="839465" y="1635631"/>
            <a:ext cx="1656135" cy="369332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Address 1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9FF82C-1CE0-4F6F-BB01-A0F7CE83B320}"/>
              </a:ext>
            </a:extLst>
          </p:cNvPr>
          <p:cNvSpPr txBox="1"/>
          <p:nvPr/>
        </p:nvSpPr>
        <p:spPr>
          <a:xfrm>
            <a:off x="839465" y="2228547"/>
            <a:ext cx="1656135" cy="369332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Address 2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681A9A-8DF9-4B15-8E27-FF34BED104A7}"/>
              </a:ext>
            </a:extLst>
          </p:cNvPr>
          <p:cNvSpPr txBox="1"/>
          <p:nvPr/>
        </p:nvSpPr>
        <p:spPr>
          <a:xfrm>
            <a:off x="839465" y="2821463"/>
            <a:ext cx="1656135" cy="369332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Address 3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A7A773-F184-4C35-B3E3-90E19F7F2992}"/>
              </a:ext>
            </a:extLst>
          </p:cNvPr>
          <p:cNvCxnSpPr>
            <a:stCxn id="21" idx="3"/>
            <a:endCxn id="7" idx="1"/>
          </p:cNvCxnSpPr>
          <p:nvPr/>
        </p:nvCxnSpPr>
        <p:spPr>
          <a:xfrm>
            <a:off x="2495600" y="1820297"/>
            <a:ext cx="1197854" cy="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448EBC1-D338-41ED-83EC-9D16451A6DF1}"/>
              </a:ext>
            </a:extLst>
          </p:cNvPr>
          <p:cNvCxnSpPr>
            <a:cxnSpLocks/>
            <a:stCxn id="22" idx="3"/>
            <a:endCxn id="17" idx="1"/>
          </p:cNvCxnSpPr>
          <p:nvPr/>
        </p:nvCxnSpPr>
        <p:spPr>
          <a:xfrm>
            <a:off x="2495600" y="2413213"/>
            <a:ext cx="1191879" cy="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E6B7C3C-3D6D-4F43-8FFA-98D03820F2D5}"/>
              </a:ext>
            </a:extLst>
          </p:cNvPr>
          <p:cNvCxnSpPr>
            <a:cxnSpLocks/>
            <a:stCxn id="23" idx="3"/>
            <a:endCxn id="20" idx="1"/>
          </p:cNvCxnSpPr>
          <p:nvPr/>
        </p:nvCxnSpPr>
        <p:spPr>
          <a:xfrm>
            <a:off x="2495600" y="3006129"/>
            <a:ext cx="1172450" cy="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906D95F-D2BE-4BBE-9E94-73DF85BF0AEE}"/>
              </a:ext>
            </a:extLst>
          </p:cNvPr>
          <p:cNvSpPr txBox="1"/>
          <p:nvPr/>
        </p:nvSpPr>
        <p:spPr>
          <a:xfrm>
            <a:off x="3668050" y="3773939"/>
            <a:ext cx="2160000" cy="2308324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Account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State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n</a:t>
            </a:r>
          </a:p>
          <a:p>
            <a:pPr algn="ctr"/>
            <a:endParaRPr lang="en-US" altLang="ko-KR" dirty="0">
              <a:solidFill>
                <a:schemeClr val="bg1">
                  <a:lumMod val="85000"/>
                </a:schemeClr>
              </a:solidFill>
              <a:ea typeface="맑은 고딕"/>
            </a:endParaRPr>
          </a:p>
          <a:p>
            <a:pPr algn="ctr"/>
            <a:endParaRPr lang="en-US" altLang="ko-KR" dirty="0">
              <a:solidFill>
                <a:schemeClr val="bg1">
                  <a:lumMod val="85000"/>
                </a:schemeClr>
              </a:solidFill>
              <a:ea typeface="맑은 고딕"/>
            </a:endParaRPr>
          </a:p>
          <a:p>
            <a:pPr algn="ctr"/>
            <a:endParaRPr lang="en-US" altLang="ko-KR" dirty="0">
              <a:solidFill>
                <a:schemeClr val="bg1">
                  <a:lumMod val="85000"/>
                </a:schemeClr>
              </a:solidFill>
              <a:ea typeface="맑은 고딕"/>
            </a:endParaRPr>
          </a:p>
          <a:p>
            <a:pPr algn="ctr"/>
            <a:endParaRPr lang="en-US" altLang="ko-KR" dirty="0">
              <a:solidFill>
                <a:schemeClr val="bg1">
                  <a:lumMod val="85000"/>
                </a:schemeClr>
              </a:solidFill>
              <a:ea typeface="맑은 고딕"/>
            </a:endParaRPr>
          </a:p>
          <a:p>
            <a:pPr algn="ctr"/>
            <a:endParaRPr lang="en-US" altLang="ko-KR" dirty="0">
              <a:solidFill>
                <a:schemeClr val="bg1">
                  <a:lumMod val="85000"/>
                </a:schemeClr>
              </a:solidFill>
              <a:ea typeface="맑은 고딕"/>
            </a:endParaRPr>
          </a:p>
          <a:p>
            <a:pPr algn="ctr"/>
            <a:endParaRPr lang="en-US" altLang="ko-KR" dirty="0">
              <a:solidFill>
                <a:schemeClr val="bg1">
                  <a:lumMod val="85000"/>
                </a:schemeClr>
              </a:solidFill>
              <a:ea typeface="맑은 고딕"/>
            </a:endParaRPr>
          </a:p>
          <a:p>
            <a:pPr algn="ctr"/>
            <a:endParaRPr lang="en-US" altLang="ko-KR" dirty="0">
              <a:solidFill>
                <a:schemeClr val="bg1">
                  <a:lumMod val="85000"/>
                </a:schemeClr>
              </a:solidFill>
              <a:ea typeface="맑은 고딕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5A3456-B40A-44B0-9F15-13915A13A554}"/>
              </a:ext>
            </a:extLst>
          </p:cNvPr>
          <p:cNvSpPr txBox="1"/>
          <p:nvPr/>
        </p:nvSpPr>
        <p:spPr>
          <a:xfrm>
            <a:off x="839464" y="3771574"/>
            <a:ext cx="1656135" cy="369332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Address n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DDD3BD3-1D40-4ED1-8994-052B4B9C6D3F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2495599" y="3956240"/>
            <a:ext cx="1172450" cy="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표 38">
            <a:extLst>
              <a:ext uri="{FF2B5EF4-FFF2-40B4-BE49-F238E27FC236}">
                <a16:creationId xmlns:a16="http://schemas.microsoft.com/office/drawing/2014/main" id="{DC1574F2-22BC-475A-BF36-A337B51B9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327080"/>
              </p:ext>
            </p:extLst>
          </p:nvPr>
        </p:nvGraphicFramePr>
        <p:xfrm>
          <a:off x="3936363" y="4226564"/>
          <a:ext cx="1623374" cy="16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374">
                  <a:extLst>
                    <a:ext uri="{9D8B030D-6E8A-4147-A177-3AD203B41FA5}">
                      <a16:colId xmlns:a16="http://schemas.microsoft.com/office/drawing/2014/main" val="522052225"/>
                    </a:ext>
                  </a:extLst>
                </a:gridCol>
              </a:tblGrid>
              <a:tr h="423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0103072"/>
                  </a:ext>
                </a:extLst>
              </a:tr>
              <a:tr h="423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balance</a:t>
                      </a:r>
                      <a:endParaRPr lang="ko-KR" altLang="en-US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29347"/>
                  </a:ext>
                </a:extLst>
              </a:tr>
              <a:tr h="423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storage hash</a:t>
                      </a:r>
                      <a:endParaRPr lang="ko-KR" altLang="en-US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428799"/>
                  </a:ext>
                </a:extLst>
              </a:tr>
              <a:tr h="423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code hash</a:t>
                      </a:r>
                      <a:endParaRPr lang="ko-KR" altLang="en-US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789651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A35FC66C-036D-4B14-9592-54FE7C0B5801}"/>
              </a:ext>
            </a:extLst>
          </p:cNvPr>
          <p:cNvSpPr txBox="1"/>
          <p:nvPr/>
        </p:nvSpPr>
        <p:spPr>
          <a:xfrm>
            <a:off x="839464" y="3239978"/>
            <a:ext cx="1656135" cy="4770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⋮</a:t>
            </a:r>
            <a:endParaRPr lang="ko-KR" altLang="en-US" sz="25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3" name="그래픽 42">
            <a:extLst>
              <a:ext uri="{FF2B5EF4-FFF2-40B4-BE49-F238E27FC236}">
                <a16:creationId xmlns:a16="http://schemas.microsoft.com/office/drawing/2014/main" id="{9921EFC8-43FD-4D7C-B9CB-047FEC665C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4276" y="5572621"/>
            <a:ext cx="231188" cy="288000"/>
          </a:xfrm>
          <a:prstGeom prst="rect">
            <a:avLst/>
          </a:prstGeom>
        </p:spPr>
      </p:pic>
      <p:graphicFrame>
        <p:nvGraphicFramePr>
          <p:cNvPr id="44" name="표 38">
            <a:extLst>
              <a:ext uri="{FF2B5EF4-FFF2-40B4-BE49-F238E27FC236}">
                <a16:creationId xmlns:a16="http://schemas.microsoft.com/office/drawing/2014/main" id="{C4CA4BD4-7ADA-47F1-8050-613466050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875378"/>
              </p:ext>
            </p:extLst>
          </p:nvPr>
        </p:nvGraphicFramePr>
        <p:xfrm>
          <a:off x="6240015" y="4226564"/>
          <a:ext cx="5637883" cy="16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883">
                  <a:extLst>
                    <a:ext uri="{9D8B030D-6E8A-4147-A177-3AD203B41FA5}">
                      <a16:colId xmlns:a16="http://schemas.microsoft.com/office/drawing/2014/main" val="522052225"/>
                    </a:ext>
                  </a:extLst>
                </a:gridCol>
              </a:tblGrid>
              <a:tr h="4236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제출한 트랜잭션 수 </a:t>
                      </a:r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중복</a:t>
                      </a:r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건너뛰기 불가</a:t>
                      </a:r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), 0</a:t>
                      </a:r>
                      <a:r>
                        <a:rPr lang="en-US" altLang="ko-KR" sz="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</a:t>
                      </a:r>
                      <a:r>
                        <a:rPr lang="en-US" altLang="ko-KR" sz="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r>
                        <a:rPr lang="en-US" altLang="ko-KR" sz="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⋯</a:t>
                      </a:r>
                      <a:endParaRPr lang="ko-KR" altLang="en-US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0103072"/>
                  </a:ext>
                </a:extLst>
              </a:tr>
              <a:tr h="4236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   ETH </a:t>
                      </a:r>
                      <a:r>
                        <a:rPr lang="ko-KR" altLang="en-US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잔액 </a:t>
                      </a:r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</a:t>
                      </a:r>
                      <a:r>
                        <a:rPr lang="en-US" altLang="ko-KR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</a:t>
                      </a:r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단위</a:t>
                      </a:r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 </a:t>
                      </a:r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(1 ether</a:t>
                      </a:r>
                      <a:r>
                        <a:rPr lang="ko-KR" alt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=</a:t>
                      </a:r>
                      <a:r>
                        <a:rPr lang="ko-KR" alt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1×10</a:t>
                      </a:r>
                      <a:r>
                        <a:rPr lang="en-US" altLang="ko-KR" sz="1600" b="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18 </a:t>
                      </a:r>
                      <a:r>
                        <a:rPr lang="en-US" altLang="ko-KR" sz="1600" b="0" baseline="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</a:t>
                      </a:r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29347"/>
                  </a:ext>
                </a:extLst>
              </a:tr>
              <a:tr h="4236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   Account storage</a:t>
                      </a:r>
                      <a:endParaRPr lang="ko-KR" altLang="en-US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428799"/>
                  </a:ext>
                </a:extLst>
              </a:tr>
              <a:tr h="4236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   EVM bytecode</a:t>
                      </a:r>
                      <a:endParaRPr lang="ko-KR" altLang="en-US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789651"/>
                  </a:ext>
                </a:extLst>
              </a:tr>
            </a:tbl>
          </a:graphicData>
        </a:graphic>
      </p:graphicFrame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A467C42-59CD-4A47-ABA1-2E12FE2E39AE}"/>
              </a:ext>
            </a:extLst>
          </p:cNvPr>
          <p:cNvCxnSpPr>
            <a:cxnSpLocks/>
          </p:cNvCxnSpPr>
          <p:nvPr/>
        </p:nvCxnSpPr>
        <p:spPr>
          <a:xfrm>
            <a:off x="5636536" y="4437112"/>
            <a:ext cx="540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FAEE7DC-D045-4347-A5F3-525AD84A7E30}"/>
              </a:ext>
            </a:extLst>
          </p:cNvPr>
          <p:cNvCxnSpPr>
            <a:cxnSpLocks/>
          </p:cNvCxnSpPr>
          <p:nvPr/>
        </p:nvCxnSpPr>
        <p:spPr>
          <a:xfrm>
            <a:off x="5654403" y="4869160"/>
            <a:ext cx="540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C83E18D-2310-44B9-83C1-7B9AF8D54464}"/>
              </a:ext>
            </a:extLst>
          </p:cNvPr>
          <p:cNvCxnSpPr>
            <a:cxnSpLocks/>
          </p:cNvCxnSpPr>
          <p:nvPr/>
        </p:nvCxnSpPr>
        <p:spPr>
          <a:xfrm>
            <a:off x="5654403" y="5301208"/>
            <a:ext cx="540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3C370E2-B53D-4F8A-87C4-0BAAA99F1102}"/>
              </a:ext>
            </a:extLst>
          </p:cNvPr>
          <p:cNvCxnSpPr>
            <a:cxnSpLocks/>
          </p:cNvCxnSpPr>
          <p:nvPr/>
        </p:nvCxnSpPr>
        <p:spPr>
          <a:xfrm>
            <a:off x="5636536" y="5733256"/>
            <a:ext cx="540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77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7" grpId="0" animBg="1"/>
      <p:bldP spid="19" grpId="0"/>
      <p:bldP spid="20" grpId="0" animBg="1"/>
      <p:bldP spid="21" grpId="0" animBg="1"/>
      <p:bldP spid="22" grpId="0" animBg="1"/>
      <p:bldP spid="23" grpId="0" animBg="1"/>
      <p:bldP spid="33" grpId="0" animBg="1"/>
      <p:bldP spid="34" grpId="0" animBg="1"/>
      <p:bldP spid="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83B092-0E36-4B94-A3CC-E2202178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Account  </a:t>
            </a:r>
            <a:r>
              <a:rPr lang="ko-KR" altLang="en-US" dirty="0"/>
              <a:t>유형 </a:t>
            </a:r>
            <a:r>
              <a:rPr lang="en-US" altLang="ko-KR" dirty="0"/>
              <a:t>2</a:t>
            </a:r>
            <a:r>
              <a:rPr lang="ko-KR" altLang="en-US" dirty="0"/>
              <a:t>가지 </a:t>
            </a:r>
            <a:r>
              <a:rPr lang="en-US" altLang="ko-KR" dirty="0"/>
              <a:t>[ EOA, CA ]</a:t>
            </a:r>
            <a:endParaRPr lang="ko-KR" alt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7DB8187A-4772-32FD-75AA-D5C25F21E4B1}"/>
              </a:ext>
            </a:extLst>
          </p:cNvPr>
          <p:cNvSpPr txBox="1"/>
          <p:nvPr/>
        </p:nvSpPr>
        <p:spPr>
          <a:xfrm>
            <a:off x="344718" y="679248"/>
            <a:ext cx="5679274" cy="4770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500" b="1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External</a:t>
            </a:r>
            <a:r>
              <a:rPr lang="ko-KR" altLang="en-US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 </a:t>
            </a:r>
            <a:r>
              <a:rPr lang="ko-KR" altLang="en-US" sz="2500" b="1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owned</a:t>
            </a:r>
            <a:r>
              <a:rPr lang="ko-KR" altLang="en-US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</a:t>
            </a:r>
            <a:r>
              <a:rPr lang="ko-KR" altLang="en-US" sz="2500" b="1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account</a:t>
            </a:r>
            <a:r>
              <a:rPr lang="ko-KR" altLang="en-US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(EOA)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0D7DF309-4F15-7EEA-03EC-0B0CBEA9A7A3}"/>
              </a:ext>
            </a:extLst>
          </p:cNvPr>
          <p:cNvSpPr txBox="1"/>
          <p:nvPr/>
        </p:nvSpPr>
        <p:spPr>
          <a:xfrm>
            <a:off x="6989592" y="668528"/>
            <a:ext cx="4047392" cy="4770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500" b="1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Contract</a:t>
            </a:r>
            <a:r>
              <a:rPr lang="ko-KR" altLang="en-US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</a:t>
            </a:r>
            <a:r>
              <a:rPr lang="ko-KR" altLang="en-US" sz="2500" b="1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Account</a:t>
            </a:r>
            <a:r>
              <a:rPr lang="ko-KR" altLang="en-US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(CA)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E9DE1C1-3371-E7F7-FDD8-1486B6020E27}"/>
              </a:ext>
            </a:extLst>
          </p:cNvPr>
          <p:cNvSpPr txBox="1"/>
          <p:nvPr/>
        </p:nvSpPr>
        <p:spPr>
          <a:xfrm>
            <a:off x="1169990" y="1269239"/>
            <a:ext cx="1606228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외부 사용자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4F4B7CAD-BD04-C87E-BC1B-66B4B3536A60}"/>
              </a:ext>
            </a:extLst>
          </p:cNvPr>
          <p:cNvSpPr txBox="1"/>
          <p:nvPr/>
        </p:nvSpPr>
        <p:spPr>
          <a:xfrm>
            <a:off x="3072401" y="1268760"/>
            <a:ext cx="1800000" cy="40011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err="1">
                <a:solidFill>
                  <a:srgbClr val="00C8EB"/>
                </a:solidFill>
                <a:ea typeface="맑은 고딕"/>
              </a:rPr>
              <a:t>Private</a:t>
            </a:r>
            <a:r>
              <a:rPr lang="ko-KR" altLang="en-US" sz="2000" dirty="0">
                <a:solidFill>
                  <a:srgbClr val="00C8EB"/>
                </a:solidFill>
                <a:ea typeface="맑은 고딕"/>
              </a:rPr>
              <a:t> </a:t>
            </a:r>
            <a:r>
              <a:rPr lang="ko-KR" altLang="en-US" sz="2000" dirty="0" err="1">
                <a:solidFill>
                  <a:srgbClr val="00C8EB"/>
                </a:solidFill>
                <a:ea typeface="맑은 고딕"/>
              </a:rPr>
              <a:t>Key</a:t>
            </a:r>
            <a:endParaRPr lang="ko-KR" altLang="en-US" sz="2000" dirty="0">
              <a:solidFill>
                <a:srgbClr val="00C8EB"/>
              </a:solidFill>
              <a:ea typeface="맑은 고딕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7129DEE7-2BFC-30E9-05A4-25FA4F09F2CE}"/>
              </a:ext>
            </a:extLst>
          </p:cNvPr>
          <p:cNvSpPr txBox="1"/>
          <p:nvPr/>
        </p:nvSpPr>
        <p:spPr>
          <a:xfrm>
            <a:off x="3055263" y="2641086"/>
            <a:ext cx="1800000" cy="40011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Public </a:t>
            </a:r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Key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  <a:ea typeface="맑은 고딕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BB87D240-1AE3-E471-6DF1-E3892EE3CC2E}"/>
              </a:ext>
            </a:extLst>
          </p:cNvPr>
          <p:cNvSpPr txBox="1"/>
          <p:nvPr/>
        </p:nvSpPr>
        <p:spPr>
          <a:xfrm>
            <a:off x="3064450" y="3903773"/>
            <a:ext cx="1800000" cy="40011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Address</a:t>
            </a: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081DE473-AD82-B729-2A78-844A8517A6EF}"/>
              </a:ext>
            </a:extLst>
          </p:cNvPr>
          <p:cNvSpPr txBox="1"/>
          <p:nvPr/>
        </p:nvSpPr>
        <p:spPr>
          <a:xfrm>
            <a:off x="3064450" y="4699004"/>
            <a:ext cx="18000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Account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State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id="{0C3B0E38-895D-28C4-5497-9BCAEB00BAF0}"/>
              </a:ext>
            </a:extLst>
          </p:cNvPr>
          <p:cNvSpPr txBox="1"/>
          <p:nvPr/>
        </p:nvSpPr>
        <p:spPr>
          <a:xfrm>
            <a:off x="2275788" y="3514595"/>
            <a:ext cx="3388164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keccak256(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public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key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) ➡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right 160bits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ea typeface="맑은 고딕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D085031-1156-4BAF-A8F1-5AC54FFA33BE}"/>
              </a:ext>
            </a:extLst>
          </p:cNvPr>
          <p:cNvCxnSpPr>
            <a:cxnSpLocks/>
          </p:cNvCxnSpPr>
          <p:nvPr/>
        </p:nvCxnSpPr>
        <p:spPr>
          <a:xfrm flipV="1">
            <a:off x="2698212" y="1464486"/>
            <a:ext cx="296183" cy="4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6">
            <a:extLst>
              <a:ext uri="{FF2B5EF4-FFF2-40B4-BE49-F238E27FC236}">
                <a16:creationId xmlns:a16="http://schemas.microsoft.com/office/drawing/2014/main" id="{C0D26BE1-D439-4B2C-BD8E-34891AD4E1D6}"/>
              </a:ext>
            </a:extLst>
          </p:cNvPr>
          <p:cNvSpPr txBox="1"/>
          <p:nvPr/>
        </p:nvSpPr>
        <p:spPr>
          <a:xfrm>
            <a:off x="2339244" y="1667919"/>
            <a:ext cx="3252698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ECDSA (secp256k1)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</a:b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random 256 bits &lt; n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ea typeface="맑은 고딕"/>
            </a:endParaRPr>
          </a:p>
        </p:txBody>
      </p:sp>
      <p:pic>
        <p:nvPicPr>
          <p:cNvPr id="36" name="그래픽 35" descr="사용자 단색으로 채워진">
            <a:extLst>
              <a:ext uri="{FF2B5EF4-FFF2-40B4-BE49-F238E27FC236}">
                <a16:creationId xmlns:a16="http://schemas.microsoft.com/office/drawing/2014/main" id="{758AC2AF-936A-4F61-BA83-AE35E53E0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8294" y="1318678"/>
            <a:ext cx="288000" cy="288000"/>
          </a:xfrm>
          <a:prstGeom prst="rect">
            <a:avLst/>
          </a:prstGeom>
        </p:spPr>
      </p:pic>
      <p:graphicFrame>
        <p:nvGraphicFramePr>
          <p:cNvPr id="37" name="표 38">
            <a:extLst>
              <a:ext uri="{FF2B5EF4-FFF2-40B4-BE49-F238E27FC236}">
                <a16:creationId xmlns:a16="http://schemas.microsoft.com/office/drawing/2014/main" id="{6E84B963-DEED-480F-9FAF-77C0916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490378"/>
              </p:ext>
            </p:extLst>
          </p:nvPr>
        </p:nvGraphicFramePr>
        <p:xfrm>
          <a:off x="3055263" y="5088762"/>
          <a:ext cx="1853899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899">
                  <a:extLst>
                    <a:ext uri="{9D8B030D-6E8A-4147-A177-3AD203B41FA5}">
                      <a16:colId xmlns:a16="http://schemas.microsoft.com/office/drawing/2014/main" val="522052225"/>
                    </a:ext>
                  </a:extLst>
                </a:gridCol>
              </a:tblGrid>
              <a:tr h="215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 (default: 0)</a:t>
                      </a:r>
                      <a:endParaRPr lang="ko-KR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0103072"/>
                  </a:ext>
                </a:extLst>
              </a:tr>
              <a:tr h="215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balance</a:t>
                      </a:r>
                      <a:endParaRPr lang="ko-KR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29347"/>
                  </a:ext>
                </a:extLst>
              </a:tr>
              <a:tr h="215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storage hash (null)</a:t>
                      </a:r>
                      <a:endParaRPr lang="ko-KR" altLang="en-US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428799"/>
                  </a:ext>
                </a:extLst>
              </a:tr>
              <a:tr h="215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code hash ("")</a:t>
                      </a:r>
                      <a:endParaRPr lang="ko-KR" altLang="en-US" sz="16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789651"/>
                  </a:ext>
                </a:extLst>
              </a:tr>
            </a:tbl>
          </a:graphicData>
        </a:graphic>
      </p:graphicFrame>
      <p:sp>
        <p:nvSpPr>
          <p:cNvPr id="44" name="TextBox 16">
            <a:extLst>
              <a:ext uri="{FF2B5EF4-FFF2-40B4-BE49-F238E27FC236}">
                <a16:creationId xmlns:a16="http://schemas.microsoft.com/office/drawing/2014/main" id="{508F141A-8C67-4D4C-ACD6-265B2F857ADF}"/>
              </a:ext>
            </a:extLst>
          </p:cNvPr>
          <p:cNvSpPr txBox="1"/>
          <p:nvPr/>
        </p:nvSpPr>
        <p:spPr>
          <a:xfrm>
            <a:off x="6672065" y="2744058"/>
            <a:ext cx="5256583" cy="1077218"/>
          </a:xfrm>
          <a:prstGeom prst="rect">
            <a:avLst/>
          </a:prstGeom>
          <a:noFill/>
        </p:spPr>
        <p:txBody>
          <a:bodyPr rot="0" spcFirstLastPara="0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CREATE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</a:b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 </a:t>
            </a:r>
            <a:r>
              <a:rPr lang="ko-KR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keccak256(</a:t>
            </a:r>
            <a:r>
              <a:rPr lang="ko-KR" altLang="ko-KR" sz="1400" dirty="0" err="1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rlp</a:t>
            </a:r>
            <a:r>
              <a:rPr lang="ko-KR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([</a:t>
            </a:r>
            <a:r>
              <a:rPr lang="ko-KR" altLang="ko-KR" sz="1400" dirty="0" err="1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sender</a:t>
            </a:r>
            <a:r>
              <a:rPr lang="ko-KR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, </a:t>
            </a:r>
            <a:r>
              <a:rPr lang="ko-KR" altLang="ko-KR" sz="1400" dirty="0" err="1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nonce</a:t>
            </a:r>
            <a:r>
              <a:rPr lang="ko-KR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]))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➡ right 160bits</a:t>
            </a:r>
          </a:p>
          <a:p>
            <a:endParaRPr lang="en-US" altLang="ko-KR" sz="800" dirty="0">
              <a:solidFill>
                <a:schemeClr val="bg1">
                  <a:lumMod val="85000"/>
                </a:schemeClr>
              </a:solidFill>
              <a:ea typeface="+mn-lt"/>
              <a:cs typeface="+mn-lt"/>
            </a:endParaRPr>
          </a:p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CREATE2 (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맑은 고딕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EIP-1014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)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</a:br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 keccak256</a:t>
            </a:r>
            <a:r>
              <a:rPr lang="ko-KR" altLang="ko-KR" sz="13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(0xff</a:t>
            </a:r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+sender+</a:t>
            </a:r>
            <a:r>
              <a:rPr lang="ko-KR" altLang="ko-KR" sz="1300" dirty="0" err="1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salt</a:t>
            </a:r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+k</a:t>
            </a:r>
            <a:r>
              <a:rPr lang="ko-KR" altLang="ko-KR" sz="13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eccak256(</a:t>
            </a:r>
            <a:r>
              <a:rPr lang="ko-KR" altLang="ko-KR" sz="1300" dirty="0" err="1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init</a:t>
            </a:r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c</a:t>
            </a:r>
            <a:r>
              <a:rPr lang="ko-KR" altLang="ko-KR" sz="1300" dirty="0" err="1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ode</a:t>
            </a:r>
            <a:r>
              <a:rPr lang="ko-KR" altLang="ko-KR" sz="13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))</a:t>
            </a:r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➡ right 160bits</a:t>
            </a:r>
            <a:endParaRPr lang="ko-KR" altLang="en-US" sz="1300" dirty="0">
              <a:solidFill>
                <a:schemeClr val="bg1">
                  <a:lumMod val="85000"/>
                </a:schemeClr>
              </a:solidFill>
              <a:ea typeface="맑은 고딕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372C3C2-6435-4B0E-BF28-D52867920E10}"/>
              </a:ext>
            </a:extLst>
          </p:cNvPr>
          <p:cNvCxnSpPr>
            <a:cxnSpLocks/>
          </p:cNvCxnSpPr>
          <p:nvPr/>
        </p:nvCxnSpPr>
        <p:spPr>
          <a:xfrm>
            <a:off x="3963990" y="4437112"/>
            <a:ext cx="0" cy="23856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2101B29-9B67-48A7-AF1C-7A70C0DE37CC}"/>
              </a:ext>
            </a:extLst>
          </p:cNvPr>
          <p:cNvCxnSpPr>
            <a:cxnSpLocks/>
          </p:cNvCxnSpPr>
          <p:nvPr/>
        </p:nvCxnSpPr>
        <p:spPr>
          <a:xfrm>
            <a:off x="3967097" y="3177787"/>
            <a:ext cx="0" cy="23856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5AE70BA-AA4A-4D96-BBF2-C55CC4ACF5B6}"/>
              </a:ext>
            </a:extLst>
          </p:cNvPr>
          <p:cNvCxnSpPr>
            <a:cxnSpLocks/>
          </p:cNvCxnSpPr>
          <p:nvPr/>
        </p:nvCxnSpPr>
        <p:spPr>
          <a:xfrm>
            <a:off x="3960937" y="2246953"/>
            <a:ext cx="0" cy="23856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9">
            <a:extLst>
              <a:ext uri="{FF2B5EF4-FFF2-40B4-BE49-F238E27FC236}">
                <a16:creationId xmlns:a16="http://schemas.microsoft.com/office/drawing/2014/main" id="{61463C9A-131D-4B08-9C39-478684A5DEC0}"/>
              </a:ext>
            </a:extLst>
          </p:cNvPr>
          <p:cNvSpPr txBox="1"/>
          <p:nvPr/>
        </p:nvSpPr>
        <p:spPr>
          <a:xfrm>
            <a:off x="7736042" y="3903773"/>
            <a:ext cx="1800000" cy="40011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Address</a:t>
            </a:r>
          </a:p>
        </p:txBody>
      </p:sp>
      <p:sp>
        <p:nvSpPr>
          <p:cNvPr id="67" name="TextBox 14">
            <a:extLst>
              <a:ext uri="{FF2B5EF4-FFF2-40B4-BE49-F238E27FC236}">
                <a16:creationId xmlns:a16="http://schemas.microsoft.com/office/drawing/2014/main" id="{6C618FCA-4417-4E4A-8F41-11750BDEE470}"/>
              </a:ext>
            </a:extLst>
          </p:cNvPr>
          <p:cNvSpPr txBox="1"/>
          <p:nvPr/>
        </p:nvSpPr>
        <p:spPr>
          <a:xfrm>
            <a:off x="7744367" y="4678578"/>
            <a:ext cx="18000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Account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State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8" name="표 38">
            <a:extLst>
              <a:ext uri="{FF2B5EF4-FFF2-40B4-BE49-F238E27FC236}">
                <a16:creationId xmlns:a16="http://schemas.microsoft.com/office/drawing/2014/main" id="{FEEF237A-67B2-45D4-9DF8-4AB3E6036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744652"/>
              </p:ext>
            </p:extLst>
          </p:nvPr>
        </p:nvGraphicFramePr>
        <p:xfrm>
          <a:off x="7735180" y="5068336"/>
          <a:ext cx="1853899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899">
                  <a:extLst>
                    <a:ext uri="{9D8B030D-6E8A-4147-A177-3AD203B41FA5}">
                      <a16:colId xmlns:a16="http://schemas.microsoft.com/office/drawing/2014/main" val="522052225"/>
                    </a:ext>
                  </a:extLst>
                </a:gridCol>
              </a:tblGrid>
              <a:tr h="215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 (default: 1)</a:t>
                      </a:r>
                      <a:endParaRPr lang="ko-KR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0103072"/>
                  </a:ext>
                </a:extLst>
              </a:tr>
              <a:tr h="215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balance</a:t>
                      </a:r>
                      <a:endParaRPr lang="ko-KR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29347"/>
                  </a:ext>
                </a:extLst>
              </a:tr>
              <a:tr h="215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00C8EB"/>
                          </a:solidFill>
                        </a:rPr>
                        <a:t>storage hash</a:t>
                      </a:r>
                      <a:endParaRPr lang="ko-KR" altLang="en-US" sz="1600" b="0" dirty="0">
                        <a:solidFill>
                          <a:srgbClr val="00C8EB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428799"/>
                  </a:ext>
                </a:extLst>
              </a:tr>
              <a:tr h="215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00C8EB"/>
                          </a:solidFill>
                        </a:rPr>
                        <a:t>code hash</a:t>
                      </a:r>
                      <a:endParaRPr lang="ko-KR" altLang="en-US" sz="1600" b="0" dirty="0">
                        <a:solidFill>
                          <a:srgbClr val="00C8EB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789651"/>
                  </a:ext>
                </a:extLst>
              </a:tr>
            </a:tbl>
          </a:graphicData>
        </a:graphic>
      </p:graphicFrame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88DDD6A-A512-43C1-BC5F-11D76786C029}"/>
              </a:ext>
            </a:extLst>
          </p:cNvPr>
          <p:cNvCxnSpPr>
            <a:cxnSpLocks/>
          </p:cNvCxnSpPr>
          <p:nvPr/>
        </p:nvCxnSpPr>
        <p:spPr>
          <a:xfrm>
            <a:off x="8637836" y="4439267"/>
            <a:ext cx="0" cy="23856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원통형 70">
            <a:extLst>
              <a:ext uri="{FF2B5EF4-FFF2-40B4-BE49-F238E27FC236}">
                <a16:creationId xmlns:a16="http://schemas.microsoft.com/office/drawing/2014/main" id="{F00AF3B0-36A3-461D-BBF7-398C6BB4361D}"/>
              </a:ext>
            </a:extLst>
          </p:cNvPr>
          <p:cNvSpPr>
            <a:spLocks noChangeAspect="1"/>
          </p:cNvSpPr>
          <p:nvPr/>
        </p:nvSpPr>
        <p:spPr>
          <a:xfrm>
            <a:off x="10112106" y="5759265"/>
            <a:ext cx="230400" cy="288000"/>
          </a:xfrm>
          <a:prstGeom prst="can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3" name="그래픽 72">
            <a:extLst>
              <a:ext uri="{FF2B5EF4-FFF2-40B4-BE49-F238E27FC236}">
                <a16:creationId xmlns:a16="http://schemas.microsoft.com/office/drawing/2014/main" id="{A7D3CF5E-E787-4976-911B-07CCEEA7F4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12106" y="6119305"/>
            <a:ext cx="231188" cy="288000"/>
          </a:xfrm>
          <a:prstGeom prst="rect">
            <a:avLst/>
          </a:prstGeom>
        </p:spPr>
      </p:pic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CE7D4A5-22A0-43C6-8E18-A4DE0458123F}"/>
              </a:ext>
            </a:extLst>
          </p:cNvPr>
          <p:cNvCxnSpPr>
            <a:cxnSpLocks/>
          </p:cNvCxnSpPr>
          <p:nvPr/>
        </p:nvCxnSpPr>
        <p:spPr>
          <a:xfrm>
            <a:off x="9690890" y="5903281"/>
            <a:ext cx="267642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62E0536E-9A99-4E04-8E1C-C4DF3B26C073}"/>
              </a:ext>
            </a:extLst>
          </p:cNvPr>
          <p:cNvCxnSpPr>
            <a:cxnSpLocks/>
          </p:cNvCxnSpPr>
          <p:nvPr/>
        </p:nvCxnSpPr>
        <p:spPr>
          <a:xfrm flipV="1">
            <a:off x="9709029" y="6263305"/>
            <a:ext cx="249503" cy="1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791A9C3-DBAB-4B39-BD24-817AF8F99E79}"/>
              </a:ext>
            </a:extLst>
          </p:cNvPr>
          <p:cNvCxnSpPr>
            <a:cxnSpLocks/>
          </p:cNvCxnSpPr>
          <p:nvPr/>
        </p:nvCxnSpPr>
        <p:spPr>
          <a:xfrm>
            <a:off x="8637836" y="1844824"/>
            <a:ext cx="0" cy="79626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표 38">
            <a:extLst>
              <a:ext uri="{FF2B5EF4-FFF2-40B4-BE49-F238E27FC236}">
                <a16:creationId xmlns:a16="http://schemas.microsoft.com/office/drawing/2014/main" id="{BF449BFB-F446-4523-96E3-495D45AD5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763284"/>
              </p:ext>
            </p:extLst>
          </p:nvPr>
        </p:nvGraphicFramePr>
        <p:xfrm>
          <a:off x="10344472" y="5738896"/>
          <a:ext cx="115212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5220522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storage</a:t>
                      </a:r>
                      <a:endParaRPr lang="ko-KR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428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bytecode</a:t>
                      </a:r>
                      <a:endParaRPr lang="ko-KR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789651"/>
                  </a:ext>
                </a:extLst>
              </a:tr>
            </a:tbl>
          </a:graphicData>
        </a:graphic>
      </p:graphicFrame>
      <p:grpSp>
        <p:nvGrpSpPr>
          <p:cNvPr id="92" name="그룹 91">
            <a:extLst>
              <a:ext uri="{FF2B5EF4-FFF2-40B4-BE49-F238E27FC236}">
                <a16:creationId xmlns:a16="http://schemas.microsoft.com/office/drawing/2014/main" id="{77FC8CA1-26D1-417D-8EAD-5E3ABA6E0D20}"/>
              </a:ext>
            </a:extLst>
          </p:cNvPr>
          <p:cNvGrpSpPr/>
          <p:nvPr/>
        </p:nvGrpSpPr>
        <p:grpSpPr>
          <a:xfrm>
            <a:off x="6823454" y="1275494"/>
            <a:ext cx="4708284" cy="406633"/>
            <a:chOff x="7135916" y="1275494"/>
            <a:chExt cx="4708284" cy="406633"/>
          </a:xfrm>
        </p:grpSpPr>
        <p:sp>
          <p:nvSpPr>
            <p:cNvPr id="13" name="TextBox 17">
              <a:extLst>
                <a:ext uri="{FF2B5EF4-FFF2-40B4-BE49-F238E27FC236}">
                  <a16:creationId xmlns:a16="http://schemas.microsoft.com/office/drawing/2014/main" id="{E483E896-F3BD-E9D8-1CA9-9E8067BF925B}"/>
                </a:ext>
              </a:extLst>
            </p:cNvPr>
            <p:cNvSpPr txBox="1"/>
            <p:nvPr/>
          </p:nvSpPr>
          <p:spPr>
            <a:xfrm>
              <a:off x="7135916" y="1282017"/>
              <a:ext cx="1980000" cy="40011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000" dirty="0" err="1">
                  <a:solidFill>
                    <a:srgbClr val="00C8EB"/>
                  </a:solidFill>
                  <a:ea typeface="맑은 고딕"/>
                </a:rPr>
                <a:t>Sender</a:t>
              </a:r>
              <a:r>
                <a:rPr lang="ko-KR" altLang="en-US" sz="2000" dirty="0">
                  <a:solidFill>
                    <a:srgbClr val="00C8EB"/>
                  </a:solidFill>
                  <a:ea typeface="맑은 고딕"/>
                </a:rPr>
                <a:t> </a:t>
              </a:r>
              <a:r>
                <a:rPr lang="ko-KR" altLang="en-US" sz="2000" dirty="0" err="1">
                  <a:solidFill>
                    <a:srgbClr val="00C8EB"/>
                  </a:solidFill>
                  <a:ea typeface="맑은 고딕"/>
                </a:rPr>
                <a:t>address</a:t>
              </a:r>
            </a:p>
          </p:txBody>
        </p:sp>
        <p:sp>
          <p:nvSpPr>
            <p:cNvPr id="15" name="TextBox 19">
              <a:extLst>
                <a:ext uri="{FF2B5EF4-FFF2-40B4-BE49-F238E27FC236}">
                  <a16:creationId xmlns:a16="http://schemas.microsoft.com/office/drawing/2014/main" id="{66BEA181-D146-92AC-A3A8-4ECFD847B563}"/>
                </a:ext>
              </a:extLst>
            </p:cNvPr>
            <p:cNvSpPr txBox="1"/>
            <p:nvPr/>
          </p:nvSpPr>
          <p:spPr>
            <a:xfrm>
              <a:off x="9218930" y="1275494"/>
              <a:ext cx="1260000" cy="40011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000" dirty="0" err="1">
                  <a:solidFill>
                    <a:srgbClr val="00C8EB"/>
                  </a:solidFill>
                  <a:ea typeface="맑은 고딕"/>
                </a:rPr>
                <a:t>nonce</a:t>
              </a:r>
            </a:p>
          </p:txBody>
        </p:sp>
        <p:sp>
          <p:nvSpPr>
            <p:cNvPr id="91" name="TextBox 19">
              <a:extLst>
                <a:ext uri="{FF2B5EF4-FFF2-40B4-BE49-F238E27FC236}">
                  <a16:creationId xmlns:a16="http://schemas.microsoft.com/office/drawing/2014/main" id="{65B69AD1-600F-43DE-A54E-3BB1763C532C}"/>
                </a:ext>
              </a:extLst>
            </p:cNvPr>
            <p:cNvSpPr txBox="1"/>
            <p:nvPr/>
          </p:nvSpPr>
          <p:spPr>
            <a:xfrm>
              <a:off x="10584200" y="1277371"/>
              <a:ext cx="1260000" cy="40011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0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init code</a:t>
              </a:r>
              <a:endParaRPr lang="ko-KR" altLang="en-US" sz="2000" dirty="0" err="1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454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1" grpId="0"/>
      <p:bldP spid="12" grpId="0"/>
      <p:bldP spid="34" grpId="0"/>
      <p:bldP spid="44" grpId="0"/>
      <p:bldP spid="66" grpId="0" animBg="1"/>
      <p:bldP spid="67" grpId="0"/>
      <p:bldP spid="7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FC26C14-FB62-4611-A29F-DF47008C9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트랜잭션 </a:t>
            </a:r>
            <a:r>
              <a:rPr lang="en-US" altLang="ko-KR" dirty="0"/>
              <a:t>: EOA </a:t>
            </a:r>
            <a:r>
              <a:rPr lang="ko-KR" altLang="en-US" dirty="0"/>
              <a:t>가 보낼 메시지를 가지고 있는 서명된 데이터 패키지</a:t>
            </a:r>
            <a:endParaRPr lang="en-US" altLang="ko-KR" dirty="0"/>
          </a:p>
          <a:p>
            <a:r>
              <a:rPr lang="ko-KR" altLang="en-US" dirty="0"/>
              <a:t>메시지 </a:t>
            </a:r>
            <a:r>
              <a:rPr lang="en-US" altLang="ko-KR" dirty="0"/>
              <a:t>: Account </a:t>
            </a:r>
            <a:r>
              <a:rPr lang="ko-KR" altLang="en-US" dirty="0"/>
              <a:t>에서 </a:t>
            </a:r>
            <a:r>
              <a:rPr lang="en-US" altLang="ko-KR" dirty="0"/>
              <a:t>Account</a:t>
            </a:r>
            <a:r>
              <a:rPr lang="ko-KR" altLang="en-US" dirty="0"/>
              <a:t>로 전달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88958A5-C292-4E88-AC6C-28F90945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</a:t>
            </a:r>
            <a:r>
              <a:rPr lang="en-US" altLang="ko-KR" dirty="0"/>
              <a:t>(Transaction) </a:t>
            </a:r>
            <a:r>
              <a:rPr lang="ko-KR" altLang="en-US" dirty="0"/>
              <a:t>과 메시지 </a:t>
            </a:r>
            <a:r>
              <a:rPr lang="en-US" altLang="ko-KR" dirty="0"/>
              <a:t>(Message)</a:t>
            </a:r>
            <a:endParaRPr lang="ko-KR" altLang="en-US" dirty="0"/>
          </a:p>
        </p:txBody>
      </p:sp>
      <p:graphicFrame>
        <p:nvGraphicFramePr>
          <p:cNvPr id="4" name="표 38">
            <a:extLst>
              <a:ext uri="{FF2B5EF4-FFF2-40B4-BE49-F238E27FC236}">
                <a16:creationId xmlns:a16="http://schemas.microsoft.com/office/drawing/2014/main" id="{025AFE5D-7699-4469-9849-1A06BE60E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962827"/>
              </p:ext>
            </p:extLst>
          </p:nvPr>
        </p:nvGraphicFramePr>
        <p:xfrm>
          <a:off x="1745467" y="2729726"/>
          <a:ext cx="2865416" cy="3867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16">
                  <a:extLst>
                    <a:ext uri="{9D8B030D-6E8A-4147-A177-3AD203B41FA5}">
                      <a16:colId xmlns:a16="http://schemas.microsoft.com/office/drawing/2014/main" val="522052225"/>
                    </a:ext>
                  </a:extLst>
                </a:gridCol>
              </a:tblGrid>
              <a:tr h="552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2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0103072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gasPrice</a:t>
                      </a:r>
                      <a:endParaRPr lang="ko-KR" altLang="en-US" sz="2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29347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gasLimit</a:t>
                      </a:r>
                      <a:endParaRPr lang="ko-KR" altLang="en-US" sz="2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428799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to</a:t>
                      </a:r>
                      <a:endParaRPr lang="ko-KR" altLang="en-US" sz="2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789651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value</a:t>
                      </a:r>
                      <a:endParaRPr lang="ko-KR" altLang="en-US" sz="2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855020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data</a:t>
                      </a:r>
                      <a:endParaRPr lang="ko-KR" altLang="en-US" sz="2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41349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v, r, s</a:t>
                      </a:r>
                      <a:endParaRPr lang="ko-KR" altLang="en-US" sz="2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955739"/>
                  </a:ext>
                </a:extLst>
              </a:tr>
            </a:tbl>
          </a:graphicData>
        </a:graphic>
      </p:graphicFrame>
      <p:sp>
        <p:nvSpPr>
          <p:cNvPr id="6" name="TextBox 4">
            <a:extLst>
              <a:ext uri="{FF2B5EF4-FFF2-40B4-BE49-F238E27FC236}">
                <a16:creationId xmlns:a16="http://schemas.microsoft.com/office/drawing/2014/main" id="{57082EC0-A295-4D7C-BB10-07A4DD222E03}"/>
              </a:ext>
            </a:extLst>
          </p:cNvPr>
          <p:cNvSpPr txBox="1"/>
          <p:nvPr/>
        </p:nvSpPr>
        <p:spPr>
          <a:xfrm>
            <a:off x="1884398" y="1571058"/>
            <a:ext cx="2592288" cy="4770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트랜잭션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EB9F531A-0173-41A9-A351-201CFDC21D2D}"/>
              </a:ext>
            </a:extLst>
          </p:cNvPr>
          <p:cNvSpPr txBox="1"/>
          <p:nvPr/>
        </p:nvSpPr>
        <p:spPr>
          <a:xfrm>
            <a:off x="7717046" y="1563447"/>
            <a:ext cx="2592288" cy="4770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5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메시지</a:t>
            </a:r>
          </a:p>
        </p:txBody>
      </p:sp>
      <p:graphicFrame>
        <p:nvGraphicFramePr>
          <p:cNvPr id="8" name="표 38">
            <a:extLst>
              <a:ext uri="{FF2B5EF4-FFF2-40B4-BE49-F238E27FC236}">
                <a16:creationId xmlns:a16="http://schemas.microsoft.com/office/drawing/2014/main" id="{5E3B9833-0DAE-4014-A30A-596023BBB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6885"/>
              </p:ext>
            </p:extLst>
          </p:nvPr>
        </p:nvGraphicFramePr>
        <p:xfrm>
          <a:off x="7717046" y="2132137"/>
          <a:ext cx="2865416" cy="3867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16">
                  <a:extLst>
                    <a:ext uri="{9D8B030D-6E8A-4147-A177-3AD203B41FA5}">
                      <a16:colId xmlns:a16="http://schemas.microsoft.com/office/drawing/2014/main" val="522052225"/>
                    </a:ext>
                  </a:extLst>
                </a:gridCol>
              </a:tblGrid>
              <a:tr h="552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from</a:t>
                      </a:r>
                      <a:endParaRPr lang="ko-KR" altLang="en-US" sz="2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6502743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2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0103072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gasPrice</a:t>
                      </a:r>
                      <a:endParaRPr lang="ko-KR" altLang="en-US" sz="2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29347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gasLimit</a:t>
                      </a:r>
                      <a:endParaRPr lang="ko-KR" altLang="en-US" sz="2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428799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to</a:t>
                      </a:r>
                      <a:endParaRPr lang="ko-KR" altLang="en-US" sz="2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789651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value</a:t>
                      </a:r>
                      <a:endParaRPr lang="ko-KR" altLang="en-US" sz="2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855020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data</a:t>
                      </a:r>
                      <a:endParaRPr lang="ko-KR" altLang="en-US" sz="2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4134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1350581-2F15-4F4E-A47F-84C5D55155F7}"/>
              </a:ext>
            </a:extLst>
          </p:cNvPr>
          <p:cNvSpPr txBox="1"/>
          <p:nvPr/>
        </p:nvSpPr>
        <p:spPr>
          <a:xfrm>
            <a:off x="7464152" y="6157294"/>
            <a:ext cx="3118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공개키 복구 ➡ 발신자 주소</a:t>
            </a: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D5D0E47-7D15-42AF-93AE-73C6DA429509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0582462" y="2419083"/>
            <a:ext cx="119652" cy="3907488"/>
          </a:xfrm>
          <a:prstGeom prst="bentConnector3">
            <a:avLst>
              <a:gd name="adj1" fmla="val 291054"/>
            </a:avLst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E183814-C7D5-48FD-A1CC-DB7144B36059}"/>
              </a:ext>
            </a:extLst>
          </p:cNvPr>
          <p:cNvSpPr txBox="1"/>
          <p:nvPr/>
        </p:nvSpPr>
        <p:spPr>
          <a:xfrm>
            <a:off x="5699956" y="1567186"/>
            <a:ext cx="7920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chemeClr val="bg1">
                    <a:lumMod val="85000"/>
                  </a:schemeClr>
                </a:solidFill>
              </a:rPr>
              <a:t>➡</a:t>
            </a:r>
          </a:p>
        </p:txBody>
      </p:sp>
      <p:graphicFrame>
        <p:nvGraphicFramePr>
          <p:cNvPr id="21" name="표 38">
            <a:extLst>
              <a:ext uri="{FF2B5EF4-FFF2-40B4-BE49-F238E27FC236}">
                <a16:creationId xmlns:a16="http://schemas.microsoft.com/office/drawing/2014/main" id="{F1408207-88D0-44B5-B6AB-BEB5E36A0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2614"/>
              </p:ext>
            </p:extLst>
          </p:nvPr>
        </p:nvGraphicFramePr>
        <p:xfrm>
          <a:off x="4613327" y="2727375"/>
          <a:ext cx="2967792" cy="3867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7792">
                  <a:extLst>
                    <a:ext uri="{9D8B030D-6E8A-4147-A177-3AD203B41FA5}">
                      <a16:colId xmlns:a16="http://schemas.microsoft.com/office/drawing/2014/main" val="522052225"/>
                    </a:ext>
                  </a:extLst>
                </a:gridCol>
              </a:tblGrid>
              <a:tr h="55251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발신자 </a:t>
                      </a:r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6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0103072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가스당 지불 가격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29347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가스 최대 수량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428799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수신자 주소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789651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전송할 </a:t>
                      </a:r>
                      <a:r>
                        <a:rPr lang="ko-KR" altLang="en-US" sz="16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이더의</a:t>
                      </a:r>
                      <a:r>
                        <a:rPr lang="ko-KR" alt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양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855020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선택적</a:t>
                      </a:r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(optional)</a:t>
                      </a:r>
                      <a:r>
                        <a:rPr lang="ko-KR" alt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데이터 필드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41349"/>
                  </a:ext>
                </a:extLst>
              </a:tr>
              <a:tr h="55251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발신자 서명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955739"/>
                  </a:ext>
                </a:extLst>
              </a:tr>
            </a:tbl>
          </a:graphicData>
        </a:graphic>
      </p:graphicFrame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39365C8-6EAD-46B2-AC70-395EDED31E8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240016" y="6326571"/>
            <a:ext cx="1224136" cy="6733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14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EDE4E39-7FCE-4C47-837E-1E4770B9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유형 </a:t>
            </a:r>
            <a:r>
              <a:rPr lang="en-US" altLang="ko-KR" dirty="0"/>
              <a:t>2</a:t>
            </a:r>
            <a:r>
              <a:rPr lang="ko-KR" altLang="en-US" dirty="0"/>
              <a:t>가지 </a:t>
            </a:r>
            <a:r>
              <a:rPr lang="en-US" altLang="ko-KR" dirty="0"/>
              <a:t>[ Message call, Contract creation ]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7365BB-84BD-E9E2-F030-16B56C5583DA}"/>
              </a:ext>
            </a:extLst>
          </p:cNvPr>
          <p:cNvSpPr/>
          <p:nvPr/>
        </p:nvSpPr>
        <p:spPr>
          <a:xfrm>
            <a:off x="5120197" y="723066"/>
            <a:ext cx="1983915" cy="25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ea typeface="맑은 고딕"/>
              </a:rPr>
              <a:t>submit by </a:t>
            </a:r>
            <a:br>
              <a:rPr lang="en-US" altLang="ko-KR" sz="2000" dirty="0">
                <a:ea typeface="맑은 고딕"/>
              </a:rPr>
            </a:br>
            <a:r>
              <a:rPr lang="ko-KR" altLang="en-US" sz="2000" dirty="0">
                <a:ea typeface="맑은 고딕"/>
              </a:rPr>
              <a:t>EOA</a:t>
            </a:r>
            <a:endParaRPr 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EA5AE2E-55A4-A8A4-1DD0-E1DEC39F6CA5}"/>
              </a:ext>
            </a:extLst>
          </p:cNvPr>
          <p:cNvSpPr/>
          <p:nvPr/>
        </p:nvSpPr>
        <p:spPr>
          <a:xfrm>
            <a:off x="7757527" y="663200"/>
            <a:ext cx="2798346" cy="372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500" dirty="0" err="1">
                <a:ea typeface="맑은 고딕"/>
              </a:rPr>
              <a:t>Contract</a:t>
            </a:r>
            <a:r>
              <a:rPr lang="ko-KR" altLang="en-US" sz="2500" dirty="0">
                <a:ea typeface="맑은 고딕"/>
              </a:rPr>
              <a:t> </a:t>
            </a:r>
            <a:r>
              <a:rPr lang="ko-KR" altLang="en-US" sz="2500" dirty="0" err="1">
                <a:ea typeface="맑은 고딕"/>
              </a:rPr>
              <a:t>creation</a:t>
            </a:r>
            <a:endParaRPr lang="ko-KR" sz="2500" dirty="0" err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391026-46CC-F98C-4192-BDBD3D2AB103}"/>
              </a:ext>
            </a:extLst>
          </p:cNvPr>
          <p:cNvSpPr/>
          <p:nvPr/>
        </p:nvSpPr>
        <p:spPr>
          <a:xfrm>
            <a:off x="1993486" y="663568"/>
            <a:ext cx="2096936" cy="372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500" dirty="0" err="1">
                <a:ea typeface="맑은 고딕"/>
              </a:rPr>
              <a:t>Message</a:t>
            </a:r>
            <a:r>
              <a:rPr lang="ko-KR" altLang="en-US" sz="2500" dirty="0">
                <a:ea typeface="맑은 고딕"/>
              </a:rPr>
              <a:t> </a:t>
            </a:r>
            <a:r>
              <a:rPr lang="ko-KR" altLang="en-US" sz="2500" dirty="0" err="1">
                <a:ea typeface="맑은 고딕"/>
              </a:rPr>
              <a:t>call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E2B2962-DB22-47CD-8627-A04F6FAEAEEC}"/>
              </a:ext>
            </a:extLst>
          </p:cNvPr>
          <p:cNvGrpSpPr/>
          <p:nvPr/>
        </p:nvGrpSpPr>
        <p:grpSpPr>
          <a:xfrm>
            <a:off x="1415480" y="1870991"/>
            <a:ext cx="3240000" cy="1396364"/>
            <a:chOff x="1322376" y="1833648"/>
            <a:chExt cx="3240000" cy="139636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694EED6-854C-044D-5C9B-815676D9872B}"/>
                </a:ext>
              </a:extLst>
            </p:cNvPr>
            <p:cNvSpPr/>
            <p:nvPr/>
          </p:nvSpPr>
          <p:spPr>
            <a:xfrm>
              <a:off x="1322376" y="1833648"/>
              <a:ext cx="3240000" cy="1080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ea typeface="맑은 고딕"/>
                </a:rPr>
                <a:t>EOA </a:t>
              </a:r>
              <a:r>
                <a:rPr lang="ko-KR" altLang="en-US" sz="1600" dirty="0">
                  <a:ea typeface="+mn-lt"/>
                  <a:cs typeface="+mn-lt"/>
                </a:rPr>
                <a:t>                  </a:t>
              </a:r>
              <a:r>
                <a:rPr lang="ko-KR" altLang="en-US" sz="1600" dirty="0">
                  <a:ea typeface="맑은 고딕"/>
                </a:rPr>
                <a:t> EOA </a:t>
              </a:r>
              <a:r>
                <a:rPr lang="ko-KR" altLang="en-US" sz="1600" dirty="0" err="1">
                  <a:ea typeface="맑은 고딕"/>
                </a:rPr>
                <a:t>or</a:t>
              </a:r>
              <a:r>
                <a:rPr lang="ko-KR" altLang="en-US" sz="1600" dirty="0">
                  <a:ea typeface="맑은 고딕"/>
                </a:rPr>
                <a:t> CA</a:t>
              </a:r>
              <a:endParaRPr lang="ko-KR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E715E5A-3A7E-6A1F-A78F-5801500AE4C5}"/>
                </a:ext>
              </a:extLst>
            </p:cNvPr>
            <p:cNvSpPr/>
            <p:nvPr/>
          </p:nvSpPr>
          <p:spPr>
            <a:xfrm>
              <a:off x="2171450" y="2910215"/>
              <a:ext cx="1538941" cy="3197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/>
                  <a:ea typeface="Malgun Gothic"/>
                </a:rPr>
                <a:t>World State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35F3F6C-5B03-7C3C-A815-1243CDFD8453}"/>
                </a:ext>
              </a:extLst>
            </p:cNvPr>
            <p:cNvSpPr/>
            <p:nvPr/>
          </p:nvSpPr>
          <p:spPr>
            <a:xfrm>
              <a:off x="1867430" y="2040554"/>
              <a:ext cx="1538941" cy="3197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solidFill>
                    <a:srgbClr val="00C8EB"/>
                  </a:solidFill>
                  <a:latin typeface="Malgun Gothic"/>
                  <a:ea typeface="Malgun Gothic"/>
                </a:rPr>
                <a:t>Message</a:t>
              </a: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1FAA5FAA-E30E-487B-9A05-AE10EDF4BFDA}"/>
                </a:ext>
              </a:extLst>
            </p:cNvPr>
            <p:cNvCxnSpPr>
              <a:cxnSpLocks/>
            </p:cNvCxnSpPr>
            <p:nvPr/>
          </p:nvCxnSpPr>
          <p:spPr>
            <a:xfrm>
              <a:off x="2041222" y="2362204"/>
              <a:ext cx="1191359" cy="0"/>
            </a:xfrm>
            <a:prstGeom prst="straightConnector1">
              <a:avLst/>
            </a:prstGeom>
            <a:ln>
              <a:solidFill>
                <a:srgbClr val="00C8E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9">
            <a:extLst>
              <a:ext uri="{FF2B5EF4-FFF2-40B4-BE49-F238E27FC236}">
                <a16:creationId xmlns:a16="http://schemas.microsoft.com/office/drawing/2014/main" id="{092A0054-C117-4DFE-A7AD-1BDE6621C228}"/>
              </a:ext>
            </a:extLst>
          </p:cNvPr>
          <p:cNvSpPr txBox="1"/>
          <p:nvPr/>
        </p:nvSpPr>
        <p:spPr>
          <a:xfrm>
            <a:off x="2290355" y="1149312"/>
            <a:ext cx="1500270" cy="31335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18000" tIns="18000" rIns="18000" bIns="180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Transaction</a:t>
            </a:r>
            <a:endParaRPr lang="ko-KR" altLang="en-US" dirty="0" err="1">
              <a:solidFill>
                <a:schemeClr val="bg1">
                  <a:lumMod val="85000"/>
                </a:schemeClr>
              </a:solidFill>
              <a:ea typeface="맑은 고딕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6C93766-056C-4F5E-8AFD-47BA821874A5}"/>
              </a:ext>
            </a:extLst>
          </p:cNvPr>
          <p:cNvCxnSpPr>
            <a:cxnSpLocks/>
          </p:cNvCxnSpPr>
          <p:nvPr/>
        </p:nvCxnSpPr>
        <p:spPr>
          <a:xfrm>
            <a:off x="3035300" y="1534670"/>
            <a:ext cx="0" cy="23856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9">
            <a:extLst>
              <a:ext uri="{FF2B5EF4-FFF2-40B4-BE49-F238E27FC236}">
                <a16:creationId xmlns:a16="http://schemas.microsoft.com/office/drawing/2014/main" id="{E8B21BB9-B93A-4CB7-8BAC-3BB8D2C5D752}"/>
              </a:ext>
            </a:extLst>
          </p:cNvPr>
          <p:cNvSpPr txBox="1"/>
          <p:nvPr/>
        </p:nvSpPr>
        <p:spPr>
          <a:xfrm>
            <a:off x="8378070" y="1149433"/>
            <a:ext cx="1500270" cy="31335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18000" tIns="18000" rIns="18000" bIns="180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Transaction</a:t>
            </a:r>
            <a:endParaRPr lang="ko-KR" altLang="en-US" dirty="0" err="1">
              <a:solidFill>
                <a:schemeClr val="bg1">
                  <a:lumMod val="85000"/>
                </a:schemeClr>
              </a:solidFill>
              <a:ea typeface="맑은 고딕"/>
            </a:endParaRP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94176A19-1AC4-4AAC-BF41-6FCF3D2470ED}"/>
              </a:ext>
            </a:extLst>
          </p:cNvPr>
          <p:cNvGrpSpPr/>
          <p:nvPr/>
        </p:nvGrpSpPr>
        <p:grpSpPr>
          <a:xfrm>
            <a:off x="335360" y="4365104"/>
            <a:ext cx="2382209" cy="2371002"/>
            <a:chOff x="3200056" y="1117210"/>
            <a:chExt cx="2382209" cy="2371002"/>
          </a:xfrm>
        </p:grpSpPr>
        <p:sp>
          <p:nvSpPr>
            <p:cNvPr id="150" name="TextBox 42">
              <a:extLst>
                <a:ext uri="{FF2B5EF4-FFF2-40B4-BE49-F238E27FC236}">
                  <a16:creationId xmlns:a16="http://schemas.microsoft.com/office/drawing/2014/main" id="{0E22AF40-57A4-42B8-948F-6B0B18382A26}"/>
                </a:ext>
              </a:extLst>
            </p:cNvPr>
            <p:cNvSpPr txBox="1"/>
            <p:nvPr/>
          </p:nvSpPr>
          <p:spPr>
            <a:xfrm>
              <a:off x="3726782" y="3211213"/>
              <a:ext cx="1328756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World State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(t)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sp>
          <p:nvSpPr>
            <p:cNvPr id="151" name="TextBox 36">
              <a:extLst>
                <a:ext uri="{FF2B5EF4-FFF2-40B4-BE49-F238E27FC236}">
                  <a16:creationId xmlns:a16="http://schemas.microsoft.com/office/drawing/2014/main" id="{23D44AE3-07E2-497E-86F5-A97955CA6225}"/>
                </a:ext>
              </a:extLst>
            </p:cNvPr>
            <p:cNvSpPr txBox="1"/>
            <p:nvPr/>
          </p:nvSpPr>
          <p:spPr>
            <a:xfrm>
              <a:off x="3284572" y="1231441"/>
              <a:ext cx="783107" cy="22101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Address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 1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2" name="TextBox 36">
              <a:extLst>
                <a:ext uri="{FF2B5EF4-FFF2-40B4-BE49-F238E27FC236}">
                  <a16:creationId xmlns:a16="http://schemas.microsoft.com/office/drawing/2014/main" id="{BE3A1E39-098F-483B-A780-0A5547B3B4BC}"/>
                </a:ext>
              </a:extLst>
            </p:cNvPr>
            <p:cNvSpPr txBox="1"/>
            <p:nvPr/>
          </p:nvSpPr>
          <p:spPr>
            <a:xfrm>
              <a:off x="3280759" y="1493598"/>
              <a:ext cx="783107" cy="22101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Address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2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D0660ED-0CF2-4510-A1BD-2E934A599600}"/>
                </a:ext>
              </a:extLst>
            </p:cNvPr>
            <p:cNvSpPr txBox="1"/>
            <p:nvPr/>
          </p:nvSpPr>
          <p:spPr>
            <a:xfrm>
              <a:off x="3561318" y="1728342"/>
              <a:ext cx="365006" cy="32316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b="1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⋮</a:t>
              </a:r>
              <a:endParaRPr lang="ko-KR" altLang="en-US" sz="1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4" name="TextBox 36">
              <a:extLst>
                <a:ext uri="{FF2B5EF4-FFF2-40B4-BE49-F238E27FC236}">
                  <a16:creationId xmlns:a16="http://schemas.microsoft.com/office/drawing/2014/main" id="{1879C6FE-464B-4949-8C27-51CA65C51947}"/>
                </a:ext>
              </a:extLst>
            </p:cNvPr>
            <p:cNvSpPr txBox="1"/>
            <p:nvPr/>
          </p:nvSpPr>
          <p:spPr>
            <a:xfrm>
              <a:off x="3280759" y="2045721"/>
              <a:ext cx="783107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Address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n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5" name="TextBox 36">
              <a:extLst>
                <a:ext uri="{FF2B5EF4-FFF2-40B4-BE49-F238E27FC236}">
                  <a16:creationId xmlns:a16="http://schemas.microsoft.com/office/drawing/2014/main" id="{985E3D6F-8ECF-4436-82B5-065899D71EB7}"/>
                </a:ext>
              </a:extLst>
            </p:cNvPr>
            <p:cNvSpPr txBox="1"/>
            <p:nvPr/>
          </p:nvSpPr>
          <p:spPr>
            <a:xfrm>
              <a:off x="4295960" y="1231441"/>
              <a:ext cx="1209050" cy="22101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 1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6" name="TextBox 36">
              <a:extLst>
                <a:ext uri="{FF2B5EF4-FFF2-40B4-BE49-F238E27FC236}">
                  <a16:creationId xmlns:a16="http://schemas.microsoft.com/office/drawing/2014/main" id="{7AEA5D16-C20D-488A-BA07-E93C219A1B69}"/>
                </a:ext>
              </a:extLst>
            </p:cNvPr>
            <p:cNvSpPr txBox="1"/>
            <p:nvPr/>
          </p:nvSpPr>
          <p:spPr>
            <a:xfrm>
              <a:off x="4292147" y="1493598"/>
              <a:ext cx="1209050" cy="22101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2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E75F791C-2E61-408A-BBA2-2304EA8E1A58}"/>
                </a:ext>
              </a:extLst>
            </p:cNvPr>
            <p:cNvSpPr txBox="1"/>
            <p:nvPr/>
          </p:nvSpPr>
          <p:spPr>
            <a:xfrm>
              <a:off x="4712224" y="1728342"/>
              <a:ext cx="365006" cy="32316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b="1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⋮</a:t>
              </a:r>
              <a:endParaRPr lang="ko-KR" altLang="en-US" sz="1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8" name="TextBox 36">
              <a:extLst>
                <a:ext uri="{FF2B5EF4-FFF2-40B4-BE49-F238E27FC236}">
                  <a16:creationId xmlns:a16="http://schemas.microsoft.com/office/drawing/2014/main" id="{49499A43-23BE-44F4-A48D-98107B5BB3FD}"/>
                </a:ext>
              </a:extLst>
            </p:cNvPr>
            <p:cNvSpPr txBox="1"/>
            <p:nvPr/>
          </p:nvSpPr>
          <p:spPr>
            <a:xfrm>
              <a:off x="4316314" y="2045721"/>
              <a:ext cx="1184884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n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59" name="직선 화살표 연결선 158">
              <a:extLst>
                <a:ext uri="{FF2B5EF4-FFF2-40B4-BE49-F238E27FC236}">
                  <a16:creationId xmlns:a16="http://schemas.microsoft.com/office/drawing/2014/main" id="{2597DFDC-BC08-42BD-8C9C-89C4D02B3F08}"/>
                </a:ext>
              </a:extLst>
            </p:cNvPr>
            <p:cNvCxnSpPr>
              <a:cxnSpLocks/>
              <a:stCxn id="151" idx="3"/>
              <a:endCxn id="155" idx="1"/>
            </p:cNvCxnSpPr>
            <p:nvPr/>
          </p:nvCxnSpPr>
          <p:spPr>
            <a:xfrm>
              <a:off x="4067679" y="1341950"/>
              <a:ext cx="228281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화살표 연결선 159">
              <a:extLst>
                <a:ext uri="{FF2B5EF4-FFF2-40B4-BE49-F238E27FC236}">
                  <a16:creationId xmlns:a16="http://schemas.microsoft.com/office/drawing/2014/main" id="{00FF19D0-C0AE-483F-974B-CB437FDEC8F0}"/>
                </a:ext>
              </a:extLst>
            </p:cNvPr>
            <p:cNvCxnSpPr>
              <a:cxnSpLocks/>
              <a:stCxn id="152" idx="3"/>
              <a:endCxn id="156" idx="1"/>
            </p:cNvCxnSpPr>
            <p:nvPr/>
          </p:nvCxnSpPr>
          <p:spPr>
            <a:xfrm>
              <a:off x="4063866" y="1604107"/>
              <a:ext cx="228281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>
              <a:extLst>
                <a:ext uri="{FF2B5EF4-FFF2-40B4-BE49-F238E27FC236}">
                  <a16:creationId xmlns:a16="http://schemas.microsoft.com/office/drawing/2014/main" id="{60819D01-A466-4776-8974-258904F94604}"/>
                </a:ext>
              </a:extLst>
            </p:cNvPr>
            <p:cNvCxnSpPr>
              <a:cxnSpLocks/>
              <a:stCxn id="154" idx="3"/>
              <a:endCxn id="158" idx="1"/>
            </p:cNvCxnSpPr>
            <p:nvPr/>
          </p:nvCxnSpPr>
          <p:spPr>
            <a:xfrm>
              <a:off x="4063866" y="2156230"/>
              <a:ext cx="252448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0B20BA26-096A-4432-A576-3496A3891E7A}"/>
                </a:ext>
              </a:extLst>
            </p:cNvPr>
            <p:cNvGrpSpPr/>
            <p:nvPr/>
          </p:nvGrpSpPr>
          <p:grpSpPr>
            <a:xfrm>
              <a:off x="4295800" y="2644126"/>
              <a:ext cx="1236786" cy="508034"/>
              <a:chOff x="7163938" y="4363267"/>
              <a:chExt cx="1236786" cy="508034"/>
            </a:xfrm>
          </p:grpSpPr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49CB0D81-83AC-4D71-8A0C-76B29EF85691}"/>
                  </a:ext>
                </a:extLst>
              </p:cNvPr>
              <p:cNvGrpSpPr/>
              <p:nvPr/>
            </p:nvGrpSpPr>
            <p:grpSpPr>
              <a:xfrm>
                <a:off x="7163938" y="4363267"/>
                <a:ext cx="618393" cy="508034"/>
                <a:chOff x="7021855" y="4669484"/>
                <a:chExt cx="618393" cy="508034"/>
              </a:xfrm>
            </p:grpSpPr>
            <p:sp>
              <p:nvSpPr>
                <p:cNvPr id="170" name="TextBox 45">
                  <a:extLst>
                    <a:ext uri="{FF2B5EF4-FFF2-40B4-BE49-F238E27FC236}">
                      <a16:creationId xmlns:a16="http://schemas.microsoft.com/office/drawing/2014/main" id="{18959E0D-08A3-4C75-B50F-2174968ACC62}"/>
                    </a:ext>
                  </a:extLst>
                </p:cNvPr>
                <p:cNvSpPr txBox="1"/>
                <p:nvPr/>
              </p:nvSpPr>
              <p:spPr>
                <a:xfrm>
                  <a:off x="7021855" y="4971041"/>
                  <a:ext cx="618393" cy="206477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10800" tIns="10800" rIns="10800" bIns="1080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200" dirty="0" err="1">
                      <a:solidFill>
                        <a:schemeClr val="bg1">
                          <a:lumMod val="85000"/>
                        </a:schemeClr>
                      </a:solidFill>
                      <a:ea typeface="맑은 고딕"/>
                    </a:rPr>
                    <a:t>code</a:t>
                  </a:r>
                </a:p>
              </p:txBody>
            </p:sp>
            <p:pic>
              <p:nvPicPr>
                <p:cNvPr id="171" name="그래픽 170">
                  <a:extLst>
                    <a:ext uri="{FF2B5EF4-FFF2-40B4-BE49-F238E27FC236}">
                      <a16:creationId xmlns:a16="http://schemas.microsoft.com/office/drawing/2014/main" id="{18263FC7-82BB-4816-9229-5D1D93FD2B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15458" y="4669484"/>
                  <a:ext cx="231188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6C9CF6FA-2071-40C3-8144-6386D5834D72}"/>
                  </a:ext>
                </a:extLst>
              </p:cNvPr>
              <p:cNvGrpSpPr/>
              <p:nvPr/>
            </p:nvGrpSpPr>
            <p:grpSpPr>
              <a:xfrm>
                <a:off x="7782331" y="4363267"/>
                <a:ext cx="618393" cy="508033"/>
                <a:chOff x="7640248" y="4669484"/>
                <a:chExt cx="618393" cy="508033"/>
              </a:xfrm>
            </p:grpSpPr>
            <p:sp>
              <p:nvSpPr>
                <p:cNvPr id="168" name="원통형 167">
                  <a:extLst>
                    <a:ext uri="{FF2B5EF4-FFF2-40B4-BE49-F238E27FC236}">
                      <a16:creationId xmlns:a16="http://schemas.microsoft.com/office/drawing/2014/main" id="{241CE7C0-0395-4E3F-AFD7-5E6ED833CD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42110" y="4669484"/>
                  <a:ext cx="230400" cy="288000"/>
                </a:xfrm>
                <a:prstGeom prst="can">
                  <a:avLst/>
                </a:prstGeom>
                <a:noFill/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169" name="TextBox 45">
                  <a:extLst>
                    <a:ext uri="{FF2B5EF4-FFF2-40B4-BE49-F238E27FC236}">
                      <a16:creationId xmlns:a16="http://schemas.microsoft.com/office/drawing/2014/main" id="{31DF7840-DF61-43AB-BEDD-1452AD78B4B9}"/>
                    </a:ext>
                  </a:extLst>
                </p:cNvPr>
                <p:cNvSpPr txBox="1"/>
                <p:nvPr/>
              </p:nvSpPr>
              <p:spPr>
                <a:xfrm>
                  <a:off x="7640248" y="4971040"/>
                  <a:ext cx="618393" cy="206477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10800" tIns="10800" rIns="10800" bIns="1080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solidFill>
                        <a:schemeClr val="bg1">
                          <a:lumMod val="85000"/>
                        </a:schemeClr>
                      </a:solidFill>
                      <a:ea typeface="맑은 고딕"/>
                    </a:rPr>
                    <a:t>storage</a:t>
                  </a:r>
                  <a:endParaRPr lang="ko-KR" altLang="en-US" sz="1200" dirty="0" err="1">
                    <a:solidFill>
                      <a:schemeClr val="bg1">
                        <a:lumMod val="85000"/>
                      </a:schemeClr>
                    </a:solidFill>
                    <a:ea typeface="맑은 고딕"/>
                  </a:endParaRPr>
                </a:p>
              </p:txBody>
            </p:sp>
          </p:grpSp>
        </p:grp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24F6C342-F2A4-40C8-969A-0BB4696FB1A8}"/>
                </a:ext>
              </a:extLst>
            </p:cNvPr>
            <p:cNvCxnSpPr>
              <a:cxnSpLocks/>
            </p:cNvCxnSpPr>
            <p:nvPr/>
          </p:nvCxnSpPr>
          <p:spPr>
            <a:xfrm>
              <a:off x="4604996" y="2284086"/>
              <a:ext cx="1" cy="320127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>
              <a:extLst>
                <a:ext uri="{FF2B5EF4-FFF2-40B4-BE49-F238E27FC236}">
                  <a16:creationId xmlns:a16="http://schemas.microsoft.com/office/drawing/2014/main" id="{3DD68D87-B299-44B2-A9E8-026C194E8A36}"/>
                </a:ext>
              </a:extLst>
            </p:cNvPr>
            <p:cNvCxnSpPr>
              <a:cxnSpLocks/>
            </p:cNvCxnSpPr>
            <p:nvPr/>
          </p:nvCxnSpPr>
          <p:spPr>
            <a:xfrm>
              <a:off x="5230504" y="2278739"/>
              <a:ext cx="1" cy="320127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C170ECEF-E6AA-49D3-9D0F-FD33F3D373E8}"/>
                </a:ext>
              </a:extLst>
            </p:cNvPr>
            <p:cNvSpPr/>
            <p:nvPr/>
          </p:nvSpPr>
          <p:spPr>
            <a:xfrm>
              <a:off x="3200056" y="1117210"/>
              <a:ext cx="2382209" cy="209056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24C870C8-D4CA-4C4A-B85D-B8DA480C323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104112" y="849060"/>
            <a:ext cx="653415" cy="42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3257B513-4F3A-48DC-AAE9-C1BAAC23AE33}"/>
              </a:ext>
            </a:extLst>
          </p:cNvPr>
          <p:cNvCxnSpPr>
            <a:cxnSpLocks/>
          </p:cNvCxnSpPr>
          <p:nvPr/>
        </p:nvCxnSpPr>
        <p:spPr>
          <a:xfrm>
            <a:off x="263525" y="3370008"/>
            <a:ext cx="561645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F8FD875B-B8AF-4E74-8DB5-EBE136F70317}"/>
              </a:ext>
            </a:extLst>
          </p:cNvPr>
          <p:cNvGrpSpPr/>
          <p:nvPr/>
        </p:nvGrpSpPr>
        <p:grpSpPr>
          <a:xfrm>
            <a:off x="7671947" y="1869248"/>
            <a:ext cx="3240000" cy="1396364"/>
            <a:chOff x="7671947" y="1928240"/>
            <a:chExt cx="3240000" cy="139636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A5A95F4-5934-0506-832B-30B6BD0EB288}"/>
                </a:ext>
              </a:extLst>
            </p:cNvPr>
            <p:cNvSpPr/>
            <p:nvPr/>
          </p:nvSpPr>
          <p:spPr>
            <a:xfrm>
              <a:off x="8384959" y="2033084"/>
              <a:ext cx="1538941" cy="3197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srgbClr val="00C8EB"/>
                  </a:solidFill>
                  <a:latin typeface="Malgun Gothic"/>
                  <a:ea typeface="Malgun Gothic"/>
                </a:rPr>
                <a:t>Create</a:t>
              </a: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22D1D722-9BAC-4990-853B-A0243CAD31E3}"/>
                </a:ext>
              </a:extLst>
            </p:cNvPr>
            <p:cNvSpPr/>
            <p:nvPr/>
          </p:nvSpPr>
          <p:spPr>
            <a:xfrm>
              <a:off x="7671947" y="1928240"/>
              <a:ext cx="3240000" cy="1080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dirty="0"/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B31619E0-BDEE-4F88-BE71-6A58B9B27F32}"/>
                </a:ext>
              </a:extLst>
            </p:cNvPr>
            <p:cNvSpPr/>
            <p:nvPr/>
          </p:nvSpPr>
          <p:spPr>
            <a:xfrm>
              <a:off x="8521021" y="3004807"/>
              <a:ext cx="1538941" cy="3197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/>
                  <a:ea typeface="Malgun Gothic"/>
                </a:rPr>
                <a:t>World State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C0AD0A36-AE43-470C-BD5B-EB55E281BBCF}"/>
                </a:ext>
              </a:extLst>
            </p:cNvPr>
            <p:cNvSpPr/>
            <p:nvPr/>
          </p:nvSpPr>
          <p:spPr>
            <a:xfrm>
              <a:off x="8241964" y="2363051"/>
              <a:ext cx="1861324" cy="442751"/>
            </a:xfrm>
            <a:prstGeom prst="rect">
              <a:avLst/>
            </a:prstGeom>
            <a:noFill/>
            <a:ln>
              <a:solidFill>
                <a:srgbClr val="00C8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Malgun Gothic"/>
                  <a:ea typeface="Malgun Gothic"/>
                </a:rPr>
                <a:t>Contract account</a:t>
              </a:r>
            </a:p>
          </p:txBody>
        </p:sp>
      </p:grp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142087A9-B0CC-42A1-8D4C-DAEEFC7EFFAA}"/>
              </a:ext>
            </a:extLst>
          </p:cNvPr>
          <p:cNvGrpSpPr/>
          <p:nvPr/>
        </p:nvGrpSpPr>
        <p:grpSpPr>
          <a:xfrm>
            <a:off x="6408731" y="4329132"/>
            <a:ext cx="2382209" cy="2371002"/>
            <a:chOff x="3200056" y="1117210"/>
            <a:chExt cx="2382209" cy="2371002"/>
          </a:xfrm>
        </p:grpSpPr>
        <p:sp>
          <p:nvSpPr>
            <p:cNvPr id="262" name="TextBox 42">
              <a:extLst>
                <a:ext uri="{FF2B5EF4-FFF2-40B4-BE49-F238E27FC236}">
                  <a16:creationId xmlns:a16="http://schemas.microsoft.com/office/drawing/2014/main" id="{18B4BD78-EA67-44A7-B32C-DB9358906799}"/>
                </a:ext>
              </a:extLst>
            </p:cNvPr>
            <p:cNvSpPr txBox="1"/>
            <p:nvPr/>
          </p:nvSpPr>
          <p:spPr>
            <a:xfrm>
              <a:off x="3726782" y="3211213"/>
              <a:ext cx="1328756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World State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(t)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sp>
          <p:nvSpPr>
            <p:cNvPr id="263" name="TextBox 36">
              <a:extLst>
                <a:ext uri="{FF2B5EF4-FFF2-40B4-BE49-F238E27FC236}">
                  <a16:creationId xmlns:a16="http://schemas.microsoft.com/office/drawing/2014/main" id="{E8C7969C-0D97-47BF-8612-AA4330F40972}"/>
                </a:ext>
              </a:extLst>
            </p:cNvPr>
            <p:cNvSpPr txBox="1"/>
            <p:nvPr/>
          </p:nvSpPr>
          <p:spPr>
            <a:xfrm>
              <a:off x="3284572" y="1231441"/>
              <a:ext cx="783107" cy="22101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Address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 1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4" name="TextBox 36">
              <a:extLst>
                <a:ext uri="{FF2B5EF4-FFF2-40B4-BE49-F238E27FC236}">
                  <a16:creationId xmlns:a16="http://schemas.microsoft.com/office/drawing/2014/main" id="{471E3B8D-E3C2-4F54-89D4-84766D6357C7}"/>
                </a:ext>
              </a:extLst>
            </p:cNvPr>
            <p:cNvSpPr txBox="1"/>
            <p:nvPr/>
          </p:nvSpPr>
          <p:spPr>
            <a:xfrm>
              <a:off x="3280759" y="1493598"/>
              <a:ext cx="783107" cy="22101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Address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2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735DEDE1-004F-4FB7-8A61-883F7CD262AA}"/>
                </a:ext>
              </a:extLst>
            </p:cNvPr>
            <p:cNvSpPr txBox="1"/>
            <p:nvPr/>
          </p:nvSpPr>
          <p:spPr>
            <a:xfrm>
              <a:off x="3561318" y="1728342"/>
              <a:ext cx="365006" cy="32316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b="1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⋮</a:t>
              </a:r>
              <a:endParaRPr lang="ko-KR" altLang="en-US" sz="1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67" name="TextBox 36">
              <a:extLst>
                <a:ext uri="{FF2B5EF4-FFF2-40B4-BE49-F238E27FC236}">
                  <a16:creationId xmlns:a16="http://schemas.microsoft.com/office/drawing/2014/main" id="{A1672A89-97D0-4FA5-8DD4-103562B6B502}"/>
                </a:ext>
              </a:extLst>
            </p:cNvPr>
            <p:cNvSpPr txBox="1"/>
            <p:nvPr/>
          </p:nvSpPr>
          <p:spPr>
            <a:xfrm>
              <a:off x="4295960" y="1231441"/>
              <a:ext cx="1209050" cy="22101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 1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8" name="TextBox 36">
              <a:extLst>
                <a:ext uri="{FF2B5EF4-FFF2-40B4-BE49-F238E27FC236}">
                  <a16:creationId xmlns:a16="http://schemas.microsoft.com/office/drawing/2014/main" id="{EA4D4943-C703-443A-8A60-C33A67760C4D}"/>
                </a:ext>
              </a:extLst>
            </p:cNvPr>
            <p:cNvSpPr txBox="1"/>
            <p:nvPr/>
          </p:nvSpPr>
          <p:spPr>
            <a:xfrm>
              <a:off x="4292147" y="1493598"/>
              <a:ext cx="1209050" cy="22101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2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42C55AF8-F5F6-4869-A9D9-763A3C0DCC9F}"/>
                </a:ext>
              </a:extLst>
            </p:cNvPr>
            <p:cNvSpPr txBox="1"/>
            <p:nvPr/>
          </p:nvSpPr>
          <p:spPr>
            <a:xfrm>
              <a:off x="4759533" y="1728342"/>
              <a:ext cx="365006" cy="32316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b="1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⋮</a:t>
              </a:r>
              <a:endParaRPr lang="ko-KR" altLang="en-US" sz="1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271" name="직선 화살표 연결선 270">
              <a:extLst>
                <a:ext uri="{FF2B5EF4-FFF2-40B4-BE49-F238E27FC236}">
                  <a16:creationId xmlns:a16="http://schemas.microsoft.com/office/drawing/2014/main" id="{9FF0DA69-83B3-4E36-9D39-81598E3C3BD9}"/>
                </a:ext>
              </a:extLst>
            </p:cNvPr>
            <p:cNvCxnSpPr>
              <a:cxnSpLocks/>
              <a:stCxn id="263" idx="3"/>
              <a:endCxn id="267" idx="1"/>
            </p:cNvCxnSpPr>
            <p:nvPr/>
          </p:nvCxnSpPr>
          <p:spPr>
            <a:xfrm>
              <a:off x="4067679" y="1341950"/>
              <a:ext cx="228281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화살표 연결선 271">
              <a:extLst>
                <a:ext uri="{FF2B5EF4-FFF2-40B4-BE49-F238E27FC236}">
                  <a16:creationId xmlns:a16="http://schemas.microsoft.com/office/drawing/2014/main" id="{F3A27931-218E-4C2D-942B-F2CB28E321AC}"/>
                </a:ext>
              </a:extLst>
            </p:cNvPr>
            <p:cNvCxnSpPr>
              <a:cxnSpLocks/>
              <a:stCxn id="264" idx="3"/>
              <a:endCxn id="268" idx="1"/>
            </p:cNvCxnSpPr>
            <p:nvPr/>
          </p:nvCxnSpPr>
          <p:spPr>
            <a:xfrm>
              <a:off x="4063866" y="1604107"/>
              <a:ext cx="228281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ED24C356-77CE-4256-A750-0810EA15B92F}"/>
                </a:ext>
              </a:extLst>
            </p:cNvPr>
            <p:cNvSpPr/>
            <p:nvPr/>
          </p:nvSpPr>
          <p:spPr>
            <a:xfrm>
              <a:off x="3200056" y="1117210"/>
              <a:ext cx="2382209" cy="209056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0" name="그룹 319">
            <a:extLst>
              <a:ext uri="{FF2B5EF4-FFF2-40B4-BE49-F238E27FC236}">
                <a16:creationId xmlns:a16="http://schemas.microsoft.com/office/drawing/2014/main" id="{AFAC2C31-71FD-4A6C-9BEF-B7070DB18C22}"/>
              </a:ext>
            </a:extLst>
          </p:cNvPr>
          <p:cNvGrpSpPr/>
          <p:nvPr/>
        </p:nvGrpSpPr>
        <p:grpSpPr>
          <a:xfrm>
            <a:off x="8358735" y="3501412"/>
            <a:ext cx="1538941" cy="614659"/>
            <a:chOff x="8358735" y="3501412"/>
            <a:chExt cx="1538941" cy="614659"/>
          </a:xfrm>
        </p:grpSpPr>
        <p:sp>
          <p:nvSpPr>
            <p:cNvPr id="289" name="TextBox 9">
              <a:extLst>
                <a:ext uri="{FF2B5EF4-FFF2-40B4-BE49-F238E27FC236}">
                  <a16:creationId xmlns:a16="http://schemas.microsoft.com/office/drawing/2014/main" id="{780D1240-D1E7-4B3B-B013-E798C371DC20}"/>
                </a:ext>
              </a:extLst>
            </p:cNvPr>
            <p:cNvSpPr txBox="1"/>
            <p:nvPr/>
          </p:nvSpPr>
          <p:spPr>
            <a:xfrm>
              <a:off x="8381383" y="3828071"/>
              <a:ext cx="1500270" cy="28800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18000" tIns="18000" rIns="18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 dirty="0" err="1">
                <a:solidFill>
                  <a:srgbClr val="00C8EB"/>
                </a:solidFill>
                <a:ea typeface="맑은 고딕"/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70DBC4EB-3A36-404A-A66F-FA75E8C8B8D1}"/>
                </a:ext>
              </a:extLst>
            </p:cNvPr>
            <p:cNvSpPr/>
            <p:nvPr/>
          </p:nvSpPr>
          <p:spPr>
            <a:xfrm>
              <a:off x="8358735" y="3501412"/>
              <a:ext cx="1538941" cy="3197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Malgun Gothic"/>
                  <a:ea typeface="Malgun Gothic"/>
                </a:rPr>
                <a:t>Transaction</a:t>
              </a:r>
            </a:p>
          </p:txBody>
        </p:sp>
        <p:sp>
          <p:nvSpPr>
            <p:cNvPr id="291" name="TextBox 36">
              <a:extLst>
                <a:ext uri="{FF2B5EF4-FFF2-40B4-BE49-F238E27FC236}">
                  <a16:creationId xmlns:a16="http://schemas.microsoft.com/office/drawing/2014/main" id="{64CE05E9-2791-44C9-A3AE-71FF98BD3B21}"/>
                </a:ext>
              </a:extLst>
            </p:cNvPr>
            <p:cNvSpPr txBox="1"/>
            <p:nvPr/>
          </p:nvSpPr>
          <p:spPr>
            <a:xfrm>
              <a:off x="8948546" y="3870528"/>
              <a:ext cx="818739" cy="202842"/>
            </a:xfrm>
            <a:prstGeom prst="rect">
              <a:avLst/>
            </a:prstGeom>
            <a:noFill/>
            <a:ln>
              <a:solidFill>
                <a:srgbClr val="00C8EB"/>
              </a:solidFill>
            </a:ln>
          </p:spPr>
          <p:txBody>
            <a:bodyPr rot="0" spcFirstLastPara="0" vert="horz" wrap="square" lIns="7200" tIns="7200" rIns="7200" bIns="72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rgbClr val="00C8EB"/>
                  </a:solidFill>
                  <a:ea typeface="맑은 고딕"/>
                </a:rPr>
                <a:t>init code</a:t>
              </a:r>
              <a:endParaRPr lang="ko-KR" altLang="en-US" sz="1200" dirty="0">
                <a:solidFill>
                  <a:srgbClr val="00C8EB"/>
                </a:solidFill>
              </a:endParaRPr>
            </a:p>
          </p:txBody>
        </p:sp>
      </p:grpSp>
      <p:cxnSp>
        <p:nvCxnSpPr>
          <p:cNvPr id="293" name="직선 연결선 292">
            <a:extLst>
              <a:ext uri="{FF2B5EF4-FFF2-40B4-BE49-F238E27FC236}">
                <a16:creationId xmlns:a16="http://schemas.microsoft.com/office/drawing/2014/main" id="{C27A89CB-758A-4A38-B931-E14E76B7B297}"/>
              </a:ext>
            </a:extLst>
          </p:cNvPr>
          <p:cNvCxnSpPr>
            <a:cxnSpLocks/>
          </p:cNvCxnSpPr>
          <p:nvPr/>
        </p:nvCxnSpPr>
        <p:spPr>
          <a:xfrm>
            <a:off x="6312025" y="3370008"/>
            <a:ext cx="5616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93">
            <a:extLst>
              <a:ext uri="{FF2B5EF4-FFF2-40B4-BE49-F238E27FC236}">
                <a16:creationId xmlns:a16="http://schemas.microsoft.com/office/drawing/2014/main" id="{F61A3949-760B-4B26-945F-68A63A174659}"/>
              </a:ext>
            </a:extLst>
          </p:cNvPr>
          <p:cNvCxnSpPr>
            <a:cxnSpLocks/>
          </p:cNvCxnSpPr>
          <p:nvPr/>
        </p:nvCxnSpPr>
        <p:spPr>
          <a:xfrm flipV="1">
            <a:off x="6096000" y="1268760"/>
            <a:ext cx="0" cy="53971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화살표 연결선 296">
            <a:extLst>
              <a:ext uri="{FF2B5EF4-FFF2-40B4-BE49-F238E27FC236}">
                <a16:creationId xmlns:a16="http://schemas.microsoft.com/office/drawing/2014/main" id="{894D65A7-CC08-4099-A61A-71D5603C9514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090422" y="849060"/>
            <a:ext cx="655200" cy="79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화살표 연결선 304">
            <a:extLst>
              <a:ext uri="{FF2B5EF4-FFF2-40B4-BE49-F238E27FC236}">
                <a16:creationId xmlns:a16="http://schemas.microsoft.com/office/drawing/2014/main" id="{7EF800C5-F163-4F14-8247-89A7F74F3F29}"/>
              </a:ext>
            </a:extLst>
          </p:cNvPr>
          <p:cNvCxnSpPr>
            <a:cxnSpLocks/>
          </p:cNvCxnSpPr>
          <p:nvPr/>
        </p:nvCxnSpPr>
        <p:spPr>
          <a:xfrm>
            <a:off x="9120188" y="1527296"/>
            <a:ext cx="0" cy="23856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9" name="그룹 318">
            <a:extLst>
              <a:ext uri="{FF2B5EF4-FFF2-40B4-BE49-F238E27FC236}">
                <a16:creationId xmlns:a16="http://schemas.microsoft.com/office/drawing/2014/main" id="{66BDC867-C28B-4022-865F-78A916AC2A99}"/>
              </a:ext>
            </a:extLst>
          </p:cNvPr>
          <p:cNvGrpSpPr/>
          <p:nvPr/>
        </p:nvGrpSpPr>
        <p:grpSpPr>
          <a:xfrm>
            <a:off x="3342379" y="4365104"/>
            <a:ext cx="2382209" cy="2371002"/>
            <a:chOff x="3342379" y="4365104"/>
            <a:chExt cx="2382209" cy="2371002"/>
          </a:xfrm>
        </p:grpSpPr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6DC0CFB8-3ED8-42F4-832C-AC30D4FBE9E5}"/>
                </a:ext>
              </a:extLst>
            </p:cNvPr>
            <p:cNvGrpSpPr/>
            <p:nvPr/>
          </p:nvGrpSpPr>
          <p:grpSpPr>
            <a:xfrm>
              <a:off x="3342379" y="4365104"/>
              <a:ext cx="2382209" cy="2371002"/>
              <a:chOff x="3200056" y="1117210"/>
              <a:chExt cx="2382209" cy="2371002"/>
            </a:xfrm>
          </p:grpSpPr>
          <p:sp>
            <p:nvSpPr>
              <p:cNvPr id="127" name="TextBox 42">
                <a:extLst>
                  <a:ext uri="{FF2B5EF4-FFF2-40B4-BE49-F238E27FC236}">
                    <a16:creationId xmlns:a16="http://schemas.microsoft.com/office/drawing/2014/main" id="{C7C48BF4-5C1C-4BC0-BBEF-3C6043506191}"/>
                  </a:ext>
                </a:extLst>
              </p:cNvPr>
              <p:cNvSpPr txBox="1"/>
              <p:nvPr/>
            </p:nvSpPr>
            <p:spPr>
              <a:xfrm>
                <a:off x="3551816" y="3211213"/>
                <a:ext cx="1678688" cy="276999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World State </a:t>
                </a:r>
                <a:r>
                  <a:rPr lang="en-US" altLang="ko-KR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(t + 1)</a:t>
                </a:r>
                <a:endPara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endParaRPr>
              </a:p>
            </p:txBody>
          </p:sp>
          <p:sp>
            <p:nvSpPr>
              <p:cNvPr id="128" name="TextBox 36">
                <a:extLst>
                  <a:ext uri="{FF2B5EF4-FFF2-40B4-BE49-F238E27FC236}">
                    <a16:creationId xmlns:a16="http://schemas.microsoft.com/office/drawing/2014/main" id="{F23793F6-5D75-4895-945C-D882CFA898DC}"/>
                  </a:ext>
                </a:extLst>
              </p:cNvPr>
              <p:cNvSpPr txBox="1"/>
              <p:nvPr/>
            </p:nvSpPr>
            <p:spPr>
              <a:xfrm>
                <a:off x="3284572" y="1231441"/>
                <a:ext cx="783107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dirty="0" err="1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Address</a:t>
                </a: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 1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9" name="TextBox 36">
                <a:extLst>
                  <a:ext uri="{FF2B5EF4-FFF2-40B4-BE49-F238E27FC236}">
                    <a16:creationId xmlns:a16="http://schemas.microsoft.com/office/drawing/2014/main" id="{098F9351-BAE6-4961-B939-59694CA62AD2}"/>
                  </a:ext>
                </a:extLst>
              </p:cNvPr>
              <p:cNvSpPr txBox="1"/>
              <p:nvPr/>
            </p:nvSpPr>
            <p:spPr>
              <a:xfrm>
                <a:off x="3280759" y="1493598"/>
                <a:ext cx="783107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dirty="0" err="1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Address</a:t>
                </a: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2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58DFFF4-0ACE-42AC-892E-EEBB3EDF2050}"/>
                  </a:ext>
                </a:extLst>
              </p:cNvPr>
              <p:cNvSpPr txBox="1"/>
              <p:nvPr/>
            </p:nvSpPr>
            <p:spPr>
              <a:xfrm>
                <a:off x="3561318" y="1728342"/>
                <a:ext cx="365006" cy="323165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500" b="1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⋮</a:t>
                </a:r>
                <a:endParaRPr lang="ko-KR" altLang="en-US" sz="15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31" name="TextBox 36">
                <a:extLst>
                  <a:ext uri="{FF2B5EF4-FFF2-40B4-BE49-F238E27FC236}">
                    <a16:creationId xmlns:a16="http://schemas.microsoft.com/office/drawing/2014/main" id="{A0E88361-524D-4F13-92A5-A73B0A1E1714}"/>
                  </a:ext>
                </a:extLst>
              </p:cNvPr>
              <p:cNvSpPr txBox="1"/>
              <p:nvPr/>
            </p:nvSpPr>
            <p:spPr>
              <a:xfrm>
                <a:off x="3280759" y="2045721"/>
                <a:ext cx="783107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dirty="0" err="1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Address</a:t>
                </a:r>
                <a:r>
                  <a:rPr lang="ko-KR" altLang="en-US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 </a:t>
                </a:r>
                <a:r>
                  <a:rPr lang="en-US" altLang="ko-KR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n</a:t>
                </a:r>
                <a:endParaRPr lang="ko-KR" altLang="en-US" sz="1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32" name="TextBox 36">
                <a:extLst>
                  <a:ext uri="{FF2B5EF4-FFF2-40B4-BE49-F238E27FC236}">
                    <a16:creationId xmlns:a16="http://schemas.microsoft.com/office/drawing/2014/main" id="{B913CECC-E340-4815-AC77-18C75C8ACD6F}"/>
                  </a:ext>
                </a:extLst>
              </p:cNvPr>
              <p:cNvSpPr txBox="1"/>
              <p:nvPr/>
            </p:nvSpPr>
            <p:spPr>
              <a:xfrm>
                <a:off x="4295960" y="1231441"/>
                <a:ext cx="1209050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Account State</a:t>
                </a: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 1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3" name="TextBox 36">
                <a:extLst>
                  <a:ext uri="{FF2B5EF4-FFF2-40B4-BE49-F238E27FC236}">
                    <a16:creationId xmlns:a16="http://schemas.microsoft.com/office/drawing/2014/main" id="{C4E6E7E9-36C0-4CA3-BF3E-31B9DF4BAB3C}"/>
                  </a:ext>
                </a:extLst>
              </p:cNvPr>
              <p:cNvSpPr txBox="1"/>
              <p:nvPr/>
            </p:nvSpPr>
            <p:spPr>
              <a:xfrm>
                <a:off x="4292147" y="1493598"/>
                <a:ext cx="1209050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Account State</a:t>
                </a: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2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6D8CD31-0F29-4534-A6FA-45D6F9050D55}"/>
                  </a:ext>
                </a:extLst>
              </p:cNvPr>
              <p:cNvSpPr txBox="1"/>
              <p:nvPr/>
            </p:nvSpPr>
            <p:spPr>
              <a:xfrm>
                <a:off x="4729541" y="1728342"/>
                <a:ext cx="365006" cy="323165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500" b="1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⋮</a:t>
                </a:r>
                <a:endParaRPr lang="ko-KR" altLang="en-US" sz="15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35" name="TextBox 36">
                <a:extLst>
                  <a:ext uri="{FF2B5EF4-FFF2-40B4-BE49-F238E27FC236}">
                    <a16:creationId xmlns:a16="http://schemas.microsoft.com/office/drawing/2014/main" id="{D023C78F-E2DA-40B3-A909-6C9B4927B477}"/>
                  </a:ext>
                </a:extLst>
              </p:cNvPr>
              <p:cNvSpPr txBox="1"/>
              <p:nvPr/>
            </p:nvSpPr>
            <p:spPr>
              <a:xfrm>
                <a:off x="4316314" y="2045721"/>
                <a:ext cx="1184884" cy="221018"/>
              </a:xfrm>
              <a:prstGeom prst="rect">
                <a:avLst/>
              </a:prstGeom>
              <a:noFill/>
              <a:ln>
                <a:solidFill>
                  <a:srgbClr val="00C8EB"/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solidFill>
                      <a:srgbClr val="00C8EB"/>
                    </a:solidFill>
                    <a:ea typeface="맑은 고딕"/>
                  </a:rPr>
                  <a:t>Account State</a:t>
                </a:r>
                <a:r>
                  <a:rPr lang="ko-KR" altLang="en-US" sz="1200" dirty="0">
                    <a:solidFill>
                      <a:srgbClr val="00C8EB"/>
                    </a:solidFill>
                    <a:ea typeface="맑은 고딕"/>
                  </a:rPr>
                  <a:t> </a:t>
                </a:r>
                <a:r>
                  <a:rPr lang="en-US" altLang="ko-KR" sz="1200" dirty="0">
                    <a:solidFill>
                      <a:srgbClr val="00C8EB"/>
                    </a:solidFill>
                    <a:ea typeface="맑은 고딕"/>
                  </a:rPr>
                  <a:t>n</a:t>
                </a:r>
                <a:endParaRPr lang="ko-KR" altLang="en-US" sz="1200" dirty="0">
                  <a:solidFill>
                    <a:srgbClr val="00C8EB"/>
                  </a:solidFill>
                </a:endParaRPr>
              </a:p>
            </p:txBody>
          </p:sp>
          <p:cxnSp>
            <p:nvCxnSpPr>
              <p:cNvPr id="136" name="직선 화살표 연결선 135">
                <a:extLst>
                  <a:ext uri="{FF2B5EF4-FFF2-40B4-BE49-F238E27FC236}">
                    <a16:creationId xmlns:a16="http://schemas.microsoft.com/office/drawing/2014/main" id="{7C3ACB2F-0206-4F6B-8897-0DB423404633}"/>
                  </a:ext>
                </a:extLst>
              </p:cNvPr>
              <p:cNvCxnSpPr>
                <a:cxnSpLocks/>
                <a:stCxn id="128" idx="3"/>
                <a:endCxn id="132" idx="1"/>
              </p:cNvCxnSpPr>
              <p:nvPr/>
            </p:nvCxnSpPr>
            <p:spPr>
              <a:xfrm>
                <a:off x="4067679" y="1341950"/>
                <a:ext cx="228281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화살표 연결선 136">
                <a:extLst>
                  <a:ext uri="{FF2B5EF4-FFF2-40B4-BE49-F238E27FC236}">
                    <a16:creationId xmlns:a16="http://schemas.microsoft.com/office/drawing/2014/main" id="{0AA3A491-D2FB-47EA-A7D4-2A340D673F1C}"/>
                  </a:ext>
                </a:extLst>
              </p:cNvPr>
              <p:cNvCxnSpPr>
                <a:cxnSpLocks/>
                <a:stCxn id="129" idx="3"/>
                <a:endCxn id="133" idx="1"/>
              </p:cNvCxnSpPr>
              <p:nvPr/>
            </p:nvCxnSpPr>
            <p:spPr>
              <a:xfrm>
                <a:off x="4063866" y="1604107"/>
                <a:ext cx="228281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화살표 연결선 137">
                <a:extLst>
                  <a:ext uri="{FF2B5EF4-FFF2-40B4-BE49-F238E27FC236}">
                    <a16:creationId xmlns:a16="http://schemas.microsoft.com/office/drawing/2014/main" id="{77EA3767-8F25-4D08-B253-5E68942C3059}"/>
                  </a:ext>
                </a:extLst>
              </p:cNvPr>
              <p:cNvCxnSpPr>
                <a:cxnSpLocks/>
                <a:stCxn id="131" idx="3"/>
                <a:endCxn id="135" idx="1"/>
              </p:cNvCxnSpPr>
              <p:nvPr/>
            </p:nvCxnSpPr>
            <p:spPr>
              <a:xfrm>
                <a:off x="4063866" y="2156230"/>
                <a:ext cx="252448" cy="0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9" name="그룹 138">
                <a:extLst>
                  <a:ext uri="{FF2B5EF4-FFF2-40B4-BE49-F238E27FC236}">
                    <a16:creationId xmlns:a16="http://schemas.microsoft.com/office/drawing/2014/main" id="{B6DBBA3F-A321-4F0B-B8E7-EB2C6E5ADDE3}"/>
                  </a:ext>
                </a:extLst>
              </p:cNvPr>
              <p:cNvGrpSpPr/>
              <p:nvPr/>
            </p:nvGrpSpPr>
            <p:grpSpPr>
              <a:xfrm>
                <a:off x="4295800" y="2644126"/>
                <a:ext cx="1236786" cy="508034"/>
                <a:chOff x="7163938" y="4363267"/>
                <a:chExt cx="1236786" cy="508034"/>
              </a:xfrm>
            </p:grpSpPr>
            <p:grpSp>
              <p:nvGrpSpPr>
                <p:cNvPr id="143" name="그룹 142">
                  <a:extLst>
                    <a:ext uri="{FF2B5EF4-FFF2-40B4-BE49-F238E27FC236}">
                      <a16:creationId xmlns:a16="http://schemas.microsoft.com/office/drawing/2014/main" id="{E297B08C-F4BA-472E-A238-4DD98B4BB4F5}"/>
                    </a:ext>
                  </a:extLst>
                </p:cNvPr>
                <p:cNvGrpSpPr/>
                <p:nvPr/>
              </p:nvGrpSpPr>
              <p:grpSpPr>
                <a:xfrm>
                  <a:off x="7163938" y="4363267"/>
                  <a:ext cx="618393" cy="508034"/>
                  <a:chOff x="7021855" y="4669484"/>
                  <a:chExt cx="618393" cy="508034"/>
                </a:xfrm>
              </p:grpSpPr>
              <p:sp>
                <p:nvSpPr>
                  <p:cNvPr id="147" name="TextBox 45">
                    <a:extLst>
                      <a:ext uri="{FF2B5EF4-FFF2-40B4-BE49-F238E27FC236}">
                        <a16:creationId xmlns:a16="http://schemas.microsoft.com/office/drawing/2014/main" id="{621C020F-69C1-455C-A3C3-B55D88977957}"/>
                      </a:ext>
                    </a:extLst>
                  </p:cNvPr>
                  <p:cNvSpPr txBox="1"/>
                  <p:nvPr/>
                </p:nvSpPr>
                <p:spPr>
                  <a:xfrm>
                    <a:off x="7021855" y="4971041"/>
                    <a:ext cx="618393" cy="206477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square" lIns="10800" tIns="10800" rIns="10800" bIns="1080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200" dirty="0" err="1">
                        <a:solidFill>
                          <a:schemeClr val="bg1">
                            <a:lumMod val="85000"/>
                          </a:schemeClr>
                        </a:solidFill>
                        <a:ea typeface="맑은 고딕"/>
                      </a:rPr>
                      <a:t>code</a:t>
                    </a:r>
                  </a:p>
                </p:txBody>
              </p:sp>
              <p:pic>
                <p:nvPicPr>
                  <p:cNvPr id="148" name="그래픽 147">
                    <a:extLst>
                      <a:ext uri="{FF2B5EF4-FFF2-40B4-BE49-F238E27FC236}">
                        <a16:creationId xmlns:a16="http://schemas.microsoft.com/office/drawing/2014/main" id="{68333F0C-BBED-4A10-9561-64A47ED58A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15458" y="4669484"/>
                    <a:ext cx="231188" cy="288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4" name="그룹 143">
                  <a:extLst>
                    <a:ext uri="{FF2B5EF4-FFF2-40B4-BE49-F238E27FC236}">
                      <a16:creationId xmlns:a16="http://schemas.microsoft.com/office/drawing/2014/main" id="{98B984B5-30B6-4D47-AEC9-FFC2B9420181}"/>
                    </a:ext>
                  </a:extLst>
                </p:cNvPr>
                <p:cNvGrpSpPr/>
                <p:nvPr/>
              </p:nvGrpSpPr>
              <p:grpSpPr>
                <a:xfrm>
                  <a:off x="7782331" y="4363267"/>
                  <a:ext cx="618393" cy="508033"/>
                  <a:chOff x="7640248" y="4669484"/>
                  <a:chExt cx="618393" cy="508033"/>
                </a:xfrm>
              </p:grpSpPr>
              <p:sp>
                <p:nvSpPr>
                  <p:cNvPr id="145" name="원통형 144">
                    <a:extLst>
                      <a:ext uri="{FF2B5EF4-FFF2-40B4-BE49-F238E27FC236}">
                        <a16:creationId xmlns:a16="http://schemas.microsoft.com/office/drawing/2014/main" id="{DF71BB8E-5471-4ED6-ADEE-8225F1A3CA1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842110" y="4669484"/>
                    <a:ext cx="230400" cy="288000"/>
                  </a:xfrm>
                  <a:prstGeom prst="can">
                    <a:avLst/>
                  </a:prstGeom>
                  <a:noFill/>
                  <a:ln w="19050">
                    <a:solidFill>
                      <a:srgbClr val="00C8E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46" name="TextBox 45">
                    <a:extLst>
                      <a:ext uri="{FF2B5EF4-FFF2-40B4-BE49-F238E27FC236}">
                        <a16:creationId xmlns:a16="http://schemas.microsoft.com/office/drawing/2014/main" id="{CC3526DB-FA3E-4560-A1E1-DB17571988CB}"/>
                      </a:ext>
                    </a:extLst>
                  </p:cNvPr>
                  <p:cNvSpPr txBox="1"/>
                  <p:nvPr/>
                </p:nvSpPr>
                <p:spPr>
                  <a:xfrm>
                    <a:off x="7640248" y="4971040"/>
                    <a:ext cx="618393" cy="206477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square" lIns="10800" tIns="10800" rIns="10800" bIns="1080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1200" dirty="0">
                        <a:solidFill>
                          <a:schemeClr val="bg1">
                            <a:lumMod val="85000"/>
                          </a:schemeClr>
                        </a:solidFill>
                        <a:ea typeface="맑은 고딕"/>
                      </a:rPr>
                      <a:t>storage</a:t>
                    </a:r>
                    <a:endParaRPr lang="ko-KR" altLang="en-US" sz="1200" dirty="0" err="1">
                      <a:solidFill>
                        <a:schemeClr val="bg1">
                          <a:lumMod val="85000"/>
                        </a:schemeClr>
                      </a:solidFill>
                      <a:ea typeface="맑은 고딕"/>
                    </a:endParaRPr>
                  </a:p>
                </p:txBody>
              </p:sp>
            </p:grpSp>
          </p:grpSp>
          <p:cxnSp>
            <p:nvCxnSpPr>
              <p:cNvPr id="140" name="직선 화살표 연결선 139">
                <a:extLst>
                  <a:ext uri="{FF2B5EF4-FFF2-40B4-BE49-F238E27FC236}">
                    <a16:creationId xmlns:a16="http://schemas.microsoft.com/office/drawing/2014/main" id="{2A5956E2-7D3A-40BF-A041-A0C3CE06EB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4996" y="2284086"/>
                <a:ext cx="1" cy="320127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화살표 연결선 140">
                <a:extLst>
                  <a:ext uri="{FF2B5EF4-FFF2-40B4-BE49-F238E27FC236}">
                    <a16:creationId xmlns:a16="http://schemas.microsoft.com/office/drawing/2014/main" id="{80E80006-49A6-437F-8425-F2338D7E2F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0504" y="2278739"/>
                <a:ext cx="1" cy="320127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E2F05DDC-5CE6-43D0-8E4C-40D95320AD6B}"/>
                  </a:ext>
                </a:extLst>
              </p:cNvPr>
              <p:cNvSpPr/>
              <p:nvPr/>
            </p:nvSpPr>
            <p:spPr>
              <a:xfrm>
                <a:off x="3200056" y="1117210"/>
                <a:ext cx="2382209" cy="2090564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0" name="TextBox 36">
              <a:extLst>
                <a:ext uri="{FF2B5EF4-FFF2-40B4-BE49-F238E27FC236}">
                  <a16:creationId xmlns:a16="http://schemas.microsoft.com/office/drawing/2014/main" id="{2EF3BF04-86F6-4481-8D34-64AD8543EAC8}"/>
                </a:ext>
              </a:extLst>
            </p:cNvPr>
            <p:cNvSpPr txBox="1"/>
            <p:nvPr/>
          </p:nvSpPr>
          <p:spPr>
            <a:xfrm>
              <a:off x="3519765" y="5625142"/>
              <a:ext cx="700103" cy="221018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rgbClr val="EF296B"/>
                  </a:solidFill>
                  <a:ea typeface="맑은 고딕"/>
                </a:rPr>
                <a:t>update</a:t>
              </a:r>
              <a:endParaRPr lang="ko-KR" altLang="en-US" sz="1200" dirty="0">
                <a:solidFill>
                  <a:srgbClr val="EF296B"/>
                </a:solidFill>
              </a:endParaRPr>
            </a:p>
          </p:txBody>
        </p:sp>
        <p:cxnSp>
          <p:nvCxnSpPr>
            <p:cNvPr id="307" name="직선 화살표 연결선 306">
              <a:extLst>
                <a:ext uri="{FF2B5EF4-FFF2-40B4-BE49-F238E27FC236}">
                  <a16:creationId xmlns:a16="http://schemas.microsoft.com/office/drawing/2014/main" id="{B668C3BC-8813-4034-A189-062B0A8D10C3}"/>
                </a:ext>
              </a:extLst>
            </p:cNvPr>
            <p:cNvCxnSpPr>
              <a:cxnSpLocks/>
              <a:stCxn id="180" idx="3"/>
            </p:cNvCxnSpPr>
            <p:nvPr/>
          </p:nvCxnSpPr>
          <p:spPr>
            <a:xfrm flipV="1">
              <a:off x="4219868" y="5555772"/>
              <a:ext cx="240487" cy="179879"/>
            </a:xfrm>
            <a:prstGeom prst="straightConnector1">
              <a:avLst/>
            </a:prstGeom>
            <a:ln>
              <a:solidFill>
                <a:srgbClr val="EF296B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화살표 연결선 308">
              <a:extLst>
                <a:ext uri="{FF2B5EF4-FFF2-40B4-BE49-F238E27FC236}">
                  <a16:creationId xmlns:a16="http://schemas.microsoft.com/office/drawing/2014/main" id="{C0E33243-6B80-404F-A4E6-4965D74DB57B}"/>
                </a:ext>
              </a:extLst>
            </p:cNvPr>
            <p:cNvCxnSpPr>
              <a:cxnSpLocks/>
              <a:stCxn id="180" idx="3"/>
            </p:cNvCxnSpPr>
            <p:nvPr/>
          </p:nvCxnSpPr>
          <p:spPr>
            <a:xfrm>
              <a:off x="4219868" y="5735651"/>
              <a:ext cx="944591" cy="154516"/>
            </a:xfrm>
            <a:prstGeom prst="straightConnector1">
              <a:avLst/>
            </a:prstGeom>
            <a:ln>
              <a:solidFill>
                <a:srgbClr val="EF296B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FA766B49-6E52-413A-9BE3-4ED4C7453451}"/>
              </a:ext>
            </a:extLst>
          </p:cNvPr>
          <p:cNvGrpSpPr/>
          <p:nvPr/>
        </p:nvGrpSpPr>
        <p:grpSpPr>
          <a:xfrm>
            <a:off x="9314047" y="4341132"/>
            <a:ext cx="2484609" cy="2371002"/>
            <a:chOff x="9314047" y="4341132"/>
            <a:chExt cx="2484609" cy="2371002"/>
          </a:xfrm>
        </p:grpSpPr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5C85254F-CFE8-45BB-8A1D-1E18BA0F6BB1}"/>
                </a:ext>
              </a:extLst>
            </p:cNvPr>
            <p:cNvGrpSpPr/>
            <p:nvPr/>
          </p:nvGrpSpPr>
          <p:grpSpPr>
            <a:xfrm>
              <a:off x="9416447" y="4341132"/>
              <a:ext cx="2382209" cy="2371002"/>
              <a:chOff x="3200056" y="1117210"/>
              <a:chExt cx="2382209" cy="2371002"/>
            </a:xfrm>
          </p:grpSpPr>
          <p:sp>
            <p:nvSpPr>
              <p:cNvPr id="239" name="TextBox 42">
                <a:extLst>
                  <a:ext uri="{FF2B5EF4-FFF2-40B4-BE49-F238E27FC236}">
                    <a16:creationId xmlns:a16="http://schemas.microsoft.com/office/drawing/2014/main" id="{7CECFC86-A4F0-4C9E-9182-AAB9F8E4F13B}"/>
                  </a:ext>
                </a:extLst>
              </p:cNvPr>
              <p:cNvSpPr txBox="1"/>
              <p:nvPr/>
            </p:nvSpPr>
            <p:spPr>
              <a:xfrm>
                <a:off x="3551816" y="3211213"/>
                <a:ext cx="1678688" cy="276999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World State </a:t>
                </a:r>
                <a:r>
                  <a:rPr lang="en-US" altLang="ko-KR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(t + 1)</a:t>
                </a:r>
                <a:endPara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endParaRPr>
              </a:p>
            </p:txBody>
          </p:sp>
          <p:sp>
            <p:nvSpPr>
              <p:cNvPr id="240" name="TextBox 36">
                <a:extLst>
                  <a:ext uri="{FF2B5EF4-FFF2-40B4-BE49-F238E27FC236}">
                    <a16:creationId xmlns:a16="http://schemas.microsoft.com/office/drawing/2014/main" id="{13AF2D80-7A78-4AFC-861B-95E323A2A57A}"/>
                  </a:ext>
                </a:extLst>
              </p:cNvPr>
              <p:cNvSpPr txBox="1"/>
              <p:nvPr/>
            </p:nvSpPr>
            <p:spPr>
              <a:xfrm>
                <a:off x="3284572" y="1231441"/>
                <a:ext cx="783107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dirty="0" err="1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Address</a:t>
                </a: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 1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1" name="TextBox 36">
                <a:extLst>
                  <a:ext uri="{FF2B5EF4-FFF2-40B4-BE49-F238E27FC236}">
                    <a16:creationId xmlns:a16="http://schemas.microsoft.com/office/drawing/2014/main" id="{AC0F7216-E8AA-4768-AF1F-DAD97ED0FB59}"/>
                  </a:ext>
                </a:extLst>
              </p:cNvPr>
              <p:cNvSpPr txBox="1"/>
              <p:nvPr/>
            </p:nvSpPr>
            <p:spPr>
              <a:xfrm>
                <a:off x="3280759" y="1493598"/>
                <a:ext cx="783107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dirty="0" err="1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Address</a:t>
                </a: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2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85B738A9-1B17-4423-A4C8-C585763AA98D}"/>
                  </a:ext>
                </a:extLst>
              </p:cNvPr>
              <p:cNvSpPr txBox="1"/>
              <p:nvPr/>
            </p:nvSpPr>
            <p:spPr>
              <a:xfrm>
                <a:off x="3561318" y="1728342"/>
                <a:ext cx="365006" cy="323165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500" b="1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⋮</a:t>
                </a:r>
                <a:endParaRPr lang="ko-KR" altLang="en-US" sz="15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3" name="TextBox 36">
                <a:extLst>
                  <a:ext uri="{FF2B5EF4-FFF2-40B4-BE49-F238E27FC236}">
                    <a16:creationId xmlns:a16="http://schemas.microsoft.com/office/drawing/2014/main" id="{10339417-D53A-419E-9CEE-2EA57E4FD08D}"/>
                  </a:ext>
                </a:extLst>
              </p:cNvPr>
              <p:cNvSpPr txBox="1"/>
              <p:nvPr/>
            </p:nvSpPr>
            <p:spPr>
              <a:xfrm>
                <a:off x="3280759" y="2045721"/>
                <a:ext cx="783107" cy="221018"/>
              </a:xfrm>
              <a:prstGeom prst="rect">
                <a:avLst/>
              </a:prstGeom>
              <a:noFill/>
              <a:ln>
                <a:solidFill>
                  <a:srgbClr val="00C8EB"/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dirty="0" err="1">
                    <a:solidFill>
                      <a:srgbClr val="00C8EB"/>
                    </a:solidFill>
                    <a:ea typeface="맑은 고딕"/>
                  </a:rPr>
                  <a:t>Address</a:t>
                </a:r>
                <a:r>
                  <a:rPr lang="ko-KR" altLang="en-US" sz="1200" dirty="0">
                    <a:solidFill>
                      <a:srgbClr val="00C8EB"/>
                    </a:solidFill>
                    <a:ea typeface="맑은 고딕"/>
                  </a:rPr>
                  <a:t> </a:t>
                </a:r>
                <a:r>
                  <a:rPr lang="en-US" altLang="ko-KR" sz="1200" dirty="0">
                    <a:solidFill>
                      <a:srgbClr val="00C8EB"/>
                    </a:solidFill>
                    <a:ea typeface="맑은 고딕"/>
                  </a:rPr>
                  <a:t>n</a:t>
                </a:r>
                <a:endParaRPr lang="ko-KR" altLang="en-US" sz="1200" dirty="0">
                  <a:solidFill>
                    <a:srgbClr val="00C8EB"/>
                  </a:solidFill>
                </a:endParaRPr>
              </a:p>
            </p:txBody>
          </p:sp>
          <p:sp>
            <p:nvSpPr>
              <p:cNvPr id="244" name="TextBox 36">
                <a:extLst>
                  <a:ext uri="{FF2B5EF4-FFF2-40B4-BE49-F238E27FC236}">
                    <a16:creationId xmlns:a16="http://schemas.microsoft.com/office/drawing/2014/main" id="{34C9955D-9497-4FE5-9425-05604EE82C3A}"/>
                  </a:ext>
                </a:extLst>
              </p:cNvPr>
              <p:cNvSpPr txBox="1"/>
              <p:nvPr/>
            </p:nvSpPr>
            <p:spPr>
              <a:xfrm>
                <a:off x="4295960" y="1231441"/>
                <a:ext cx="1209050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Account State</a:t>
                </a: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 1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5" name="TextBox 36">
                <a:extLst>
                  <a:ext uri="{FF2B5EF4-FFF2-40B4-BE49-F238E27FC236}">
                    <a16:creationId xmlns:a16="http://schemas.microsoft.com/office/drawing/2014/main" id="{A7B6DBAF-B7D5-4207-AD6B-E96760F67C78}"/>
                  </a:ext>
                </a:extLst>
              </p:cNvPr>
              <p:cNvSpPr txBox="1"/>
              <p:nvPr/>
            </p:nvSpPr>
            <p:spPr>
              <a:xfrm>
                <a:off x="4292147" y="1493598"/>
                <a:ext cx="1209050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Account State</a:t>
                </a: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ea typeface="맑은 고딕"/>
                  </a:rPr>
                  <a:t>2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7E7169DB-1F26-4AF1-9AD9-97FC6AAE0336}"/>
                  </a:ext>
                </a:extLst>
              </p:cNvPr>
              <p:cNvSpPr txBox="1"/>
              <p:nvPr/>
            </p:nvSpPr>
            <p:spPr>
              <a:xfrm>
                <a:off x="4704145" y="1728342"/>
                <a:ext cx="365006" cy="323165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500" b="1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⋮</a:t>
                </a:r>
                <a:endParaRPr lang="ko-KR" altLang="en-US" sz="15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47" name="TextBox 36">
                <a:extLst>
                  <a:ext uri="{FF2B5EF4-FFF2-40B4-BE49-F238E27FC236}">
                    <a16:creationId xmlns:a16="http://schemas.microsoft.com/office/drawing/2014/main" id="{B62839EC-0DF2-4641-A96A-550FD069AE64}"/>
                  </a:ext>
                </a:extLst>
              </p:cNvPr>
              <p:cNvSpPr txBox="1"/>
              <p:nvPr/>
            </p:nvSpPr>
            <p:spPr>
              <a:xfrm>
                <a:off x="4316314" y="2045721"/>
                <a:ext cx="1184884" cy="221018"/>
              </a:xfrm>
              <a:prstGeom prst="rect">
                <a:avLst/>
              </a:prstGeom>
              <a:noFill/>
              <a:ln>
                <a:solidFill>
                  <a:srgbClr val="00C8EB"/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solidFill>
                      <a:srgbClr val="00C8EB"/>
                    </a:solidFill>
                    <a:ea typeface="맑은 고딕"/>
                  </a:rPr>
                  <a:t>Account State</a:t>
                </a:r>
                <a:r>
                  <a:rPr lang="ko-KR" altLang="en-US" sz="1200" dirty="0">
                    <a:solidFill>
                      <a:srgbClr val="00C8EB"/>
                    </a:solidFill>
                    <a:ea typeface="맑은 고딕"/>
                  </a:rPr>
                  <a:t> </a:t>
                </a:r>
                <a:r>
                  <a:rPr lang="en-US" altLang="ko-KR" sz="1200" dirty="0">
                    <a:solidFill>
                      <a:srgbClr val="00C8EB"/>
                    </a:solidFill>
                    <a:ea typeface="맑은 고딕"/>
                  </a:rPr>
                  <a:t>n</a:t>
                </a:r>
                <a:endParaRPr lang="ko-KR" altLang="en-US" sz="1200" dirty="0">
                  <a:solidFill>
                    <a:srgbClr val="00C8EB"/>
                  </a:solidFill>
                </a:endParaRPr>
              </a:p>
            </p:txBody>
          </p:sp>
          <p:cxnSp>
            <p:nvCxnSpPr>
              <p:cNvPr id="248" name="직선 화살표 연결선 247">
                <a:extLst>
                  <a:ext uri="{FF2B5EF4-FFF2-40B4-BE49-F238E27FC236}">
                    <a16:creationId xmlns:a16="http://schemas.microsoft.com/office/drawing/2014/main" id="{727B9656-90C6-4A32-BDFA-6C47B338D358}"/>
                  </a:ext>
                </a:extLst>
              </p:cNvPr>
              <p:cNvCxnSpPr>
                <a:cxnSpLocks/>
                <a:stCxn id="240" idx="3"/>
                <a:endCxn id="244" idx="1"/>
              </p:cNvCxnSpPr>
              <p:nvPr/>
            </p:nvCxnSpPr>
            <p:spPr>
              <a:xfrm>
                <a:off x="4067679" y="1341950"/>
                <a:ext cx="228281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직선 화살표 연결선 248">
                <a:extLst>
                  <a:ext uri="{FF2B5EF4-FFF2-40B4-BE49-F238E27FC236}">
                    <a16:creationId xmlns:a16="http://schemas.microsoft.com/office/drawing/2014/main" id="{4A5079D7-ABBF-47B1-89B1-D991749F5A2A}"/>
                  </a:ext>
                </a:extLst>
              </p:cNvPr>
              <p:cNvCxnSpPr>
                <a:cxnSpLocks/>
                <a:stCxn id="241" idx="3"/>
                <a:endCxn id="245" idx="1"/>
              </p:cNvCxnSpPr>
              <p:nvPr/>
            </p:nvCxnSpPr>
            <p:spPr>
              <a:xfrm>
                <a:off x="4063866" y="1604107"/>
                <a:ext cx="228281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직선 화살표 연결선 249">
                <a:extLst>
                  <a:ext uri="{FF2B5EF4-FFF2-40B4-BE49-F238E27FC236}">
                    <a16:creationId xmlns:a16="http://schemas.microsoft.com/office/drawing/2014/main" id="{22A3C566-79CD-42A1-8FDC-C8CC934A48D2}"/>
                  </a:ext>
                </a:extLst>
              </p:cNvPr>
              <p:cNvCxnSpPr>
                <a:cxnSpLocks/>
                <a:stCxn id="243" idx="3"/>
                <a:endCxn id="247" idx="1"/>
              </p:cNvCxnSpPr>
              <p:nvPr/>
            </p:nvCxnSpPr>
            <p:spPr>
              <a:xfrm>
                <a:off x="4063866" y="2156230"/>
                <a:ext cx="252448" cy="0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1" name="그룹 250">
                <a:extLst>
                  <a:ext uri="{FF2B5EF4-FFF2-40B4-BE49-F238E27FC236}">
                    <a16:creationId xmlns:a16="http://schemas.microsoft.com/office/drawing/2014/main" id="{9F56383D-C415-43D5-BD41-81BB385B8DB2}"/>
                  </a:ext>
                </a:extLst>
              </p:cNvPr>
              <p:cNvGrpSpPr/>
              <p:nvPr/>
            </p:nvGrpSpPr>
            <p:grpSpPr>
              <a:xfrm>
                <a:off x="4295800" y="2644126"/>
                <a:ext cx="1236786" cy="508034"/>
                <a:chOff x="7163938" y="4363267"/>
                <a:chExt cx="1236786" cy="508034"/>
              </a:xfrm>
            </p:grpSpPr>
            <p:grpSp>
              <p:nvGrpSpPr>
                <p:cNvPr id="255" name="그룹 254">
                  <a:extLst>
                    <a:ext uri="{FF2B5EF4-FFF2-40B4-BE49-F238E27FC236}">
                      <a16:creationId xmlns:a16="http://schemas.microsoft.com/office/drawing/2014/main" id="{87A0D78C-0C03-41FD-8191-C54CBE2064A6}"/>
                    </a:ext>
                  </a:extLst>
                </p:cNvPr>
                <p:cNvGrpSpPr/>
                <p:nvPr/>
              </p:nvGrpSpPr>
              <p:grpSpPr>
                <a:xfrm>
                  <a:off x="7163938" y="4363267"/>
                  <a:ext cx="618393" cy="508034"/>
                  <a:chOff x="7021855" y="4669484"/>
                  <a:chExt cx="618393" cy="508034"/>
                </a:xfrm>
              </p:grpSpPr>
              <p:sp>
                <p:nvSpPr>
                  <p:cNvPr id="259" name="TextBox 45">
                    <a:extLst>
                      <a:ext uri="{FF2B5EF4-FFF2-40B4-BE49-F238E27FC236}">
                        <a16:creationId xmlns:a16="http://schemas.microsoft.com/office/drawing/2014/main" id="{B92E5FE3-7C2D-47BD-8829-99D80573D961}"/>
                      </a:ext>
                    </a:extLst>
                  </p:cNvPr>
                  <p:cNvSpPr txBox="1"/>
                  <p:nvPr/>
                </p:nvSpPr>
                <p:spPr>
                  <a:xfrm>
                    <a:off x="7021855" y="4971041"/>
                    <a:ext cx="618393" cy="206477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square" lIns="10800" tIns="10800" rIns="10800" bIns="1080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200" dirty="0" err="1">
                        <a:solidFill>
                          <a:schemeClr val="bg1">
                            <a:lumMod val="85000"/>
                          </a:schemeClr>
                        </a:solidFill>
                        <a:ea typeface="맑은 고딕"/>
                      </a:rPr>
                      <a:t>code</a:t>
                    </a:r>
                  </a:p>
                </p:txBody>
              </p:sp>
              <p:pic>
                <p:nvPicPr>
                  <p:cNvPr id="260" name="그래픽 259">
                    <a:extLst>
                      <a:ext uri="{FF2B5EF4-FFF2-40B4-BE49-F238E27FC236}">
                        <a16:creationId xmlns:a16="http://schemas.microsoft.com/office/drawing/2014/main" id="{DD00E61B-81EA-4DF2-BCFC-D1E2C097C49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15458" y="4669484"/>
                    <a:ext cx="231188" cy="288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56" name="그룹 255">
                  <a:extLst>
                    <a:ext uri="{FF2B5EF4-FFF2-40B4-BE49-F238E27FC236}">
                      <a16:creationId xmlns:a16="http://schemas.microsoft.com/office/drawing/2014/main" id="{29B16EA9-828F-4291-80A7-0E8444295D1B}"/>
                    </a:ext>
                  </a:extLst>
                </p:cNvPr>
                <p:cNvGrpSpPr/>
                <p:nvPr/>
              </p:nvGrpSpPr>
              <p:grpSpPr>
                <a:xfrm>
                  <a:off x="7782331" y="4363267"/>
                  <a:ext cx="618393" cy="508033"/>
                  <a:chOff x="7640248" y="4669484"/>
                  <a:chExt cx="618393" cy="508033"/>
                </a:xfrm>
              </p:grpSpPr>
              <p:sp>
                <p:nvSpPr>
                  <p:cNvPr id="257" name="원통형 256">
                    <a:extLst>
                      <a:ext uri="{FF2B5EF4-FFF2-40B4-BE49-F238E27FC236}">
                        <a16:creationId xmlns:a16="http://schemas.microsoft.com/office/drawing/2014/main" id="{06CA3FF9-E19D-4EF6-AE73-195AFA41F34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842110" y="4669484"/>
                    <a:ext cx="230400" cy="288000"/>
                  </a:xfrm>
                  <a:prstGeom prst="can">
                    <a:avLst/>
                  </a:prstGeom>
                  <a:noFill/>
                  <a:ln w="19050">
                    <a:solidFill>
                      <a:srgbClr val="00C8E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58" name="TextBox 45">
                    <a:extLst>
                      <a:ext uri="{FF2B5EF4-FFF2-40B4-BE49-F238E27FC236}">
                        <a16:creationId xmlns:a16="http://schemas.microsoft.com/office/drawing/2014/main" id="{66B33137-60C8-46BB-B817-34969784F9E6}"/>
                      </a:ext>
                    </a:extLst>
                  </p:cNvPr>
                  <p:cNvSpPr txBox="1"/>
                  <p:nvPr/>
                </p:nvSpPr>
                <p:spPr>
                  <a:xfrm>
                    <a:off x="7640248" y="4971040"/>
                    <a:ext cx="618393" cy="206477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square" lIns="10800" tIns="10800" rIns="10800" bIns="1080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1200" dirty="0">
                        <a:solidFill>
                          <a:schemeClr val="bg1">
                            <a:lumMod val="85000"/>
                          </a:schemeClr>
                        </a:solidFill>
                        <a:ea typeface="맑은 고딕"/>
                      </a:rPr>
                      <a:t>storage</a:t>
                    </a:r>
                    <a:endParaRPr lang="ko-KR" altLang="en-US" sz="1200" dirty="0" err="1">
                      <a:solidFill>
                        <a:schemeClr val="bg1">
                          <a:lumMod val="85000"/>
                        </a:schemeClr>
                      </a:solidFill>
                      <a:ea typeface="맑은 고딕"/>
                    </a:endParaRPr>
                  </a:p>
                </p:txBody>
              </p:sp>
            </p:grpSp>
          </p:grpSp>
          <p:cxnSp>
            <p:nvCxnSpPr>
              <p:cNvPr id="252" name="직선 화살표 연결선 251">
                <a:extLst>
                  <a:ext uri="{FF2B5EF4-FFF2-40B4-BE49-F238E27FC236}">
                    <a16:creationId xmlns:a16="http://schemas.microsoft.com/office/drawing/2014/main" id="{2343EE01-4290-4966-97EF-092343A1DD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4996" y="2284086"/>
                <a:ext cx="1" cy="320127"/>
              </a:xfrm>
              <a:prstGeom prst="straightConnector1">
                <a:avLst/>
              </a:prstGeom>
              <a:ln>
                <a:solidFill>
                  <a:srgbClr val="00C8EB"/>
                </a:solidFill>
                <a:prstDash val="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화살표 연결선 252">
                <a:extLst>
                  <a:ext uri="{FF2B5EF4-FFF2-40B4-BE49-F238E27FC236}">
                    <a16:creationId xmlns:a16="http://schemas.microsoft.com/office/drawing/2014/main" id="{DE6C3173-4F34-4EE2-97F6-D7BEDA87DC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0504" y="2278739"/>
                <a:ext cx="1" cy="320127"/>
              </a:xfrm>
              <a:prstGeom prst="straightConnector1">
                <a:avLst/>
              </a:prstGeom>
              <a:ln>
                <a:solidFill>
                  <a:srgbClr val="00C8EB"/>
                </a:solidFill>
                <a:prstDash val="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id="{6CFCDAC8-3A9D-4654-920B-95648351E3FD}"/>
                  </a:ext>
                </a:extLst>
              </p:cNvPr>
              <p:cNvSpPr/>
              <p:nvPr/>
            </p:nvSpPr>
            <p:spPr>
              <a:xfrm>
                <a:off x="3200056" y="1117210"/>
                <a:ext cx="2382209" cy="2090564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7" name="TextBox 36">
              <a:extLst>
                <a:ext uri="{FF2B5EF4-FFF2-40B4-BE49-F238E27FC236}">
                  <a16:creationId xmlns:a16="http://schemas.microsoft.com/office/drawing/2014/main" id="{FB56B760-C1B0-40D9-85BF-7A68221CF363}"/>
                </a:ext>
              </a:extLst>
            </p:cNvPr>
            <p:cNvSpPr txBox="1"/>
            <p:nvPr/>
          </p:nvSpPr>
          <p:spPr>
            <a:xfrm>
              <a:off x="9314047" y="4995811"/>
              <a:ext cx="700103" cy="221018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rgbClr val="EF296B"/>
                  </a:solidFill>
                  <a:ea typeface="맑은 고딕"/>
                </a:rPr>
                <a:t>create</a:t>
              </a:r>
              <a:endParaRPr lang="ko-KR" altLang="en-US" sz="1200" dirty="0">
                <a:solidFill>
                  <a:srgbClr val="EF296B"/>
                </a:solidFill>
              </a:endParaRPr>
            </a:p>
          </p:txBody>
        </p:sp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9772DB17-43CA-4CC9-B2DD-03281C8CC662}"/>
                </a:ext>
              </a:extLst>
            </p:cNvPr>
            <p:cNvSpPr/>
            <p:nvPr/>
          </p:nvSpPr>
          <p:spPr>
            <a:xfrm>
              <a:off x="9464491" y="5231958"/>
              <a:ext cx="2295488" cy="1160891"/>
            </a:xfrm>
            <a:prstGeom prst="rect">
              <a:avLst/>
            </a:prstGeom>
            <a:noFill/>
            <a:ln>
              <a:solidFill>
                <a:srgbClr val="EF296B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5" name="자유형: 도형 314">
            <a:extLst>
              <a:ext uri="{FF2B5EF4-FFF2-40B4-BE49-F238E27FC236}">
                <a16:creationId xmlns:a16="http://schemas.microsoft.com/office/drawing/2014/main" id="{095C7F12-B391-4CF0-BC75-A2BBC85B9ABB}"/>
              </a:ext>
            </a:extLst>
          </p:cNvPr>
          <p:cNvSpPr/>
          <p:nvPr/>
        </p:nvSpPr>
        <p:spPr>
          <a:xfrm>
            <a:off x="2732567" y="4152930"/>
            <a:ext cx="616689" cy="356190"/>
          </a:xfrm>
          <a:custGeom>
            <a:avLst/>
            <a:gdLst>
              <a:gd name="connsiteX0" fmla="*/ 0 w 616689"/>
              <a:gd name="connsiteY0" fmla="*/ 356190 h 356190"/>
              <a:gd name="connsiteX1" fmla="*/ 308345 w 616689"/>
              <a:gd name="connsiteY1" fmla="*/ 0 h 356190"/>
              <a:gd name="connsiteX2" fmla="*/ 616689 w 616689"/>
              <a:gd name="connsiteY2" fmla="*/ 356190 h 356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6689" h="356190">
                <a:moveTo>
                  <a:pt x="0" y="356190"/>
                </a:moveTo>
                <a:cubicBezTo>
                  <a:pt x="102782" y="178095"/>
                  <a:pt x="205564" y="0"/>
                  <a:pt x="308345" y="0"/>
                </a:cubicBezTo>
                <a:cubicBezTo>
                  <a:pt x="411126" y="0"/>
                  <a:pt x="544033" y="212651"/>
                  <a:pt x="616689" y="35619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자유형: 도형 315">
            <a:extLst>
              <a:ext uri="{FF2B5EF4-FFF2-40B4-BE49-F238E27FC236}">
                <a16:creationId xmlns:a16="http://schemas.microsoft.com/office/drawing/2014/main" id="{AEF2C6A5-5DAF-4F90-B30E-70E77FC990D0}"/>
              </a:ext>
            </a:extLst>
          </p:cNvPr>
          <p:cNvSpPr/>
          <p:nvPr/>
        </p:nvSpPr>
        <p:spPr>
          <a:xfrm>
            <a:off x="8807019" y="4152930"/>
            <a:ext cx="616689" cy="356190"/>
          </a:xfrm>
          <a:custGeom>
            <a:avLst/>
            <a:gdLst>
              <a:gd name="connsiteX0" fmla="*/ 0 w 616689"/>
              <a:gd name="connsiteY0" fmla="*/ 356190 h 356190"/>
              <a:gd name="connsiteX1" fmla="*/ 308345 w 616689"/>
              <a:gd name="connsiteY1" fmla="*/ 0 h 356190"/>
              <a:gd name="connsiteX2" fmla="*/ 616689 w 616689"/>
              <a:gd name="connsiteY2" fmla="*/ 356190 h 356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6689" h="356190">
                <a:moveTo>
                  <a:pt x="0" y="356190"/>
                </a:moveTo>
                <a:cubicBezTo>
                  <a:pt x="102782" y="178095"/>
                  <a:pt x="205564" y="0"/>
                  <a:pt x="308345" y="0"/>
                </a:cubicBezTo>
                <a:cubicBezTo>
                  <a:pt x="411126" y="0"/>
                  <a:pt x="544033" y="212651"/>
                  <a:pt x="616689" y="35619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4851E91A-1EDF-42CD-96B7-C33EA5C524F7}"/>
              </a:ext>
            </a:extLst>
          </p:cNvPr>
          <p:cNvGrpSpPr/>
          <p:nvPr/>
        </p:nvGrpSpPr>
        <p:grpSpPr>
          <a:xfrm>
            <a:off x="2008578" y="3504259"/>
            <a:ext cx="2060068" cy="614659"/>
            <a:chOff x="2008578" y="3504259"/>
            <a:chExt cx="2060068" cy="614659"/>
          </a:xfrm>
        </p:grpSpPr>
        <p:sp>
          <p:nvSpPr>
            <p:cNvPr id="174" name="TextBox 9">
              <a:extLst>
                <a:ext uri="{FF2B5EF4-FFF2-40B4-BE49-F238E27FC236}">
                  <a16:creationId xmlns:a16="http://schemas.microsoft.com/office/drawing/2014/main" id="{20BE9ACF-0BF5-4BFE-910E-19A6849E8C31}"/>
                </a:ext>
              </a:extLst>
            </p:cNvPr>
            <p:cNvSpPr txBox="1"/>
            <p:nvPr/>
          </p:nvSpPr>
          <p:spPr>
            <a:xfrm>
              <a:off x="2008578" y="3830918"/>
              <a:ext cx="2060068" cy="28800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18000" tIns="18000" rIns="18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 dirty="0" err="1">
                <a:solidFill>
                  <a:srgbClr val="00C8EB"/>
                </a:solidFill>
                <a:ea typeface="맑은 고딕"/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51D5D635-03AF-4EF6-A02B-59E2A6DC43E9}"/>
                </a:ext>
              </a:extLst>
            </p:cNvPr>
            <p:cNvSpPr/>
            <p:nvPr/>
          </p:nvSpPr>
          <p:spPr>
            <a:xfrm>
              <a:off x="2265829" y="3504259"/>
              <a:ext cx="1538941" cy="3197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Malgun Gothic"/>
                  <a:ea typeface="Malgun Gothic"/>
                </a:rPr>
                <a:t>Transaction</a:t>
              </a:r>
            </a:p>
          </p:txBody>
        </p:sp>
        <p:sp>
          <p:nvSpPr>
            <p:cNvPr id="288" name="TextBox 36">
              <a:extLst>
                <a:ext uri="{FF2B5EF4-FFF2-40B4-BE49-F238E27FC236}">
                  <a16:creationId xmlns:a16="http://schemas.microsoft.com/office/drawing/2014/main" id="{C26C3855-D6E2-4F91-9E63-DF55328214FB}"/>
                </a:ext>
              </a:extLst>
            </p:cNvPr>
            <p:cNvSpPr txBox="1"/>
            <p:nvPr/>
          </p:nvSpPr>
          <p:spPr>
            <a:xfrm>
              <a:off x="3170004" y="3877924"/>
              <a:ext cx="837764" cy="202842"/>
            </a:xfrm>
            <a:prstGeom prst="rect">
              <a:avLst/>
            </a:prstGeom>
            <a:noFill/>
            <a:ln>
              <a:solidFill>
                <a:srgbClr val="00C8EB"/>
              </a:solidFill>
            </a:ln>
          </p:spPr>
          <p:txBody>
            <a:bodyPr rot="0" spcFirstLastPara="0" vert="horz" wrap="square" lIns="7200" tIns="7200" rIns="7200" bIns="72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rgbClr val="00C8EB"/>
                  </a:solidFill>
                </a:rPr>
                <a:t>input data</a:t>
              </a:r>
              <a:endParaRPr lang="ko-KR" altLang="en-US" sz="1200" dirty="0">
                <a:solidFill>
                  <a:srgbClr val="00C8EB"/>
                </a:solidFill>
              </a:endParaRPr>
            </a:p>
          </p:txBody>
        </p:sp>
        <p:sp>
          <p:nvSpPr>
            <p:cNvPr id="317" name="TextBox 36">
              <a:extLst>
                <a:ext uri="{FF2B5EF4-FFF2-40B4-BE49-F238E27FC236}">
                  <a16:creationId xmlns:a16="http://schemas.microsoft.com/office/drawing/2014/main" id="{E4CE1E30-2A49-424C-A741-F1C418AB27D1}"/>
                </a:ext>
              </a:extLst>
            </p:cNvPr>
            <p:cNvSpPr txBox="1"/>
            <p:nvPr/>
          </p:nvSpPr>
          <p:spPr>
            <a:xfrm>
              <a:off x="2596176" y="3875800"/>
              <a:ext cx="547496" cy="202842"/>
            </a:xfrm>
            <a:prstGeom prst="rect">
              <a:avLst/>
            </a:prstGeom>
            <a:noFill/>
            <a:ln>
              <a:solidFill>
                <a:srgbClr val="00C8EB"/>
              </a:solidFill>
            </a:ln>
          </p:spPr>
          <p:txBody>
            <a:bodyPr rot="0" spcFirstLastPara="0" vert="horz" wrap="square" lIns="7200" tIns="7200" rIns="7200" bIns="72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rgbClr val="00C8EB"/>
                  </a:solidFill>
                  <a:ea typeface="맑은 고딕"/>
                </a:rPr>
                <a:t>value</a:t>
              </a:r>
              <a:endParaRPr lang="ko-KR" altLang="en-US" sz="1200" dirty="0">
                <a:solidFill>
                  <a:srgbClr val="00C8E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52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15" grpId="0" animBg="1"/>
      <p:bldP spid="3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44EFFBF-010B-4D04-A18F-300B520CA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5D6E911-C98E-4158-AB58-EFCD4DAF015C}"/>
              </a:ext>
            </a:extLst>
          </p:cNvPr>
          <p:cNvGrpSpPr/>
          <p:nvPr/>
        </p:nvGrpSpPr>
        <p:grpSpPr>
          <a:xfrm>
            <a:off x="10680532" y="620309"/>
            <a:ext cx="618393" cy="530156"/>
            <a:chOff x="7021855" y="4669484"/>
            <a:chExt cx="618393" cy="530156"/>
          </a:xfrm>
        </p:grpSpPr>
        <p:sp>
          <p:nvSpPr>
            <p:cNvPr id="14" name="TextBox 45">
              <a:extLst>
                <a:ext uri="{FF2B5EF4-FFF2-40B4-BE49-F238E27FC236}">
                  <a16:creationId xmlns:a16="http://schemas.microsoft.com/office/drawing/2014/main" id="{18F6C892-DD94-47A7-8902-D0BB6D5EC129}"/>
                </a:ext>
              </a:extLst>
            </p:cNvPr>
            <p:cNvSpPr txBox="1"/>
            <p:nvPr/>
          </p:nvSpPr>
          <p:spPr>
            <a:xfrm>
              <a:off x="7021855" y="4993163"/>
              <a:ext cx="618393" cy="206477"/>
            </a:xfrm>
            <a:prstGeom prst="rect">
              <a:avLst/>
            </a:prstGeom>
            <a:noFill/>
          </p:spPr>
          <p:txBody>
            <a:bodyPr rot="0" spcFirstLastPara="0" vert="horz" wrap="square" lIns="10800" tIns="10800" rIns="10800" bIns="10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code</a:t>
              </a:r>
            </a:p>
          </p:txBody>
        </p:sp>
        <p:pic>
          <p:nvPicPr>
            <p:cNvPr id="17" name="그래픽 16">
              <a:extLst>
                <a:ext uri="{FF2B5EF4-FFF2-40B4-BE49-F238E27FC236}">
                  <a16:creationId xmlns:a16="http://schemas.microsoft.com/office/drawing/2014/main" id="{1A6B8F46-9FDF-44A8-96CD-331B19B50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15458" y="4669484"/>
              <a:ext cx="231188" cy="288000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F362E7A-92DB-45F7-BB2F-12F0E141437C}"/>
              </a:ext>
            </a:extLst>
          </p:cNvPr>
          <p:cNvGrpSpPr/>
          <p:nvPr/>
        </p:nvGrpSpPr>
        <p:grpSpPr>
          <a:xfrm>
            <a:off x="11298925" y="620309"/>
            <a:ext cx="618393" cy="530155"/>
            <a:chOff x="7640248" y="4669484"/>
            <a:chExt cx="618393" cy="530155"/>
          </a:xfrm>
        </p:grpSpPr>
        <p:sp>
          <p:nvSpPr>
            <p:cNvPr id="16" name="원통형 15">
              <a:extLst>
                <a:ext uri="{FF2B5EF4-FFF2-40B4-BE49-F238E27FC236}">
                  <a16:creationId xmlns:a16="http://schemas.microsoft.com/office/drawing/2014/main" id="{A323A02E-481E-406A-9656-4B04D1D713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42110" y="4669484"/>
              <a:ext cx="230400" cy="288000"/>
            </a:xfrm>
            <a:prstGeom prst="can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9" name="TextBox 45">
              <a:extLst>
                <a:ext uri="{FF2B5EF4-FFF2-40B4-BE49-F238E27FC236}">
                  <a16:creationId xmlns:a16="http://schemas.microsoft.com/office/drawing/2014/main" id="{CCDD3CBE-8287-4652-9DAD-3F1CDEAFE8D9}"/>
                </a:ext>
              </a:extLst>
            </p:cNvPr>
            <p:cNvSpPr txBox="1"/>
            <p:nvPr/>
          </p:nvSpPr>
          <p:spPr>
            <a:xfrm>
              <a:off x="7640248" y="4993162"/>
              <a:ext cx="618393" cy="206477"/>
            </a:xfrm>
            <a:prstGeom prst="rect">
              <a:avLst/>
            </a:prstGeom>
            <a:noFill/>
          </p:spPr>
          <p:txBody>
            <a:bodyPr rot="0" spcFirstLastPara="0" vert="horz" wrap="square" lIns="10800" tIns="10800" rIns="10800" bIns="10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storage</a:t>
              </a:r>
              <a:endParaRPr lang="ko-KR" altLang="en-US" sz="1200" dirty="0" err="1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7A52F82-C5D9-4EF1-9B29-5C1CF162E050}"/>
              </a:ext>
            </a:extLst>
          </p:cNvPr>
          <p:cNvGrpSpPr/>
          <p:nvPr/>
        </p:nvGrpSpPr>
        <p:grpSpPr>
          <a:xfrm>
            <a:off x="10726380" y="1363697"/>
            <a:ext cx="1236786" cy="530156"/>
            <a:chOff x="7163938" y="4363267"/>
            <a:chExt cx="1236786" cy="530156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334CC2FB-B675-487A-9A61-2CD4AE4B19B6}"/>
                </a:ext>
              </a:extLst>
            </p:cNvPr>
            <p:cNvGrpSpPr/>
            <p:nvPr/>
          </p:nvGrpSpPr>
          <p:grpSpPr>
            <a:xfrm>
              <a:off x="7163938" y="4363267"/>
              <a:ext cx="618393" cy="530156"/>
              <a:chOff x="7021855" y="4669484"/>
              <a:chExt cx="618393" cy="530156"/>
            </a:xfrm>
          </p:grpSpPr>
          <p:sp>
            <p:nvSpPr>
              <p:cNvPr id="41" name="TextBox 45">
                <a:extLst>
                  <a:ext uri="{FF2B5EF4-FFF2-40B4-BE49-F238E27FC236}">
                    <a16:creationId xmlns:a16="http://schemas.microsoft.com/office/drawing/2014/main" id="{401D01EC-B1FB-4CA6-8F4F-B1A8ECC98152}"/>
                  </a:ext>
                </a:extLst>
              </p:cNvPr>
              <p:cNvSpPr txBox="1"/>
              <p:nvPr/>
            </p:nvSpPr>
            <p:spPr>
              <a:xfrm>
                <a:off x="7021855" y="4993163"/>
                <a:ext cx="618393" cy="206477"/>
              </a:xfrm>
              <a:prstGeom prst="rect">
                <a:avLst/>
              </a:prstGeom>
              <a:noFill/>
            </p:spPr>
            <p:txBody>
              <a:bodyPr rot="0" spcFirstLastPara="0" vert="horz" wrap="square" lIns="10800" tIns="10800" rIns="10800" bIns="10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dirty="0" err="1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code</a:t>
                </a:r>
              </a:p>
            </p:txBody>
          </p:sp>
          <p:pic>
            <p:nvPicPr>
              <p:cNvPr id="42" name="그래픽 41">
                <a:extLst>
                  <a:ext uri="{FF2B5EF4-FFF2-40B4-BE49-F238E27FC236}">
                    <a16:creationId xmlns:a16="http://schemas.microsoft.com/office/drawing/2014/main" id="{BADCC31D-8D8C-48B4-B1EE-2ED6D60478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215458" y="4669484"/>
                <a:ext cx="231188" cy="288000"/>
              </a:xfrm>
              <a:prstGeom prst="rect">
                <a:avLst/>
              </a:prstGeom>
            </p:spPr>
          </p:pic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D732D71A-EEB3-4384-95D2-20E6F8FB1924}"/>
                </a:ext>
              </a:extLst>
            </p:cNvPr>
            <p:cNvGrpSpPr/>
            <p:nvPr/>
          </p:nvGrpSpPr>
          <p:grpSpPr>
            <a:xfrm>
              <a:off x="7782331" y="4363267"/>
              <a:ext cx="618393" cy="530155"/>
              <a:chOff x="7640248" y="4669484"/>
              <a:chExt cx="618393" cy="530155"/>
            </a:xfrm>
          </p:grpSpPr>
          <p:sp>
            <p:nvSpPr>
              <p:cNvPr id="44" name="원통형 43">
                <a:extLst>
                  <a:ext uri="{FF2B5EF4-FFF2-40B4-BE49-F238E27FC236}">
                    <a16:creationId xmlns:a16="http://schemas.microsoft.com/office/drawing/2014/main" id="{07C8236C-83F5-4339-9CCC-C7BE27B9CC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42110" y="4669484"/>
                <a:ext cx="230400" cy="288000"/>
              </a:xfrm>
              <a:prstGeom prst="can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5" name="TextBox 45">
                <a:extLst>
                  <a:ext uri="{FF2B5EF4-FFF2-40B4-BE49-F238E27FC236}">
                    <a16:creationId xmlns:a16="http://schemas.microsoft.com/office/drawing/2014/main" id="{4CBD094D-8B6D-4020-9514-0C447F70CA4E}"/>
                  </a:ext>
                </a:extLst>
              </p:cNvPr>
              <p:cNvSpPr txBox="1"/>
              <p:nvPr/>
            </p:nvSpPr>
            <p:spPr>
              <a:xfrm>
                <a:off x="7640248" y="4993162"/>
                <a:ext cx="618393" cy="206477"/>
              </a:xfrm>
              <a:prstGeom prst="rect">
                <a:avLst/>
              </a:prstGeom>
              <a:noFill/>
            </p:spPr>
            <p:txBody>
              <a:bodyPr rot="0" spcFirstLastPara="0" vert="horz" wrap="square" lIns="10800" tIns="10800" rIns="10800" bIns="108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storage</a:t>
                </a:r>
                <a:endParaRPr lang="ko-KR" altLang="en-US" sz="1200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endParaRPr>
              </a:p>
            </p:txBody>
          </p: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B643F13C-DDD1-4083-BA17-212C529B73C7}"/>
              </a:ext>
            </a:extLst>
          </p:cNvPr>
          <p:cNvGrpSpPr/>
          <p:nvPr/>
        </p:nvGrpSpPr>
        <p:grpSpPr>
          <a:xfrm>
            <a:off x="9294934" y="2186037"/>
            <a:ext cx="2622384" cy="1942841"/>
            <a:chOff x="1136143" y="4407327"/>
            <a:chExt cx="2622384" cy="1942841"/>
          </a:xfrm>
        </p:grpSpPr>
        <p:sp>
          <p:nvSpPr>
            <p:cNvPr id="62" name="TextBox 36">
              <a:extLst>
                <a:ext uri="{FF2B5EF4-FFF2-40B4-BE49-F238E27FC236}">
                  <a16:creationId xmlns:a16="http://schemas.microsoft.com/office/drawing/2014/main" id="{CC0AE847-6145-4BE5-B42B-66F6C91A9596}"/>
                </a:ext>
              </a:extLst>
            </p:cNvPr>
            <p:cNvSpPr txBox="1"/>
            <p:nvPr/>
          </p:nvSpPr>
          <p:spPr>
            <a:xfrm>
              <a:off x="1139956" y="4407327"/>
              <a:ext cx="926124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Address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1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3" name="TextBox 36">
              <a:extLst>
                <a:ext uri="{FF2B5EF4-FFF2-40B4-BE49-F238E27FC236}">
                  <a16:creationId xmlns:a16="http://schemas.microsoft.com/office/drawing/2014/main" id="{276A2CA8-96E7-42B7-A957-E0999A4445CD}"/>
                </a:ext>
              </a:extLst>
            </p:cNvPr>
            <p:cNvSpPr txBox="1"/>
            <p:nvPr/>
          </p:nvSpPr>
          <p:spPr>
            <a:xfrm>
              <a:off x="1136143" y="4669484"/>
              <a:ext cx="926124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Address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2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772754-491F-4742-AECD-2DA764B71A3E}"/>
                </a:ext>
              </a:extLst>
            </p:cNvPr>
            <p:cNvSpPr txBox="1"/>
            <p:nvPr/>
          </p:nvSpPr>
          <p:spPr>
            <a:xfrm>
              <a:off x="1416702" y="4904228"/>
              <a:ext cx="365006" cy="32316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b="1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⋮</a:t>
              </a:r>
              <a:endParaRPr lang="ko-KR" altLang="en-US" sz="1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5" name="TextBox 36">
              <a:extLst>
                <a:ext uri="{FF2B5EF4-FFF2-40B4-BE49-F238E27FC236}">
                  <a16:creationId xmlns:a16="http://schemas.microsoft.com/office/drawing/2014/main" id="{451E25DA-5994-4AD6-AD0F-704F915C742E}"/>
                </a:ext>
              </a:extLst>
            </p:cNvPr>
            <p:cNvSpPr txBox="1"/>
            <p:nvPr/>
          </p:nvSpPr>
          <p:spPr>
            <a:xfrm>
              <a:off x="1136143" y="5221607"/>
              <a:ext cx="926124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Address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N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6" name="TextBox 36">
              <a:extLst>
                <a:ext uri="{FF2B5EF4-FFF2-40B4-BE49-F238E27FC236}">
                  <a16:creationId xmlns:a16="http://schemas.microsoft.com/office/drawing/2014/main" id="{DEF4A2EE-B1B5-441A-8A08-2C785A66F528}"/>
                </a:ext>
              </a:extLst>
            </p:cNvPr>
            <p:cNvSpPr txBox="1"/>
            <p:nvPr/>
          </p:nvSpPr>
          <p:spPr>
            <a:xfrm>
              <a:off x="2318527" y="4407327"/>
              <a:ext cx="1440000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1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7" name="TextBox 36">
              <a:extLst>
                <a:ext uri="{FF2B5EF4-FFF2-40B4-BE49-F238E27FC236}">
                  <a16:creationId xmlns:a16="http://schemas.microsoft.com/office/drawing/2014/main" id="{A8A3F5C0-54D0-4F3B-BB7D-C6470F070299}"/>
                </a:ext>
              </a:extLst>
            </p:cNvPr>
            <p:cNvSpPr txBox="1"/>
            <p:nvPr/>
          </p:nvSpPr>
          <p:spPr>
            <a:xfrm>
              <a:off x="2314714" y="4669484"/>
              <a:ext cx="1440000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2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57B6623-20C2-43DF-B387-DA262FEA9C95}"/>
                </a:ext>
              </a:extLst>
            </p:cNvPr>
            <p:cNvSpPr txBox="1"/>
            <p:nvPr/>
          </p:nvSpPr>
          <p:spPr>
            <a:xfrm>
              <a:off x="2850674" y="4904228"/>
              <a:ext cx="365006" cy="32316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b="1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⋮</a:t>
              </a:r>
              <a:endParaRPr lang="ko-KR" altLang="en-US" sz="1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9" name="TextBox 36">
              <a:extLst>
                <a:ext uri="{FF2B5EF4-FFF2-40B4-BE49-F238E27FC236}">
                  <a16:creationId xmlns:a16="http://schemas.microsoft.com/office/drawing/2014/main" id="{3A50AB24-7E29-4B45-952B-FFD862BDAD65}"/>
                </a:ext>
              </a:extLst>
            </p:cNvPr>
            <p:cNvSpPr txBox="1"/>
            <p:nvPr/>
          </p:nvSpPr>
          <p:spPr>
            <a:xfrm>
              <a:off x="2314714" y="5221607"/>
              <a:ext cx="1440000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N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14119A73-A8C9-4E60-BC13-F3BE08F07F37}"/>
                </a:ext>
              </a:extLst>
            </p:cNvPr>
            <p:cNvCxnSpPr>
              <a:cxnSpLocks/>
              <a:stCxn id="62" idx="3"/>
              <a:endCxn id="66" idx="1"/>
            </p:cNvCxnSpPr>
            <p:nvPr/>
          </p:nvCxnSpPr>
          <p:spPr>
            <a:xfrm>
              <a:off x="2066080" y="4517836"/>
              <a:ext cx="252447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DD8FA185-F670-4FDA-8611-8A1B90578A9C}"/>
                </a:ext>
              </a:extLst>
            </p:cNvPr>
            <p:cNvCxnSpPr>
              <a:cxnSpLocks/>
              <a:stCxn id="63" idx="3"/>
              <a:endCxn id="67" idx="1"/>
            </p:cNvCxnSpPr>
            <p:nvPr/>
          </p:nvCxnSpPr>
          <p:spPr>
            <a:xfrm>
              <a:off x="2062267" y="4779993"/>
              <a:ext cx="252447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E91C7581-120D-43BB-BCB1-04A1F182D914}"/>
                </a:ext>
              </a:extLst>
            </p:cNvPr>
            <p:cNvCxnSpPr>
              <a:cxnSpLocks/>
              <a:stCxn id="65" idx="3"/>
              <a:endCxn id="69" idx="1"/>
            </p:cNvCxnSpPr>
            <p:nvPr/>
          </p:nvCxnSpPr>
          <p:spPr>
            <a:xfrm>
              <a:off x="2062267" y="5332116"/>
              <a:ext cx="252447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C55055FF-D9F3-4789-A496-327622FCC99A}"/>
                </a:ext>
              </a:extLst>
            </p:cNvPr>
            <p:cNvGrpSpPr/>
            <p:nvPr/>
          </p:nvGrpSpPr>
          <p:grpSpPr>
            <a:xfrm>
              <a:off x="2425690" y="5820012"/>
              <a:ext cx="1236786" cy="530156"/>
              <a:chOff x="7163938" y="4363267"/>
              <a:chExt cx="1236786" cy="530156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DCE0186A-CD81-4088-B1FF-64EEC012CA6E}"/>
                  </a:ext>
                </a:extLst>
              </p:cNvPr>
              <p:cNvGrpSpPr/>
              <p:nvPr/>
            </p:nvGrpSpPr>
            <p:grpSpPr>
              <a:xfrm>
                <a:off x="7163938" y="4363267"/>
                <a:ext cx="618393" cy="530156"/>
                <a:chOff x="7021855" y="4669484"/>
                <a:chExt cx="618393" cy="530156"/>
              </a:xfrm>
            </p:grpSpPr>
            <p:sp>
              <p:nvSpPr>
                <p:cNvPr id="80" name="TextBox 45">
                  <a:extLst>
                    <a:ext uri="{FF2B5EF4-FFF2-40B4-BE49-F238E27FC236}">
                      <a16:creationId xmlns:a16="http://schemas.microsoft.com/office/drawing/2014/main" id="{2DD359C2-B49A-47E8-882F-FAA8A392F0E5}"/>
                    </a:ext>
                  </a:extLst>
                </p:cNvPr>
                <p:cNvSpPr txBox="1"/>
                <p:nvPr/>
              </p:nvSpPr>
              <p:spPr>
                <a:xfrm>
                  <a:off x="7021855" y="4993163"/>
                  <a:ext cx="618393" cy="206477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10800" tIns="10800" rIns="10800" bIns="1080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200" dirty="0" err="1">
                      <a:solidFill>
                        <a:schemeClr val="bg1">
                          <a:lumMod val="85000"/>
                        </a:schemeClr>
                      </a:solidFill>
                      <a:ea typeface="맑은 고딕"/>
                    </a:rPr>
                    <a:t>code</a:t>
                  </a:r>
                </a:p>
              </p:txBody>
            </p:sp>
            <p:pic>
              <p:nvPicPr>
                <p:cNvPr id="81" name="그래픽 80">
                  <a:extLst>
                    <a:ext uri="{FF2B5EF4-FFF2-40B4-BE49-F238E27FC236}">
                      <a16:creationId xmlns:a16="http://schemas.microsoft.com/office/drawing/2014/main" id="{99393F6E-5B96-4A57-9104-D1E28CBB67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15458" y="4669484"/>
                  <a:ext cx="231188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4528D12C-BA1A-4647-B934-4DE16CE44718}"/>
                  </a:ext>
                </a:extLst>
              </p:cNvPr>
              <p:cNvGrpSpPr/>
              <p:nvPr/>
            </p:nvGrpSpPr>
            <p:grpSpPr>
              <a:xfrm>
                <a:off x="7782331" y="4363267"/>
                <a:ext cx="618393" cy="530155"/>
                <a:chOff x="7640248" y="4669484"/>
                <a:chExt cx="618393" cy="530155"/>
              </a:xfrm>
            </p:grpSpPr>
            <p:sp>
              <p:nvSpPr>
                <p:cNvPr id="78" name="원통형 77">
                  <a:extLst>
                    <a:ext uri="{FF2B5EF4-FFF2-40B4-BE49-F238E27FC236}">
                      <a16:creationId xmlns:a16="http://schemas.microsoft.com/office/drawing/2014/main" id="{CB52F256-608A-4676-9E5C-16469688FF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42110" y="4669484"/>
                  <a:ext cx="230400" cy="288000"/>
                </a:xfrm>
                <a:prstGeom prst="can">
                  <a:avLst/>
                </a:prstGeom>
                <a:noFill/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79" name="TextBox 45">
                  <a:extLst>
                    <a:ext uri="{FF2B5EF4-FFF2-40B4-BE49-F238E27FC236}">
                      <a16:creationId xmlns:a16="http://schemas.microsoft.com/office/drawing/2014/main" id="{4A5E7C30-997E-4F18-964B-FF3B37D343C3}"/>
                    </a:ext>
                  </a:extLst>
                </p:cNvPr>
                <p:cNvSpPr txBox="1"/>
                <p:nvPr/>
              </p:nvSpPr>
              <p:spPr>
                <a:xfrm>
                  <a:off x="7640248" y="4993162"/>
                  <a:ext cx="618393" cy="206477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10800" tIns="10800" rIns="10800" bIns="1080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solidFill>
                        <a:schemeClr val="bg1">
                          <a:lumMod val="85000"/>
                        </a:schemeClr>
                      </a:solidFill>
                      <a:ea typeface="맑은 고딕"/>
                    </a:rPr>
                    <a:t>storage</a:t>
                  </a:r>
                  <a:endParaRPr lang="ko-KR" altLang="en-US" sz="1200" dirty="0" err="1">
                    <a:solidFill>
                      <a:schemeClr val="bg1">
                        <a:lumMod val="85000"/>
                      </a:schemeClr>
                    </a:solidFill>
                    <a:ea typeface="맑은 고딕"/>
                  </a:endParaRPr>
                </a:p>
              </p:txBody>
            </p:sp>
          </p:grpSp>
        </p:grp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89C72CCD-2A69-4DF6-9D9B-7370F65C1277}"/>
                </a:ext>
              </a:extLst>
            </p:cNvPr>
            <p:cNvCxnSpPr>
              <a:cxnSpLocks/>
            </p:cNvCxnSpPr>
            <p:nvPr/>
          </p:nvCxnSpPr>
          <p:spPr>
            <a:xfrm>
              <a:off x="2734886" y="5459972"/>
              <a:ext cx="1" cy="320127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CA39ADF6-479F-45E9-BACC-25354D6CF114}"/>
                </a:ext>
              </a:extLst>
            </p:cNvPr>
            <p:cNvCxnSpPr>
              <a:cxnSpLocks/>
            </p:cNvCxnSpPr>
            <p:nvPr/>
          </p:nvCxnSpPr>
          <p:spPr>
            <a:xfrm>
              <a:off x="3360394" y="5454625"/>
              <a:ext cx="1" cy="320127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319CAD9-3810-4AE0-9473-FF9E0831F8DC}"/>
              </a:ext>
            </a:extLst>
          </p:cNvPr>
          <p:cNvGrpSpPr/>
          <p:nvPr/>
        </p:nvGrpSpPr>
        <p:grpSpPr>
          <a:xfrm>
            <a:off x="9020232" y="4347249"/>
            <a:ext cx="2903431" cy="2437239"/>
            <a:chOff x="1055440" y="4293096"/>
            <a:chExt cx="2903431" cy="2437239"/>
          </a:xfrm>
        </p:grpSpPr>
        <p:sp>
          <p:nvSpPr>
            <p:cNvPr id="85" name="TextBox 42">
              <a:extLst>
                <a:ext uri="{FF2B5EF4-FFF2-40B4-BE49-F238E27FC236}">
                  <a16:creationId xmlns:a16="http://schemas.microsoft.com/office/drawing/2014/main" id="{A1DD886D-6484-4849-8B3E-CE5EC3AEAD24}"/>
                </a:ext>
              </a:extLst>
            </p:cNvPr>
            <p:cNvSpPr txBox="1"/>
            <p:nvPr/>
          </p:nvSpPr>
          <p:spPr>
            <a:xfrm>
              <a:off x="1842777" y="6453336"/>
              <a:ext cx="1328756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World State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(t)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CB7C18EF-3632-400E-B3F4-133BE5E736BA}"/>
                </a:ext>
              </a:extLst>
            </p:cNvPr>
            <p:cNvGrpSpPr/>
            <p:nvPr/>
          </p:nvGrpSpPr>
          <p:grpSpPr>
            <a:xfrm>
              <a:off x="1136143" y="4407327"/>
              <a:ext cx="2622384" cy="1942841"/>
              <a:chOff x="1136143" y="4407327"/>
              <a:chExt cx="2622384" cy="1942841"/>
            </a:xfrm>
          </p:grpSpPr>
          <p:sp>
            <p:nvSpPr>
              <p:cNvPr id="88" name="TextBox 36">
                <a:extLst>
                  <a:ext uri="{FF2B5EF4-FFF2-40B4-BE49-F238E27FC236}">
                    <a16:creationId xmlns:a16="http://schemas.microsoft.com/office/drawing/2014/main" id="{8A61478E-7C91-47F8-97DD-519CBAE0556F}"/>
                  </a:ext>
                </a:extLst>
              </p:cNvPr>
              <p:cNvSpPr txBox="1"/>
              <p:nvPr/>
            </p:nvSpPr>
            <p:spPr>
              <a:xfrm>
                <a:off x="1139956" y="4407327"/>
                <a:ext cx="926124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dirty="0" err="1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Address</a:t>
                </a:r>
                <a:r>
                  <a:rPr lang="ko-KR" altLang="en-US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 1</a:t>
                </a:r>
                <a:endParaRPr lang="ko-KR" altLang="en-US" sz="1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89" name="TextBox 36">
                <a:extLst>
                  <a:ext uri="{FF2B5EF4-FFF2-40B4-BE49-F238E27FC236}">
                    <a16:creationId xmlns:a16="http://schemas.microsoft.com/office/drawing/2014/main" id="{8437DE49-16F3-4153-BBEE-82A10747951A}"/>
                  </a:ext>
                </a:extLst>
              </p:cNvPr>
              <p:cNvSpPr txBox="1"/>
              <p:nvPr/>
            </p:nvSpPr>
            <p:spPr>
              <a:xfrm>
                <a:off x="1136143" y="4669484"/>
                <a:ext cx="926124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dirty="0" err="1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Address</a:t>
                </a:r>
                <a:r>
                  <a:rPr lang="ko-KR" altLang="en-US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 </a:t>
                </a:r>
                <a:r>
                  <a:rPr lang="en-US" altLang="ko-KR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2</a:t>
                </a:r>
                <a:endParaRPr lang="ko-KR" altLang="en-US" sz="1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26FC8F3-0928-4C48-AA52-DEA1B419C3E2}"/>
                  </a:ext>
                </a:extLst>
              </p:cNvPr>
              <p:cNvSpPr txBox="1"/>
              <p:nvPr/>
            </p:nvSpPr>
            <p:spPr>
              <a:xfrm>
                <a:off x="1416702" y="4904228"/>
                <a:ext cx="365006" cy="323165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500" b="1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⋮</a:t>
                </a:r>
                <a:endParaRPr lang="ko-KR" altLang="en-US" sz="15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91" name="TextBox 36">
                <a:extLst>
                  <a:ext uri="{FF2B5EF4-FFF2-40B4-BE49-F238E27FC236}">
                    <a16:creationId xmlns:a16="http://schemas.microsoft.com/office/drawing/2014/main" id="{D09AE89F-1D10-47B3-96FC-E20DDD41F03C}"/>
                  </a:ext>
                </a:extLst>
              </p:cNvPr>
              <p:cNvSpPr txBox="1"/>
              <p:nvPr/>
            </p:nvSpPr>
            <p:spPr>
              <a:xfrm>
                <a:off x="1136143" y="5221607"/>
                <a:ext cx="926124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dirty="0" err="1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Address</a:t>
                </a:r>
                <a:r>
                  <a:rPr lang="ko-KR" altLang="en-US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 </a:t>
                </a:r>
                <a:r>
                  <a:rPr lang="en-US" altLang="ko-KR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N</a:t>
                </a:r>
                <a:endParaRPr lang="ko-KR" altLang="en-US" sz="1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92" name="TextBox 36">
                <a:extLst>
                  <a:ext uri="{FF2B5EF4-FFF2-40B4-BE49-F238E27FC236}">
                    <a16:creationId xmlns:a16="http://schemas.microsoft.com/office/drawing/2014/main" id="{F7CC57BD-E95C-4C53-BC78-E7DEA246F403}"/>
                  </a:ext>
                </a:extLst>
              </p:cNvPr>
              <p:cNvSpPr txBox="1"/>
              <p:nvPr/>
            </p:nvSpPr>
            <p:spPr>
              <a:xfrm>
                <a:off x="2318527" y="4407327"/>
                <a:ext cx="1440000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Account State</a:t>
                </a:r>
                <a:r>
                  <a:rPr lang="ko-KR" altLang="en-US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 1</a:t>
                </a:r>
                <a:endParaRPr lang="ko-KR" altLang="en-US" sz="1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93" name="TextBox 36">
                <a:extLst>
                  <a:ext uri="{FF2B5EF4-FFF2-40B4-BE49-F238E27FC236}">
                    <a16:creationId xmlns:a16="http://schemas.microsoft.com/office/drawing/2014/main" id="{4A065931-A2FC-498F-954B-68030A1F065E}"/>
                  </a:ext>
                </a:extLst>
              </p:cNvPr>
              <p:cNvSpPr txBox="1"/>
              <p:nvPr/>
            </p:nvSpPr>
            <p:spPr>
              <a:xfrm>
                <a:off x="2314714" y="4669484"/>
                <a:ext cx="1440000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Account State</a:t>
                </a:r>
                <a:r>
                  <a:rPr lang="ko-KR" altLang="en-US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 </a:t>
                </a:r>
                <a:r>
                  <a:rPr lang="en-US" altLang="ko-KR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2</a:t>
                </a:r>
                <a:endParaRPr lang="ko-KR" altLang="en-US" sz="1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2E53D84-282D-475E-814D-11B7010791A3}"/>
                  </a:ext>
                </a:extLst>
              </p:cNvPr>
              <p:cNvSpPr txBox="1"/>
              <p:nvPr/>
            </p:nvSpPr>
            <p:spPr>
              <a:xfrm>
                <a:off x="2850674" y="4904228"/>
                <a:ext cx="365006" cy="323165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500" b="1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⋮</a:t>
                </a:r>
                <a:endParaRPr lang="ko-KR" altLang="en-US" sz="15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95" name="TextBox 36">
                <a:extLst>
                  <a:ext uri="{FF2B5EF4-FFF2-40B4-BE49-F238E27FC236}">
                    <a16:creationId xmlns:a16="http://schemas.microsoft.com/office/drawing/2014/main" id="{75274771-488C-4EAF-82F7-D140DF2A8DB5}"/>
                  </a:ext>
                </a:extLst>
              </p:cNvPr>
              <p:cNvSpPr txBox="1"/>
              <p:nvPr/>
            </p:nvSpPr>
            <p:spPr>
              <a:xfrm>
                <a:off x="2314714" y="5221607"/>
                <a:ext cx="1440000" cy="221018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36000" tIns="18000" rIns="36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Account State</a:t>
                </a:r>
                <a:r>
                  <a:rPr lang="ko-KR" altLang="en-US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 </a:t>
                </a:r>
                <a:r>
                  <a:rPr lang="en-US" altLang="ko-KR" sz="12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N</a:t>
                </a:r>
                <a:endParaRPr lang="ko-KR" altLang="en-US" sz="1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cxnSp>
            <p:nvCxnSpPr>
              <p:cNvPr id="96" name="직선 화살표 연결선 95">
                <a:extLst>
                  <a:ext uri="{FF2B5EF4-FFF2-40B4-BE49-F238E27FC236}">
                    <a16:creationId xmlns:a16="http://schemas.microsoft.com/office/drawing/2014/main" id="{65422517-B04F-49FB-926E-ED33F24F474E}"/>
                  </a:ext>
                </a:extLst>
              </p:cNvPr>
              <p:cNvCxnSpPr>
                <a:cxnSpLocks/>
                <a:stCxn id="88" idx="3"/>
                <a:endCxn id="92" idx="1"/>
              </p:cNvCxnSpPr>
              <p:nvPr/>
            </p:nvCxnSpPr>
            <p:spPr>
              <a:xfrm>
                <a:off x="2066080" y="4517836"/>
                <a:ext cx="252447" cy="0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화살표 연결선 96">
                <a:extLst>
                  <a:ext uri="{FF2B5EF4-FFF2-40B4-BE49-F238E27FC236}">
                    <a16:creationId xmlns:a16="http://schemas.microsoft.com/office/drawing/2014/main" id="{FBC3383D-516B-40C6-B121-994C94BF8D96}"/>
                  </a:ext>
                </a:extLst>
              </p:cNvPr>
              <p:cNvCxnSpPr>
                <a:cxnSpLocks/>
                <a:stCxn id="89" idx="3"/>
                <a:endCxn id="93" idx="1"/>
              </p:cNvCxnSpPr>
              <p:nvPr/>
            </p:nvCxnSpPr>
            <p:spPr>
              <a:xfrm>
                <a:off x="2062267" y="4779993"/>
                <a:ext cx="252447" cy="0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화살표 연결선 97">
                <a:extLst>
                  <a:ext uri="{FF2B5EF4-FFF2-40B4-BE49-F238E27FC236}">
                    <a16:creationId xmlns:a16="http://schemas.microsoft.com/office/drawing/2014/main" id="{5D80E945-2BC0-44BD-BFA8-6EBE67C358F7}"/>
                  </a:ext>
                </a:extLst>
              </p:cNvPr>
              <p:cNvCxnSpPr>
                <a:cxnSpLocks/>
                <a:stCxn id="91" idx="3"/>
                <a:endCxn id="95" idx="1"/>
              </p:cNvCxnSpPr>
              <p:nvPr/>
            </p:nvCxnSpPr>
            <p:spPr>
              <a:xfrm>
                <a:off x="2062267" y="5332116"/>
                <a:ext cx="252447" cy="0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CC5F3E47-A9E3-4872-A298-03CAD430DF65}"/>
                  </a:ext>
                </a:extLst>
              </p:cNvPr>
              <p:cNvGrpSpPr/>
              <p:nvPr/>
            </p:nvGrpSpPr>
            <p:grpSpPr>
              <a:xfrm>
                <a:off x="2425690" y="5820012"/>
                <a:ext cx="1236786" cy="530156"/>
                <a:chOff x="7163938" y="4363267"/>
                <a:chExt cx="1236786" cy="530156"/>
              </a:xfrm>
            </p:grpSpPr>
            <p:grpSp>
              <p:nvGrpSpPr>
                <p:cNvPr id="102" name="그룹 101">
                  <a:extLst>
                    <a:ext uri="{FF2B5EF4-FFF2-40B4-BE49-F238E27FC236}">
                      <a16:creationId xmlns:a16="http://schemas.microsoft.com/office/drawing/2014/main" id="{A09A6EDE-5213-47A4-85E9-E01F275B2CE1}"/>
                    </a:ext>
                  </a:extLst>
                </p:cNvPr>
                <p:cNvGrpSpPr/>
                <p:nvPr/>
              </p:nvGrpSpPr>
              <p:grpSpPr>
                <a:xfrm>
                  <a:off x="7163938" y="4363267"/>
                  <a:ext cx="618393" cy="530156"/>
                  <a:chOff x="7021855" y="4669484"/>
                  <a:chExt cx="618393" cy="530156"/>
                </a:xfrm>
              </p:grpSpPr>
              <p:sp>
                <p:nvSpPr>
                  <p:cNvPr id="106" name="TextBox 45">
                    <a:extLst>
                      <a:ext uri="{FF2B5EF4-FFF2-40B4-BE49-F238E27FC236}">
                        <a16:creationId xmlns:a16="http://schemas.microsoft.com/office/drawing/2014/main" id="{49D0C84D-D06E-405B-A10E-32C0961143AE}"/>
                      </a:ext>
                    </a:extLst>
                  </p:cNvPr>
                  <p:cNvSpPr txBox="1"/>
                  <p:nvPr/>
                </p:nvSpPr>
                <p:spPr>
                  <a:xfrm>
                    <a:off x="7021855" y="4993163"/>
                    <a:ext cx="618393" cy="206477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square" lIns="10800" tIns="10800" rIns="10800" bIns="1080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200" dirty="0" err="1">
                        <a:solidFill>
                          <a:schemeClr val="bg1">
                            <a:lumMod val="85000"/>
                          </a:schemeClr>
                        </a:solidFill>
                        <a:ea typeface="맑은 고딕"/>
                      </a:rPr>
                      <a:t>code</a:t>
                    </a:r>
                  </a:p>
                </p:txBody>
              </p:sp>
              <p:pic>
                <p:nvPicPr>
                  <p:cNvPr id="107" name="그래픽 106">
                    <a:extLst>
                      <a:ext uri="{FF2B5EF4-FFF2-40B4-BE49-F238E27FC236}">
                        <a16:creationId xmlns:a16="http://schemas.microsoft.com/office/drawing/2014/main" id="{B2E4B06E-263A-4D76-B099-F9BC1B8BFF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15458" y="4669484"/>
                    <a:ext cx="231188" cy="288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3" name="그룹 102">
                  <a:extLst>
                    <a:ext uri="{FF2B5EF4-FFF2-40B4-BE49-F238E27FC236}">
                      <a16:creationId xmlns:a16="http://schemas.microsoft.com/office/drawing/2014/main" id="{1BC2E49A-0D61-4A8B-8194-5723968B783F}"/>
                    </a:ext>
                  </a:extLst>
                </p:cNvPr>
                <p:cNvGrpSpPr/>
                <p:nvPr/>
              </p:nvGrpSpPr>
              <p:grpSpPr>
                <a:xfrm>
                  <a:off x="7782331" y="4363267"/>
                  <a:ext cx="618393" cy="530155"/>
                  <a:chOff x="7640248" y="4669484"/>
                  <a:chExt cx="618393" cy="530155"/>
                </a:xfrm>
              </p:grpSpPr>
              <p:sp>
                <p:nvSpPr>
                  <p:cNvPr id="104" name="원통형 103">
                    <a:extLst>
                      <a:ext uri="{FF2B5EF4-FFF2-40B4-BE49-F238E27FC236}">
                        <a16:creationId xmlns:a16="http://schemas.microsoft.com/office/drawing/2014/main" id="{7A76E3AF-1B2F-4E7F-B4A4-2AFBB13A9F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842110" y="4669484"/>
                    <a:ext cx="230400" cy="288000"/>
                  </a:xfrm>
                  <a:prstGeom prst="can">
                    <a:avLst/>
                  </a:prstGeom>
                  <a:noFill/>
                  <a:ln w="1905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5" name="TextBox 45">
                    <a:extLst>
                      <a:ext uri="{FF2B5EF4-FFF2-40B4-BE49-F238E27FC236}">
                        <a16:creationId xmlns:a16="http://schemas.microsoft.com/office/drawing/2014/main" id="{55E935E3-CB75-4D64-BF57-C2EFC0CD86F7}"/>
                      </a:ext>
                    </a:extLst>
                  </p:cNvPr>
                  <p:cNvSpPr txBox="1"/>
                  <p:nvPr/>
                </p:nvSpPr>
                <p:spPr>
                  <a:xfrm>
                    <a:off x="7640248" y="4993162"/>
                    <a:ext cx="618393" cy="206477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="horz" wrap="square" lIns="10800" tIns="10800" rIns="10800" bIns="1080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1200" dirty="0">
                        <a:solidFill>
                          <a:schemeClr val="bg1">
                            <a:lumMod val="85000"/>
                          </a:schemeClr>
                        </a:solidFill>
                        <a:ea typeface="맑은 고딕"/>
                      </a:rPr>
                      <a:t>storage</a:t>
                    </a:r>
                    <a:endParaRPr lang="ko-KR" altLang="en-US" sz="1200" dirty="0" err="1">
                      <a:solidFill>
                        <a:schemeClr val="bg1">
                          <a:lumMod val="85000"/>
                        </a:schemeClr>
                      </a:solidFill>
                      <a:ea typeface="맑은 고딕"/>
                    </a:endParaRPr>
                  </a:p>
                </p:txBody>
              </p:sp>
            </p:grpSp>
          </p:grpSp>
          <p:cxnSp>
            <p:nvCxnSpPr>
              <p:cNvPr id="100" name="직선 화살표 연결선 99">
                <a:extLst>
                  <a:ext uri="{FF2B5EF4-FFF2-40B4-BE49-F238E27FC236}">
                    <a16:creationId xmlns:a16="http://schemas.microsoft.com/office/drawing/2014/main" id="{718E7E5A-DAFA-4829-BBFB-187C38A62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4886" y="5459972"/>
                <a:ext cx="1" cy="320127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화살표 연결선 100">
                <a:extLst>
                  <a:ext uri="{FF2B5EF4-FFF2-40B4-BE49-F238E27FC236}">
                    <a16:creationId xmlns:a16="http://schemas.microsoft.com/office/drawing/2014/main" id="{E53236F8-9C82-4E48-B736-6B8C471290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0394" y="5454625"/>
                <a:ext cx="1" cy="320127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AA9A2F1B-E71D-4E69-8CED-4B09294F868B}"/>
                </a:ext>
              </a:extLst>
            </p:cNvPr>
            <p:cNvSpPr/>
            <p:nvPr/>
          </p:nvSpPr>
          <p:spPr>
            <a:xfrm>
              <a:off x="1055440" y="4293096"/>
              <a:ext cx="2903431" cy="216024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FD5FB7D9-2D86-4998-AEBF-278CD08491F8}"/>
              </a:ext>
            </a:extLst>
          </p:cNvPr>
          <p:cNvGrpSpPr/>
          <p:nvPr/>
        </p:nvGrpSpPr>
        <p:grpSpPr>
          <a:xfrm>
            <a:off x="6269168" y="1431505"/>
            <a:ext cx="2382209" cy="2371002"/>
            <a:chOff x="3200056" y="1117210"/>
            <a:chExt cx="2382209" cy="2371002"/>
          </a:xfrm>
        </p:grpSpPr>
        <p:sp>
          <p:nvSpPr>
            <p:cNvPr id="133" name="TextBox 42">
              <a:extLst>
                <a:ext uri="{FF2B5EF4-FFF2-40B4-BE49-F238E27FC236}">
                  <a16:creationId xmlns:a16="http://schemas.microsoft.com/office/drawing/2014/main" id="{C952E097-D9B6-461D-9FEB-B16BF4EB6F8B}"/>
                </a:ext>
              </a:extLst>
            </p:cNvPr>
            <p:cNvSpPr txBox="1"/>
            <p:nvPr/>
          </p:nvSpPr>
          <p:spPr>
            <a:xfrm>
              <a:off x="3726782" y="3211213"/>
              <a:ext cx="1328756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World State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(t)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sp>
          <p:nvSpPr>
            <p:cNvPr id="136" name="TextBox 36">
              <a:extLst>
                <a:ext uri="{FF2B5EF4-FFF2-40B4-BE49-F238E27FC236}">
                  <a16:creationId xmlns:a16="http://schemas.microsoft.com/office/drawing/2014/main" id="{C8AFB717-3EE2-4C4A-92D2-2DED89247A09}"/>
                </a:ext>
              </a:extLst>
            </p:cNvPr>
            <p:cNvSpPr txBox="1"/>
            <p:nvPr/>
          </p:nvSpPr>
          <p:spPr>
            <a:xfrm>
              <a:off x="3284572" y="1231441"/>
              <a:ext cx="783107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Address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1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7" name="TextBox 36">
              <a:extLst>
                <a:ext uri="{FF2B5EF4-FFF2-40B4-BE49-F238E27FC236}">
                  <a16:creationId xmlns:a16="http://schemas.microsoft.com/office/drawing/2014/main" id="{28906720-9BB1-4FA2-953C-5C2A94451FEF}"/>
                </a:ext>
              </a:extLst>
            </p:cNvPr>
            <p:cNvSpPr txBox="1"/>
            <p:nvPr/>
          </p:nvSpPr>
          <p:spPr>
            <a:xfrm>
              <a:off x="3280759" y="1493598"/>
              <a:ext cx="783107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Address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2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4FED67C-D23D-4CE8-8FF0-F03052B5D282}"/>
                </a:ext>
              </a:extLst>
            </p:cNvPr>
            <p:cNvSpPr txBox="1"/>
            <p:nvPr/>
          </p:nvSpPr>
          <p:spPr>
            <a:xfrm>
              <a:off x="3561318" y="1728342"/>
              <a:ext cx="365006" cy="32316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b="1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⋮</a:t>
              </a:r>
              <a:endParaRPr lang="ko-KR" altLang="en-US" sz="1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9" name="TextBox 36">
              <a:extLst>
                <a:ext uri="{FF2B5EF4-FFF2-40B4-BE49-F238E27FC236}">
                  <a16:creationId xmlns:a16="http://schemas.microsoft.com/office/drawing/2014/main" id="{D909061C-AE04-4BC6-BACF-9E3484EC3BE6}"/>
                </a:ext>
              </a:extLst>
            </p:cNvPr>
            <p:cNvSpPr txBox="1"/>
            <p:nvPr/>
          </p:nvSpPr>
          <p:spPr>
            <a:xfrm>
              <a:off x="3280759" y="2045721"/>
              <a:ext cx="783107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Address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n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0" name="TextBox 36">
              <a:extLst>
                <a:ext uri="{FF2B5EF4-FFF2-40B4-BE49-F238E27FC236}">
                  <a16:creationId xmlns:a16="http://schemas.microsoft.com/office/drawing/2014/main" id="{710D4103-F859-4AF2-B9D9-9DC6E08C9799}"/>
                </a:ext>
              </a:extLst>
            </p:cNvPr>
            <p:cNvSpPr txBox="1"/>
            <p:nvPr/>
          </p:nvSpPr>
          <p:spPr>
            <a:xfrm>
              <a:off x="4295960" y="1231441"/>
              <a:ext cx="1209050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1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1" name="TextBox 36">
              <a:extLst>
                <a:ext uri="{FF2B5EF4-FFF2-40B4-BE49-F238E27FC236}">
                  <a16:creationId xmlns:a16="http://schemas.microsoft.com/office/drawing/2014/main" id="{D4F481F1-1543-43DE-96F1-2160CC8BDF29}"/>
                </a:ext>
              </a:extLst>
            </p:cNvPr>
            <p:cNvSpPr txBox="1"/>
            <p:nvPr/>
          </p:nvSpPr>
          <p:spPr>
            <a:xfrm>
              <a:off x="4292147" y="1493598"/>
              <a:ext cx="1209050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2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A5DFB11-58C7-4EDC-87DA-054B52687B66}"/>
                </a:ext>
              </a:extLst>
            </p:cNvPr>
            <p:cNvSpPr txBox="1"/>
            <p:nvPr/>
          </p:nvSpPr>
          <p:spPr>
            <a:xfrm>
              <a:off x="4995290" y="1728342"/>
              <a:ext cx="365006" cy="32316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b="1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⋮</a:t>
              </a:r>
              <a:endParaRPr lang="ko-KR" altLang="en-US" sz="1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3" name="TextBox 36">
              <a:extLst>
                <a:ext uri="{FF2B5EF4-FFF2-40B4-BE49-F238E27FC236}">
                  <a16:creationId xmlns:a16="http://schemas.microsoft.com/office/drawing/2014/main" id="{201E947B-AC5F-4B7A-B50C-6F0F6F2654E8}"/>
                </a:ext>
              </a:extLst>
            </p:cNvPr>
            <p:cNvSpPr txBox="1"/>
            <p:nvPr/>
          </p:nvSpPr>
          <p:spPr>
            <a:xfrm>
              <a:off x="4316314" y="2045721"/>
              <a:ext cx="1184884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n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0622D768-D6E1-44E7-806F-75AC43B0D7A4}"/>
                </a:ext>
              </a:extLst>
            </p:cNvPr>
            <p:cNvCxnSpPr>
              <a:cxnSpLocks/>
              <a:stCxn id="136" idx="3"/>
              <a:endCxn id="140" idx="1"/>
            </p:cNvCxnSpPr>
            <p:nvPr/>
          </p:nvCxnSpPr>
          <p:spPr>
            <a:xfrm>
              <a:off x="4067679" y="1341950"/>
              <a:ext cx="228281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614A82EF-B2BB-455F-B308-37E6F19B2CC3}"/>
                </a:ext>
              </a:extLst>
            </p:cNvPr>
            <p:cNvCxnSpPr>
              <a:cxnSpLocks/>
              <a:stCxn id="137" idx="3"/>
              <a:endCxn id="141" idx="1"/>
            </p:cNvCxnSpPr>
            <p:nvPr/>
          </p:nvCxnSpPr>
          <p:spPr>
            <a:xfrm>
              <a:off x="4063866" y="1604107"/>
              <a:ext cx="228281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724E35D1-6831-4961-977B-4206A2CBA4CB}"/>
                </a:ext>
              </a:extLst>
            </p:cNvPr>
            <p:cNvCxnSpPr>
              <a:cxnSpLocks/>
              <a:stCxn id="139" idx="3"/>
              <a:endCxn id="143" idx="1"/>
            </p:cNvCxnSpPr>
            <p:nvPr/>
          </p:nvCxnSpPr>
          <p:spPr>
            <a:xfrm>
              <a:off x="4063866" y="2156230"/>
              <a:ext cx="252448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8F5B1384-DD33-455C-88E1-363B298E6AE2}"/>
                </a:ext>
              </a:extLst>
            </p:cNvPr>
            <p:cNvGrpSpPr/>
            <p:nvPr/>
          </p:nvGrpSpPr>
          <p:grpSpPr>
            <a:xfrm>
              <a:off x="4295800" y="2644126"/>
              <a:ext cx="1236786" cy="508034"/>
              <a:chOff x="7163938" y="4363267"/>
              <a:chExt cx="1236786" cy="508034"/>
            </a:xfrm>
          </p:grpSpPr>
          <p:grpSp>
            <p:nvGrpSpPr>
              <p:cNvPr id="150" name="그룹 149">
                <a:extLst>
                  <a:ext uri="{FF2B5EF4-FFF2-40B4-BE49-F238E27FC236}">
                    <a16:creationId xmlns:a16="http://schemas.microsoft.com/office/drawing/2014/main" id="{D7BBA16A-51FE-412B-B48D-80AE7A1FC0DD}"/>
                  </a:ext>
                </a:extLst>
              </p:cNvPr>
              <p:cNvGrpSpPr/>
              <p:nvPr/>
            </p:nvGrpSpPr>
            <p:grpSpPr>
              <a:xfrm>
                <a:off x="7163938" y="4363267"/>
                <a:ext cx="618393" cy="508034"/>
                <a:chOff x="7021855" y="4669484"/>
                <a:chExt cx="618393" cy="508034"/>
              </a:xfrm>
            </p:grpSpPr>
            <p:sp>
              <p:nvSpPr>
                <p:cNvPr id="154" name="TextBox 45">
                  <a:extLst>
                    <a:ext uri="{FF2B5EF4-FFF2-40B4-BE49-F238E27FC236}">
                      <a16:creationId xmlns:a16="http://schemas.microsoft.com/office/drawing/2014/main" id="{358C38F8-D6DE-43A1-B6DF-CD01368FB4D5}"/>
                    </a:ext>
                  </a:extLst>
                </p:cNvPr>
                <p:cNvSpPr txBox="1"/>
                <p:nvPr/>
              </p:nvSpPr>
              <p:spPr>
                <a:xfrm>
                  <a:off x="7021855" y="4971041"/>
                  <a:ext cx="618393" cy="206477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10800" tIns="10800" rIns="10800" bIns="1080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200" dirty="0" err="1">
                      <a:solidFill>
                        <a:schemeClr val="bg1">
                          <a:lumMod val="85000"/>
                        </a:schemeClr>
                      </a:solidFill>
                      <a:ea typeface="맑은 고딕"/>
                    </a:rPr>
                    <a:t>code</a:t>
                  </a:r>
                </a:p>
              </p:txBody>
            </p:sp>
            <p:pic>
              <p:nvPicPr>
                <p:cNvPr id="155" name="그래픽 154">
                  <a:extLst>
                    <a:ext uri="{FF2B5EF4-FFF2-40B4-BE49-F238E27FC236}">
                      <a16:creationId xmlns:a16="http://schemas.microsoft.com/office/drawing/2014/main" id="{76FEFA20-7164-4A8D-930E-1656FF3591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15458" y="4669484"/>
                  <a:ext cx="231188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151" name="그룹 150">
                <a:extLst>
                  <a:ext uri="{FF2B5EF4-FFF2-40B4-BE49-F238E27FC236}">
                    <a16:creationId xmlns:a16="http://schemas.microsoft.com/office/drawing/2014/main" id="{4A932EFB-EBF6-4D31-8BFE-92C429D48691}"/>
                  </a:ext>
                </a:extLst>
              </p:cNvPr>
              <p:cNvGrpSpPr/>
              <p:nvPr/>
            </p:nvGrpSpPr>
            <p:grpSpPr>
              <a:xfrm>
                <a:off x="7782331" y="4363267"/>
                <a:ext cx="618393" cy="508033"/>
                <a:chOff x="7640248" y="4669484"/>
                <a:chExt cx="618393" cy="508033"/>
              </a:xfrm>
            </p:grpSpPr>
            <p:sp>
              <p:nvSpPr>
                <p:cNvPr id="152" name="원통형 151">
                  <a:extLst>
                    <a:ext uri="{FF2B5EF4-FFF2-40B4-BE49-F238E27FC236}">
                      <a16:creationId xmlns:a16="http://schemas.microsoft.com/office/drawing/2014/main" id="{E5EA3A92-1280-4B8B-A111-9E32FD96F6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42110" y="4669484"/>
                  <a:ext cx="230400" cy="288000"/>
                </a:xfrm>
                <a:prstGeom prst="can">
                  <a:avLst/>
                </a:prstGeom>
                <a:noFill/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153" name="TextBox 45">
                  <a:extLst>
                    <a:ext uri="{FF2B5EF4-FFF2-40B4-BE49-F238E27FC236}">
                      <a16:creationId xmlns:a16="http://schemas.microsoft.com/office/drawing/2014/main" id="{52D2C5C0-34E1-4B77-8EE2-EEA4B3B14400}"/>
                    </a:ext>
                  </a:extLst>
                </p:cNvPr>
                <p:cNvSpPr txBox="1"/>
                <p:nvPr/>
              </p:nvSpPr>
              <p:spPr>
                <a:xfrm>
                  <a:off x="7640248" y="4971040"/>
                  <a:ext cx="618393" cy="206477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10800" tIns="10800" rIns="10800" bIns="1080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solidFill>
                        <a:schemeClr val="bg1">
                          <a:lumMod val="85000"/>
                        </a:schemeClr>
                      </a:solidFill>
                      <a:ea typeface="맑은 고딕"/>
                    </a:rPr>
                    <a:t>storage</a:t>
                  </a:r>
                  <a:endParaRPr lang="ko-KR" altLang="en-US" sz="1200" dirty="0" err="1">
                    <a:solidFill>
                      <a:schemeClr val="bg1">
                        <a:lumMod val="85000"/>
                      </a:schemeClr>
                    </a:solidFill>
                    <a:ea typeface="맑은 고딕"/>
                  </a:endParaRPr>
                </a:p>
              </p:txBody>
            </p:sp>
          </p:grpSp>
        </p:grpSp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D6CB3965-97DB-4251-8321-B297E72A3A8D}"/>
                </a:ext>
              </a:extLst>
            </p:cNvPr>
            <p:cNvCxnSpPr>
              <a:cxnSpLocks/>
            </p:cNvCxnSpPr>
            <p:nvPr/>
          </p:nvCxnSpPr>
          <p:spPr>
            <a:xfrm>
              <a:off x="4604996" y="2284086"/>
              <a:ext cx="1" cy="320127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화살표 연결선 148">
              <a:extLst>
                <a:ext uri="{FF2B5EF4-FFF2-40B4-BE49-F238E27FC236}">
                  <a16:creationId xmlns:a16="http://schemas.microsoft.com/office/drawing/2014/main" id="{F10A877E-F333-4419-8C56-D134DA22F618}"/>
                </a:ext>
              </a:extLst>
            </p:cNvPr>
            <p:cNvCxnSpPr>
              <a:cxnSpLocks/>
            </p:cNvCxnSpPr>
            <p:nvPr/>
          </p:nvCxnSpPr>
          <p:spPr>
            <a:xfrm>
              <a:off x="5230504" y="2278739"/>
              <a:ext cx="1" cy="320127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AB8946D4-E7F0-49D7-8E56-010AEBC35E6A}"/>
                </a:ext>
              </a:extLst>
            </p:cNvPr>
            <p:cNvSpPr/>
            <p:nvPr/>
          </p:nvSpPr>
          <p:spPr>
            <a:xfrm>
              <a:off x="3200056" y="1117210"/>
              <a:ext cx="2382209" cy="209056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F3DDA9DB-31D5-4849-938C-A83293750723}"/>
              </a:ext>
            </a:extLst>
          </p:cNvPr>
          <p:cNvGrpSpPr/>
          <p:nvPr/>
        </p:nvGrpSpPr>
        <p:grpSpPr>
          <a:xfrm>
            <a:off x="6201376" y="4308113"/>
            <a:ext cx="2382209" cy="2371002"/>
            <a:chOff x="3200056" y="1117210"/>
            <a:chExt cx="2382209" cy="2371002"/>
          </a:xfrm>
        </p:grpSpPr>
        <p:sp>
          <p:nvSpPr>
            <p:cNvPr id="167" name="TextBox 42">
              <a:extLst>
                <a:ext uri="{FF2B5EF4-FFF2-40B4-BE49-F238E27FC236}">
                  <a16:creationId xmlns:a16="http://schemas.microsoft.com/office/drawing/2014/main" id="{F46C887B-AF00-470C-9404-E5B016E61126}"/>
                </a:ext>
              </a:extLst>
            </p:cNvPr>
            <p:cNvSpPr txBox="1"/>
            <p:nvPr/>
          </p:nvSpPr>
          <p:spPr>
            <a:xfrm>
              <a:off x="3726782" y="3211213"/>
              <a:ext cx="1328756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World State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(t)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sp>
          <p:nvSpPr>
            <p:cNvPr id="168" name="TextBox 36">
              <a:extLst>
                <a:ext uri="{FF2B5EF4-FFF2-40B4-BE49-F238E27FC236}">
                  <a16:creationId xmlns:a16="http://schemas.microsoft.com/office/drawing/2014/main" id="{379911E0-3C38-4D2D-BE3A-26A88916FF0F}"/>
                </a:ext>
              </a:extLst>
            </p:cNvPr>
            <p:cNvSpPr txBox="1"/>
            <p:nvPr/>
          </p:nvSpPr>
          <p:spPr>
            <a:xfrm>
              <a:off x="3284572" y="1231441"/>
              <a:ext cx="783107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Address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1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69" name="TextBox 36">
              <a:extLst>
                <a:ext uri="{FF2B5EF4-FFF2-40B4-BE49-F238E27FC236}">
                  <a16:creationId xmlns:a16="http://schemas.microsoft.com/office/drawing/2014/main" id="{7F8862F6-D3DC-4E2B-95E9-25620AE77EB0}"/>
                </a:ext>
              </a:extLst>
            </p:cNvPr>
            <p:cNvSpPr txBox="1"/>
            <p:nvPr/>
          </p:nvSpPr>
          <p:spPr>
            <a:xfrm>
              <a:off x="3280759" y="1493598"/>
              <a:ext cx="783107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Address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2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53821E5A-4B3E-4ED2-9B74-3A9278CBE5C5}"/>
                </a:ext>
              </a:extLst>
            </p:cNvPr>
            <p:cNvSpPr txBox="1"/>
            <p:nvPr/>
          </p:nvSpPr>
          <p:spPr>
            <a:xfrm>
              <a:off x="3561318" y="1728342"/>
              <a:ext cx="365006" cy="32316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b="1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⋮</a:t>
              </a:r>
              <a:endParaRPr lang="ko-KR" altLang="en-US" sz="1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71" name="TextBox 36">
              <a:extLst>
                <a:ext uri="{FF2B5EF4-FFF2-40B4-BE49-F238E27FC236}">
                  <a16:creationId xmlns:a16="http://schemas.microsoft.com/office/drawing/2014/main" id="{4211559B-D963-4033-BA97-E1F7AC7789C6}"/>
                </a:ext>
              </a:extLst>
            </p:cNvPr>
            <p:cNvSpPr txBox="1"/>
            <p:nvPr/>
          </p:nvSpPr>
          <p:spPr>
            <a:xfrm>
              <a:off x="3280759" y="2045721"/>
              <a:ext cx="783107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Address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n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72" name="TextBox 36">
              <a:extLst>
                <a:ext uri="{FF2B5EF4-FFF2-40B4-BE49-F238E27FC236}">
                  <a16:creationId xmlns:a16="http://schemas.microsoft.com/office/drawing/2014/main" id="{B95EB503-81DD-4362-AC40-55FE41D2A8C2}"/>
                </a:ext>
              </a:extLst>
            </p:cNvPr>
            <p:cNvSpPr txBox="1"/>
            <p:nvPr/>
          </p:nvSpPr>
          <p:spPr>
            <a:xfrm>
              <a:off x="4295960" y="1231441"/>
              <a:ext cx="1209050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1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73" name="TextBox 36">
              <a:extLst>
                <a:ext uri="{FF2B5EF4-FFF2-40B4-BE49-F238E27FC236}">
                  <a16:creationId xmlns:a16="http://schemas.microsoft.com/office/drawing/2014/main" id="{E4C87A55-03A6-4592-BFFC-CEE7073C02FA}"/>
                </a:ext>
              </a:extLst>
            </p:cNvPr>
            <p:cNvSpPr txBox="1"/>
            <p:nvPr/>
          </p:nvSpPr>
          <p:spPr>
            <a:xfrm>
              <a:off x="4292147" y="1493598"/>
              <a:ext cx="1209050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2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F25F02A7-941F-437A-B889-2982CADA2A92}"/>
                </a:ext>
              </a:extLst>
            </p:cNvPr>
            <p:cNvSpPr txBox="1"/>
            <p:nvPr/>
          </p:nvSpPr>
          <p:spPr>
            <a:xfrm>
              <a:off x="4995290" y="1728342"/>
              <a:ext cx="365006" cy="32316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b="1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⋮</a:t>
              </a:r>
              <a:endParaRPr lang="ko-KR" altLang="en-US" sz="15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75" name="TextBox 36">
              <a:extLst>
                <a:ext uri="{FF2B5EF4-FFF2-40B4-BE49-F238E27FC236}">
                  <a16:creationId xmlns:a16="http://schemas.microsoft.com/office/drawing/2014/main" id="{A1996542-A4A7-45F0-B104-BBB32ACC4F90}"/>
                </a:ext>
              </a:extLst>
            </p:cNvPr>
            <p:cNvSpPr txBox="1"/>
            <p:nvPr/>
          </p:nvSpPr>
          <p:spPr>
            <a:xfrm>
              <a:off x="4316314" y="2045721"/>
              <a:ext cx="1184884" cy="22101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n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76" name="직선 화살표 연결선 175">
              <a:extLst>
                <a:ext uri="{FF2B5EF4-FFF2-40B4-BE49-F238E27FC236}">
                  <a16:creationId xmlns:a16="http://schemas.microsoft.com/office/drawing/2014/main" id="{3B222D47-7E62-4FDA-844D-AD71CA12544D}"/>
                </a:ext>
              </a:extLst>
            </p:cNvPr>
            <p:cNvCxnSpPr>
              <a:cxnSpLocks/>
              <a:stCxn id="168" idx="3"/>
              <a:endCxn id="172" idx="1"/>
            </p:cNvCxnSpPr>
            <p:nvPr/>
          </p:nvCxnSpPr>
          <p:spPr>
            <a:xfrm>
              <a:off x="4067679" y="1341950"/>
              <a:ext cx="228281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화살표 연결선 176">
              <a:extLst>
                <a:ext uri="{FF2B5EF4-FFF2-40B4-BE49-F238E27FC236}">
                  <a16:creationId xmlns:a16="http://schemas.microsoft.com/office/drawing/2014/main" id="{C8D8254B-76FF-4C11-8DF0-130AC3BE8FA9}"/>
                </a:ext>
              </a:extLst>
            </p:cNvPr>
            <p:cNvCxnSpPr>
              <a:cxnSpLocks/>
              <a:stCxn id="169" idx="3"/>
              <a:endCxn id="173" idx="1"/>
            </p:cNvCxnSpPr>
            <p:nvPr/>
          </p:nvCxnSpPr>
          <p:spPr>
            <a:xfrm>
              <a:off x="4063866" y="1604107"/>
              <a:ext cx="228281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화살표 연결선 177">
              <a:extLst>
                <a:ext uri="{FF2B5EF4-FFF2-40B4-BE49-F238E27FC236}">
                  <a16:creationId xmlns:a16="http://schemas.microsoft.com/office/drawing/2014/main" id="{11202C9C-A48A-4EE1-9AAE-24466114259C}"/>
                </a:ext>
              </a:extLst>
            </p:cNvPr>
            <p:cNvCxnSpPr>
              <a:cxnSpLocks/>
              <a:stCxn id="171" idx="3"/>
              <a:endCxn id="175" idx="1"/>
            </p:cNvCxnSpPr>
            <p:nvPr/>
          </p:nvCxnSpPr>
          <p:spPr>
            <a:xfrm>
              <a:off x="4063866" y="2156230"/>
              <a:ext cx="252448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6FE25D3A-F29E-4CF6-8EAF-881B6E6ABA29}"/>
                </a:ext>
              </a:extLst>
            </p:cNvPr>
            <p:cNvGrpSpPr/>
            <p:nvPr/>
          </p:nvGrpSpPr>
          <p:grpSpPr>
            <a:xfrm>
              <a:off x="4295800" y="2644126"/>
              <a:ext cx="1236786" cy="508034"/>
              <a:chOff x="7163938" y="4363267"/>
              <a:chExt cx="1236786" cy="508034"/>
            </a:xfrm>
          </p:grpSpPr>
          <p:grpSp>
            <p:nvGrpSpPr>
              <p:cNvPr id="183" name="그룹 182">
                <a:extLst>
                  <a:ext uri="{FF2B5EF4-FFF2-40B4-BE49-F238E27FC236}">
                    <a16:creationId xmlns:a16="http://schemas.microsoft.com/office/drawing/2014/main" id="{3F359D36-5CFD-4F19-A862-9F8D598E91A0}"/>
                  </a:ext>
                </a:extLst>
              </p:cNvPr>
              <p:cNvGrpSpPr/>
              <p:nvPr/>
            </p:nvGrpSpPr>
            <p:grpSpPr>
              <a:xfrm>
                <a:off x="7163938" y="4363267"/>
                <a:ext cx="618393" cy="508034"/>
                <a:chOff x="7021855" y="4669484"/>
                <a:chExt cx="618393" cy="508034"/>
              </a:xfrm>
            </p:grpSpPr>
            <p:sp>
              <p:nvSpPr>
                <p:cNvPr id="187" name="TextBox 45">
                  <a:extLst>
                    <a:ext uri="{FF2B5EF4-FFF2-40B4-BE49-F238E27FC236}">
                      <a16:creationId xmlns:a16="http://schemas.microsoft.com/office/drawing/2014/main" id="{3936B6C4-62A1-4804-9876-B343651DE7F3}"/>
                    </a:ext>
                  </a:extLst>
                </p:cNvPr>
                <p:cNvSpPr txBox="1"/>
                <p:nvPr/>
              </p:nvSpPr>
              <p:spPr>
                <a:xfrm>
                  <a:off x="7021855" y="4971041"/>
                  <a:ext cx="618393" cy="206477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10800" tIns="10800" rIns="10800" bIns="1080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200" dirty="0" err="1">
                      <a:solidFill>
                        <a:schemeClr val="bg1">
                          <a:lumMod val="85000"/>
                        </a:schemeClr>
                      </a:solidFill>
                      <a:ea typeface="맑은 고딕"/>
                    </a:rPr>
                    <a:t>code</a:t>
                  </a:r>
                </a:p>
              </p:txBody>
            </p:sp>
            <p:pic>
              <p:nvPicPr>
                <p:cNvPr id="188" name="그래픽 187">
                  <a:extLst>
                    <a:ext uri="{FF2B5EF4-FFF2-40B4-BE49-F238E27FC236}">
                      <a16:creationId xmlns:a16="http://schemas.microsoft.com/office/drawing/2014/main" id="{C4D7571E-35D8-485E-ABD5-A5C2ECBD01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15458" y="4669484"/>
                  <a:ext cx="231188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184" name="그룹 183">
                <a:extLst>
                  <a:ext uri="{FF2B5EF4-FFF2-40B4-BE49-F238E27FC236}">
                    <a16:creationId xmlns:a16="http://schemas.microsoft.com/office/drawing/2014/main" id="{8861DC40-A3F4-490C-BECC-11CAFCE790ED}"/>
                  </a:ext>
                </a:extLst>
              </p:cNvPr>
              <p:cNvGrpSpPr/>
              <p:nvPr/>
            </p:nvGrpSpPr>
            <p:grpSpPr>
              <a:xfrm>
                <a:off x="7782331" y="4363267"/>
                <a:ext cx="618393" cy="508033"/>
                <a:chOff x="7640248" y="4669484"/>
                <a:chExt cx="618393" cy="508033"/>
              </a:xfrm>
            </p:grpSpPr>
            <p:sp>
              <p:nvSpPr>
                <p:cNvPr id="185" name="원통형 184">
                  <a:extLst>
                    <a:ext uri="{FF2B5EF4-FFF2-40B4-BE49-F238E27FC236}">
                      <a16:creationId xmlns:a16="http://schemas.microsoft.com/office/drawing/2014/main" id="{521C0838-AD34-4FA2-B2BD-169A9CAFD5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42110" y="4669484"/>
                  <a:ext cx="230400" cy="288000"/>
                </a:xfrm>
                <a:prstGeom prst="can">
                  <a:avLst/>
                </a:prstGeom>
                <a:noFill/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186" name="TextBox 45">
                  <a:extLst>
                    <a:ext uri="{FF2B5EF4-FFF2-40B4-BE49-F238E27FC236}">
                      <a16:creationId xmlns:a16="http://schemas.microsoft.com/office/drawing/2014/main" id="{136ADB60-DD1A-4B39-A800-A1432944FF23}"/>
                    </a:ext>
                  </a:extLst>
                </p:cNvPr>
                <p:cNvSpPr txBox="1"/>
                <p:nvPr/>
              </p:nvSpPr>
              <p:spPr>
                <a:xfrm>
                  <a:off x="7640248" y="4971040"/>
                  <a:ext cx="618393" cy="206477"/>
                </a:xfrm>
                <a:prstGeom prst="rect">
                  <a:avLst/>
                </a:prstGeom>
                <a:noFill/>
              </p:spPr>
              <p:txBody>
                <a:bodyPr rot="0" spcFirstLastPara="0" vert="horz" wrap="square" lIns="10800" tIns="10800" rIns="10800" bIns="1080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dirty="0">
                      <a:solidFill>
                        <a:schemeClr val="bg1">
                          <a:lumMod val="85000"/>
                        </a:schemeClr>
                      </a:solidFill>
                      <a:ea typeface="맑은 고딕"/>
                    </a:rPr>
                    <a:t>storage</a:t>
                  </a:r>
                  <a:endParaRPr lang="ko-KR" altLang="en-US" sz="1200" dirty="0" err="1">
                    <a:solidFill>
                      <a:schemeClr val="bg1">
                        <a:lumMod val="85000"/>
                      </a:schemeClr>
                    </a:solidFill>
                    <a:ea typeface="맑은 고딕"/>
                  </a:endParaRPr>
                </a:p>
              </p:txBody>
            </p:sp>
          </p:grpSp>
        </p:grpSp>
        <p:cxnSp>
          <p:nvCxnSpPr>
            <p:cNvPr id="180" name="직선 화살표 연결선 179">
              <a:extLst>
                <a:ext uri="{FF2B5EF4-FFF2-40B4-BE49-F238E27FC236}">
                  <a16:creationId xmlns:a16="http://schemas.microsoft.com/office/drawing/2014/main" id="{97C50622-2179-459B-A60D-14A9A73CF4C0}"/>
                </a:ext>
              </a:extLst>
            </p:cNvPr>
            <p:cNvCxnSpPr>
              <a:cxnSpLocks/>
            </p:cNvCxnSpPr>
            <p:nvPr/>
          </p:nvCxnSpPr>
          <p:spPr>
            <a:xfrm>
              <a:off x="4604996" y="2284086"/>
              <a:ext cx="1" cy="320127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id="{4A7BFCE6-CA20-4DAE-A3F9-ABCA8862849D}"/>
                </a:ext>
              </a:extLst>
            </p:cNvPr>
            <p:cNvCxnSpPr>
              <a:cxnSpLocks/>
            </p:cNvCxnSpPr>
            <p:nvPr/>
          </p:nvCxnSpPr>
          <p:spPr>
            <a:xfrm>
              <a:off x="5230504" y="2278739"/>
              <a:ext cx="1" cy="320127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FAE718D8-6DC6-4441-8964-CD27A2DED0AC}"/>
                </a:ext>
              </a:extLst>
            </p:cNvPr>
            <p:cNvSpPr/>
            <p:nvPr/>
          </p:nvSpPr>
          <p:spPr>
            <a:xfrm>
              <a:off x="3200056" y="1117210"/>
              <a:ext cx="2382209" cy="209056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F5B42232-BC89-47B8-A24F-062EB70A22EC}"/>
              </a:ext>
            </a:extLst>
          </p:cNvPr>
          <p:cNvGrpSpPr/>
          <p:nvPr/>
        </p:nvGrpSpPr>
        <p:grpSpPr>
          <a:xfrm>
            <a:off x="446769" y="1048844"/>
            <a:ext cx="2782957" cy="596348"/>
            <a:chOff x="446769" y="1048844"/>
            <a:chExt cx="2782957" cy="596348"/>
          </a:xfrm>
        </p:grpSpPr>
        <p:sp>
          <p:nvSpPr>
            <p:cNvPr id="189" name="TextBox 24">
              <a:extLst>
                <a:ext uri="{FF2B5EF4-FFF2-40B4-BE49-F238E27FC236}">
                  <a16:creationId xmlns:a16="http://schemas.microsoft.com/office/drawing/2014/main" id="{DBC893A3-E241-4B7A-882B-D2CB60AE2C53}"/>
                </a:ext>
              </a:extLst>
            </p:cNvPr>
            <p:cNvSpPr txBox="1"/>
            <p:nvPr/>
          </p:nvSpPr>
          <p:spPr>
            <a:xfrm>
              <a:off x="567242" y="1203207"/>
              <a:ext cx="715457" cy="22271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3600" rIns="36000" bIns="36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CA</a:t>
              </a:r>
            </a:p>
          </p:txBody>
        </p:sp>
        <p:cxnSp>
          <p:nvCxnSpPr>
            <p:cNvPr id="190" name="직선 화살표 연결선 189">
              <a:extLst>
                <a:ext uri="{FF2B5EF4-FFF2-40B4-BE49-F238E27FC236}">
                  <a16:creationId xmlns:a16="http://schemas.microsoft.com/office/drawing/2014/main" id="{FA1D0C45-65B9-4EEA-8E7A-650A729A4B04}"/>
                </a:ext>
              </a:extLst>
            </p:cNvPr>
            <p:cNvCxnSpPr>
              <a:cxnSpLocks/>
              <a:stCxn id="189" idx="3"/>
              <a:endCxn id="194" idx="1"/>
            </p:cNvCxnSpPr>
            <p:nvPr/>
          </p:nvCxnSpPr>
          <p:spPr>
            <a:xfrm flipV="1">
              <a:off x="1282699" y="1313672"/>
              <a:ext cx="944347" cy="892"/>
            </a:xfrm>
            <a:prstGeom prst="straightConnector1">
              <a:avLst/>
            </a:prstGeom>
            <a:ln>
              <a:solidFill>
                <a:srgbClr val="00C8E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660128C2-3366-4C1F-9933-09BA91805EFA}"/>
                </a:ext>
              </a:extLst>
            </p:cNvPr>
            <p:cNvSpPr/>
            <p:nvPr/>
          </p:nvSpPr>
          <p:spPr>
            <a:xfrm>
              <a:off x="1269207" y="1060352"/>
              <a:ext cx="968900" cy="251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ea typeface="맑은 고딕"/>
                </a:rPr>
                <a:t>M</a:t>
              </a:r>
              <a:r>
                <a:rPr lang="ko-KR" altLang="en-US" sz="1200" dirty="0" err="1">
                  <a:ea typeface="맑은 고딕"/>
                </a:rPr>
                <a:t>essage</a:t>
              </a:r>
              <a:endParaRPr lang="ko-KR" altLang="en-US" sz="1200" dirty="0">
                <a:ea typeface="맑은 고딕"/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DD7CD12A-1E0F-455A-9694-AC5E7C0DF956}"/>
                </a:ext>
              </a:extLst>
            </p:cNvPr>
            <p:cNvSpPr/>
            <p:nvPr/>
          </p:nvSpPr>
          <p:spPr>
            <a:xfrm>
              <a:off x="446769" y="1048844"/>
              <a:ext cx="2782957" cy="59634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ea typeface="맑은 고딕"/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33D199FC-CFD0-4C74-83F0-A7ADB70DBACE}"/>
                </a:ext>
              </a:extLst>
            </p:cNvPr>
            <p:cNvSpPr/>
            <p:nvPr/>
          </p:nvSpPr>
          <p:spPr>
            <a:xfrm>
              <a:off x="1047054" y="1381546"/>
              <a:ext cx="672316" cy="183175"/>
            </a:xfrm>
            <a:prstGeom prst="rect">
              <a:avLst/>
            </a:prstGeom>
            <a:solidFill>
              <a:srgbClr val="262626"/>
            </a:solidFill>
            <a:ln>
              <a:solidFill>
                <a:srgbClr val="00C8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ea typeface="맑은 고딕"/>
                </a:rPr>
                <a:t>EVM </a:t>
              </a:r>
              <a:r>
                <a:rPr lang="ko-KR" altLang="en-US" sz="1000" dirty="0" err="1">
                  <a:ea typeface="맑은 고딕"/>
                </a:rPr>
                <a:t>code</a:t>
              </a:r>
              <a:endParaRPr lang="ko-KR" altLang="en-US" sz="1000" dirty="0">
                <a:ea typeface="맑은 고딕"/>
              </a:endParaRPr>
            </a:p>
          </p:txBody>
        </p:sp>
        <p:sp>
          <p:nvSpPr>
            <p:cNvPr id="194" name="TextBox 24">
              <a:extLst>
                <a:ext uri="{FF2B5EF4-FFF2-40B4-BE49-F238E27FC236}">
                  <a16:creationId xmlns:a16="http://schemas.microsoft.com/office/drawing/2014/main" id="{1D6FBB35-6818-45F5-B2FA-70509926A809}"/>
                </a:ext>
              </a:extLst>
            </p:cNvPr>
            <p:cNvSpPr txBox="1"/>
            <p:nvPr/>
          </p:nvSpPr>
          <p:spPr>
            <a:xfrm>
              <a:off x="2227046" y="1202315"/>
              <a:ext cx="906067" cy="22271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3600" rIns="36000" bIns="36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Account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D56C0FA9-0E93-4B03-8095-C1DE4809FE4A}"/>
              </a:ext>
            </a:extLst>
          </p:cNvPr>
          <p:cNvGrpSpPr/>
          <p:nvPr/>
        </p:nvGrpSpPr>
        <p:grpSpPr>
          <a:xfrm>
            <a:off x="446769" y="1982961"/>
            <a:ext cx="2782957" cy="1146152"/>
            <a:chOff x="4705099" y="4155056"/>
            <a:chExt cx="2782957" cy="1146152"/>
          </a:xfrm>
        </p:grpSpPr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34D3AC86-09AE-4B25-9DB6-040302076BD1}"/>
                </a:ext>
              </a:extLst>
            </p:cNvPr>
            <p:cNvGrpSpPr/>
            <p:nvPr/>
          </p:nvGrpSpPr>
          <p:grpSpPr>
            <a:xfrm>
              <a:off x="4705099" y="4704860"/>
              <a:ext cx="2782957" cy="596348"/>
              <a:chOff x="4705099" y="4704860"/>
              <a:chExt cx="2782957" cy="596348"/>
            </a:xfrm>
          </p:grpSpPr>
          <p:sp>
            <p:nvSpPr>
              <p:cNvPr id="199" name="TextBox 24">
                <a:extLst>
                  <a:ext uri="{FF2B5EF4-FFF2-40B4-BE49-F238E27FC236}">
                    <a16:creationId xmlns:a16="http://schemas.microsoft.com/office/drawing/2014/main" id="{2253393C-B012-453E-9B3C-45CD94FBB8C6}"/>
                  </a:ext>
                </a:extLst>
              </p:cNvPr>
              <p:cNvSpPr txBox="1"/>
              <p:nvPr/>
            </p:nvSpPr>
            <p:spPr>
              <a:xfrm>
                <a:off x="4825572" y="4859223"/>
                <a:ext cx="715457" cy="222714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36000" tIns="3600" rIns="36000" bIns="36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EOA</a:t>
                </a:r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  <a:ea typeface="맑은 고딕"/>
                </a:endParaRPr>
              </a:p>
            </p:txBody>
          </p:sp>
          <p:cxnSp>
            <p:nvCxnSpPr>
              <p:cNvPr id="200" name="직선 화살표 연결선 199">
                <a:extLst>
                  <a:ext uri="{FF2B5EF4-FFF2-40B4-BE49-F238E27FC236}">
                    <a16:creationId xmlns:a16="http://schemas.microsoft.com/office/drawing/2014/main" id="{36D2A757-C5E5-43E4-86E6-8753371574FF}"/>
                  </a:ext>
                </a:extLst>
              </p:cNvPr>
              <p:cNvCxnSpPr>
                <a:cxnSpLocks/>
                <a:stCxn id="199" idx="3"/>
                <a:endCxn id="203" idx="1"/>
              </p:cNvCxnSpPr>
              <p:nvPr/>
            </p:nvCxnSpPr>
            <p:spPr>
              <a:xfrm flipV="1">
                <a:off x="5541029" y="4969688"/>
                <a:ext cx="944347" cy="892"/>
              </a:xfrm>
              <a:prstGeom prst="straightConnector1">
                <a:avLst/>
              </a:prstGeom>
              <a:ln>
                <a:solidFill>
                  <a:srgbClr val="00C8E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5D14FAF5-0D08-41EA-89E9-71BF45A053E9}"/>
                  </a:ext>
                </a:extLst>
              </p:cNvPr>
              <p:cNvSpPr/>
              <p:nvPr/>
            </p:nvSpPr>
            <p:spPr>
              <a:xfrm>
                <a:off x="5527537" y="4716368"/>
                <a:ext cx="968900" cy="251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ea typeface="맑은 고딕"/>
                  </a:rPr>
                  <a:t>M</a:t>
                </a:r>
                <a:r>
                  <a:rPr lang="ko-KR" altLang="en-US" sz="1200" dirty="0" err="1">
                    <a:ea typeface="맑은 고딕"/>
                  </a:rPr>
                  <a:t>essage</a:t>
                </a:r>
                <a:endParaRPr lang="ko-KR" altLang="en-US" sz="1200" dirty="0">
                  <a:ea typeface="맑은 고딕"/>
                </a:endParaRPr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A5DB7AE6-7FE9-4B74-8A35-8DC39A6CEC76}"/>
                  </a:ext>
                </a:extLst>
              </p:cNvPr>
              <p:cNvSpPr/>
              <p:nvPr/>
            </p:nvSpPr>
            <p:spPr>
              <a:xfrm>
                <a:off x="4705099" y="4704860"/>
                <a:ext cx="2782957" cy="596348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 dirty="0">
                  <a:ea typeface="맑은 고딕"/>
                </a:endParaRPr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0D2F199D-FE53-4604-A569-3683EC912AF7}"/>
                  </a:ext>
                </a:extLst>
              </p:cNvPr>
              <p:cNvSpPr txBox="1"/>
              <p:nvPr/>
            </p:nvSpPr>
            <p:spPr>
              <a:xfrm>
                <a:off x="6485376" y="4858331"/>
                <a:ext cx="906067" cy="222714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36000" tIns="3600" rIns="36000" bIns="36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Account</a:t>
                </a:r>
                <a:endParaRPr lang="ko-KR" altLang="en-US" sz="1400" dirty="0">
                  <a:solidFill>
                    <a:schemeClr val="bg1">
                      <a:lumMod val="85000"/>
                    </a:schemeClr>
                  </a:solidFill>
                  <a:ea typeface="맑은 고딕"/>
                </a:endParaRPr>
              </a:p>
            </p:txBody>
          </p:sp>
        </p:grpSp>
        <p:sp>
          <p:nvSpPr>
            <p:cNvPr id="197" name="TextBox 24">
              <a:extLst>
                <a:ext uri="{FF2B5EF4-FFF2-40B4-BE49-F238E27FC236}">
                  <a16:creationId xmlns:a16="http://schemas.microsoft.com/office/drawing/2014/main" id="{CEF5EC0E-82CE-4F6E-B1BF-54A446F3FEAA}"/>
                </a:ext>
              </a:extLst>
            </p:cNvPr>
            <p:cNvSpPr txBox="1"/>
            <p:nvPr/>
          </p:nvSpPr>
          <p:spPr>
            <a:xfrm>
              <a:off x="5501594" y="4155056"/>
              <a:ext cx="1200350" cy="222714"/>
            </a:xfrm>
            <a:prstGeom prst="rect">
              <a:avLst/>
            </a:prstGeom>
            <a:noFill/>
            <a:ln>
              <a:solidFill>
                <a:srgbClr val="00C8EB"/>
              </a:solidFill>
            </a:ln>
          </p:spPr>
          <p:txBody>
            <a:bodyPr rot="0" spcFirstLastPara="0" vert="horz" wrap="square" lIns="36000" tIns="3600" rIns="36000" bIns="36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Transaction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cxnSp>
          <p:nvCxnSpPr>
            <p:cNvPr id="198" name="직선 화살표 연결선 197">
              <a:extLst>
                <a:ext uri="{FF2B5EF4-FFF2-40B4-BE49-F238E27FC236}">
                  <a16:creationId xmlns:a16="http://schemas.microsoft.com/office/drawing/2014/main" id="{BBEDF755-44FD-445F-964C-FCD4948D0EB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485216"/>
              <a:ext cx="0" cy="144439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C60C6AE8-745C-4CC8-878B-67ABABA4FD3B}"/>
              </a:ext>
            </a:extLst>
          </p:cNvPr>
          <p:cNvGrpSpPr/>
          <p:nvPr/>
        </p:nvGrpSpPr>
        <p:grpSpPr>
          <a:xfrm>
            <a:off x="460465" y="3636870"/>
            <a:ext cx="2880320" cy="1790499"/>
            <a:chOff x="1063868" y="3555209"/>
            <a:chExt cx="2880320" cy="1790499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13287ED0-E965-4269-934A-0A33EC7E27D3}"/>
                </a:ext>
              </a:extLst>
            </p:cNvPr>
            <p:cNvSpPr/>
            <p:nvPr/>
          </p:nvSpPr>
          <p:spPr>
            <a:xfrm>
              <a:off x="1667579" y="3555209"/>
              <a:ext cx="1538941" cy="319797"/>
            </a:xfrm>
            <a:prstGeom prst="rect">
              <a:avLst/>
            </a:prstGeom>
            <a:noFill/>
            <a:ln>
              <a:solidFill>
                <a:srgbClr val="00C8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Malgun Gothic"/>
                  <a:ea typeface="Malgun Gothic"/>
                </a:rPr>
                <a:t>Transaction</a:t>
              </a: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DD4DE617-40BF-4819-A9AE-21ECE55854BE}"/>
                </a:ext>
              </a:extLst>
            </p:cNvPr>
            <p:cNvSpPr/>
            <p:nvPr/>
          </p:nvSpPr>
          <p:spPr>
            <a:xfrm>
              <a:off x="1063868" y="3591701"/>
              <a:ext cx="603711" cy="251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1600" dirty="0">
                  <a:ea typeface="맑은 고딕"/>
                </a:rPr>
                <a:t>EOA</a:t>
              </a:r>
            </a:p>
          </p:txBody>
        </p:sp>
        <p:sp>
          <p:nvSpPr>
            <p:cNvPr id="208" name="TextBox 37">
              <a:extLst>
                <a:ext uri="{FF2B5EF4-FFF2-40B4-BE49-F238E27FC236}">
                  <a16:creationId xmlns:a16="http://schemas.microsoft.com/office/drawing/2014/main" id="{180C1541-47EB-4324-ABD4-DE9344EC58D4}"/>
                </a:ext>
              </a:extLst>
            </p:cNvPr>
            <p:cNvSpPr txBox="1"/>
            <p:nvPr/>
          </p:nvSpPr>
          <p:spPr>
            <a:xfrm>
              <a:off x="1366507" y="4718248"/>
              <a:ext cx="735623" cy="33855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EOA</a:t>
              </a:r>
            </a:p>
          </p:txBody>
        </p:sp>
        <p:sp>
          <p:nvSpPr>
            <p:cNvPr id="209" name="TextBox 38">
              <a:extLst>
                <a:ext uri="{FF2B5EF4-FFF2-40B4-BE49-F238E27FC236}">
                  <a16:creationId xmlns:a16="http://schemas.microsoft.com/office/drawing/2014/main" id="{610D567A-AC21-4B3F-807B-06D5066A791D}"/>
                </a:ext>
              </a:extLst>
            </p:cNvPr>
            <p:cNvSpPr txBox="1"/>
            <p:nvPr/>
          </p:nvSpPr>
          <p:spPr>
            <a:xfrm>
              <a:off x="3006726" y="4718776"/>
              <a:ext cx="735623" cy="33855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CA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cxnSp>
          <p:nvCxnSpPr>
            <p:cNvPr id="210" name="직선 화살표 연결선 209">
              <a:extLst>
                <a:ext uri="{FF2B5EF4-FFF2-40B4-BE49-F238E27FC236}">
                  <a16:creationId xmlns:a16="http://schemas.microsoft.com/office/drawing/2014/main" id="{4765EB2D-7C20-4722-BDF6-09068E2CA191}"/>
                </a:ext>
              </a:extLst>
            </p:cNvPr>
            <p:cNvCxnSpPr>
              <a:cxnSpLocks/>
              <a:stCxn id="208" idx="3"/>
              <a:endCxn id="209" idx="1"/>
            </p:cNvCxnSpPr>
            <p:nvPr/>
          </p:nvCxnSpPr>
          <p:spPr>
            <a:xfrm>
              <a:off x="2102130" y="4887525"/>
              <a:ext cx="904596" cy="528"/>
            </a:xfrm>
            <a:prstGeom prst="straightConnector1">
              <a:avLst/>
            </a:prstGeom>
            <a:ln w="12700">
              <a:solidFill>
                <a:srgbClr val="00C8E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B1F24CBC-C941-4D45-AB1A-38CC7F3C4A22}"/>
                </a:ext>
              </a:extLst>
            </p:cNvPr>
            <p:cNvSpPr/>
            <p:nvPr/>
          </p:nvSpPr>
          <p:spPr>
            <a:xfrm>
              <a:off x="2055063" y="4632839"/>
              <a:ext cx="1020266" cy="251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ea typeface="맑은 고딕"/>
                </a:rPr>
                <a:t>M</a:t>
              </a:r>
              <a:r>
                <a:rPr lang="ko-KR" altLang="en-US" sz="1200" dirty="0" err="1">
                  <a:ea typeface="맑은 고딕"/>
                </a:rPr>
                <a:t>essage</a:t>
              </a:r>
              <a:endParaRPr lang="ko-KR" altLang="en-US" sz="1200" dirty="0">
                <a:ea typeface="맑은 고딕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DC30A050-8253-4B34-887D-665B600A525A}"/>
                </a:ext>
              </a:extLst>
            </p:cNvPr>
            <p:cNvSpPr/>
            <p:nvPr/>
          </p:nvSpPr>
          <p:spPr>
            <a:xfrm>
              <a:off x="1143868" y="4434297"/>
              <a:ext cx="2800320" cy="91141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ea typeface="맑은 고딕"/>
              </a:endParaRPr>
            </a:p>
          </p:txBody>
        </p:sp>
        <p:cxnSp>
          <p:nvCxnSpPr>
            <p:cNvPr id="213" name="직선 화살표 연결선 212">
              <a:extLst>
                <a:ext uri="{FF2B5EF4-FFF2-40B4-BE49-F238E27FC236}">
                  <a16:creationId xmlns:a16="http://schemas.microsoft.com/office/drawing/2014/main" id="{FEEAC19C-9B75-453F-BCE2-B23338CE2E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2626" y="4009325"/>
              <a:ext cx="113" cy="262891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1E889EA9-D66D-458E-A96D-EB90F91EF1A9}"/>
                </a:ext>
              </a:extLst>
            </p:cNvPr>
            <p:cNvSpPr/>
            <p:nvPr/>
          </p:nvSpPr>
          <p:spPr>
            <a:xfrm>
              <a:off x="1864645" y="5001891"/>
              <a:ext cx="672316" cy="183175"/>
            </a:xfrm>
            <a:prstGeom prst="rect">
              <a:avLst/>
            </a:prstGeom>
            <a:solidFill>
              <a:srgbClr val="262626"/>
            </a:solidFill>
            <a:ln>
              <a:solidFill>
                <a:srgbClr val="00C8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ea typeface="맑은 고딕"/>
                </a:rPr>
                <a:t>EVM </a:t>
              </a:r>
              <a:r>
                <a:rPr lang="ko-KR" altLang="en-US" sz="1000" dirty="0" err="1">
                  <a:ea typeface="맑은 고딕"/>
                </a:rPr>
                <a:t>code</a:t>
              </a:r>
              <a:endParaRPr lang="ko-KR" altLang="en-US" sz="1000" dirty="0">
                <a:ea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1165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DDBFEA8-ACC8-46C1-9C2E-AFC73BBB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메시지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158B94-0B58-2695-F8AA-06759176BEA5}"/>
              </a:ext>
            </a:extLst>
          </p:cNvPr>
          <p:cNvSpPr/>
          <p:nvPr/>
        </p:nvSpPr>
        <p:spPr>
          <a:xfrm>
            <a:off x="270726" y="3559779"/>
            <a:ext cx="1649994" cy="25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 err="1">
                <a:ea typeface="맑은 고딕"/>
              </a:rPr>
              <a:t>From</a:t>
            </a:r>
            <a:r>
              <a:rPr lang="ko-KR" altLang="en-US" sz="2500" dirty="0">
                <a:ea typeface="맑은 고딕"/>
              </a:rPr>
              <a:t> EOA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50CB17-5873-456B-44BB-CEDEF5A2B6DF}"/>
              </a:ext>
            </a:extLst>
          </p:cNvPr>
          <p:cNvSpPr/>
          <p:nvPr/>
        </p:nvSpPr>
        <p:spPr>
          <a:xfrm>
            <a:off x="241299" y="5727621"/>
            <a:ext cx="1649994" cy="25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 err="1">
                <a:ea typeface="맑은 고딕"/>
              </a:rPr>
              <a:t>From</a:t>
            </a:r>
            <a:r>
              <a:rPr lang="ko-KR" altLang="en-US" sz="2500" dirty="0">
                <a:ea typeface="맑은 고딕"/>
              </a:rPr>
              <a:t> CA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621D40-7FB3-44C7-B20B-2623D4DA907D}"/>
              </a:ext>
            </a:extLst>
          </p:cNvPr>
          <p:cNvSpPr/>
          <p:nvPr/>
        </p:nvSpPr>
        <p:spPr>
          <a:xfrm>
            <a:off x="3770020" y="2168900"/>
            <a:ext cx="1649994" cy="25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500" dirty="0" err="1">
                <a:ea typeface="맑은 고딕"/>
              </a:rPr>
              <a:t>To</a:t>
            </a:r>
            <a:r>
              <a:rPr lang="ko-KR" altLang="en-US" sz="2500" dirty="0">
                <a:ea typeface="맑은 고딕"/>
              </a:rPr>
              <a:t> EOA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9B61B4-BCE0-52B8-D75A-4312BA8E4AD9}"/>
              </a:ext>
            </a:extLst>
          </p:cNvPr>
          <p:cNvSpPr/>
          <p:nvPr/>
        </p:nvSpPr>
        <p:spPr>
          <a:xfrm>
            <a:off x="8471149" y="2168900"/>
            <a:ext cx="1649994" cy="25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500" dirty="0" err="1">
                <a:ea typeface="맑은 고딕"/>
              </a:rPr>
              <a:t>To</a:t>
            </a:r>
            <a:r>
              <a:rPr lang="ko-KR" altLang="en-US" sz="2500" dirty="0">
                <a:ea typeface="맑은 고딕"/>
              </a:rPr>
              <a:t> CA</a:t>
            </a:r>
          </a:p>
        </p:txBody>
      </p:sp>
      <p:sp>
        <p:nvSpPr>
          <p:cNvPr id="45" name="내용 개체 틀 1">
            <a:extLst>
              <a:ext uri="{FF2B5EF4-FFF2-40B4-BE49-F238E27FC236}">
                <a16:creationId xmlns:a16="http://schemas.microsoft.com/office/drawing/2014/main" id="{CD753239-0801-4B8A-BFEA-CAAFC7B1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59"/>
            <a:ext cx="11683999" cy="104272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메시지는 </a:t>
            </a:r>
            <a:r>
              <a:rPr lang="en-US" altLang="ko-KR" dirty="0"/>
              <a:t>Account </a:t>
            </a:r>
            <a:r>
              <a:rPr lang="ko-KR" altLang="en-US" dirty="0"/>
              <a:t>에서 </a:t>
            </a:r>
            <a:r>
              <a:rPr lang="en-US" altLang="ko-KR" dirty="0"/>
              <a:t>Account</a:t>
            </a:r>
            <a:r>
              <a:rPr lang="ko-KR" altLang="en-US" dirty="0"/>
              <a:t>로 전달</a:t>
            </a:r>
            <a:endParaRPr lang="en-US" altLang="ko-KR" dirty="0"/>
          </a:p>
          <a:p>
            <a:r>
              <a:rPr lang="en-US" altLang="ko-KR" dirty="0"/>
              <a:t>Data(</a:t>
            </a:r>
            <a:r>
              <a:rPr lang="ko-KR" altLang="en-US" dirty="0" err="1"/>
              <a:t>컨트랙트</a:t>
            </a:r>
            <a:r>
              <a:rPr lang="ko-KR" altLang="en-US" dirty="0"/>
              <a:t> 실행 </a:t>
            </a:r>
            <a:r>
              <a:rPr lang="en-US" altLang="ko-KR" dirty="0"/>
              <a:t>bytes)</a:t>
            </a:r>
            <a:r>
              <a:rPr lang="ko-KR" altLang="en-US" dirty="0"/>
              <a:t>와 </a:t>
            </a:r>
            <a:r>
              <a:rPr lang="en-US" altLang="ko-KR" dirty="0"/>
              <a:t>Value(Ether)</a:t>
            </a:r>
          </a:p>
          <a:p>
            <a:r>
              <a:rPr lang="en-US" altLang="ko-KR" dirty="0"/>
              <a:t>CA</a:t>
            </a:r>
            <a:r>
              <a:rPr lang="ko-KR" altLang="en-US" dirty="0"/>
              <a:t>도 </a:t>
            </a:r>
            <a:r>
              <a:rPr lang="en-US" altLang="ko-KR" dirty="0"/>
              <a:t>code</a:t>
            </a:r>
            <a:r>
              <a:rPr lang="ko-KR" altLang="en-US" dirty="0"/>
              <a:t>에서 메시지를 생성해서 다른 </a:t>
            </a:r>
            <a:r>
              <a:rPr lang="en-US" altLang="ko-KR" dirty="0"/>
              <a:t>CA </a:t>
            </a:r>
            <a:r>
              <a:rPr lang="ko-KR" altLang="en-US" dirty="0"/>
              <a:t>또는 </a:t>
            </a:r>
            <a:r>
              <a:rPr lang="en-US" altLang="ko-KR" dirty="0"/>
              <a:t>EOA </a:t>
            </a:r>
            <a:r>
              <a:rPr lang="ko-KR" altLang="en-US" dirty="0"/>
              <a:t>호출</a:t>
            </a:r>
            <a:r>
              <a:rPr lang="en-US" altLang="ko-KR" dirty="0"/>
              <a:t>(call)</a:t>
            </a:r>
            <a:r>
              <a:rPr lang="ko-KR" altLang="en-US" dirty="0"/>
              <a:t> 가능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0B9EC53-1F49-4D2E-ABB0-15F72AAD5E1F}"/>
              </a:ext>
            </a:extLst>
          </p:cNvPr>
          <p:cNvCxnSpPr>
            <a:cxnSpLocks/>
          </p:cNvCxnSpPr>
          <p:nvPr/>
        </p:nvCxnSpPr>
        <p:spPr>
          <a:xfrm flipH="1" flipV="1">
            <a:off x="6939116" y="1939413"/>
            <a:ext cx="14749" cy="4719484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CC73DD6-A48C-410B-803B-2B6953CB2688}"/>
              </a:ext>
            </a:extLst>
          </p:cNvPr>
          <p:cNvCxnSpPr>
            <a:cxnSpLocks/>
          </p:cNvCxnSpPr>
          <p:nvPr/>
        </p:nvCxnSpPr>
        <p:spPr>
          <a:xfrm flipH="1" flipV="1">
            <a:off x="2256029" y="1916832"/>
            <a:ext cx="15223" cy="4705194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2C9DA65-21E0-43E2-A6F7-1E038B7542E1}"/>
              </a:ext>
            </a:extLst>
          </p:cNvPr>
          <p:cNvCxnSpPr>
            <a:cxnSpLocks/>
          </p:cNvCxnSpPr>
          <p:nvPr/>
        </p:nvCxnSpPr>
        <p:spPr>
          <a:xfrm flipH="1">
            <a:off x="298206" y="2564904"/>
            <a:ext cx="11336928" cy="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1C8B426-2324-4159-88D5-D0EEDD5756E2}"/>
              </a:ext>
            </a:extLst>
          </p:cNvPr>
          <p:cNvCxnSpPr>
            <a:cxnSpLocks/>
          </p:cNvCxnSpPr>
          <p:nvPr/>
        </p:nvCxnSpPr>
        <p:spPr>
          <a:xfrm flipH="1">
            <a:off x="298206" y="4941168"/>
            <a:ext cx="11336928" cy="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53DE6D51-35A7-4EC4-9ECC-EEE05D6C8A04}"/>
              </a:ext>
            </a:extLst>
          </p:cNvPr>
          <p:cNvGrpSpPr/>
          <p:nvPr/>
        </p:nvGrpSpPr>
        <p:grpSpPr>
          <a:xfrm>
            <a:off x="3229475" y="2790629"/>
            <a:ext cx="2986720" cy="2060669"/>
            <a:chOff x="3229475" y="2790629"/>
            <a:chExt cx="2986720" cy="2060669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945CA084-F48C-4365-846E-2905EF2B76AC}"/>
                </a:ext>
              </a:extLst>
            </p:cNvPr>
            <p:cNvGrpSpPr/>
            <p:nvPr/>
          </p:nvGrpSpPr>
          <p:grpSpPr>
            <a:xfrm>
              <a:off x="3229475" y="2790629"/>
              <a:ext cx="2986720" cy="1790499"/>
              <a:chOff x="4143920" y="1990296"/>
              <a:chExt cx="2986720" cy="1790499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FB0B5E99-60E3-41AB-9A14-584D7167EAFF}"/>
                  </a:ext>
                </a:extLst>
              </p:cNvPr>
              <p:cNvSpPr/>
              <p:nvPr/>
            </p:nvSpPr>
            <p:spPr>
              <a:xfrm>
                <a:off x="4667631" y="1990296"/>
                <a:ext cx="1538941" cy="319797"/>
              </a:xfrm>
              <a:prstGeom prst="rect">
                <a:avLst/>
              </a:prstGeom>
              <a:noFill/>
              <a:ln>
                <a:solidFill>
                  <a:srgbClr val="00C8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  <a:latin typeface="Malgun Gothic"/>
                    <a:ea typeface="Malgun Gothic"/>
                  </a:rPr>
                  <a:t>Transaction</a:t>
                </a: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93FB1105-14B6-46A7-9829-2645D2FA249A}"/>
                  </a:ext>
                </a:extLst>
              </p:cNvPr>
              <p:cNvSpPr/>
              <p:nvPr/>
            </p:nvSpPr>
            <p:spPr>
              <a:xfrm>
                <a:off x="6213458" y="2045896"/>
                <a:ext cx="917182" cy="251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dirty="0">
                    <a:ea typeface="맑은 고딕"/>
                  </a:rPr>
                  <a:t>by </a:t>
                </a:r>
                <a:r>
                  <a:rPr lang="ko-KR" altLang="en-US" sz="1600" dirty="0">
                    <a:ea typeface="맑은 고딕"/>
                  </a:rPr>
                  <a:t>EOA</a:t>
                </a:r>
              </a:p>
            </p:txBody>
          </p:sp>
          <p:sp>
            <p:nvSpPr>
              <p:cNvPr id="82" name="TextBox 37">
                <a:extLst>
                  <a:ext uri="{FF2B5EF4-FFF2-40B4-BE49-F238E27FC236}">
                    <a16:creationId xmlns:a16="http://schemas.microsoft.com/office/drawing/2014/main" id="{2529D60B-1515-404D-9CFB-B6B3B71A0850}"/>
                  </a:ext>
                </a:extLst>
              </p:cNvPr>
              <p:cNvSpPr txBox="1"/>
              <p:nvPr/>
            </p:nvSpPr>
            <p:spPr>
              <a:xfrm>
                <a:off x="4366559" y="3153335"/>
                <a:ext cx="735623" cy="338554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6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EOA</a:t>
                </a:r>
              </a:p>
            </p:txBody>
          </p:sp>
          <p:sp>
            <p:nvSpPr>
              <p:cNvPr id="83" name="TextBox 38">
                <a:extLst>
                  <a:ext uri="{FF2B5EF4-FFF2-40B4-BE49-F238E27FC236}">
                    <a16:creationId xmlns:a16="http://schemas.microsoft.com/office/drawing/2014/main" id="{A4A14D8D-43A1-4579-8EA2-88EDA6765A0D}"/>
                  </a:ext>
                </a:extLst>
              </p:cNvPr>
              <p:cNvSpPr txBox="1"/>
              <p:nvPr/>
            </p:nvSpPr>
            <p:spPr>
              <a:xfrm>
                <a:off x="6006778" y="3153863"/>
                <a:ext cx="735623" cy="338554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EOA</a:t>
                </a:r>
                <a:endParaRPr lang="ko-KR" altLang="en-US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endParaRPr>
              </a:p>
            </p:txBody>
          </p: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B9409A33-5714-46C9-97B3-7C2BD19A7088}"/>
                  </a:ext>
                </a:extLst>
              </p:cNvPr>
              <p:cNvCxnSpPr>
                <a:cxnSpLocks/>
                <a:stCxn id="82" idx="3"/>
                <a:endCxn id="83" idx="1"/>
              </p:cNvCxnSpPr>
              <p:nvPr/>
            </p:nvCxnSpPr>
            <p:spPr>
              <a:xfrm>
                <a:off x="5102182" y="3322612"/>
                <a:ext cx="904596" cy="528"/>
              </a:xfrm>
              <a:prstGeom prst="straightConnector1">
                <a:avLst/>
              </a:prstGeom>
              <a:ln w="12700">
                <a:solidFill>
                  <a:srgbClr val="00C8E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25CB12F5-AA5E-4F3E-ABD1-984D70300DB0}"/>
                  </a:ext>
                </a:extLst>
              </p:cNvPr>
              <p:cNvSpPr/>
              <p:nvPr/>
            </p:nvSpPr>
            <p:spPr>
              <a:xfrm>
                <a:off x="5055115" y="3067926"/>
                <a:ext cx="1020266" cy="251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ea typeface="맑은 고딕"/>
                  </a:rPr>
                  <a:t>M</a:t>
                </a:r>
                <a:r>
                  <a:rPr lang="ko-KR" altLang="en-US" sz="1200" dirty="0" err="1">
                    <a:ea typeface="맑은 고딕"/>
                  </a:rPr>
                  <a:t>essage</a:t>
                </a:r>
                <a:endParaRPr lang="ko-KR" altLang="en-US" sz="1200" dirty="0">
                  <a:ea typeface="맑은 고딕"/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68CAFDD-D8F6-4F2E-A336-2B4ADAE8A324}"/>
                  </a:ext>
                </a:extLst>
              </p:cNvPr>
              <p:cNvSpPr/>
              <p:nvPr/>
            </p:nvSpPr>
            <p:spPr>
              <a:xfrm>
                <a:off x="4143920" y="2869384"/>
                <a:ext cx="2800320" cy="91141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 dirty="0">
                  <a:ea typeface="맑은 고딕"/>
                </a:endParaRPr>
              </a:p>
            </p:txBody>
          </p:sp>
          <p:cxnSp>
            <p:nvCxnSpPr>
              <p:cNvPr id="87" name="직선 화살표 연결선 86">
                <a:extLst>
                  <a:ext uri="{FF2B5EF4-FFF2-40B4-BE49-F238E27FC236}">
                    <a16:creationId xmlns:a16="http://schemas.microsoft.com/office/drawing/2014/main" id="{66BF0E60-BD09-49A7-8EA0-3619EA1B89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32678" y="2444412"/>
                <a:ext cx="113" cy="262891"/>
              </a:xfrm>
              <a:prstGeom prst="straightConnector1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TextBox 42">
              <a:extLst>
                <a:ext uri="{FF2B5EF4-FFF2-40B4-BE49-F238E27FC236}">
                  <a16:creationId xmlns:a16="http://schemas.microsoft.com/office/drawing/2014/main" id="{B6272E22-8875-4024-A8A1-859FE1905533}"/>
                </a:ext>
              </a:extLst>
            </p:cNvPr>
            <p:cNvSpPr txBox="1"/>
            <p:nvPr/>
          </p:nvSpPr>
          <p:spPr>
            <a:xfrm>
              <a:off x="3853855" y="4574299"/>
              <a:ext cx="1328756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World State</a:t>
              </a: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E1C17505-CD10-431C-8E1E-BE7062789655}"/>
              </a:ext>
            </a:extLst>
          </p:cNvPr>
          <p:cNvGrpSpPr/>
          <p:nvPr/>
        </p:nvGrpSpPr>
        <p:grpSpPr>
          <a:xfrm>
            <a:off x="7958219" y="2788487"/>
            <a:ext cx="2991813" cy="2075330"/>
            <a:chOff x="7958219" y="2788487"/>
            <a:chExt cx="2991813" cy="2075330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9E1BF611-59B9-4AB1-A2F7-F72A3BAB5CA2}"/>
                </a:ext>
              </a:extLst>
            </p:cNvPr>
            <p:cNvGrpSpPr/>
            <p:nvPr/>
          </p:nvGrpSpPr>
          <p:grpSpPr>
            <a:xfrm>
              <a:off x="7958219" y="2788487"/>
              <a:ext cx="2991813" cy="1790499"/>
              <a:chOff x="1143868" y="3555209"/>
              <a:chExt cx="2991813" cy="1790499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DA6DAC21-443F-44BA-95CD-A746DE7B2182}"/>
                  </a:ext>
                </a:extLst>
              </p:cNvPr>
              <p:cNvSpPr/>
              <p:nvPr/>
            </p:nvSpPr>
            <p:spPr>
              <a:xfrm>
                <a:off x="1667579" y="3555209"/>
                <a:ext cx="1538941" cy="319797"/>
              </a:xfrm>
              <a:prstGeom prst="rect">
                <a:avLst/>
              </a:prstGeom>
              <a:noFill/>
              <a:ln>
                <a:solidFill>
                  <a:srgbClr val="00C8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400" dirty="0">
                    <a:solidFill>
                      <a:schemeClr val="bg1">
                        <a:lumMod val="85000"/>
                      </a:schemeClr>
                    </a:solidFill>
                    <a:latin typeface="Malgun Gothic"/>
                    <a:ea typeface="Malgun Gothic"/>
                  </a:rPr>
                  <a:t>Transaction</a:t>
                </a: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BF5BF056-32E4-414F-B078-441F0E3AE2C9}"/>
                  </a:ext>
                </a:extLst>
              </p:cNvPr>
              <p:cNvSpPr/>
              <p:nvPr/>
            </p:nvSpPr>
            <p:spPr>
              <a:xfrm>
                <a:off x="3211037" y="3598859"/>
                <a:ext cx="924644" cy="251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dirty="0">
                    <a:ea typeface="맑은 고딕"/>
                  </a:rPr>
                  <a:t>by </a:t>
                </a:r>
                <a:r>
                  <a:rPr lang="ko-KR" altLang="en-US" sz="1600" dirty="0">
                    <a:ea typeface="맑은 고딕"/>
                  </a:rPr>
                  <a:t>EOA</a:t>
                </a:r>
              </a:p>
            </p:txBody>
          </p:sp>
          <p:sp>
            <p:nvSpPr>
              <p:cNvPr id="91" name="TextBox 37">
                <a:extLst>
                  <a:ext uri="{FF2B5EF4-FFF2-40B4-BE49-F238E27FC236}">
                    <a16:creationId xmlns:a16="http://schemas.microsoft.com/office/drawing/2014/main" id="{E853E69E-7EBE-4069-98C0-E3B4DA6B2D24}"/>
                  </a:ext>
                </a:extLst>
              </p:cNvPr>
              <p:cNvSpPr txBox="1"/>
              <p:nvPr/>
            </p:nvSpPr>
            <p:spPr>
              <a:xfrm>
                <a:off x="1366507" y="4718248"/>
                <a:ext cx="735623" cy="338554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6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EOA</a:t>
                </a:r>
              </a:p>
            </p:txBody>
          </p:sp>
          <p:sp>
            <p:nvSpPr>
              <p:cNvPr id="92" name="TextBox 38">
                <a:extLst>
                  <a:ext uri="{FF2B5EF4-FFF2-40B4-BE49-F238E27FC236}">
                    <a16:creationId xmlns:a16="http://schemas.microsoft.com/office/drawing/2014/main" id="{1FAC3AA3-6260-439C-8219-74464656AB11}"/>
                  </a:ext>
                </a:extLst>
              </p:cNvPr>
              <p:cNvSpPr txBox="1"/>
              <p:nvPr/>
            </p:nvSpPr>
            <p:spPr>
              <a:xfrm>
                <a:off x="3006726" y="4718776"/>
                <a:ext cx="735623" cy="338554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CA</a:t>
                </a:r>
                <a:endParaRPr lang="ko-KR" altLang="en-US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endParaRPr>
              </a:p>
            </p:txBody>
          </p: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BA247A9A-B5A6-4FFA-9C80-97222CC6206A}"/>
                  </a:ext>
                </a:extLst>
              </p:cNvPr>
              <p:cNvCxnSpPr>
                <a:cxnSpLocks/>
                <a:stCxn id="91" idx="3"/>
                <a:endCxn id="92" idx="1"/>
              </p:cNvCxnSpPr>
              <p:nvPr/>
            </p:nvCxnSpPr>
            <p:spPr>
              <a:xfrm>
                <a:off x="2102130" y="4887525"/>
                <a:ext cx="904596" cy="528"/>
              </a:xfrm>
              <a:prstGeom prst="straightConnector1">
                <a:avLst/>
              </a:prstGeom>
              <a:ln w="12700">
                <a:solidFill>
                  <a:srgbClr val="00C8E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112924C5-7F36-4532-9F0C-D3C4E3E92CD9}"/>
                  </a:ext>
                </a:extLst>
              </p:cNvPr>
              <p:cNvSpPr/>
              <p:nvPr/>
            </p:nvSpPr>
            <p:spPr>
              <a:xfrm>
                <a:off x="2055063" y="4632839"/>
                <a:ext cx="1020266" cy="251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ea typeface="맑은 고딕"/>
                  </a:rPr>
                  <a:t>M</a:t>
                </a:r>
                <a:r>
                  <a:rPr lang="ko-KR" altLang="en-US" sz="1200" dirty="0" err="1">
                    <a:ea typeface="맑은 고딕"/>
                  </a:rPr>
                  <a:t>essage</a:t>
                </a:r>
                <a:endParaRPr lang="ko-KR" altLang="en-US" sz="1200" dirty="0">
                  <a:ea typeface="맑은 고딕"/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8E231D5F-1E43-47A2-98FE-4FD69F6D2FD8}"/>
                  </a:ext>
                </a:extLst>
              </p:cNvPr>
              <p:cNvSpPr/>
              <p:nvPr/>
            </p:nvSpPr>
            <p:spPr>
              <a:xfrm>
                <a:off x="1143868" y="4434297"/>
                <a:ext cx="2800320" cy="91141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 dirty="0">
                  <a:ea typeface="맑은 고딕"/>
                </a:endParaRPr>
              </a:p>
            </p:txBody>
          </p:sp>
          <p:cxnSp>
            <p:nvCxnSpPr>
              <p:cNvPr id="96" name="직선 화살표 연결선 95">
                <a:extLst>
                  <a:ext uri="{FF2B5EF4-FFF2-40B4-BE49-F238E27FC236}">
                    <a16:creationId xmlns:a16="http://schemas.microsoft.com/office/drawing/2014/main" id="{AF48CE0C-2E3D-4D6D-B626-3A38947B81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32626" y="4009325"/>
                <a:ext cx="113" cy="262891"/>
              </a:xfrm>
              <a:prstGeom prst="straightConnector1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TextBox 42">
              <a:extLst>
                <a:ext uri="{FF2B5EF4-FFF2-40B4-BE49-F238E27FC236}">
                  <a16:creationId xmlns:a16="http://schemas.microsoft.com/office/drawing/2014/main" id="{E217CBFC-C451-4F13-9C2E-993FC14660C0}"/>
                </a:ext>
              </a:extLst>
            </p:cNvPr>
            <p:cNvSpPr txBox="1"/>
            <p:nvPr/>
          </p:nvSpPr>
          <p:spPr>
            <a:xfrm>
              <a:off x="8582599" y="4586818"/>
              <a:ext cx="1328756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World State</a:t>
              </a: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27F970D8-4FD8-4EB1-A875-DE5B7C56DAA3}"/>
              </a:ext>
            </a:extLst>
          </p:cNvPr>
          <p:cNvGrpSpPr/>
          <p:nvPr/>
        </p:nvGrpSpPr>
        <p:grpSpPr>
          <a:xfrm>
            <a:off x="3194857" y="5397909"/>
            <a:ext cx="2800320" cy="1195054"/>
            <a:chOff x="3194857" y="5397909"/>
            <a:chExt cx="2800320" cy="1195054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964855B1-065A-4FCC-8993-BCD2F8AC6E3C}"/>
                </a:ext>
              </a:extLst>
            </p:cNvPr>
            <p:cNvGrpSpPr/>
            <p:nvPr/>
          </p:nvGrpSpPr>
          <p:grpSpPr>
            <a:xfrm>
              <a:off x="3194857" y="5397909"/>
              <a:ext cx="2800320" cy="911411"/>
              <a:chOff x="1143868" y="4434297"/>
              <a:chExt cx="2800320" cy="911411"/>
            </a:xfrm>
          </p:grpSpPr>
          <p:sp>
            <p:nvSpPr>
              <p:cNvPr id="98" name="TextBox 37">
                <a:extLst>
                  <a:ext uri="{FF2B5EF4-FFF2-40B4-BE49-F238E27FC236}">
                    <a16:creationId xmlns:a16="http://schemas.microsoft.com/office/drawing/2014/main" id="{43894714-9A4D-427C-A965-D6E446B663EB}"/>
                  </a:ext>
                </a:extLst>
              </p:cNvPr>
              <p:cNvSpPr txBox="1"/>
              <p:nvPr/>
            </p:nvSpPr>
            <p:spPr>
              <a:xfrm>
                <a:off x="1366507" y="4718248"/>
                <a:ext cx="735623" cy="338554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CA</a:t>
                </a:r>
                <a:endParaRPr lang="ko-KR" altLang="en-US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endParaRPr>
              </a:p>
            </p:txBody>
          </p:sp>
          <p:sp>
            <p:nvSpPr>
              <p:cNvPr id="99" name="TextBox 38">
                <a:extLst>
                  <a:ext uri="{FF2B5EF4-FFF2-40B4-BE49-F238E27FC236}">
                    <a16:creationId xmlns:a16="http://schemas.microsoft.com/office/drawing/2014/main" id="{BB37FA41-E5C3-4AE3-A36D-F9EB0BC8AE3A}"/>
                  </a:ext>
                </a:extLst>
              </p:cNvPr>
              <p:cNvSpPr txBox="1"/>
              <p:nvPr/>
            </p:nvSpPr>
            <p:spPr>
              <a:xfrm>
                <a:off x="3006726" y="4718776"/>
                <a:ext cx="735623" cy="338554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EOA</a:t>
                </a:r>
                <a:endParaRPr lang="ko-KR" altLang="en-US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endParaRPr>
              </a:p>
            </p:txBody>
          </p:sp>
          <p:cxnSp>
            <p:nvCxnSpPr>
              <p:cNvPr id="100" name="직선 화살표 연결선 99">
                <a:extLst>
                  <a:ext uri="{FF2B5EF4-FFF2-40B4-BE49-F238E27FC236}">
                    <a16:creationId xmlns:a16="http://schemas.microsoft.com/office/drawing/2014/main" id="{33235D2B-F337-42C6-8387-F9804F44E9DE}"/>
                  </a:ext>
                </a:extLst>
              </p:cNvPr>
              <p:cNvCxnSpPr>
                <a:cxnSpLocks/>
                <a:stCxn id="98" idx="3"/>
                <a:endCxn id="99" idx="1"/>
              </p:cNvCxnSpPr>
              <p:nvPr/>
            </p:nvCxnSpPr>
            <p:spPr>
              <a:xfrm>
                <a:off x="2102130" y="4887525"/>
                <a:ext cx="904596" cy="528"/>
              </a:xfrm>
              <a:prstGeom prst="straightConnector1">
                <a:avLst/>
              </a:prstGeom>
              <a:ln w="12700">
                <a:solidFill>
                  <a:srgbClr val="00C8E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DFC5E1EE-F909-4449-9C14-613883A3F7CD}"/>
                  </a:ext>
                </a:extLst>
              </p:cNvPr>
              <p:cNvSpPr/>
              <p:nvPr/>
            </p:nvSpPr>
            <p:spPr>
              <a:xfrm>
                <a:off x="2055063" y="4632839"/>
                <a:ext cx="1020266" cy="251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ea typeface="맑은 고딕"/>
                  </a:rPr>
                  <a:t>M</a:t>
                </a:r>
                <a:r>
                  <a:rPr lang="ko-KR" altLang="en-US" sz="1200" dirty="0" err="1">
                    <a:ea typeface="맑은 고딕"/>
                  </a:rPr>
                  <a:t>essage</a:t>
                </a:r>
                <a:endParaRPr lang="ko-KR" altLang="en-US" sz="1200" dirty="0">
                  <a:ea typeface="맑은 고딕"/>
                </a:endParaRP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4C99F9F4-E493-476F-8530-6504915AF76D}"/>
                  </a:ext>
                </a:extLst>
              </p:cNvPr>
              <p:cNvSpPr/>
              <p:nvPr/>
            </p:nvSpPr>
            <p:spPr>
              <a:xfrm>
                <a:off x="1143868" y="4434297"/>
                <a:ext cx="2800320" cy="91141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 dirty="0">
                  <a:ea typeface="맑은 고딕"/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2A707D2B-0088-467A-8502-A305BDB88EE9}"/>
                  </a:ext>
                </a:extLst>
              </p:cNvPr>
              <p:cNvSpPr/>
              <p:nvPr/>
            </p:nvSpPr>
            <p:spPr>
              <a:xfrm>
                <a:off x="1864645" y="5001891"/>
                <a:ext cx="360000" cy="183175"/>
              </a:xfrm>
              <a:prstGeom prst="rect">
                <a:avLst/>
              </a:prstGeom>
              <a:solidFill>
                <a:srgbClr val="262626"/>
              </a:solidFill>
              <a:ln>
                <a:solidFill>
                  <a:srgbClr val="00C8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 err="1">
                    <a:ea typeface="맑은 고딕"/>
                  </a:rPr>
                  <a:t>code</a:t>
                </a:r>
                <a:endParaRPr lang="ko-KR" altLang="en-US" sz="1000" dirty="0">
                  <a:ea typeface="맑은 고딕"/>
                </a:endParaRPr>
              </a:p>
            </p:txBody>
          </p:sp>
        </p:grpSp>
        <p:sp>
          <p:nvSpPr>
            <p:cNvPr id="120" name="TextBox 42">
              <a:extLst>
                <a:ext uri="{FF2B5EF4-FFF2-40B4-BE49-F238E27FC236}">
                  <a16:creationId xmlns:a16="http://schemas.microsoft.com/office/drawing/2014/main" id="{ABCAD0F6-088C-4299-B20E-DFECD7290C81}"/>
                </a:ext>
              </a:extLst>
            </p:cNvPr>
            <p:cNvSpPr txBox="1"/>
            <p:nvPr/>
          </p:nvSpPr>
          <p:spPr>
            <a:xfrm>
              <a:off x="3853855" y="6315964"/>
              <a:ext cx="1328756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World State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323BEC47-6483-40DE-8C76-58F5F95EDA01}"/>
              </a:ext>
            </a:extLst>
          </p:cNvPr>
          <p:cNvGrpSpPr/>
          <p:nvPr/>
        </p:nvGrpSpPr>
        <p:grpSpPr>
          <a:xfrm>
            <a:off x="7968619" y="5397909"/>
            <a:ext cx="2800320" cy="1198546"/>
            <a:chOff x="7968619" y="5397909"/>
            <a:chExt cx="2800320" cy="1198546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56507234-CD10-4BE6-BD3B-4CC497360DB5}"/>
                </a:ext>
              </a:extLst>
            </p:cNvPr>
            <p:cNvGrpSpPr/>
            <p:nvPr/>
          </p:nvGrpSpPr>
          <p:grpSpPr>
            <a:xfrm>
              <a:off x="7968619" y="5397909"/>
              <a:ext cx="2800320" cy="911411"/>
              <a:chOff x="1143868" y="4434297"/>
              <a:chExt cx="2800320" cy="911411"/>
            </a:xfrm>
          </p:grpSpPr>
          <p:sp>
            <p:nvSpPr>
              <p:cNvPr id="105" name="TextBox 37">
                <a:extLst>
                  <a:ext uri="{FF2B5EF4-FFF2-40B4-BE49-F238E27FC236}">
                    <a16:creationId xmlns:a16="http://schemas.microsoft.com/office/drawing/2014/main" id="{3C8289C1-30C8-48AD-9971-5DECAD2F579A}"/>
                  </a:ext>
                </a:extLst>
              </p:cNvPr>
              <p:cNvSpPr txBox="1"/>
              <p:nvPr/>
            </p:nvSpPr>
            <p:spPr>
              <a:xfrm>
                <a:off x="1366507" y="4718248"/>
                <a:ext cx="735623" cy="338554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CA</a:t>
                </a:r>
                <a:endParaRPr lang="ko-KR" altLang="en-US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endParaRPr>
              </a:p>
            </p:txBody>
          </p:sp>
          <p:sp>
            <p:nvSpPr>
              <p:cNvPr id="106" name="TextBox 38">
                <a:extLst>
                  <a:ext uri="{FF2B5EF4-FFF2-40B4-BE49-F238E27FC236}">
                    <a16:creationId xmlns:a16="http://schemas.microsoft.com/office/drawing/2014/main" id="{4647B74E-72E1-423A-968E-C3B1BC1DBF38}"/>
                  </a:ext>
                </a:extLst>
              </p:cNvPr>
              <p:cNvSpPr txBox="1"/>
              <p:nvPr/>
            </p:nvSpPr>
            <p:spPr>
              <a:xfrm>
                <a:off x="3006726" y="4718776"/>
                <a:ext cx="735623" cy="338554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CA</a:t>
                </a:r>
                <a:endParaRPr lang="ko-KR" altLang="en-US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endParaRPr>
              </a:p>
            </p:txBody>
          </p:sp>
          <p:cxnSp>
            <p:nvCxnSpPr>
              <p:cNvPr id="107" name="직선 화살표 연결선 106">
                <a:extLst>
                  <a:ext uri="{FF2B5EF4-FFF2-40B4-BE49-F238E27FC236}">
                    <a16:creationId xmlns:a16="http://schemas.microsoft.com/office/drawing/2014/main" id="{AED17D7C-0B94-47DA-84F8-069B46606BDF}"/>
                  </a:ext>
                </a:extLst>
              </p:cNvPr>
              <p:cNvCxnSpPr>
                <a:cxnSpLocks/>
                <a:stCxn id="105" idx="3"/>
                <a:endCxn id="106" idx="1"/>
              </p:cNvCxnSpPr>
              <p:nvPr/>
            </p:nvCxnSpPr>
            <p:spPr>
              <a:xfrm>
                <a:off x="2102130" y="4887525"/>
                <a:ext cx="904596" cy="528"/>
              </a:xfrm>
              <a:prstGeom prst="straightConnector1">
                <a:avLst/>
              </a:prstGeom>
              <a:ln w="12700">
                <a:solidFill>
                  <a:srgbClr val="00C8E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4D9CD471-86E7-445D-BEC4-FE5EB9CE1C74}"/>
                  </a:ext>
                </a:extLst>
              </p:cNvPr>
              <p:cNvSpPr/>
              <p:nvPr/>
            </p:nvSpPr>
            <p:spPr>
              <a:xfrm>
                <a:off x="2055063" y="4632839"/>
                <a:ext cx="1020266" cy="251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dirty="0">
                    <a:ea typeface="맑은 고딕"/>
                  </a:rPr>
                  <a:t>M</a:t>
                </a:r>
                <a:r>
                  <a:rPr lang="ko-KR" altLang="en-US" sz="1200" dirty="0" err="1">
                    <a:ea typeface="맑은 고딕"/>
                  </a:rPr>
                  <a:t>essage</a:t>
                </a:r>
                <a:endParaRPr lang="ko-KR" altLang="en-US" sz="1200" dirty="0">
                  <a:ea typeface="맑은 고딕"/>
                </a:endParaRPr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709D94C6-5A36-44EF-A0B8-52D3581B401A}"/>
                  </a:ext>
                </a:extLst>
              </p:cNvPr>
              <p:cNvSpPr/>
              <p:nvPr/>
            </p:nvSpPr>
            <p:spPr>
              <a:xfrm>
                <a:off x="1143868" y="4434297"/>
                <a:ext cx="2800320" cy="911411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 dirty="0">
                  <a:ea typeface="맑은 고딕"/>
                </a:endParaRPr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09E2FCAC-FCDE-4A2A-B784-626D6508A5D6}"/>
                  </a:ext>
                </a:extLst>
              </p:cNvPr>
              <p:cNvSpPr/>
              <p:nvPr/>
            </p:nvSpPr>
            <p:spPr>
              <a:xfrm>
                <a:off x="1864645" y="5001891"/>
                <a:ext cx="360000" cy="183175"/>
              </a:xfrm>
              <a:prstGeom prst="rect">
                <a:avLst/>
              </a:prstGeom>
              <a:solidFill>
                <a:srgbClr val="262626"/>
              </a:solidFill>
              <a:ln>
                <a:solidFill>
                  <a:srgbClr val="00C8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 err="1">
                    <a:ea typeface="맑은 고딕"/>
                  </a:rPr>
                  <a:t>code</a:t>
                </a:r>
                <a:endParaRPr lang="ko-KR" altLang="en-US" sz="1000" dirty="0">
                  <a:ea typeface="맑은 고딕"/>
                </a:endParaRPr>
              </a:p>
            </p:txBody>
          </p:sp>
        </p:grpSp>
        <p:sp>
          <p:nvSpPr>
            <p:cNvPr id="121" name="TextBox 42">
              <a:extLst>
                <a:ext uri="{FF2B5EF4-FFF2-40B4-BE49-F238E27FC236}">
                  <a16:creationId xmlns:a16="http://schemas.microsoft.com/office/drawing/2014/main" id="{34C53274-5A61-4540-A696-9E75BEC9F53C}"/>
                </a:ext>
              </a:extLst>
            </p:cNvPr>
            <p:cNvSpPr txBox="1"/>
            <p:nvPr/>
          </p:nvSpPr>
          <p:spPr>
            <a:xfrm>
              <a:off x="8591723" y="6319456"/>
              <a:ext cx="1328756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World 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57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54603C8-ADBC-4469-864A-4970EF264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메시지 </a:t>
            </a:r>
            <a:r>
              <a:rPr lang="en-US" altLang="ko-KR" dirty="0"/>
              <a:t>(CA  ➡ CA)</a:t>
            </a:r>
            <a:endParaRPr lang="ko-KR" altLang="en-US" dirty="0"/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2DA10AFF-91AB-FAD7-ABF6-C66E1D2DC1EB}"/>
              </a:ext>
            </a:extLst>
          </p:cNvPr>
          <p:cNvSpPr txBox="1"/>
          <p:nvPr/>
        </p:nvSpPr>
        <p:spPr>
          <a:xfrm>
            <a:off x="585368" y="1687928"/>
            <a:ext cx="735623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EOA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5C630C-DB6F-18E8-EBAE-25307E36829D}"/>
              </a:ext>
            </a:extLst>
          </p:cNvPr>
          <p:cNvSpPr/>
          <p:nvPr/>
        </p:nvSpPr>
        <p:spPr>
          <a:xfrm>
            <a:off x="284806" y="1482409"/>
            <a:ext cx="11643670" cy="7224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dirty="0">
              <a:ea typeface="맑은 고딕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8DEE475-48DA-602D-425B-D24447B5092B}"/>
              </a:ext>
            </a:extLst>
          </p:cNvPr>
          <p:cNvCxnSpPr>
            <a:cxnSpLocks/>
          </p:cNvCxnSpPr>
          <p:nvPr/>
        </p:nvCxnSpPr>
        <p:spPr>
          <a:xfrm flipH="1">
            <a:off x="951714" y="1120782"/>
            <a:ext cx="1465" cy="313593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7A8556A-563F-4F7A-81B5-0E44507C23EC}"/>
              </a:ext>
            </a:extLst>
          </p:cNvPr>
          <p:cNvSpPr/>
          <p:nvPr/>
        </p:nvSpPr>
        <p:spPr>
          <a:xfrm>
            <a:off x="263525" y="743987"/>
            <a:ext cx="1538941" cy="319797"/>
          </a:xfrm>
          <a:prstGeom prst="rect">
            <a:avLst/>
          </a:prstGeom>
          <a:noFill/>
          <a:ln>
            <a:solidFill>
              <a:srgbClr val="00C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Malgun Gothic"/>
                <a:ea typeface="Malgun Gothic"/>
              </a:rPr>
              <a:t>Transaction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1C051DF-6A44-455F-8699-78B98BAC9295}"/>
              </a:ext>
            </a:extLst>
          </p:cNvPr>
          <p:cNvSpPr/>
          <p:nvPr/>
        </p:nvSpPr>
        <p:spPr>
          <a:xfrm>
            <a:off x="1809352" y="799587"/>
            <a:ext cx="917182" cy="25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ea typeface="맑은 고딕"/>
              </a:rPr>
              <a:t>by </a:t>
            </a:r>
            <a:r>
              <a:rPr lang="ko-KR" altLang="en-US" sz="1600" dirty="0">
                <a:ea typeface="맑은 고딕"/>
              </a:rPr>
              <a:t>EOA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FF9B27C-0036-480C-973F-3B8F1D5CF478}"/>
              </a:ext>
            </a:extLst>
          </p:cNvPr>
          <p:cNvGrpSpPr/>
          <p:nvPr/>
        </p:nvGrpSpPr>
        <p:grpSpPr>
          <a:xfrm>
            <a:off x="1143350" y="1596892"/>
            <a:ext cx="1828759" cy="427667"/>
            <a:chOff x="6659048" y="5845135"/>
            <a:chExt cx="1828759" cy="427667"/>
          </a:xfrm>
        </p:grpSpPr>
        <p:sp>
          <p:nvSpPr>
            <p:cNvPr id="47" name="TextBox 7">
              <a:extLst>
                <a:ext uri="{FF2B5EF4-FFF2-40B4-BE49-F238E27FC236}">
                  <a16:creationId xmlns:a16="http://schemas.microsoft.com/office/drawing/2014/main" id="{330500F1-6E0E-48F0-ABA4-010DB7757921}"/>
                </a:ext>
              </a:extLst>
            </p:cNvPr>
            <p:cNvSpPr txBox="1"/>
            <p:nvPr/>
          </p:nvSpPr>
          <p:spPr>
            <a:xfrm>
              <a:off x="7752184" y="5934248"/>
              <a:ext cx="735623" cy="33855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CA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0E0CFDA-3B44-4437-94CC-74BA14BD68BE}"/>
                </a:ext>
              </a:extLst>
            </p:cNvPr>
            <p:cNvSpPr/>
            <p:nvPr/>
          </p:nvSpPr>
          <p:spPr>
            <a:xfrm>
              <a:off x="6659048" y="5845135"/>
              <a:ext cx="1247013" cy="251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ea typeface="맑은 고딕"/>
                </a:rPr>
                <a:t>M</a:t>
              </a:r>
              <a:r>
                <a:rPr lang="ko-KR" altLang="en-US" sz="1200" dirty="0" err="1">
                  <a:ea typeface="맑은 고딕"/>
                </a:rPr>
                <a:t>essage</a:t>
              </a:r>
              <a:endParaRPr lang="ko-KR" altLang="en-US" sz="1200" dirty="0">
                <a:ea typeface="맑은 고딕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8D76338-C362-49E9-9312-9975287EBA30}"/>
              </a:ext>
            </a:extLst>
          </p:cNvPr>
          <p:cNvGrpSpPr/>
          <p:nvPr/>
        </p:nvGrpSpPr>
        <p:grpSpPr>
          <a:xfrm>
            <a:off x="2789371" y="1592976"/>
            <a:ext cx="1828759" cy="427667"/>
            <a:chOff x="6659048" y="5845135"/>
            <a:chExt cx="1828759" cy="427667"/>
          </a:xfrm>
        </p:grpSpPr>
        <p:sp>
          <p:nvSpPr>
            <p:cNvPr id="51" name="TextBox 7">
              <a:extLst>
                <a:ext uri="{FF2B5EF4-FFF2-40B4-BE49-F238E27FC236}">
                  <a16:creationId xmlns:a16="http://schemas.microsoft.com/office/drawing/2014/main" id="{9FA8F532-2F44-4871-A120-90C2E0CF5120}"/>
                </a:ext>
              </a:extLst>
            </p:cNvPr>
            <p:cNvSpPr txBox="1"/>
            <p:nvPr/>
          </p:nvSpPr>
          <p:spPr>
            <a:xfrm>
              <a:off x="7752184" y="5934248"/>
              <a:ext cx="735623" cy="33855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CA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96400FB-9626-46A0-8C70-BC2B2DC364B0}"/>
                </a:ext>
              </a:extLst>
            </p:cNvPr>
            <p:cNvSpPr/>
            <p:nvPr/>
          </p:nvSpPr>
          <p:spPr>
            <a:xfrm>
              <a:off x="6659048" y="5845135"/>
              <a:ext cx="1247013" cy="251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ea typeface="맑은 고딕"/>
                </a:rPr>
                <a:t>M</a:t>
              </a:r>
              <a:r>
                <a:rPr lang="ko-KR" altLang="en-US" sz="1200" dirty="0" err="1">
                  <a:ea typeface="맑은 고딕"/>
                </a:rPr>
                <a:t>essage</a:t>
              </a:r>
              <a:endParaRPr lang="ko-KR" altLang="en-US" sz="1200" dirty="0">
                <a:ea typeface="맑은 고딕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FF45DDD-396B-4AD2-A3BF-E7C6A295C918}"/>
              </a:ext>
            </a:extLst>
          </p:cNvPr>
          <p:cNvGrpSpPr/>
          <p:nvPr/>
        </p:nvGrpSpPr>
        <p:grpSpPr>
          <a:xfrm>
            <a:off x="4435392" y="1590339"/>
            <a:ext cx="1828759" cy="427667"/>
            <a:chOff x="6659048" y="5845135"/>
            <a:chExt cx="1828759" cy="427667"/>
          </a:xfrm>
        </p:grpSpPr>
        <p:sp>
          <p:nvSpPr>
            <p:cNvPr id="56" name="TextBox 7">
              <a:extLst>
                <a:ext uri="{FF2B5EF4-FFF2-40B4-BE49-F238E27FC236}">
                  <a16:creationId xmlns:a16="http://schemas.microsoft.com/office/drawing/2014/main" id="{AA2379CA-201A-41BC-A438-7DA1558F206D}"/>
                </a:ext>
              </a:extLst>
            </p:cNvPr>
            <p:cNvSpPr txBox="1"/>
            <p:nvPr/>
          </p:nvSpPr>
          <p:spPr>
            <a:xfrm>
              <a:off x="7752184" y="5934248"/>
              <a:ext cx="735623" cy="33855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CA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5B54598-2FD1-443B-A8CC-C9B8BA3E61DE}"/>
                </a:ext>
              </a:extLst>
            </p:cNvPr>
            <p:cNvSpPr/>
            <p:nvPr/>
          </p:nvSpPr>
          <p:spPr>
            <a:xfrm>
              <a:off x="6659048" y="5845135"/>
              <a:ext cx="1247013" cy="251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ea typeface="맑은 고딕"/>
                </a:rPr>
                <a:t>M</a:t>
              </a:r>
              <a:r>
                <a:rPr lang="ko-KR" altLang="en-US" sz="1200" dirty="0" err="1">
                  <a:ea typeface="맑은 고딕"/>
                </a:rPr>
                <a:t>essage</a:t>
              </a:r>
              <a:endParaRPr lang="ko-KR" altLang="en-US" sz="1200" dirty="0">
                <a:ea typeface="맑은 고딕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83B81BC-222A-429A-B166-EC9267D33B03}"/>
              </a:ext>
            </a:extLst>
          </p:cNvPr>
          <p:cNvGrpSpPr/>
          <p:nvPr/>
        </p:nvGrpSpPr>
        <p:grpSpPr>
          <a:xfrm>
            <a:off x="6086155" y="1590339"/>
            <a:ext cx="1828759" cy="427667"/>
            <a:chOff x="6659048" y="5845135"/>
            <a:chExt cx="1828759" cy="427667"/>
          </a:xfrm>
        </p:grpSpPr>
        <p:sp>
          <p:nvSpPr>
            <p:cNvPr id="60" name="TextBox 7">
              <a:extLst>
                <a:ext uri="{FF2B5EF4-FFF2-40B4-BE49-F238E27FC236}">
                  <a16:creationId xmlns:a16="http://schemas.microsoft.com/office/drawing/2014/main" id="{C633670E-F867-4FEE-8264-66B52665F0CC}"/>
                </a:ext>
              </a:extLst>
            </p:cNvPr>
            <p:cNvSpPr txBox="1"/>
            <p:nvPr/>
          </p:nvSpPr>
          <p:spPr>
            <a:xfrm>
              <a:off x="7752184" y="5934248"/>
              <a:ext cx="735623" cy="33855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CA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5ADB5E7-59A0-4BC0-8366-EEB974530629}"/>
                </a:ext>
              </a:extLst>
            </p:cNvPr>
            <p:cNvSpPr/>
            <p:nvPr/>
          </p:nvSpPr>
          <p:spPr>
            <a:xfrm>
              <a:off x="6659048" y="5845135"/>
              <a:ext cx="1247013" cy="251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ea typeface="맑은 고딕"/>
                </a:rPr>
                <a:t>M</a:t>
              </a:r>
              <a:r>
                <a:rPr lang="ko-KR" altLang="en-US" sz="1200" dirty="0" err="1">
                  <a:ea typeface="맑은 고딕"/>
                </a:rPr>
                <a:t>essage</a:t>
              </a:r>
              <a:endParaRPr lang="ko-KR" altLang="en-US" sz="1200" dirty="0">
                <a:ea typeface="맑은 고딕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A4E81B1D-FFDA-4583-A28E-1463A7D5D1C8}"/>
              </a:ext>
            </a:extLst>
          </p:cNvPr>
          <p:cNvGrpSpPr/>
          <p:nvPr/>
        </p:nvGrpSpPr>
        <p:grpSpPr>
          <a:xfrm>
            <a:off x="7736282" y="1590339"/>
            <a:ext cx="1828759" cy="427667"/>
            <a:chOff x="6659048" y="5845135"/>
            <a:chExt cx="1828759" cy="427667"/>
          </a:xfrm>
        </p:grpSpPr>
        <p:sp>
          <p:nvSpPr>
            <p:cNvPr id="64" name="TextBox 7">
              <a:extLst>
                <a:ext uri="{FF2B5EF4-FFF2-40B4-BE49-F238E27FC236}">
                  <a16:creationId xmlns:a16="http://schemas.microsoft.com/office/drawing/2014/main" id="{006B0E1F-EF3A-420A-B8C1-D42AC65670E6}"/>
                </a:ext>
              </a:extLst>
            </p:cNvPr>
            <p:cNvSpPr txBox="1"/>
            <p:nvPr/>
          </p:nvSpPr>
          <p:spPr>
            <a:xfrm>
              <a:off x="7752184" y="5934248"/>
              <a:ext cx="735623" cy="33855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CA</a:t>
              </a: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5F941603-B8E0-4F35-A013-6908A6F1A981}"/>
                </a:ext>
              </a:extLst>
            </p:cNvPr>
            <p:cNvCxnSpPr>
              <a:cxnSpLocks/>
              <a:stCxn id="60" idx="3"/>
              <a:endCxn id="64" idx="1"/>
            </p:cNvCxnSpPr>
            <p:nvPr/>
          </p:nvCxnSpPr>
          <p:spPr>
            <a:xfrm>
              <a:off x="6837680" y="6103525"/>
              <a:ext cx="914504" cy="0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333AE38-587B-47D2-8D65-52DE93CFC637}"/>
                </a:ext>
              </a:extLst>
            </p:cNvPr>
            <p:cNvSpPr/>
            <p:nvPr/>
          </p:nvSpPr>
          <p:spPr>
            <a:xfrm>
              <a:off x="6659048" y="5845135"/>
              <a:ext cx="1247013" cy="251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ea typeface="맑은 고딕"/>
                </a:rPr>
                <a:t>M</a:t>
              </a:r>
              <a:r>
                <a:rPr lang="ko-KR" altLang="en-US" sz="1200" dirty="0" err="1">
                  <a:ea typeface="맑은 고딕"/>
                </a:rPr>
                <a:t>essage</a:t>
              </a:r>
              <a:endParaRPr lang="ko-KR" altLang="en-US" sz="1200" dirty="0">
                <a:ea typeface="맑은 고딕"/>
              </a:endParaRPr>
            </a:p>
          </p:txBody>
        </p:sp>
      </p:grpSp>
      <p:sp>
        <p:nvSpPr>
          <p:cNvPr id="67" name="TextBox 7">
            <a:extLst>
              <a:ext uri="{FF2B5EF4-FFF2-40B4-BE49-F238E27FC236}">
                <a16:creationId xmlns:a16="http://schemas.microsoft.com/office/drawing/2014/main" id="{156053E9-5EEF-4BEE-9156-AFA89003CE43}"/>
              </a:ext>
            </a:extLst>
          </p:cNvPr>
          <p:cNvSpPr txBox="1"/>
          <p:nvPr/>
        </p:nvSpPr>
        <p:spPr>
          <a:xfrm>
            <a:off x="9565041" y="1692438"/>
            <a:ext cx="390473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⋯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DCB48AD-3B75-4FFA-BD0B-7BEE001EC218}"/>
              </a:ext>
            </a:extLst>
          </p:cNvPr>
          <p:cNvSpPr/>
          <p:nvPr/>
        </p:nvSpPr>
        <p:spPr>
          <a:xfrm>
            <a:off x="2817650" y="1950782"/>
            <a:ext cx="360000" cy="183175"/>
          </a:xfrm>
          <a:prstGeom prst="rect">
            <a:avLst/>
          </a:prstGeom>
          <a:solidFill>
            <a:srgbClr val="262626"/>
          </a:solidFill>
          <a:ln>
            <a:solidFill>
              <a:srgbClr val="00C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err="1">
                <a:ea typeface="맑은 고딕"/>
              </a:rPr>
              <a:t>code</a:t>
            </a:r>
            <a:endParaRPr lang="ko-KR" altLang="en-US" sz="1000" dirty="0">
              <a:ea typeface="맑은 고딕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07C2D9B-FE26-4E15-9B72-A3D367246CA0}"/>
              </a:ext>
            </a:extLst>
          </p:cNvPr>
          <p:cNvSpPr/>
          <p:nvPr/>
        </p:nvSpPr>
        <p:spPr>
          <a:xfrm>
            <a:off x="4465739" y="1951359"/>
            <a:ext cx="360000" cy="183175"/>
          </a:xfrm>
          <a:prstGeom prst="rect">
            <a:avLst/>
          </a:prstGeom>
          <a:solidFill>
            <a:srgbClr val="262626"/>
          </a:solidFill>
          <a:ln>
            <a:solidFill>
              <a:srgbClr val="00C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err="1">
                <a:ea typeface="맑은 고딕"/>
              </a:rPr>
              <a:t>code</a:t>
            </a:r>
            <a:endParaRPr lang="ko-KR" altLang="en-US" sz="1000" dirty="0">
              <a:ea typeface="맑은 고딕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63A0067-EE68-465D-A32D-E136F81A1C06}"/>
              </a:ext>
            </a:extLst>
          </p:cNvPr>
          <p:cNvSpPr/>
          <p:nvPr/>
        </p:nvSpPr>
        <p:spPr>
          <a:xfrm>
            <a:off x="6103560" y="1948636"/>
            <a:ext cx="360000" cy="183175"/>
          </a:xfrm>
          <a:prstGeom prst="rect">
            <a:avLst/>
          </a:prstGeom>
          <a:solidFill>
            <a:srgbClr val="262626"/>
          </a:solidFill>
          <a:ln>
            <a:solidFill>
              <a:srgbClr val="00C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err="1">
                <a:ea typeface="맑은 고딕"/>
              </a:rPr>
              <a:t>code</a:t>
            </a:r>
            <a:endParaRPr lang="ko-KR" altLang="en-US" sz="1000" dirty="0">
              <a:ea typeface="맑은 고딕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8E7650F-08CA-48EC-9345-45769EC1D268}"/>
              </a:ext>
            </a:extLst>
          </p:cNvPr>
          <p:cNvSpPr/>
          <p:nvPr/>
        </p:nvSpPr>
        <p:spPr>
          <a:xfrm>
            <a:off x="7752184" y="1948636"/>
            <a:ext cx="360000" cy="183175"/>
          </a:xfrm>
          <a:prstGeom prst="rect">
            <a:avLst/>
          </a:prstGeom>
          <a:solidFill>
            <a:srgbClr val="262626"/>
          </a:solidFill>
          <a:ln>
            <a:solidFill>
              <a:srgbClr val="00C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err="1">
                <a:ea typeface="맑은 고딕"/>
              </a:rPr>
              <a:t>code</a:t>
            </a:r>
            <a:endParaRPr lang="ko-KR" altLang="en-US" sz="1000" dirty="0">
              <a:ea typeface="맑은 고딕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F17F237-8B24-4730-B983-BA4B70E073A2}"/>
              </a:ext>
            </a:extLst>
          </p:cNvPr>
          <p:cNvSpPr/>
          <p:nvPr/>
        </p:nvSpPr>
        <p:spPr>
          <a:xfrm>
            <a:off x="9400808" y="1948636"/>
            <a:ext cx="360000" cy="183175"/>
          </a:xfrm>
          <a:prstGeom prst="rect">
            <a:avLst/>
          </a:prstGeom>
          <a:solidFill>
            <a:srgbClr val="262626"/>
          </a:solidFill>
          <a:ln>
            <a:solidFill>
              <a:srgbClr val="00C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err="1">
                <a:ea typeface="맑은 고딕"/>
              </a:rPr>
              <a:t>code</a:t>
            </a:r>
            <a:endParaRPr lang="ko-KR" altLang="en-US" sz="1000" dirty="0">
              <a:ea typeface="맑은 고딕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69046C90-3AEE-4E86-8728-4F5C0E63A06F}"/>
              </a:ext>
            </a:extLst>
          </p:cNvPr>
          <p:cNvCxnSpPr>
            <a:cxnSpLocks/>
            <a:stCxn id="26" idx="3"/>
            <a:endCxn id="47" idx="1"/>
          </p:cNvCxnSpPr>
          <p:nvPr/>
        </p:nvCxnSpPr>
        <p:spPr>
          <a:xfrm flipV="1">
            <a:off x="1320991" y="1855282"/>
            <a:ext cx="915495" cy="1923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B15A766-35FA-4B6B-9A3E-8E0B77789D28}"/>
              </a:ext>
            </a:extLst>
          </p:cNvPr>
          <p:cNvCxnSpPr>
            <a:cxnSpLocks/>
            <a:stCxn id="47" idx="3"/>
            <a:endCxn id="51" idx="1"/>
          </p:cNvCxnSpPr>
          <p:nvPr/>
        </p:nvCxnSpPr>
        <p:spPr>
          <a:xfrm flipV="1">
            <a:off x="2972109" y="1851366"/>
            <a:ext cx="910398" cy="391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5FA48F5-132C-4CED-9FAE-9C407F7DAEB7}"/>
              </a:ext>
            </a:extLst>
          </p:cNvPr>
          <p:cNvCxnSpPr>
            <a:cxnSpLocks/>
            <a:stCxn id="51" idx="3"/>
            <a:endCxn id="56" idx="1"/>
          </p:cNvCxnSpPr>
          <p:nvPr/>
        </p:nvCxnSpPr>
        <p:spPr>
          <a:xfrm flipV="1">
            <a:off x="4618130" y="1848729"/>
            <a:ext cx="910398" cy="263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3554CB6-B945-42FD-9C8B-A1920EB775AA}"/>
              </a:ext>
            </a:extLst>
          </p:cNvPr>
          <p:cNvCxnSpPr>
            <a:cxnSpLocks/>
            <a:stCxn id="56" idx="3"/>
            <a:endCxn id="60" idx="1"/>
          </p:cNvCxnSpPr>
          <p:nvPr/>
        </p:nvCxnSpPr>
        <p:spPr>
          <a:xfrm>
            <a:off x="6264151" y="1848729"/>
            <a:ext cx="91514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1">
            <a:extLst>
              <a:ext uri="{FF2B5EF4-FFF2-40B4-BE49-F238E27FC236}">
                <a16:creationId xmlns:a16="http://schemas.microsoft.com/office/drawing/2014/main" id="{702747DC-D7CF-4874-8915-EE910C6EF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09" y="2796311"/>
            <a:ext cx="5320234" cy="19389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C8E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.sol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C8E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0xd8b934580fcE35a11B58C6D73aDeE468a2833fa8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SPDX-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License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-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Identifier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MIT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pragma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solidity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0.8.13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contract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C8E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71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pure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+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4" name="Rectangle 2">
            <a:extLst>
              <a:ext uri="{FF2B5EF4-FFF2-40B4-BE49-F238E27FC236}">
                <a16:creationId xmlns:a16="http://schemas.microsoft.com/office/drawing/2014/main" id="{C3E96B7C-2D53-47C0-BD0E-7DCD9985B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806" y="4884256"/>
            <a:ext cx="5307137" cy="178510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EF296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Sub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.sol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EF296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0xd9145CCE52D386f254917e481eB44e9943F39138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SPDX-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License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-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Identifier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MIT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pragma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solidity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0.8.13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contract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EF296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F80B1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pure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-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5" name="Rectangle 3">
            <a:extLst>
              <a:ext uri="{FF2B5EF4-FFF2-40B4-BE49-F238E27FC236}">
                <a16:creationId xmlns:a16="http://schemas.microsoft.com/office/drawing/2014/main" id="{897CA9FE-6B59-4657-ACB3-7453E7356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560" y="2796311"/>
            <a:ext cx="5526933" cy="33085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Calculator.sol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SPDX-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License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-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Identifier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MIT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pragma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solidity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0.8.13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"./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Add.sol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"./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Sub.sol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contract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Calculator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//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+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- c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function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calc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c)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pure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C8E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69AA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addContract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= </a:t>
            </a:r>
            <a:b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C8E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C8E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0xd8b934580fcE35a11B58C6D73aDeE468a2833fa8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))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addContract.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0071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EF296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69AA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subContract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=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A8AFBE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solidFill>
                  <a:srgbClr val="A8AFBE"/>
                </a:solidFill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EF296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address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EF296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0xd9145CCE52D386f254917e481eB44e9943F39138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))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subContract.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F80B1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 c)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0" name="왼쪽 대괄호 99">
            <a:extLst>
              <a:ext uri="{FF2B5EF4-FFF2-40B4-BE49-F238E27FC236}">
                <a16:creationId xmlns:a16="http://schemas.microsoft.com/office/drawing/2014/main" id="{69C6F7F2-33E8-435C-ACCC-6DC20702DC81}"/>
              </a:ext>
            </a:extLst>
          </p:cNvPr>
          <p:cNvSpPr/>
          <p:nvPr/>
        </p:nvSpPr>
        <p:spPr>
          <a:xfrm>
            <a:off x="6384032" y="4452208"/>
            <a:ext cx="72008" cy="432048"/>
          </a:xfrm>
          <a:prstGeom prst="leftBracket">
            <a:avLst/>
          </a:prstGeom>
          <a:ln w="25400">
            <a:solidFill>
              <a:srgbClr val="00C8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B465A893-E322-4CDA-9374-0F6715C9777E}"/>
              </a:ext>
            </a:extLst>
          </p:cNvPr>
          <p:cNvCxnSpPr>
            <a:cxnSpLocks/>
            <a:stCxn id="93" idx="3"/>
            <a:endCxn id="100" idx="1"/>
          </p:cNvCxnSpPr>
          <p:nvPr/>
        </p:nvCxnSpPr>
        <p:spPr>
          <a:xfrm>
            <a:off x="5591943" y="3765807"/>
            <a:ext cx="792089" cy="902425"/>
          </a:xfrm>
          <a:prstGeom prst="bentConnector3">
            <a:avLst>
              <a:gd name="adj1" fmla="val 34896"/>
            </a:avLst>
          </a:prstGeom>
          <a:ln w="25400">
            <a:solidFill>
              <a:srgbClr val="00C8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왼쪽 대괄호 104">
            <a:extLst>
              <a:ext uri="{FF2B5EF4-FFF2-40B4-BE49-F238E27FC236}">
                <a16:creationId xmlns:a16="http://schemas.microsoft.com/office/drawing/2014/main" id="{6FE46C07-4871-4EB7-8878-A519DE425C1F}"/>
              </a:ext>
            </a:extLst>
          </p:cNvPr>
          <p:cNvSpPr/>
          <p:nvPr/>
        </p:nvSpPr>
        <p:spPr>
          <a:xfrm>
            <a:off x="6418935" y="5036656"/>
            <a:ext cx="72008" cy="432048"/>
          </a:xfrm>
          <a:prstGeom prst="leftBracket">
            <a:avLst/>
          </a:prstGeom>
          <a:ln w="25400">
            <a:solidFill>
              <a:srgbClr val="EF29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B01C1E58-50B0-47C7-B7EA-FA094A6C9C3E}"/>
              </a:ext>
            </a:extLst>
          </p:cNvPr>
          <p:cNvCxnSpPr>
            <a:cxnSpLocks/>
            <a:stCxn id="94" idx="3"/>
            <a:endCxn id="105" idx="1"/>
          </p:cNvCxnSpPr>
          <p:nvPr/>
        </p:nvCxnSpPr>
        <p:spPr>
          <a:xfrm flipV="1">
            <a:off x="5591943" y="5252680"/>
            <a:ext cx="826992" cy="524128"/>
          </a:xfrm>
          <a:prstGeom prst="bentConnector3">
            <a:avLst>
              <a:gd name="adj1" fmla="val 33466"/>
            </a:avLst>
          </a:prstGeom>
          <a:ln w="2540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내용 개체 틀 1">
            <a:extLst>
              <a:ext uri="{FF2B5EF4-FFF2-40B4-BE49-F238E27FC236}">
                <a16:creationId xmlns:a16="http://schemas.microsoft.com/office/drawing/2014/main" id="{7A7CCB2B-116A-484B-9C2C-C1ED3B8F6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806" y="2348796"/>
            <a:ext cx="11683999" cy="469416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altLang="ko-KR" dirty="0"/>
              <a:t>Add(+) Contract , Subtract(-)</a:t>
            </a:r>
            <a:r>
              <a:rPr lang="ko-KR" altLang="en-US" dirty="0"/>
              <a:t> </a:t>
            </a:r>
            <a:r>
              <a:rPr lang="en-US" altLang="ko-KR" dirty="0"/>
              <a:t>Contract</a:t>
            </a:r>
            <a:r>
              <a:rPr lang="ko-KR" altLang="en-US" dirty="0"/>
              <a:t> ➡ </a:t>
            </a:r>
            <a:r>
              <a:rPr lang="en-US" altLang="ko-KR" dirty="0"/>
              <a:t>' a + b – c '  Contract 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456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/>
      <p:bldP spid="100" grpId="0" animBg="1"/>
      <p:bldP spid="105" grpId="0" animBg="1"/>
      <p:bldP spid="11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4213080-A6F7-4A7E-8814-A0929965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EVM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Ehtereum</a:t>
            </a:r>
            <a:r>
              <a:rPr lang="ko-KR" altLang="en-US" dirty="0"/>
              <a:t> </a:t>
            </a:r>
            <a:r>
              <a:rPr lang="en-US" altLang="ko-KR" dirty="0"/>
              <a:t>Virtual</a:t>
            </a:r>
            <a:r>
              <a:rPr lang="ko-KR" altLang="en-US" dirty="0"/>
              <a:t> </a:t>
            </a:r>
            <a:r>
              <a:rPr lang="en-US" altLang="ko-KR" dirty="0"/>
              <a:t>Machin)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AB2EF16-CDBD-4705-BE7B-CC3137737B2D}"/>
              </a:ext>
            </a:extLst>
          </p:cNvPr>
          <p:cNvGrpSpPr/>
          <p:nvPr/>
        </p:nvGrpSpPr>
        <p:grpSpPr>
          <a:xfrm>
            <a:off x="1044144" y="2583507"/>
            <a:ext cx="3927209" cy="2573685"/>
            <a:chOff x="911424" y="3573016"/>
            <a:chExt cx="2448272" cy="1604468"/>
          </a:xfrm>
        </p:grpSpPr>
        <p:sp>
          <p:nvSpPr>
            <p:cNvPr id="4" name="TextBox 36">
              <a:extLst>
                <a:ext uri="{FF2B5EF4-FFF2-40B4-BE49-F238E27FC236}">
                  <a16:creationId xmlns:a16="http://schemas.microsoft.com/office/drawing/2014/main" id="{2EA94EE3-E549-4700-9B84-790A1D5D759E}"/>
                </a:ext>
              </a:extLst>
            </p:cNvPr>
            <p:cNvSpPr txBox="1"/>
            <p:nvPr/>
          </p:nvSpPr>
          <p:spPr>
            <a:xfrm>
              <a:off x="1027997" y="3731572"/>
              <a:ext cx="783107" cy="22442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Address</a:t>
              </a:r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n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" name="TextBox 36">
              <a:extLst>
                <a:ext uri="{FF2B5EF4-FFF2-40B4-BE49-F238E27FC236}">
                  <a16:creationId xmlns:a16="http://schemas.microsoft.com/office/drawing/2014/main" id="{4D6D9578-6F4E-45AC-9E16-DB4EF2360F75}"/>
                </a:ext>
              </a:extLst>
            </p:cNvPr>
            <p:cNvSpPr txBox="1"/>
            <p:nvPr/>
          </p:nvSpPr>
          <p:spPr>
            <a:xfrm>
              <a:off x="2063552" y="3731572"/>
              <a:ext cx="1184884" cy="22442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n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23345CCE-E6FB-4B99-B304-30D7BEDC5F43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1811104" y="3843787"/>
              <a:ext cx="252448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45">
              <a:extLst>
                <a:ext uri="{FF2B5EF4-FFF2-40B4-BE49-F238E27FC236}">
                  <a16:creationId xmlns:a16="http://schemas.microsoft.com/office/drawing/2014/main" id="{BC7C1C74-1DFD-4A0F-88AC-8682289BE7E6}"/>
                </a:ext>
              </a:extLst>
            </p:cNvPr>
            <p:cNvSpPr txBox="1"/>
            <p:nvPr/>
          </p:nvSpPr>
          <p:spPr>
            <a:xfrm>
              <a:off x="2043038" y="4616994"/>
              <a:ext cx="618393" cy="167095"/>
            </a:xfrm>
            <a:prstGeom prst="rect">
              <a:avLst/>
            </a:prstGeom>
            <a:noFill/>
          </p:spPr>
          <p:txBody>
            <a:bodyPr rot="0" spcFirstLastPara="0" vert="horz" wrap="square" lIns="10800" tIns="10800" rIns="10800" bIns="10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code</a:t>
              </a:r>
            </a:p>
          </p:txBody>
        </p:sp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D7ABFB3C-B1FC-4873-8EB2-F8CE9890A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36641" y="4315437"/>
              <a:ext cx="231188" cy="288000"/>
            </a:xfrm>
            <a:prstGeom prst="rect">
              <a:avLst/>
            </a:prstGeom>
          </p:spPr>
        </p:pic>
        <p:sp>
          <p:nvSpPr>
            <p:cNvPr id="9" name="원통형 8">
              <a:extLst>
                <a:ext uri="{FF2B5EF4-FFF2-40B4-BE49-F238E27FC236}">
                  <a16:creationId xmlns:a16="http://schemas.microsoft.com/office/drawing/2014/main" id="{735E13DB-EC42-460D-8289-D3B228B8CD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3293" y="4315437"/>
              <a:ext cx="230400" cy="288000"/>
            </a:xfrm>
            <a:prstGeom prst="can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0" name="TextBox 45">
              <a:extLst>
                <a:ext uri="{FF2B5EF4-FFF2-40B4-BE49-F238E27FC236}">
                  <a16:creationId xmlns:a16="http://schemas.microsoft.com/office/drawing/2014/main" id="{AA7A396E-E95F-42C9-A38A-48E309D850E2}"/>
                </a:ext>
              </a:extLst>
            </p:cNvPr>
            <p:cNvSpPr txBox="1"/>
            <p:nvPr/>
          </p:nvSpPr>
          <p:spPr>
            <a:xfrm>
              <a:off x="2661431" y="4616993"/>
              <a:ext cx="618393" cy="167095"/>
            </a:xfrm>
            <a:prstGeom prst="rect">
              <a:avLst/>
            </a:prstGeom>
            <a:noFill/>
          </p:spPr>
          <p:txBody>
            <a:bodyPr rot="0" spcFirstLastPara="0" vert="horz" wrap="square" lIns="10800" tIns="10800" rIns="10800" bIns="10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storage</a:t>
              </a:r>
              <a:endParaRPr lang="ko-KR" altLang="en-US" sz="1600" dirty="0" err="1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A6B1E740-ED9F-4B8B-89AC-3CF4771A9BCF}"/>
                </a:ext>
              </a:extLst>
            </p:cNvPr>
            <p:cNvCxnSpPr>
              <a:cxnSpLocks/>
            </p:cNvCxnSpPr>
            <p:nvPr/>
          </p:nvCxnSpPr>
          <p:spPr>
            <a:xfrm>
              <a:off x="2352234" y="3955397"/>
              <a:ext cx="1" cy="320127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FAE4B0A-AB10-4C7C-A6DF-F84734AC77B2}"/>
                </a:ext>
              </a:extLst>
            </p:cNvPr>
            <p:cNvCxnSpPr>
              <a:cxnSpLocks/>
            </p:cNvCxnSpPr>
            <p:nvPr/>
          </p:nvCxnSpPr>
          <p:spPr>
            <a:xfrm>
              <a:off x="2977742" y="3950050"/>
              <a:ext cx="1" cy="320127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98710CF-C6B1-40B2-891C-F7476895C843}"/>
                </a:ext>
              </a:extLst>
            </p:cNvPr>
            <p:cNvSpPr/>
            <p:nvPr/>
          </p:nvSpPr>
          <p:spPr>
            <a:xfrm>
              <a:off x="911424" y="3573016"/>
              <a:ext cx="2448272" cy="136815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42">
              <a:extLst>
                <a:ext uri="{FF2B5EF4-FFF2-40B4-BE49-F238E27FC236}">
                  <a16:creationId xmlns:a16="http://schemas.microsoft.com/office/drawing/2014/main" id="{300CF289-3417-4CA1-8032-C0D8A49DA5B1}"/>
                </a:ext>
              </a:extLst>
            </p:cNvPr>
            <p:cNvSpPr txBox="1"/>
            <p:nvPr/>
          </p:nvSpPr>
          <p:spPr>
            <a:xfrm>
              <a:off x="1471182" y="4947238"/>
              <a:ext cx="1328756" cy="23024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World State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(t)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ea typeface="맑은 고딕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37B6FCF-B824-49C1-A55C-EBF8FF0BC112}"/>
              </a:ext>
            </a:extLst>
          </p:cNvPr>
          <p:cNvGrpSpPr/>
          <p:nvPr/>
        </p:nvGrpSpPr>
        <p:grpSpPr>
          <a:xfrm>
            <a:off x="7161655" y="2570686"/>
            <a:ext cx="3927209" cy="2573685"/>
            <a:chOff x="911424" y="3573016"/>
            <a:chExt cx="2448272" cy="1604468"/>
          </a:xfrm>
        </p:grpSpPr>
        <p:sp>
          <p:nvSpPr>
            <p:cNvPr id="35" name="TextBox 36">
              <a:extLst>
                <a:ext uri="{FF2B5EF4-FFF2-40B4-BE49-F238E27FC236}">
                  <a16:creationId xmlns:a16="http://schemas.microsoft.com/office/drawing/2014/main" id="{129AAAB2-8DE0-4ED4-97DE-F7F7002DA050}"/>
                </a:ext>
              </a:extLst>
            </p:cNvPr>
            <p:cNvSpPr txBox="1"/>
            <p:nvPr/>
          </p:nvSpPr>
          <p:spPr>
            <a:xfrm>
              <a:off x="1027997" y="3731572"/>
              <a:ext cx="783107" cy="22442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Address</a:t>
              </a:r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n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6" name="TextBox 36">
              <a:extLst>
                <a:ext uri="{FF2B5EF4-FFF2-40B4-BE49-F238E27FC236}">
                  <a16:creationId xmlns:a16="http://schemas.microsoft.com/office/drawing/2014/main" id="{413BC9A4-89D5-495B-85EA-E9337A64C505}"/>
                </a:ext>
              </a:extLst>
            </p:cNvPr>
            <p:cNvSpPr txBox="1"/>
            <p:nvPr/>
          </p:nvSpPr>
          <p:spPr>
            <a:xfrm>
              <a:off x="2063552" y="3746113"/>
              <a:ext cx="1184884" cy="19534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36000" tIns="18000" rIns="36000" bIns="18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Account State</a:t>
              </a:r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 </a:t>
              </a:r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n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206CB85E-8450-41F0-A426-CD7B3DD2D5ED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 flipV="1">
              <a:off x="1811104" y="3843786"/>
              <a:ext cx="252448" cy="1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45">
              <a:extLst>
                <a:ext uri="{FF2B5EF4-FFF2-40B4-BE49-F238E27FC236}">
                  <a16:creationId xmlns:a16="http://schemas.microsoft.com/office/drawing/2014/main" id="{8BDFD069-1FAA-49A3-A16F-2640AA930AC5}"/>
                </a:ext>
              </a:extLst>
            </p:cNvPr>
            <p:cNvSpPr txBox="1"/>
            <p:nvPr/>
          </p:nvSpPr>
          <p:spPr>
            <a:xfrm>
              <a:off x="2043038" y="4616994"/>
              <a:ext cx="618393" cy="167095"/>
            </a:xfrm>
            <a:prstGeom prst="rect">
              <a:avLst/>
            </a:prstGeom>
            <a:noFill/>
          </p:spPr>
          <p:txBody>
            <a:bodyPr rot="0" spcFirstLastPara="0" vert="horz" wrap="square" lIns="10800" tIns="10800" rIns="10800" bIns="10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 err="1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code</a:t>
              </a:r>
            </a:p>
          </p:txBody>
        </p:sp>
        <p:pic>
          <p:nvPicPr>
            <p:cNvPr id="39" name="그래픽 38">
              <a:extLst>
                <a:ext uri="{FF2B5EF4-FFF2-40B4-BE49-F238E27FC236}">
                  <a16:creationId xmlns:a16="http://schemas.microsoft.com/office/drawing/2014/main" id="{230E0DE7-371A-49FD-A600-82F464E6B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36641" y="4315437"/>
              <a:ext cx="231188" cy="288000"/>
            </a:xfrm>
            <a:prstGeom prst="rect">
              <a:avLst/>
            </a:prstGeom>
          </p:spPr>
        </p:pic>
        <p:sp>
          <p:nvSpPr>
            <p:cNvPr id="40" name="원통형 39">
              <a:extLst>
                <a:ext uri="{FF2B5EF4-FFF2-40B4-BE49-F238E27FC236}">
                  <a16:creationId xmlns:a16="http://schemas.microsoft.com/office/drawing/2014/main" id="{A7957C0D-1DF3-4F02-A625-9510C737D0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3293" y="4315437"/>
              <a:ext cx="230400" cy="288000"/>
            </a:xfrm>
            <a:prstGeom prst="can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1" name="TextBox 45">
              <a:extLst>
                <a:ext uri="{FF2B5EF4-FFF2-40B4-BE49-F238E27FC236}">
                  <a16:creationId xmlns:a16="http://schemas.microsoft.com/office/drawing/2014/main" id="{52E08DED-29F2-40A2-8F6A-D1A59F68DE8A}"/>
                </a:ext>
              </a:extLst>
            </p:cNvPr>
            <p:cNvSpPr txBox="1"/>
            <p:nvPr/>
          </p:nvSpPr>
          <p:spPr>
            <a:xfrm>
              <a:off x="2661431" y="4616993"/>
              <a:ext cx="618393" cy="167095"/>
            </a:xfrm>
            <a:prstGeom prst="rect">
              <a:avLst/>
            </a:prstGeom>
            <a:noFill/>
          </p:spPr>
          <p:txBody>
            <a:bodyPr rot="0" spcFirstLastPara="0" vert="horz" wrap="square" lIns="10800" tIns="10800" rIns="10800" bIns="10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ea typeface="맑은 고딕"/>
                </a:rPr>
                <a:t>storage</a:t>
              </a:r>
              <a:endParaRPr lang="ko-KR" altLang="en-US" sz="1600" dirty="0" err="1">
                <a:solidFill>
                  <a:schemeClr val="bg1">
                    <a:lumMod val="85000"/>
                  </a:schemeClr>
                </a:solidFill>
                <a:ea typeface="맑은 고딕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02B0109-9B48-44B4-8F13-D5A7EFF31955}"/>
                </a:ext>
              </a:extLst>
            </p:cNvPr>
            <p:cNvCxnSpPr>
              <a:cxnSpLocks/>
            </p:cNvCxnSpPr>
            <p:nvPr/>
          </p:nvCxnSpPr>
          <p:spPr>
            <a:xfrm>
              <a:off x="2352234" y="3955397"/>
              <a:ext cx="1" cy="320127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14FD8FA2-CE62-4715-81EF-BDC54C934895}"/>
                </a:ext>
              </a:extLst>
            </p:cNvPr>
            <p:cNvCxnSpPr>
              <a:cxnSpLocks/>
            </p:cNvCxnSpPr>
            <p:nvPr/>
          </p:nvCxnSpPr>
          <p:spPr>
            <a:xfrm>
              <a:off x="2977742" y="3950050"/>
              <a:ext cx="1" cy="320127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EBA73AD-653C-49D3-A433-79BE8C46E3B5}"/>
                </a:ext>
              </a:extLst>
            </p:cNvPr>
            <p:cNvSpPr/>
            <p:nvPr/>
          </p:nvSpPr>
          <p:spPr>
            <a:xfrm>
              <a:off x="911424" y="3573016"/>
              <a:ext cx="2448272" cy="136815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TextBox 42">
              <a:extLst>
                <a:ext uri="{FF2B5EF4-FFF2-40B4-BE49-F238E27FC236}">
                  <a16:creationId xmlns:a16="http://schemas.microsoft.com/office/drawing/2014/main" id="{6070FD56-32BD-461C-A93E-DA96D83E994E}"/>
                </a:ext>
              </a:extLst>
            </p:cNvPr>
            <p:cNvSpPr txBox="1"/>
            <p:nvPr/>
          </p:nvSpPr>
          <p:spPr>
            <a:xfrm>
              <a:off x="1471182" y="4947238"/>
              <a:ext cx="1328756" cy="23024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World State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ea typeface="맑은 고딕"/>
                </a:rPr>
                <a:t>(t+1)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ea typeface="맑은 고딕"/>
              </a:endParaRPr>
            </a:p>
          </p:txBody>
        </p:sp>
      </p:grpSp>
      <p:sp>
        <p:nvSpPr>
          <p:cNvPr id="46" name="TextBox 36">
            <a:extLst>
              <a:ext uri="{FF2B5EF4-FFF2-40B4-BE49-F238E27FC236}">
                <a16:creationId xmlns:a16="http://schemas.microsoft.com/office/drawing/2014/main" id="{1C7ED40B-A453-4EDC-9CDE-B0FB5D8FAA18}"/>
              </a:ext>
            </a:extLst>
          </p:cNvPr>
          <p:cNvSpPr txBox="1"/>
          <p:nvPr/>
        </p:nvSpPr>
        <p:spPr>
          <a:xfrm>
            <a:off x="7442030" y="4329333"/>
            <a:ext cx="934774" cy="306323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36000" tIns="18000" rIns="36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⑤ Update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EEA44E2-4281-4B62-8BA2-1C11E50286A7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8376804" y="3326224"/>
            <a:ext cx="702792" cy="1156271"/>
          </a:xfrm>
          <a:prstGeom prst="straightConnector1">
            <a:avLst/>
          </a:prstGeom>
          <a:ln w="12700">
            <a:solidFill>
              <a:srgbClr val="00C8EB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22DA90C-5240-44AB-8062-634AB263E5BD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8376804" y="4190738"/>
            <a:ext cx="1713926" cy="291757"/>
          </a:xfrm>
          <a:prstGeom prst="straightConnector1">
            <a:avLst/>
          </a:prstGeom>
          <a:ln w="12700">
            <a:solidFill>
              <a:srgbClr val="00C8EB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5007638-54E9-4117-8704-DF7F51AA1705}"/>
              </a:ext>
            </a:extLst>
          </p:cNvPr>
          <p:cNvSpPr/>
          <p:nvPr/>
        </p:nvSpPr>
        <p:spPr>
          <a:xfrm>
            <a:off x="4792883" y="6024211"/>
            <a:ext cx="2711248" cy="480989"/>
          </a:xfrm>
          <a:prstGeom prst="rect">
            <a:avLst/>
          </a:prstGeom>
          <a:noFill/>
          <a:ln>
            <a:solidFill>
              <a:srgbClr val="00C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Malgun Gothic"/>
                <a:ea typeface="Malgun Gothic"/>
              </a:rPr>
              <a:t>EVM</a:t>
            </a:r>
            <a:b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Malgun Gothic"/>
                <a:ea typeface="Malgun Gothic"/>
              </a:rPr>
            </a:b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Malgun Gothic"/>
                <a:ea typeface="Malgun Gothic"/>
              </a:rPr>
              <a:t>(Ethereum Virtual Machine)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988B681-FAF6-4659-813A-1F84ADC076E1}"/>
              </a:ext>
            </a:extLst>
          </p:cNvPr>
          <p:cNvSpPr/>
          <p:nvPr/>
        </p:nvSpPr>
        <p:spPr>
          <a:xfrm>
            <a:off x="4792883" y="5543222"/>
            <a:ext cx="2711248" cy="480989"/>
          </a:xfrm>
          <a:prstGeom prst="rect">
            <a:avLst/>
          </a:prstGeom>
          <a:noFill/>
          <a:ln>
            <a:solidFill>
              <a:srgbClr val="00C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Malgun Gothic"/>
                <a:ea typeface="Malgun Gothic"/>
              </a:rPr>
              <a:t>EVM Code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C34562A-8D8D-479D-BA44-79EEF47E8E35}"/>
              </a:ext>
            </a:extLst>
          </p:cNvPr>
          <p:cNvCxnSpPr>
            <a:cxnSpLocks/>
          </p:cNvCxnSpPr>
          <p:nvPr/>
        </p:nvCxnSpPr>
        <p:spPr>
          <a:xfrm>
            <a:off x="3575720" y="4616076"/>
            <a:ext cx="1083811" cy="1090895"/>
          </a:xfrm>
          <a:prstGeom prst="straightConnector1">
            <a:avLst/>
          </a:prstGeom>
          <a:ln w="12700">
            <a:solidFill>
              <a:srgbClr val="00C8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01AD77A-2859-4894-90C6-936E6D7E8CDE}"/>
              </a:ext>
            </a:extLst>
          </p:cNvPr>
          <p:cNvSpPr/>
          <p:nvPr/>
        </p:nvSpPr>
        <p:spPr>
          <a:xfrm>
            <a:off x="3120500" y="6104807"/>
            <a:ext cx="1672383" cy="319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Malgun Gothic"/>
                <a:ea typeface="Malgun Gothic"/>
              </a:rPr>
              <a:t>② Create EVM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302FB54-06A1-40A4-9ABE-185F3BEE4A7F}"/>
              </a:ext>
            </a:extLst>
          </p:cNvPr>
          <p:cNvSpPr/>
          <p:nvPr/>
        </p:nvSpPr>
        <p:spPr>
          <a:xfrm>
            <a:off x="4022516" y="4911364"/>
            <a:ext cx="866016" cy="319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Malgun Gothic"/>
                <a:ea typeface="Malgun Gothic"/>
              </a:rPr>
              <a:t>③ Load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3872272-E3CD-4516-B375-BA908E1D9B59}"/>
              </a:ext>
            </a:extLst>
          </p:cNvPr>
          <p:cNvCxnSpPr>
            <a:cxnSpLocks/>
          </p:cNvCxnSpPr>
          <p:nvPr/>
        </p:nvCxnSpPr>
        <p:spPr>
          <a:xfrm>
            <a:off x="4619934" y="4615226"/>
            <a:ext cx="448946" cy="824740"/>
          </a:xfrm>
          <a:prstGeom prst="straightConnector1">
            <a:avLst/>
          </a:prstGeom>
          <a:ln w="12700">
            <a:solidFill>
              <a:srgbClr val="00C8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BB2D1FC-FF91-4BF2-BBC9-5FA88E1157E6}"/>
              </a:ext>
            </a:extLst>
          </p:cNvPr>
          <p:cNvCxnSpPr>
            <a:cxnSpLocks/>
          </p:cNvCxnSpPr>
          <p:nvPr/>
        </p:nvCxnSpPr>
        <p:spPr>
          <a:xfrm>
            <a:off x="6093603" y="1817279"/>
            <a:ext cx="14670" cy="3592049"/>
          </a:xfrm>
          <a:prstGeom prst="straightConnector1">
            <a:avLst/>
          </a:prstGeom>
          <a:ln w="12700">
            <a:solidFill>
              <a:srgbClr val="00C8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F1A22DC-E3F0-405F-BFB1-C2762B5B5DF4}"/>
              </a:ext>
            </a:extLst>
          </p:cNvPr>
          <p:cNvSpPr/>
          <p:nvPr/>
        </p:nvSpPr>
        <p:spPr>
          <a:xfrm>
            <a:off x="4930540" y="4906010"/>
            <a:ext cx="284175" cy="319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Malgun Gothic"/>
                <a:ea typeface="Malgun Gothic"/>
              </a:rPr>
              <a:t>③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35F57FC-7DD3-43A3-B0D4-E46A43E5B1FB}"/>
              </a:ext>
            </a:extLst>
          </p:cNvPr>
          <p:cNvSpPr/>
          <p:nvPr/>
        </p:nvSpPr>
        <p:spPr>
          <a:xfrm>
            <a:off x="6109579" y="4907983"/>
            <a:ext cx="472605" cy="319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Malgun Gothic"/>
                <a:ea typeface="Malgun Gothic"/>
              </a:rPr>
              <a:t>③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57C764A-3FD6-4F06-BBB6-C39C8362A2CE}"/>
              </a:ext>
            </a:extLst>
          </p:cNvPr>
          <p:cNvSpPr/>
          <p:nvPr/>
        </p:nvSpPr>
        <p:spPr>
          <a:xfrm>
            <a:off x="7505619" y="5547072"/>
            <a:ext cx="815268" cy="319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④</a:t>
            </a: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Malgun Gothic"/>
                <a:ea typeface="Malgun Gothic"/>
              </a:rPr>
              <a:t> Run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8D3396C-A23B-47D9-B71B-C0733828DFF1}"/>
              </a:ext>
            </a:extLst>
          </p:cNvPr>
          <p:cNvCxnSpPr>
            <a:cxnSpLocks/>
            <a:stCxn id="79" idx="0"/>
            <a:endCxn id="46" idx="2"/>
          </p:cNvCxnSpPr>
          <p:nvPr/>
        </p:nvCxnSpPr>
        <p:spPr>
          <a:xfrm flipH="1" flipV="1">
            <a:off x="7909417" y="4635656"/>
            <a:ext cx="3836" cy="911416"/>
          </a:xfrm>
          <a:prstGeom prst="straightConnector1">
            <a:avLst/>
          </a:prstGeom>
          <a:ln w="12700">
            <a:solidFill>
              <a:srgbClr val="00C8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227435EA-6136-461D-A70F-473854FBDD7F}"/>
              </a:ext>
            </a:extLst>
          </p:cNvPr>
          <p:cNvSpPr/>
          <p:nvPr/>
        </p:nvSpPr>
        <p:spPr>
          <a:xfrm>
            <a:off x="4166419" y="1991012"/>
            <a:ext cx="3642852" cy="457220"/>
          </a:xfrm>
          <a:custGeom>
            <a:avLst/>
            <a:gdLst>
              <a:gd name="connsiteX0" fmla="*/ 0 w 3642852"/>
              <a:gd name="connsiteY0" fmla="*/ 442472 h 457220"/>
              <a:gd name="connsiteX1" fmla="*/ 1924665 w 3642852"/>
              <a:gd name="connsiteY1" fmla="*/ 20 h 457220"/>
              <a:gd name="connsiteX2" fmla="*/ 3642852 w 3642852"/>
              <a:gd name="connsiteY2" fmla="*/ 457220 h 45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2852" h="457220">
                <a:moveTo>
                  <a:pt x="0" y="442472"/>
                </a:moveTo>
                <a:cubicBezTo>
                  <a:pt x="658761" y="220017"/>
                  <a:pt x="1317523" y="-2438"/>
                  <a:pt x="1924665" y="20"/>
                </a:cubicBezTo>
                <a:cubicBezTo>
                  <a:pt x="2531807" y="2478"/>
                  <a:pt x="3331907" y="341691"/>
                  <a:pt x="3642852" y="45722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96668DFD-9C44-4766-8DF4-FB7D5407961F}"/>
              </a:ext>
            </a:extLst>
          </p:cNvPr>
          <p:cNvGrpSpPr/>
          <p:nvPr/>
        </p:nvGrpSpPr>
        <p:grpSpPr>
          <a:xfrm>
            <a:off x="4575635" y="827281"/>
            <a:ext cx="2773012" cy="827379"/>
            <a:chOff x="4575635" y="827281"/>
            <a:chExt cx="2773012" cy="827379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5542CC5B-59EE-489D-8C4F-5877EAEF5274}"/>
                </a:ext>
              </a:extLst>
            </p:cNvPr>
            <p:cNvGrpSpPr/>
            <p:nvPr/>
          </p:nvGrpSpPr>
          <p:grpSpPr>
            <a:xfrm>
              <a:off x="4575635" y="827281"/>
              <a:ext cx="2773012" cy="827379"/>
              <a:chOff x="2008578" y="3504259"/>
              <a:chExt cx="2060068" cy="614659"/>
            </a:xfrm>
          </p:grpSpPr>
          <p:sp>
            <p:nvSpPr>
              <p:cNvPr id="56" name="TextBox 9">
                <a:extLst>
                  <a:ext uri="{FF2B5EF4-FFF2-40B4-BE49-F238E27FC236}">
                    <a16:creationId xmlns:a16="http://schemas.microsoft.com/office/drawing/2014/main" id="{B075CFDA-C47F-4F71-8942-5501E80DDBBE}"/>
                  </a:ext>
                </a:extLst>
              </p:cNvPr>
              <p:cNvSpPr txBox="1"/>
              <p:nvPr/>
            </p:nvSpPr>
            <p:spPr>
              <a:xfrm>
                <a:off x="2008578" y="3830918"/>
                <a:ext cx="2060068" cy="2880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18000" tIns="18000" rIns="18000" bIns="180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400" dirty="0" err="1">
                  <a:solidFill>
                    <a:srgbClr val="00C8EB"/>
                  </a:solidFill>
                  <a:ea typeface="맑은 고딕"/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6BED3F9F-11D1-4DCC-9433-8D6274F5E64D}"/>
                  </a:ext>
                </a:extLst>
              </p:cNvPr>
              <p:cNvSpPr/>
              <p:nvPr/>
            </p:nvSpPr>
            <p:spPr>
              <a:xfrm>
                <a:off x="2265829" y="3504259"/>
                <a:ext cx="1538941" cy="3197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85000"/>
                      </a:schemeClr>
                    </a:solidFill>
                    <a:latin typeface="Malgun Gothic"/>
                    <a:ea typeface="Malgun Gothic"/>
                  </a:rPr>
                  <a:t>Transaction</a:t>
                </a:r>
              </a:p>
            </p:txBody>
          </p:sp>
          <p:sp>
            <p:nvSpPr>
              <p:cNvPr id="58" name="TextBox 36">
                <a:extLst>
                  <a:ext uri="{FF2B5EF4-FFF2-40B4-BE49-F238E27FC236}">
                    <a16:creationId xmlns:a16="http://schemas.microsoft.com/office/drawing/2014/main" id="{1782D5F0-5170-4151-9F4A-D895A53DA529}"/>
                  </a:ext>
                </a:extLst>
              </p:cNvPr>
              <p:cNvSpPr txBox="1"/>
              <p:nvPr/>
            </p:nvSpPr>
            <p:spPr>
              <a:xfrm>
                <a:off x="3156206" y="3877924"/>
                <a:ext cx="837764" cy="19372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7200" tIns="7200" rIns="7200" bIns="72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>
                    <a:solidFill>
                      <a:schemeClr val="bg1">
                        <a:lumMod val="85000"/>
                      </a:schemeClr>
                    </a:solidFill>
                  </a:rPr>
                  <a:t>input data</a:t>
                </a:r>
                <a:endParaRPr lang="ko-KR" altLang="en-US" sz="16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59" name="TextBox 36">
                <a:extLst>
                  <a:ext uri="{FF2B5EF4-FFF2-40B4-BE49-F238E27FC236}">
                    <a16:creationId xmlns:a16="http://schemas.microsoft.com/office/drawing/2014/main" id="{C9D344CA-BA12-4F49-988A-54D39CC792F7}"/>
                  </a:ext>
                </a:extLst>
              </p:cNvPr>
              <p:cNvSpPr txBox="1"/>
              <p:nvPr/>
            </p:nvSpPr>
            <p:spPr>
              <a:xfrm>
                <a:off x="2590560" y="3875800"/>
                <a:ext cx="547496" cy="19372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rot="0" spcFirstLastPara="0" vert="horz" wrap="square" lIns="7200" tIns="7200" rIns="7200" bIns="720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600" dirty="0">
                    <a:solidFill>
                      <a:schemeClr val="bg1">
                        <a:lumMod val="85000"/>
                      </a:schemeClr>
                    </a:solidFill>
                    <a:ea typeface="맑은 고딕"/>
                  </a:rPr>
                  <a:t>value</a:t>
                </a:r>
                <a:endParaRPr lang="ko-KR" altLang="en-US" sz="16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sp>
          <p:nvSpPr>
            <p:cNvPr id="92" name="TextBox 36">
              <a:extLst>
                <a:ext uri="{FF2B5EF4-FFF2-40B4-BE49-F238E27FC236}">
                  <a16:creationId xmlns:a16="http://schemas.microsoft.com/office/drawing/2014/main" id="{C2247B4A-16CE-4719-AEC5-8C056CCD5B34}"/>
                </a:ext>
              </a:extLst>
            </p:cNvPr>
            <p:cNvSpPr txBox="1"/>
            <p:nvPr/>
          </p:nvSpPr>
          <p:spPr>
            <a:xfrm>
              <a:off x="4659531" y="1330733"/>
              <a:ext cx="650216" cy="26076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rot="0" spcFirstLastPara="0" vert="horz" wrap="square" lIns="7200" tIns="7200" rIns="7200" bIns="72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srgbClr val="00C8EB"/>
                  </a:solidFill>
                  <a:ea typeface="맑은 고딕"/>
                </a:rPr>
                <a:t>to: n</a:t>
              </a:r>
              <a:endParaRPr lang="ko-KR" altLang="en-US" sz="1600" dirty="0">
                <a:solidFill>
                  <a:srgbClr val="00C8EB"/>
                </a:solidFill>
              </a:endParaRPr>
            </a:p>
          </p:txBody>
        </p:sp>
      </p:grpSp>
      <p:sp>
        <p:nvSpPr>
          <p:cNvPr id="94" name="내용 개체 틀 1">
            <a:extLst>
              <a:ext uri="{FF2B5EF4-FFF2-40B4-BE49-F238E27FC236}">
                <a16:creationId xmlns:a16="http://schemas.microsoft.com/office/drawing/2014/main" id="{413EFAF5-918F-4D15-BADB-AE682CDBD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1228846"/>
          </a:xfrm>
        </p:spPr>
        <p:txBody>
          <a:bodyPr/>
          <a:lstStyle/>
          <a:p>
            <a:r>
              <a:rPr lang="en-US" altLang="ko-KR" dirty="0"/>
              <a:t>Smart Contract Runtime Environment (like JVM)</a:t>
            </a:r>
          </a:p>
          <a:p>
            <a:r>
              <a:rPr lang="en-US" altLang="ko-KR" dirty="0"/>
              <a:t>EVM code </a:t>
            </a:r>
            <a:r>
              <a:rPr lang="ko-KR" altLang="en-US" dirty="0"/>
              <a:t>를 </a:t>
            </a:r>
            <a:r>
              <a:rPr lang="en-US" altLang="ko-KR" dirty="0"/>
              <a:t>EVM </a:t>
            </a:r>
            <a:r>
              <a:rPr lang="ko-KR" altLang="en-US" dirty="0"/>
              <a:t>에서 실행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E7C9B2C-BFE7-4962-9FF9-AA47012D2F6E}"/>
              </a:ext>
            </a:extLst>
          </p:cNvPr>
          <p:cNvSpPr/>
          <p:nvPr/>
        </p:nvSpPr>
        <p:spPr>
          <a:xfrm>
            <a:off x="6108273" y="1663897"/>
            <a:ext cx="2140578" cy="319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Malgun Gothic"/>
                <a:ea typeface="Malgun Gothic"/>
              </a:rPr>
              <a:t>① Convert to Message</a:t>
            </a:r>
          </a:p>
        </p:txBody>
      </p:sp>
    </p:spTree>
    <p:extLst>
      <p:ext uri="{BB962C8B-B14F-4D97-AF65-F5344CB8AC3E}">
        <p14:creationId xmlns:p14="http://schemas.microsoft.com/office/powerpoint/2010/main" val="154553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3" grpId="0" animBg="1"/>
      <p:bldP spid="54" grpId="0" animBg="1"/>
      <p:bldP spid="67" grpId="0"/>
      <p:bldP spid="68" grpId="0"/>
      <p:bldP spid="77" grpId="0"/>
      <p:bldP spid="78" grpId="0"/>
      <p:bldP spid="79" grpId="0"/>
      <p:bldP spid="84" grpId="0" animBg="1"/>
      <p:bldP spid="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D80415A-58F4-4112-9145-EE1BBCB64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/>
          <a:lstStyle/>
          <a:p>
            <a:r>
              <a:rPr lang="en-US" altLang="ko-KR" dirty="0"/>
              <a:t>OS :</a:t>
            </a:r>
            <a:r>
              <a:rPr lang="ko-KR" altLang="en-US" dirty="0"/>
              <a:t> </a:t>
            </a:r>
            <a:r>
              <a:rPr lang="en-US" altLang="ko-KR" dirty="0"/>
              <a:t>Ubuntu 20.04</a:t>
            </a:r>
          </a:p>
          <a:p>
            <a:r>
              <a:rPr lang="en-US" altLang="ko-KR" dirty="0" err="1"/>
              <a:t>geth</a:t>
            </a:r>
            <a:r>
              <a:rPr lang="en-US" altLang="ko-KR" dirty="0"/>
              <a:t> (go-</a:t>
            </a:r>
            <a:r>
              <a:rPr lang="en-US" altLang="ko-KR" dirty="0" err="1"/>
              <a:t>ethereum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Official Go implementation of the Ethereum protocol</a:t>
            </a:r>
          </a:p>
          <a:p>
            <a:pPr lvl="1"/>
            <a:r>
              <a:rPr lang="en-US" altLang="ko-KR" dirty="0" err="1"/>
              <a:t>Ehtereum</a:t>
            </a:r>
            <a:r>
              <a:rPr lang="en-US" altLang="ko-KR" dirty="0"/>
              <a:t> co-founder Jeffrey</a:t>
            </a:r>
            <a:r>
              <a:rPr lang="ko-KR" altLang="en-US" dirty="0"/>
              <a:t> </a:t>
            </a:r>
            <a:r>
              <a:rPr lang="en-US" altLang="ko-KR" dirty="0" err="1"/>
              <a:t>Wilcke</a:t>
            </a:r>
            <a:r>
              <a:rPr lang="ko-KR" altLang="en-US" dirty="0"/>
              <a:t> 개발</a:t>
            </a:r>
            <a:endParaRPr lang="en-US" altLang="ko-KR" dirty="0"/>
          </a:p>
          <a:p>
            <a:r>
              <a:rPr lang="ko-KR" altLang="en-US" dirty="0"/>
              <a:t>필요 프로그램 설치</a:t>
            </a:r>
            <a:r>
              <a:rPr lang="en-US" altLang="ko-KR" dirty="0"/>
              <a:t>, </a:t>
            </a:r>
            <a:r>
              <a:rPr lang="ko-KR" altLang="en-US" dirty="0"/>
              <a:t>소스코드 다운로드 및 </a:t>
            </a:r>
            <a:r>
              <a:rPr lang="en-US" altLang="ko-KR" dirty="0" err="1"/>
              <a:t>geth</a:t>
            </a:r>
            <a:r>
              <a:rPr lang="en-US" altLang="ko-KR" dirty="0"/>
              <a:t> </a:t>
            </a:r>
            <a:r>
              <a:rPr lang="ko-KR" altLang="en-US" dirty="0"/>
              <a:t>빌드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7070A1E-D65B-4314-B7C2-4C1EF88E3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구축 </a:t>
            </a:r>
            <a:r>
              <a:rPr lang="en-US" altLang="ko-KR" dirty="0"/>
              <a:t>[ </a:t>
            </a:r>
            <a:r>
              <a:rPr lang="en-US" altLang="ko-KR" dirty="0" err="1"/>
              <a:t>geth</a:t>
            </a:r>
            <a:r>
              <a:rPr lang="en-US" altLang="ko-KR" dirty="0"/>
              <a:t> ]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6D0D79-9BAC-474B-BEC7-F0DD74D3F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25" y="2564904"/>
            <a:ext cx="11445873" cy="175432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sudo</a:t>
            </a:r>
            <a: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apt</a:t>
            </a:r>
            <a: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update</a:t>
            </a:r>
            <a: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CC84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&amp;&amp; </a:t>
            </a:r>
            <a:r>
              <a:rPr kumimoji="0" lang="ko-KR" altLang="ko-KR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sudo</a:t>
            </a:r>
            <a: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apt</a:t>
            </a:r>
            <a: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upgrade</a:t>
            </a:r>
            <a:b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sudo</a:t>
            </a:r>
            <a: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apt</a:t>
            </a:r>
            <a: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install</a:t>
            </a:r>
            <a: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golang</a:t>
            </a:r>
            <a: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make</a:t>
            </a:r>
            <a: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gcc</a:t>
            </a:r>
            <a: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git</a:t>
            </a:r>
            <a: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tree</a:t>
            </a:r>
            <a:b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git</a:t>
            </a:r>
            <a: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clone</a:t>
            </a:r>
            <a:r>
              <a:rPr kumimoji="0" lang="en-US" altLang="ko-KR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-b "release/1.10" --single-branch</a:t>
            </a:r>
            <a: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hlinkClick r:id="rId2"/>
              </a:rPr>
              <a:t>https://github.com/ethereum/go-ethereum.git</a:t>
            </a:r>
            <a:endParaRPr kumimoji="0" lang="en-US" altLang="ko-KR" b="0" i="0" u="none" strike="noStrike" cap="none" normalizeH="0" dirty="0">
              <a:ln>
                <a:noFill/>
              </a:ln>
              <a:solidFill>
                <a:srgbClr val="A8AFBE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git</a:t>
            </a:r>
            <a: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clone</a:t>
            </a:r>
            <a:r>
              <a:rPr kumimoji="0" lang="en-US" altLang="ko-KR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https://github.com/ethereum/go-ethereum.git</a:t>
            </a:r>
            <a:b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cd</a:t>
            </a:r>
            <a: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go-ethereum</a:t>
            </a:r>
            <a:b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en-US" altLang="ko-KR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sudo</a:t>
            </a:r>
            <a:r>
              <a:rPr kumimoji="0" lang="en-US" altLang="ko-KR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m</a:t>
            </a:r>
            <a:r>
              <a:rPr kumimoji="0" lang="ko-KR" altLang="ko-KR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ake</a:t>
            </a:r>
            <a:r>
              <a:rPr kumimoji="0" lang="ko-KR" altLang="ko-KR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geth</a:t>
            </a:r>
            <a:endParaRPr kumimoji="0" lang="ko-KR" altLang="ko-KR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435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67FE353-9B23-41D6-89CE-EE76F7B73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EVM Architecture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C4CE79-0ED7-54EA-84A5-34C40EF6B87A}"/>
              </a:ext>
            </a:extLst>
          </p:cNvPr>
          <p:cNvSpPr/>
          <p:nvPr/>
        </p:nvSpPr>
        <p:spPr>
          <a:xfrm>
            <a:off x="651081" y="2217921"/>
            <a:ext cx="1260000" cy="108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Program</a:t>
            </a:r>
            <a:br>
              <a:rPr lang="en-US" altLang="ko-KR" dirty="0">
                <a:ea typeface="맑은 고딕"/>
              </a:rPr>
            </a:br>
            <a:r>
              <a:rPr lang="en-US" altLang="ko-KR" dirty="0">
                <a:ea typeface="맑은 고딕"/>
              </a:rPr>
              <a:t>Counter</a:t>
            </a:r>
            <a:br>
              <a:rPr lang="en-US" altLang="ko-KR" dirty="0">
                <a:ea typeface="맑은 고딕"/>
              </a:rPr>
            </a:br>
            <a:r>
              <a:rPr lang="en-US" altLang="ko-KR" dirty="0">
                <a:ea typeface="맑은 고딕"/>
              </a:rPr>
              <a:t>(</a:t>
            </a:r>
            <a:r>
              <a:rPr lang="en-US" altLang="ko-KR" b="1" dirty="0">
                <a:ea typeface="맑은 고딕"/>
              </a:rPr>
              <a:t>PC</a:t>
            </a:r>
            <a:r>
              <a:rPr lang="en-US" altLang="ko-KR" dirty="0">
                <a:ea typeface="맑은 고딕"/>
              </a:rPr>
              <a:t>)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29B2967-4E67-989F-B8C4-F5D001280013}"/>
              </a:ext>
            </a:extLst>
          </p:cNvPr>
          <p:cNvSpPr/>
          <p:nvPr/>
        </p:nvSpPr>
        <p:spPr>
          <a:xfrm>
            <a:off x="651081" y="3650481"/>
            <a:ext cx="1260000" cy="108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ea typeface="맑은 고딕"/>
              </a:rPr>
              <a:t>Gas</a:t>
            </a:r>
            <a:endParaRPr lang="en-US" altLang="ko-KR" b="1" dirty="0">
              <a:ea typeface="맑은 고딕"/>
            </a:endParaRPr>
          </a:p>
          <a:p>
            <a:pPr algn="ctr"/>
            <a:r>
              <a:rPr lang="en-US" altLang="ko-KR" b="1" dirty="0">
                <a:ea typeface="맑은 고딕"/>
              </a:rPr>
              <a:t>available</a:t>
            </a:r>
            <a:endParaRPr lang="ko-KR" altLang="en-US" b="1" dirty="0">
              <a:ea typeface="맑은 고딕"/>
            </a:endParaRPr>
          </a:p>
        </p:txBody>
      </p:sp>
      <p:sp>
        <p:nvSpPr>
          <p:cNvPr id="11" name="TextBox 31">
            <a:extLst>
              <a:ext uri="{FF2B5EF4-FFF2-40B4-BE49-F238E27FC236}">
                <a16:creationId xmlns:a16="http://schemas.microsoft.com/office/drawing/2014/main" id="{EBC3E477-B5CC-323C-C431-E61FBE38394B}"/>
              </a:ext>
            </a:extLst>
          </p:cNvPr>
          <p:cNvSpPr txBox="1"/>
          <p:nvPr/>
        </p:nvSpPr>
        <p:spPr>
          <a:xfrm>
            <a:off x="9135712" y="6282215"/>
            <a:ext cx="27000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World </a:t>
            </a:r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state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</a:t>
            </a:r>
            <a:r>
              <a:rPr lang="ko-KR" altLang="en-US" b="1" dirty="0">
                <a:solidFill>
                  <a:srgbClr val="D8D8D8"/>
                </a:solidFill>
                <a:ea typeface="맑은 고딕"/>
              </a:rPr>
              <a:t>(</a:t>
            </a:r>
            <a:r>
              <a:rPr lang="ko-KR" altLang="en-US" b="1" dirty="0" err="1">
                <a:solidFill>
                  <a:srgbClr val="D8D8D8"/>
                </a:solidFill>
                <a:ea typeface="맑은 고딕"/>
              </a:rPr>
              <a:t>persistent</a:t>
            </a:r>
            <a:r>
              <a:rPr lang="ko-KR" altLang="en-US" b="1" dirty="0">
                <a:solidFill>
                  <a:srgbClr val="D8D8D8"/>
                </a:solidFill>
                <a:ea typeface="맑은 고딕"/>
              </a:rPr>
              <a:t>)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CBB7BF2-11E8-90F1-CDF2-50CB7D025C4D}"/>
              </a:ext>
            </a:extLst>
          </p:cNvPr>
          <p:cNvSpPr/>
          <p:nvPr/>
        </p:nvSpPr>
        <p:spPr>
          <a:xfrm>
            <a:off x="3746635" y="2219613"/>
            <a:ext cx="1800000" cy="25055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28" name="TextBox 23">
            <a:extLst>
              <a:ext uri="{FF2B5EF4-FFF2-40B4-BE49-F238E27FC236}">
                <a16:creationId xmlns:a16="http://schemas.microsoft.com/office/drawing/2014/main" id="{352A94FC-3CA3-C548-AA1A-7D6A69854211}"/>
              </a:ext>
            </a:extLst>
          </p:cNvPr>
          <p:cNvSpPr txBox="1"/>
          <p:nvPr/>
        </p:nvSpPr>
        <p:spPr>
          <a:xfrm>
            <a:off x="3737933" y="1844824"/>
            <a:ext cx="18000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D8D8D8"/>
                </a:solidFill>
                <a:ea typeface="맑은 고딕"/>
              </a:rPr>
              <a:t>Stack</a:t>
            </a:r>
          </a:p>
        </p:txBody>
      </p:sp>
      <p:sp>
        <p:nvSpPr>
          <p:cNvPr id="13" name="TextBox 34">
            <a:extLst>
              <a:ext uri="{FF2B5EF4-FFF2-40B4-BE49-F238E27FC236}">
                <a16:creationId xmlns:a16="http://schemas.microsoft.com/office/drawing/2014/main" id="{3C335BA3-483D-CBBE-904C-5C37A38B594E}"/>
              </a:ext>
            </a:extLst>
          </p:cNvPr>
          <p:cNvSpPr txBox="1"/>
          <p:nvPr/>
        </p:nvSpPr>
        <p:spPr>
          <a:xfrm>
            <a:off x="7120288" y="4871247"/>
            <a:ext cx="144000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8 bits</a:t>
            </a:r>
            <a:endParaRPr lang="ko-KR" sz="1200" dirty="0">
              <a:ea typeface="+mn-lt"/>
              <a:cs typeface="+mn-lt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1E4C304-B929-6F15-AD7B-A3A7DA0F1808}"/>
              </a:ext>
            </a:extLst>
          </p:cNvPr>
          <p:cNvSpPr/>
          <p:nvPr/>
        </p:nvSpPr>
        <p:spPr>
          <a:xfrm>
            <a:off x="7122075" y="2221476"/>
            <a:ext cx="1440000" cy="250366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F91AF197-9505-E6F2-5BC5-D08939B93CB3}"/>
              </a:ext>
            </a:extLst>
          </p:cNvPr>
          <p:cNvSpPr txBox="1"/>
          <p:nvPr/>
        </p:nvSpPr>
        <p:spPr>
          <a:xfrm>
            <a:off x="7122075" y="1844824"/>
            <a:ext cx="14400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D8D8D8"/>
                </a:solidFill>
                <a:ea typeface="맑은 고딕"/>
              </a:rPr>
              <a:t>Memory</a:t>
            </a: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EE148BD3-AF1D-ACDA-4649-A5B25CD0E0EB}"/>
              </a:ext>
            </a:extLst>
          </p:cNvPr>
          <p:cNvSpPr txBox="1"/>
          <p:nvPr/>
        </p:nvSpPr>
        <p:spPr>
          <a:xfrm>
            <a:off x="7081407" y="5124564"/>
            <a:ext cx="1529449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volatile memory</a:t>
            </a:r>
          </a:p>
          <a:p>
            <a:pPr algn="ctr"/>
            <a:endParaRPr lang="en-US" altLang="ko-KR" sz="1200" dirty="0">
              <a:solidFill>
                <a:srgbClr val="D8D8D8"/>
              </a:solidFill>
              <a:ea typeface="맑은 고딕"/>
            </a:endParaRPr>
          </a:p>
          <a:p>
            <a:r>
              <a:rPr lang="ko-KR" altLang="en-US" sz="1200" dirty="0">
                <a:solidFill>
                  <a:srgbClr val="D8D8D8"/>
                </a:solidFill>
                <a:ea typeface="맑은 고딕"/>
              </a:rPr>
              <a:t>MSTORE</a:t>
            </a:r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, M</a:t>
            </a:r>
            <a:r>
              <a:rPr lang="ko-KR" altLang="en-US" sz="1200" dirty="0">
                <a:solidFill>
                  <a:srgbClr val="D8D8D8"/>
                </a:solidFill>
                <a:ea typeface="맑은 고딕"/>
              </a:rPr>
              <a:t>STORE8</a:t>
            </a:r>
            <a:br>
              <a:rPr lang="en-US" altLang="ko-KR" sz="1200" dirty="0">
                <a:solidFill>
                  <a:srgbClr val="D8D8D8"/>
                </a:solidFill>
                <a:ea typeface="맑은 고딕"/>
              </a:rPr>
            </a:br>
            <a:r>
              <a:rPr lang="ko-KR" altLang="en-US" sz="1200" dirty="0">
                <a:solidFill>
                  <a:srgbClr val="D8D8D8"/>
                </a:solidFill>
                <a:ea typeface="맑은 고딕"/>
              </a:rPr>
              <a:t>MLOAD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FCA1375-45FE-A8A0-1771-382210C539EE}"/>
              </a:ext>
            </a:extLst>
          </p:cNvPr>
          <p:cNvSpPr/>
          <p:nvPr/>
        </p:nvSpPr>
        <p:spPr>
          <a:xfrm>
            <a:off x="9149554" y="4273021"/>
            <a:ext cx="2520000" cy="1092586"/>
          </a:xfrm>
          <a:prstGeom prst="rect">
            <a:avLst/>
          </a:prstGeom>
          <a:noFill/>
          <a:ln>
            <a:solidFill>
              <a:srgbClr val="FFC7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24" name="TextBox 29">
            <a:extLst>
              <a:ext uri="{FF2B5EF4-FFF2-40B4-BE49-F238E27FC236}">
                <a16:creationId xmlns:a16="http://schemas.microsoft.com/office/drawing/2014/main" id="{712D7415-A747-5D08-046A-37D7F3038AEC}"/>
              </a:ext>
            </a:extLst>
          </p:cNvPr>
          <p:cNvSpPr txBox="1"/>
          <p:nvPr/>
        </p:nvSpPr>
        <p:spPr>
          <a:xfrm>
            <a:off x="9149554" y="3894454"/>
            <a:ext cx="2520000" cy="369332"/>
          </a:xfrm>
          <a:prstGeom prst="rect">
            <a:avLst/>
          </a:prstGeom>
          <a:noFill/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solidFill>
                  <a:srgbClr val="D8D8D8"/>
                </a:solidFill>
                <a:ea typeface="맑은 고딕"/>
              </a:rPr>
              <a:t>(</a:t>
            </a:r>
            <a:r>
              <a:rPr lang="en-US" altLang="ko-KR" b="1" dirty="0">
                <a:solidFill>
                  <a:srgbClr val="D8D8D8"/>
                </a:solidFill>
                <a:ea typeface="맑은 고딕"/>
              </a:rPr>
              <a:t>A</a:t>
            </a:r>
            <a:r>
              <a:rPr lang="ko-KR" altLang="en-US" b="1" dirty="0" err="1">
                <a:solidFill>
                  <a:srgbClr val="D8D8D8"/>
                </a:solidFill>
                <a:ea typeface="맑은 고딕"/>
              </a:rPr>
              <a:t>ccount</a:t>
            </a:r>
            <a:r>
              <a:rPr lang="ko-KR" altLang="en-US" b="1" dirty="0">
                <a:solidFill>
                  <a:srgbClr val="D8D8D8"/>
                </a:solidFill>
                <a:ea typeface="맑은 고딕"/>
              </a:rPr>
              <a:t>) </a:t>
            </a:r>
            <a:r>
              <a:rPr lang="ko-KR" altLang="en-US" b="1" dirty="0" err="1">
                <a:solidFill>
                  <a:srgbClr val="D8D8D8"/>
                </a:solidFill>
                <a:ea typeface="맑은 고딕"/>
              </a:rPr>
              <a:t>storage</a:t>
            </a:r>
            <a:endParaRPr lang="ko-KR" altLang="en-US" b="1" dirty="0">
              <a:solidFill>
                <a:srgbClr val="D8D8D8"/>
              </a:solidFill>
              <a:ea typeface="맑은 고딕"/>
            </a:endParaRPr>
          </a:p>
        </p:txBody>
      </p:sp>
      <p:sp>
        <p:nvSpPr>
          <p:cNvPr id="15" name="TextBox 37">
            <a:extLst>
              <a:ext uri="{FF2B5EF4-FFF2-40B4-BE49-F238E27FC236}">
                <a16:creationId xmlns:a16="http://schemas.microsoft.com/office/drawing/2014/main" id="{45824DEC-03BD-B9D9-39DB-4A19F0C112FD}"/>
              </a:ext>
            </a:extLst>
          </p:cNvPr>
          <p:cNvSpPr txBox="1"/>
          <p:nvPr/>
        </p:nvSpPr>
        <p:spPr>
          <a:xfrm>
            <a:off x="9171377" y="5700296"/>
            <a:ext cx="2655276" cy="60016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 err="1">
                <a:solidFill>
                  <a:srgbClr val="D8D8D8"/>
                </a:solidFill>
                <a:ea typeface="맑은 고딕"/>
              </a:rPr>
              <a:t>persistent</a:t>
            </a:r>
            <a:r>
              <a:rPr lang="ko-KR" altLang="en-US" sz="1400" dirty="0">
                <a:solidFill>
                  <a:srgbClr val="D8D8D8"/>
                </a:solidFill>
                <a:ea typeface="맑은 고딕"/>
              </a:rPr>
              <a:t> </a:t>
            </a:r>
            <a:r>
              <a:rPr lang="ko-KR" altLang="en-US" sz="1400" dirty="0" err="1">
                <a:solidFill>
                  <a:srgbClr val="D8D8D8"/>
                </a:solidFill>
                <a:ea typeface="맑은 고딕"/>
              </a:rPr>
              <a:t>memory</a:t>
            </a:r>
            <a:br>
              <a:rPr lang="en-US" altLang="ko-KR" sz="1400" dirty="0">
                <a:solidFill>
                  <a:srgbClr val="D8D8D8"/>
                </a:solidFill>
                <a:ea typeface="맑은 고딕"/>
              </a:rPr>
            </a:br>
            <a:br>
              <a:rPr lang="ko-KR" altLang="en-US" sz="500" dirty="0">
                <a:solidFill>
                  <a:srgbClr val="D8D8D8"/>
                </a:solidFill>
                <a:ea typeface="맑은 고딕"/>
              </a:rPr>
            </a:br>
            <a:r>
              <a:rPr lang="ko-KR" altLang="en-US" sz="1400" dirty="0">
                <a:solidFill>
                  <a:srgbClr val="D8D8D8"/>
                </a:solidFill>
                <a:ea typeface="맑은 고딕"/>
              </a:rPr>
              <a:t>SLOAD</a:t>
            </a:r>
            <a:r>
              <a:rPr lang="en-US" altLang="ko-KR" sz="1400" dirty="0">
                <a:solidFill>
                  <a:srgbClr val="D8D8D8"/>
                </a:solidFill>
                <a:ea typeface="맑은 고딕"/>
              </a:rPr>
              <a:t>, </a:t>
            </a:r>
            <a:r>
              <a:rPr lang="ko-KR" altLang="en-US" sz="1400" dirty="0">
                <a:solidFill>
                  <a:srgbClr val="D8D8D8"/>
                </a:solidFill>
                <a:ea typeface="맑은 고딕"/>
              </a:rPr>
              <a:t>SSTORE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4B0611-8B79-25FD-B668-189A8515E74C}"/>
              </a:ext>
            </a:extLst>
          </p:cNvPr>
          <p:cNvSpPr/>
          <p:nvPr/>
        </p:nvSpPr>
        <p:spPr>
          <a:xfrm>
            <a:off x="479425" y="1700214"/>
            <a:ext cx="8244959" cy="4263817"/>
          </a:xfrm>
          <a:prstGeom prst="rect">
            <a:avLst/>
          </a:prstGeom>
          <a:noFill/>
          <a:ln>
            <a:solidFill>
              <a:srgbClr val="FF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17" name="TextBox 32">
            <a:extLst>
              <a:ext uri="{FF2B5EF4-FFF2-40B4-BE49-F238E27FC236}">
                <a16:creationId xmlns:a16="http://schemas.microsoft.com/office/drawing/2014/main" id="{CB5EEBB0-50E7-7964-9E72-5F3194163D67}"/>
              </a:ext>
            </a:extLst>
          </p:cNvPr>
          <p:cNvSpPr txBox="1"/>
          <p:nvPr/>
        </p:nvSpPr>
        <p:spPr>
          <a:xfrm>
            <a:off x="3017414" y="5964031"/>
            <a:ext cx="316898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rgbClr val="D8D8D8"/>
                </a:solidFill>
                <a:ea typeface="맑은 고딕"/>
              </a:rPr>
              <a:t>Machine</a:t>
            </a:r>
            <a:r>
              <a:rPr lang="ko-KR" altLang="en-US" dirty="0">
                <a:solidFill>
                  <a:srgbClr val="D8D8D8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D8D8D8"/>
                </a:solidFill>
                <a:ea typeface="맑은 고딕"/>
              </a:rPr>
              <a:t>state</a:t>
            </a:r>
            <a:r>
              <a:rPr lang="ko-KR" altLang="en-US" dirty="0">
                <a:solidFill>
                  <a:srgbClr val="D8D8D8"/>
                </a:solidFill>
                <a:ea typeface="맑은 고딕"/>
              </a:rPr>
              <a:t> </a:t>
            </a:r>
            <a:r>
              <a:rPr lang="ko-KR" altLang="en-US" sz="1600" dirty="0">
                <a:solidFill>
                  <a:srgbClr val="D8D8D8"/>
                </a:solidFill>
                <a:ea typeface="맑은 고딕"/>
              </a:rPr>
              <a:t>(</a:t>
            </a:r>
            <a:r>
              <a:rPr lang="ko-KR" altLang="en-US" sz="1600" dirty="0" err="1">
                <a:solidFill>
                  <a:srgbClr val="D8D8D8"/>
                </a:solidFill>
                <a:ea typeface="맑은 고딕"/>
              </a:rPr>
              <a:t>volatile</a:t>
            </a:r>
            <a:r>
              <a:rPr lang="ko-KR" altLang="en-US" sz="1600" dirty="0">
                <a:solidFill>
                  <a:srgbClr val="D8D8D8"/>
                </a:solidFill>
                <a:ea typeface="맑은 고딕"/>
              </a:rPr>
              <a:t>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F2C9B46-41F6-BD64-F748-D8678458B4A4}"/>
              </a:ext>
            </a:extLst>
          </p:cNvPr>
          <p:cNvSpPr/>
          <p:nvPr/>
        </p:nvSpPr>
        <p:spPr>
          <a:xfrm>
            <a:off x="263526" y="1526014"/>
            <a:ext cx="11671286" cy="5139898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19" name="TextBox 38">
            <a:extLst>
              <a:ext uri="{FF2B5EF4-FFF2-40B4-BE49-F238E27FC236}">
                <a16:creationId xmlns:a16="http://schemas.microsoft.com/office/drawing/2014/main" id="{3D9A42A6-0EE0-2834-78C8-C486C92B77FA}"/>
              </a:ext>
            </a:extLst>
          </p:cNvPr>
          <p:cNvSpPr txBox="1"/>
          <p:nvPr/>
        </p:nvSpPr>
        <p:spPr>
          <a:xfrm>
            <a:off x="2716998" y="677948"/>
            <a:ext cx="6755240" cy="7848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500" dirty="0">
                <a:solidFill>
                  <a:srgbClr val="D8D8D8"/>
                </a:solidFill>
                <a:ea typeface="맑은 고딕"/>
              </a:rPr>
              <a:t>EVM </a:t>
            </a:r>
            <a:r>
              <a:rPr lang="ko-KR" altLang="en-US" sz="2500" dirty="0" err="1">
                <a:solidFill>
                  <a:srgbClr val="D8D8D8"/>
                </a:solidFill>
                <a:ea typeface="맑은 고딕"/>
              </a:rPr>
              <a:t>architecture</a:t>
            </a:r>
            <a:endParaRPr lang="en-US" altLang="ko-KR" sz="2500" dirty="0">
              <a:solidFill>
                <a:srgbClr val="D8D8D8"/>
              </a:solidFill>
              <a:ea typeface="맑은 고딕"/>
            </a:endParaRPr>
          </a:p>
          <a:p>
            <a:pPr algn="ctr"/>
            <a:r>
              <a:rPr lang="ko-KR" altLang="en-US" sz="2000" dirty="0">
                <a:solidFill>
                  <a:srgbClr val="D8D8D8"/>
                </a:solidFill>
                <a:ea typeface="맑은 고딕"/>
              </a:rPr>
              <a:t>(</a:t>
            </a:r>
            <a:r>
              <a:rPr lang="en-US" altLang="ko-KR" sz="2000" dirty="0">
                <a:solidFill>
                  <a:srgbClr val="D8D8D8"/>
                </a:solidFill>
                <a:ea typeface="맑은 고딕"/>
              </a:rPr>
              <a:t>Simple </a:t>
            </a:r>
            <a:r>
              <a:rPr lang="ko-KR" altLang="en-US" sz="2000" dirty="0" err="1">
                <a:solidFill>
                  <a:srgbClr val="D8D8D8"/>
                </a:solidFill>
                <a:ea typeface="맑은 고딕"/>
              </a:rPr>
              <a:t>Stack</a:t>
            </a:r>
            <a:r>
              <a:rPr lang="ko-KR" altLang="en-US" sz="2000" dirty="0">
                <a:solidFill>
                  <a:srgbClr val="D8D8D8"/>
                </a:solidFill>
                <a:ea typeface="맑은 고딕"/>
              </a:rPr>
              <a:t> </a:t>
            </a:r>
            <a:r>
              <a:rPr lang="ko-KR" altLang="en-US" sz="2000" dirty="0" err="1">
                <a:solidFill>
                  <a:srgbClr val="D8D8D8"/>
                </a:solidFill>
                <a:ea typeface="맑은 고딕"/>
              </a:rPr>
              <a:t>Machine</a:t>
            </a:r>
            <a:r>
              <a:rPr lang="ko-KR" altLang="en-US" sz="2000" dirty="0">
                <a:solidFill>
                  <a:srgbClr val="D8D8D8"/>
                </a:solidFill>
                <a:ea typeface="맑은 고딕"/>
              </a:rPr>
              <a:t>)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B93F083-AAA8-42C1-87D2-E78D1D02D00B}"/>
              </a:ext>
            </a:extLst>
          </p:cNvPr>
          <p:cNvGrpSpPr/>
          <p:nvPr/>
        </p:nvGrpSpPr>
        <p:grpSpPr>
          <a:xfrm>
            <a:off x="9098030" y="1603214"/>
            <a:ext cx="2559506" cy="2284961"/>
            <a:chOff x="9524484" y="1692553"/>
            <a:chExt cx="2559506" cy="2120570"/>
          </a:xfrm>
          <a:effectLst/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793E1A1-CB05-250E-1B84-907347B0DBCC}"/>
                </a:ext>
              </a:extLst>
            </p:cNvPr>
            <p:cNvSpPr/>
            <p:nvPr/>
          </p:nvSpPr>
          <p:spPr>
            <a:xfrm>
              <a:off x="9539044" y="2030027"/>
              <a:ext cx="2520000" cy="1466457"/>
            </a:xfrm>
            <a:prstGeom prst="rect">
              <a:avLst/>
            </a:prstGeom>
            <a:noFill/>
            <a:ln>
              <a:solidFill>
                <a:srgbClr val="FFC70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>
                  <a:ea typeface="맑은 고딕"/>
                </a:rPr>
                <a:t>    EVM </a:t>
              </a:r>
              <a:r>
                <a:rPr lang="ko-KR" altLang="en-US" dirty="0" err="1">
                  <a:ea typeface="맑은 고딕"/>
                </a:rPr>
                <a:t>code</a:t>
              </a:r>
              <a:endParaRPr lang="en-US" altLang="ko-KR" dirty="0">
                <a:ea typeface="맑은 고딕"/>
              </a:endParaRPr>
            </a:p>
            <a:p>
              <a:pPr algn="ctr"/>
              <a:endParaRPr lang="en-US" altLang="ko-KR" dirty="0">
                <a:ea typeface="맑은 고딕"/>
              </a:endParaRPr>
            </a:p>
            <a:p>
              <a:pPr algn="ctr"/>
              <a:endParaRPr lang="en-US" altLang="ko-KR" dirty="0">
                <a:ea typeface="맑은 고딕"/>
              </a:endParaRPr>
            </a:p>
            <a:p>
              <a:pPr algn="ctr"/>
              <a:endParaRPr lang="en-US" altLang="ko-KR" dirty="0">
                <a:ea typeface="맑은 고딕"/>
              </a:endParaRPr>
            </a:p>
            <a:p>
              <a:pPr algn="ctr"/>
              <a:endParaRPr lang="ko-KR" altLang="en-US" dirty="0">
                <a:ea typeface="맑은 고딕"/>
              </a:endParaRPr>
            </a:p>
          </p:txBody>
        </p:sp>
        <p:sp>
          <p:nvSpPr>
            <p:cNvPr id="7" name="TextBox 20">
              <a:extLst>
                <a:ext uri="{FF2B5EF4-FFF2-40B4-BE49-F238E27FC236}">
                  <a16:creationId xmlns:a16="http://schemas.microsoft.com/office/drawing/2014/main" id="{27C01649-673D-389A-ADD5-0176E29FDEE0}"/>
                </a:ext>
              </a:extLst>
            </p:cNvPr>
            <p:cNvSpPr txBox="1"/>
            <p:nvPr/>
          </p:nvSpPr>
          <p:spPr>
            <a:xfrm>
              <a:off x="9563990" y="3505346"/>
              <a:ext cx="2520000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solidFill>
                    <a:srgbClr val="D8D8D8"/>
                  </a:solidFill>
                  <a:ea typeface="맑은 고딕"/>
                </a:rPr>
                <a:t>(</a:t>
              </a:r>
              <a:r>
                <a:rPr lang="ko-KR" altLang="en-US" sz="1400" dirty="0" err="1">
                  <a:solidFill>
                    <a:srgbClr val="D8D8D8"/>
                  </a:solidFill>
                  <a:ea typeface="맑은 고딕"/>
                </a:rPr>
                <a:t>immutable</a:t>
              </a:r>
              <a:r>
                <a:rPr lang="ko-KR" altLang="en-US" sz="1400" dirty="0">
                  <a:solidFill>
                    <a:srgbClr val="D8D8D8"/>
                  </a:solidFill>
                  <a:ea typeface="맑은 고딕"/>
                </a:rPr>
                <a:t>)</a:t>
              </a:r>
            </a:p>
          </p:txBody>
        </p:sp>
        <p:pic>
          <p:nvPicPr>
            <p:cNvPr id="41" name="그래픽 40">
              <a:extLst>
                <a:ext uri="{FF2B5EF4-FFF2-40B4-BE49-F238E27FC236}">
                  <a16:creationId xmlns:a16="http://schemas.microsoft.com/office/drawing/2014/main" id="{0709C57F-E16D-495B-BD5C-B1FA551DF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07690" y="2110160"/>
              <a:ext cx="231188" cy="288000"/>
            </a:xfrm>
            <a:prstGeom prst="rect">
              <a:avLst/>
            </a:prstGeom>
          </p:spPr>
        </p:pic>
        <p:sp>
          <p:nvSpPr>
            <p:cNvPr id="42" name="TextBox 20">
              <a:extLst>
                <a:ext uri="{FF2B5EF4-FFF2-40B4-BE49-F238E27FC236}">
                  <a16:creationId xmlns:a16="http://schemas.microsoft.com/office/drawing/2014/main" id="{1B01A9ED-D274-4A1F-B147-E7A063FFDC2A}"/>
                </a:ext>
              </a:extLst>
            </p:cNvPr>
            <p:cNvSpPr txBox="1"/>
            <p:nvPr/>
          </p:nvSpPr>
          <p:spPr>
            <a:xfrm>
              <a:off x="9524484" y="1692553"/>
              <a:ext cx="2520000" cy="338554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srgbClr val="D8D8D8"/>
                  </a:solidFill>
                  <a:ea typeface="맑은 고딕"/>
                </a:rPr>
                <a:t>Virtual ROM</a:t>
              </a:r>
              <a:endParaRPr lang="ko-KR" altLang="en-US" sz="1600" dirty="0">
                <a:solidFill>
                  <a:srgbClr val="D8D8D8"/>
                </a:solidFill>
                <a:ea typeface="맑은 고딕"/>
              </a:endParaRPr>
            </a:p>
          </p:txBody>
        </p:sp>
      </p:grpSp>
      <p:graphicFrame>
        <p:nvGraphicFramePr>
          <p:cNvPr id="48" name="표 48">
            <a:extLst>
              <a:ext uri="{FF2B5EF4-FFF2-40B4-BE49-F238E27FC236}">
                <a16:creationId xmlns:a16="http://schemas.microsoft.com/office/drawing/2014/main" id="{DCC9BB17-6ED7-4080-8EB8-7408735DB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025927"/>
              </p:ext>
            </p:extLst>
          </p:nvPr>
        </p:nvGraphicFramePr>
        <p:xfrm>
          <a:off x="3742808" y="2217921"/>
          <a:ext cx="180000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205869372"/>
                    </a:ext>
                  </a:extLst>
                </a:gridCol>
              </a:tblGrid>
              <a:tr h="1691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top</a:t>
                      </a:r>
                      <a:endParaRPr lang="ko-KR" altLang="en-US" sz="12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675637"/>
                  </a:ext>
                </a:extLst>
              </a:tr>
              <a:tr h="16919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789407"/>
                  </a:ext>
                </a:extLst>
              </a:tr>
              <a:tr h="169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⋮</a:t>
                      </a:r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019295"/>
                  </a:ext>
                </a:extLst>
              </a:tr>
              <a:tr h="16919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312940"/>
                  </a:ext>
                </a:extLst>
              </a:tr>
              <a:tr h="169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⋮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003256"/>
                  </a:ext>
                </a:extLst>
              </a:tr>
            </a:tbl>
          </a:graphicData>
        </a:graphic>
      </p:graphicFrame>
      <p:sp>
        <p:nvSpPr>
          <p:cNvPr id="49" name="오른쪽 중괄호 48">
            <a:extLst>
              <a:ext uri="{FF2B5EF4-FFF2-40B4-BE49-F238E27FC236}">
                <a16:creationId xmlns:a16="http://schemas.microsoft.com/office/drawing/2014/main" id="{AC405BEF-B21A-4B68-9A9F-92ADBDD3094C}"/>
              </a:ext>
            </a:extLst>
          </p:cNvPr>
          <p:cNvSpPr/>
          <p:nvPr/>
        </p:nvSpPr>
        <p:spPr>
          <a:xfrm>
            <a:off x="5628773" y="2229432"/>
            <a:ext cx="88562" cy="2479483"/>
          </a:xfrm>
          <a:prstGeom prst="rightBrace">
            <a:avLst>
              <a:gd name="adj1" fmla="val 149601"/>
              <a:gd name="adj2" fmla="val 50000"/>
            </a:avLst>
          </a:prstGeom>
          <a:ln w="1270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오른쪽 중괄호 49">
            <a:extLst>
              <a:ext uri="{FF2B5EF4-FFF2-40B4-BE49-F238E27FC236}">
                <a16:creationId xmlns:a16="http://schemas.microsoft.com/office/drawing/2014/main" id="{3ED3408F-83B4-4235-8E20-B5229A33E1D6}"/>
              </a:ext>
            </a:extLst>
          </p:cNvPr>
          <p:cNvSpPr/>
          <p:nvPr/>
        </p:nvSpPr>
        <p:spPr>
          <a:xfrm rot="5400000">
            <a:off x="4575230" y="3921137"/>
            <a:ext cx="108000" cy="1800000"/>
          </a:xfrm>
          <a:prstGeom prst="rightBrace">
            <a:avLst>
              <a:gd name="adj1" fmla="val 149601"/>
              <a:gd name="adj2" fmla="val 50000"/>
            </a:avLst>
          </a:prstGeom>
          <a:ln w="1270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오른쪽 중괄호 51">
            <a:extLst>
              <a:ext uri="{FF2B5EF4-FFF2-40B4-BE49-F238E27FC236}">
                <a16:creationId xmlns:a16="http://schemas.microsoft.com/office/drawing/2014/main" id="{BC820332-B4DE-48D6-853C-00545FDF33C0}"/>
              </a:ext>
            </a:extLst>
          </p:cNvPr>
          <p:cNvSpPr/>
          <p:nvPr/>
        </p:nvSpPr>
        <p:spPr>
          <a:xfrm rot="5400000">
            <a:off x="7791317" y="4111537"/>
            <a:ext cx="108000" cy="1440000"/>
          </a:xfrm>
          <a:prstGeom prst="rightBrace">
            <a:avLst>
              <a:gd name="adj1" fmla="val 149601"/>
              <a:gd name="adj2" fmla="val 50000"/>
            </a:avLst>
          </a:prstGeom>
          <a:ln w="1270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34">
            <a:extLst>
              <a:ext uri="{FF2B5EF4-FFF2-40B4-BE49-F238E27FC236}">
                <a16:creationId xmlns:a16="http://schemas.microsoft.com/office/drawing/2014/main" id="{F546C7FA-63D4-4413-A0FD-61F493E8FF20}"/>
              </a:ext>
            </a:extLst>
          </p:cNvPr>
          <p:cNvSpPr txBox="1"/>
          <p:nvPr/>
        </p:nvSpPr>
        <p:spPr>
          <a:xfrm>
            <a:off x="3746635" y="4876397"/>
            <a:ext cx="180000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256 bits</a:t>
            </a:r>
            <a:endParaRPr lang="ko-KR" sz="1200" dirty="0">
              <a:ea typeface="+mn-lt"/>
              <a:cs typeface="+mn-lt"/>
            </a:endParaRPr>
          </a:p>
        </p:txBody>
      </p:sp>
      <p:graphicFrame>
        <p:nvGraphicFramePr>
          <p:cNvPr id="54" name="표 48">
            <a:extLst>
              <a:ext uri="{FF2B5EF4-FFF2-40B4-BE49-F238E27FC236}">
                <a16:creationId xmlns:a16="http://schemas.microsoft.com/office/drawing/2014/main" id="{12B0CEF0-FC12-4218-9037-45FD3C2E7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430374"/>
              </p:ext>
            </p:extLst>
          </p:nvPr>
        </p:nvGraphicFramePr>
        <p:xfrm>
          <a:off x="7128346" y="2223004"/>
          <a:ext cx="1435324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324">
                  <a:extLst>
                    <a:ext uri="{9D8B030D-6E8A-4147-A177-3AD203B41FA5}">
                      <a16:colId xmlns:a16="http://schemas.microsoft.com/office/drawing/2014/main" val="4205869372"/>
                    </a:ext>
                  </a:extLst>
                </a:gridCol>
              </a:tblGrid>
              <a:tr h="16919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/>
                        <a:t>0x00</a:t>
                      </a:r>
                      <a:r>
                        <a:rPr lang="en-US" altLang="ko-KR" sz="1200" b="0" dirty="0"/>
                        <a:t> </a:t>
                      </a:r>
                      <a:endParaRPr lang="ko-KR" altLang="en-US" sz="12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675637"/>
                  </a:ext>
                </a:extLst>
              </a:tr>
              <a:tr h="16919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0x01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019295"/>
                  </a:ext>
                </a:extLst>
              </a:tr>
              <a:tr h="16919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0x02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312940"/>
                  </a:ext>
                </a:extLst>
              </a:tr>
              <a:tr h="169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⋮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003256"/>
                  </a:ext>
                </a:extLst>
              </a:tr>
            </a:tbl>
          </a:graphicData>
        </a:graphic>
      </p:graphicFrame>
      <p:sp>
        <p:nvSpPr>
          <p:cNvPr id="55" name="오른쪽 중괄호 54">
            <a:extLst>
              <a:ext uri="{FF2B5EF4-FFF2-40B4-BE49-F238E27FC236}">
                <a16:creationId xmlns:a16="http://schemas.microsoft.com/office/drawing/2014/main" id="{3F15F515-8425-4263-B588-ABEEF6D3E91D}"/>
              </a:ext>
            </a:extLst>
          </p:cNvPr>
          <p:cNvSpPr/>
          <p:nvPr/>
        </p:nvSpPr>
        <p:spPr>
          <a:xfrm rot="10800000">
            <a:off x="3525738" y="2245660"/>
            <a:ext cx="108000" cy="1039323"/>
          </a:xfrm>
          <a:prstGeom prst="rightBrace">
            <a:avLst>
              <a:gd name="adj1" fmla="val 149601"/>
              <a:gd name="adj2" fmla="val 50000"/>
            </a:avLst>
          </a:prstGeom>
          <a:ln w="1270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34">
            <a:extLst>
              <a:ext uri="{FF2B5EF4-FFF2-40B4-BE49-F238E27FC236}">
                <a16:creationId xmlns:a16="http://schemas.microsoft.com/office/drawing/2014/main" id="{8949F93D-CB77-468D-B955-2AAB5B9AC52D}"/>
              </a:ext>
            </a:extLst>
          </p:cNvPr>
          <p:cNvSpPr txBox="1"/>
          <p:nvPr/>
        </p:nvSpPr>
        <p:spPr>
          <a:xfrm>
            <a:off x="3051606" y="2611433"/>
            <a:ext cx="478725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16</a:t>
            </a:r>
            <a:endParaRPr lang="ko-KR" sz="1200" dirty="0">
              <a:ea typeface="+mn-lt"/>
              <a:cs typeface="+mn-lt"/>
            </a:endParaRPr>
          </a:p>
        </p:txBody>
      </p:sp>
      <p:sp>
        <p:nvSpPr>
          <p:cNvPr id="59" name="TextBox 36">
            <a:extLst>
              <a:ext uri="{FF2B5EF4-FFF2-40B4-BE49-F238E27FC236}">
                <a16:creationId xmlns:a16="http://schemas.microsoft.com/office/drawing/2014/main" id="{0B873D61-CF73-4DEB-9011-FC4AA4AD7224}"/>
              </a:ext>
            </a:extLst>
          </p:cNvPr>
          <p:cNvSpPr txBox="1"/>
          <p:nvPr/>
        </p:nvSpPr>
        <p:spPr>
          <a:xfrm>
            <a:off x="3386635" y="5103971"/>
            <a:ext cx="2520000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256 </a:t>
            </a:r>
            <a:r>
              <a:rPr lang="en-US" altLang="ko-KR" sz="1200" dirty="0" err="1">
                <a:solidFill>
                  <a:srgbClr val="D8D8D8"/>
                </a:solidFill>
                <a:ea typeface="맑은 고딕"/>
              </a:rPr>
              <a:t>btis</a:t>
            </a:r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 × 1024 </a:t>
            </a:r>
            <a:r>
              <a:rPr lang="en-US" altLang="ko-KR" sz="1200" dirty="0" err="1">
                <a:solidFill>
                  <a:srgbClr val="D8D8D8"/>
                </a:solidFill>
                <a:ea typeface="맑은 고딕"/>
              </a:rPr>
              <a:t>elemetns</a:t>
            </a:r>
            <a:endParaRPr lang="en-US" altLang="ko-KR" sz="1200" dirty="0">
              <a:solidFill>
                <a:srgbClr val="D8D8D8"/>
              </a:solidFill>
              <a:ea typeface="맑은 고딕"/>
            </a:endParaRPr>
          </a:p>
          <a:p>
            <a:endParaRPr lang="en-US" altLang="ko-KR" sz="1200" dirty="0">
              <a:solidFill>
                <a:srgbClr val="D8D8D8"/>
              </a:solidFill>
              <a:ea typeface="맑은 고딕"/>
            </a:endParaRPr>
          </a:p>
          <a:p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PUSH1, PUSH2, ~ PUSH16, POP</a:t>
            </a:r>
            <a:br>
              <a:rPr lang="en-US" altLang="ko-KR" sz="1200" dirty="0">
                <a:solidFill>
                  <a:srgbClr val="D8D8D8"/>
                </a:solidFill>
                <a:ea typeface="맑은 고딕"/>
              </a:rPr>
            </a:br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DUP1, SWAP1, ADD, JUMPI, ⋯</a:t>
            </a:r>
            <a:endParaRPr lang="ko-KR" altLang="en-US" sz="1200" dirty="0">
              <a:solidFill>
                <a:srgbClr val="D8D8D8"/>
              </a:solidFill>
              <a:ea typeface="맑은 고딕"/>
            </a:endParaRPr>
          </a:p>
        </p:txBody>
      </p:sp>
      <p:graphicFrame>
        <p:nvGraphicFramePr>
          <p:cNvPr id="60" name="표 48">
            <a:extLst>
              <a:ext uri="{FF2B5EF4-FFF2-40B4-BE49-F238E27FC236}">
                <a16:creationId xmlns:a16="http://schemas.microsoft.com/office/drawing/2014/main" id="{054D165E-E8C5-41B1-ABC5-E0EEC2393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231384"/>
              </p:ext>
            </p:extLst>
          </p:nvPr>
        </p:nvGraphicFramePr>
        <p:xfrm>
          <a:off x="9148517" y="4268327"/>
          <a:ext cx="251570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854">
                  <a:extLst>
                    <a:ext uri="{9D8B030D-6E8A-4147-A177-3AD203B41FA5}">
                      <a16:colId xmlns:a16="http://schemas.microsoft.com/office/drawing/2014/main" val="4205869372"/>
                    </a:ext>
                  </a:extLst>
                </a:gridCol>
                <a:gridCol w="1257854">
                  <a:extLst>
                    <a:ext uri="{9D8B030D-6E8A-4147-A177-3AD203B41FA5}">
                      <a16:colId xmlns:a16="http://schemas.microsoft.com/office/drawing/2014/main" val="551635205"/>
                    </a:ext>
                  </a:extLst>
                </a:gridCol>
              </a:tblGrid>
              <a:tr h="204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Key 1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Value 1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675637"/>
                  </a:ext>
                </a:extLst>
              </a:tr>
              <a:tr h="204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Key 2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Value 2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019295"/>
                  </a:ext>
                </a:extLst>
              </a:tr>
              <a:tr h="2041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⋮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⋮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312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Key n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Value n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003256"/>
                  </a:ext>
                </a:extLst>
              </a:tr>
            </a:tbl>
          </a:graphicData>
        </a:graphic>
      </p:graphicFrame>
      <p:sp>
        <p:nvSpPr>
          <p:cNvPr id="61" name="오른쪽 중괄호 60">
            <a:extLst>
              <a:ext uri="{FF2B5EF4-FFF2-40B4-BE49-F238E27FC236}">
                <a16:creationId xmlns:a16="http://schemas.microsoft.com/office/drawing/2014/main" id="{6DC5C881-5FF3-4FA5-9C92-290603F54D21}"/>
              </a:ext>
            </a:extLst>
          </p:cNvPr>
          <p:cNvSpPr/>
          <p:nvPr/>
        </p:nvSpPr>
        <p:spPr>
          <a:xfrm rot="5400000">
            <a:off x="9720000" y="4848622"/>
            <a:ext cx="108000" cy="1224000"/>
          </a:xfrm>
          <a:prstGeom prst="rightBrace">
            <a:avLst>
              <a:gd name="adj1" fmla="val 149601"/>
              <a:gd name="adj2" fmla="val 50000"/>
            </a:avLst>
          </a:prstGeom>
          <a:ln w="1270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오른쪽 중괄호 61">
            <a:extLst>
              <a:ext uri="{FF2B5EF4-FFF2-40B4-BE49-F238E27FC236}">
                <a16:creationId xmlns:a16="http://schemas.microsoft.com/office/drawing/2014/main" id="{08CA0065-1A99-437F-A742-BA54EFDE2F2C}"/>
              </a:ext>
            </a:extLst>
          </p:cNvPr>
          <p:cNvSpPr/>
          <p:nvPr/>
        </p:nvSpPr>
        <p:spPr>
          <a:xfrm rot="5400000">
            <a:off x="10993284" y="4848622"/>
            <a:ext cx="108000" cy="1224000"/>
          </a:xfrm>
          <a:prstGeom prst="rightBrace">
            <a:avLst>
              <a:gd name="adj1" fmla="val 149601"/>
              <a:gd name="adj2" fmla="val 50000"/>
            </a:avLst>
          </a:prstGeom>
          <a:ln w="1270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34">
            <a:extLst>
              <a:ext uri="{FF2B5EF4-FFF2-40B4-BE49-F238E27FC236}">
                <a16:creationId xmlns:a16="http://schemas.microsoft.com/office/drawing/2014/main" id="{F29ED8F3-BFC9-403E-93D2-F8823359B64F}"/>
              </a:ext>
            </a:extLst>
          </p:cNvPr>
          <p:cNvSpPr txBox="1"/>
          <p:nvPr/>
        </p:nvSpPr>
        <p:spPr>
          <a:xfrm>
            <a:off x="9135712" y="5497043"/>
            <a:ext cx="122400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256 bits</a:t>
            </a:r>
            <a:endParaRPr lang="ko-KR" sz="1200" dirty="0">
              <a:ea typeface="+mn-lt"/>
              <a:cs typeface="+mn-lt"/>
            </a:endParaRPr>
          </a:p>
        </p:txBody>
      </p:sp>
      <p:sp>
        <p:nvSpPr>
          <p:cNvPr id="64" name="TextBox 34">
            <a:extLst>
              <a:ext uri="{FF2B5EF4-FFF2-40B4-BE49-F238E27FC236}">
                <a16:creationId xmlns:a16="http://schemas.microsoft.com/office/drawing/2014/main" id="{F64FA229-A3BB-4D56-8763-D646B5A8A3C8}"/>
              </a:ext>
            </a:extLst>
          </p:cNvPr>
          <p:cNvSpPr txBox="1"/>
          <p:nvPr/>
        </p:nvSpPr>
        <p:spPr>
          <a:xfrm>
            <a:off x="10359562" y="5497043"/>
            <a:ext cx="122400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256 bits</a:t>
            </a:r>
            <a:endParaRPr lang="ko-KR" sz="1200" dirty="0">
              <a:ea typeface="+mn-lt"/>
              <a:cs typeface="+mn-lt"/>
            </a:endParaRPr>
          </a:p>
        </p:txBody>
      </p:sp>
      <p:sp>
        <p:nvSpPr>
          <p:cNvPr id="65" name="TextBox 34">
            <a:extLst>
              <a:ext uri="{FF2B5EF4-FFF2-40B4-BE49-F238E27FC236}">
                <a16:creationId xmlns:a16="http://schemas.microsoft.com/office/drawing/2014/main" id="{1D576043-5E0B-4D78-9F8C-6A9CFE7A513E}"/>
              </a:ext>
            </a:extLst>
          </p:cNvPr>
          <p:cNvSpPr txBox="1"/>
          <p:nvPr/>
        </p:nvSpPr>
        <p:spPr>
          <a:xfrm>
            <a:off x="5665844" y="3337399"/>
            <a:ext cx="64618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1204</a:t>
            </a:r>
            <a:endParaRPr lang="ko-KR" sz="1200" dirty="0">
              <a:ea typeface="+mn-lt"/>
              <a:cs typeface="+mn-lt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3247661-34EF-4A43-B0CF-F5A94753B025}"/>
              </a:ext>
            </a:extLst>
          </p:cNvPr>
          <p:cNvCxnSpPr>
            <a:cxnSpLocks/>
          </p:cNvCxnSpPr>
          <p:nvPr/>
        </p:nvCxnSpPr>
        <p:spPr>
          <a:xfrm>
            <a:off x="6427992" y="2422161"/>
            <a:ext cx="653415" cy="42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BE50547-0567-484A-87CC-FD78C2699DB7}"/>
              </a:ext>
            </a:extLst>
          </p:cNvPr>
          <p:cNvCxnSpPr>
            <a:cxnSpLocks/>
          </p:cNvCxnSpPr>
          <p:nvPr/>
        </p:nvCxnSpPr>
        <p:spPr>
          <a:xfrm flipH="1">
            <a:off x="6426229" y="2322569"/>
            <a:ext cx="60440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34">
            <a:extLst>
              <a:ext uri="{FF2B5EF4-FFF2-40B4-BE49-F238E27FC236}">
                <a16:creationId xmlns:a16="http://schemas.microsoft.com/office/drawing/2014/main" id="{464FBCD8-F340-4524-BCD2-6FEE3D08194D}"/>
              </a:ext>
            </a:extLst>
          </p:cNvPr>
          <p:cNvSpPr txBox="1"/>
          <p:nvPr/>
        </p:nvSpPr>
        <p:spPr>
          <a:xfrm>
            <a:off x="6180287" y="2068222"/>
            <a:ext cx="938534" cy="184666"/>
          </a:xfrm>
          <a:prstGeom prst="rect">
            <a:avLst/>
          </a:prstGeom>
          <a:noFill/>
        </p:spPr>
        <p:txBody>
          <a:bodyPr rot="0" spcFirstLastPara="0" vert="horz" wrap="square" lIns="0" tIns="0" rIns="1800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256 bits load</a:t>
            </a:r>
            <a:endParaRPr lang="ko-KR" sz="1200" dirty="0">
              <a:ea typeface="+mn-lt"/>
              <a:cs typeface="+mn-lt"/>
            </a:endParaRPr>
          </a:p>
        </p:txBody>
      </p:sp>
      <p:sp>
        <p:nvSpPr>
          <p:cNvPr id="74" name="TextBox 34">
            <a:extLst>
              <a:ext uri="{FF2B5EF4-FFF2-40B4-BE49-F238E27FC236}">
                <a16:creationId xmlns:a16="http://schemas.microsoft.com/office/drawing/2014/main" id="{47F2D6B4-D3FD-48A3-A9F1-0B4A500A1A7E}"/>
              </a:ext>
            </a:extLst>
          </p:cNvPr>
          <p:cNvSpPr txBox="1"/>
          <p:nvPr/>
        </p:nvSpPr>
        <p:spPr>
          <a:xfrm>
            <a:off x="5848027" y="2466497"/>
            <a:ext cx="1271485" cy="184666"/>
          </a:xfrm>
          <a:prstGeom prst="rect">
            <a:avLst/>
          </a:prstGeom>
          <a:noFill/>
        </p:spPr>
        <p:txBody>
          <a:bodyPr rot="0" spcFirstLastPara="0" vert="horz" wrap="square" lIns="0" tIns="0" rIns="1800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256 / 8 bits store</a:t>
            </a:r>
            <a:endParaRPr lang="ko-KR" sz="1200" dirty="0">
              <a:ea typeface="+mn-lt"/>
              <a:cs typeface="+mn-lt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4565867-E53A-4D75-8C37-3E9A5ADC36A2}"/>
              </a:ext>
            </a:extLst>
          </p:cNvPr>
          <p:cNvCxnSpPr>
            <a:cxnSpLocks/>
          </p:cNvCxnSpPr>
          <p:nvPr/>
        </p:nvCxnSpPr>
        <p:spPr>
          <a:xfrm>
            <a:off x="2891650" y="2295347"/>
            <a:ext cx="653415" cy="42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34">
            <a:extLst>
              <a:ext uri="{FF2B5EF4-FFF2-40B4-BE49-F238E27FC236}">
                <a16:creationId xmlns:a16="http://schemas.microsoft.com/office/drawing/2014/main" id="{06E26C8A-B861-4EAA-AE57-660C44144FD5}"/>
              </a:ext>
            </a:extLst>
          </p:cNvPr>
          <p:cNvSpPr txBox="1"/>
          <p:nvPr/>
        </p:nvSpPr>
        <p:spPr>
          <a:xfrm>
            <a:off x="2196215" y="2016478"/>
            <a:ext cx="1329522" cy="184666"/>
          </a:xfrm>
          <a:prstGeom prst="rect">
            <a:avLst/>
          </a:prstGeom>
          <a:noFill/>
        </p:spPr>
        <p:txBody>
          <a:bodyPr rot="0" spcFirstLastPara="0" vert="horz" wrap="square" lIns="0" tIns="0" rIns="1800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256 bits read/write</a:t>
            </a:r>
          </a:p>
        </p:txBody>
      </p:sp>
      <p:graphicFrame>
        <p:nvGraphicFramePr>
          <p:cNvPr id="77" name="표 48">
            <a:extLst>
              <a:ext uri="{FF2B5EF4-FFF2-40B4-BE49-F238E27FC236}">
                <a16:creationId xmlns:a16="http://schemas.microsoft.com/office/drawing/2014/main" id="{AA2B757F-2320-44FC-B5AB-D7F08F45C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463234"/>
              </p:ext>
            </p:extLst>
          </p:nvPr>
        </p:nvGraphicFramePr>
        <p:xfrm>
          <a:off x="9119083" y="2444508"/>
          <a:ext cx="25158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922">
                  <a:extLst>
                    <a:ext uri="{9D8B030D-6E8A-4147-A177-3AD203B41FA5}">
                      <a16:colId xmlns:a16="http://schemas.microsoft.com/office/drawing/2014/main" val="4205869372"/>
                    </a:ext>
                  </a:extLst>
                </a:gridCol>
                <a:gridCol w="1257922">
                  <a:extLst>
                    <a:ext uri="{9D8B030D-6E8A-4147-A177-3AD203B41FA5}">
                      <a16:colId xmlns:a16="http://schemas.microsoft.com/office/drawing/2014/main" val="1787766220"/>
                    </a:ext>
                  </a:extLst>
                </a:gridCol>
              </a:tblGrid>
              <a:tr h="16919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err="1"/>
                        <a:t>Bytecoe</a:t>
                      </a:r>
                      <a:r>
                        <a:rPr lang="en-US" altLang="ko-KR" sz="1200" b="0" dirty="0"/>
                        <a:t> view </a:t>
                      </a:r>
                      <a:endParaRPr lang="ko-KR" altLang="en-US" sz="12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Assembly view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675637"/>
                  </a:ext>
                </a:extLst>
              </a:tr>
              <a:tr h="1691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0x608060405234…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PUSH1 0x80 PUSH1 0x40 MSTORE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⋮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019295"/>
                  </a:ext>
                </a:extLst>
              </a:tr>
            </a:tbl>
          </a:graphicData>
        </a:graphic>
      </p:graphicFrame>
      <p:sp>
        <p:nvSpPr>
          <p:cNvPr id="78" name="TextBox 34">
            <a:extLst>
              <a:ext uri="{FF2B5EF4-FFF2-40B4-BE49-F238E27FC236}">
                <a16:creationId xmlns:a16="http://schemas.microsoft.com/office/drawing/2014/main" id="{49C0956A-3991-44B0-AFDA-2723E318F761}"/>
              </a:ext>
            </a:extLst>
          </p:cNvPr>
          <p:cNvSpPr txBox="1"/>
          <p:nvPr/>
        </p:nvSpPr>
        <p:spPr>
          <a:xfrm>
            <a:off x="2139908" y="2363497"/>
            <a:ext cx="1101505" cy="553998"/>
          </a:xfrm>
          <a:prstGeom prst="rect">
            <a:avLst/>
          </a:prstGeom>
          <a:noFill/>
        </p:spPr>
        <p:txBody>
          <a:bodyPr rot="0" spcFirstLastPara="0" vert="horz" wrap="square" lIns="0" tIns="0" rIns="1800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operation with</a:t>
            </a:r>
            <a:br>
              <a:rPr lang="en-US" altLang="ko-KR" sz="1200" dirty="0">
                <a:solidFill>
                  <a:srgbClr val="D8D8D8"/>
                </a:solidFill>
                <a:ea typeface="맑은 고딕"/>
              </a:rPr>
            </a:br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16 </a:t>
            </a:r>
            <a:r>
              <a:rPr lang="en-US" altLang="ko-KR" sz="1200" dirty="0" err="1">
                <a:solidFill>
                  <a:srgbClr val="D8D8D8"/>
                </a:solidFill>
                <a:ea typeface="맑은 고딕"/>
              </a:rPr>
              <a:t>elemetns</a:t>
            </a:r>
            <a:br>
              <a:rPr lang="en-US" altLang="ko-KR" sz="1200" dirty="0">
                <a:solidFill>
                  <a:srgbClr val="D8D8D8"/>
                </a:solidFill>
                <a:ea typeface="맑은 고딕"/>
              </a:rPr>
            </a:br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in</a:t>
            </a:r>
            <a:r>
              <a:rPr lang="ko-KR" altLang="en-US" sz="1200" dirty="0">
                <a:solidFill>
                  <a:srgbClr val="D8D8D8"/>
                </a:solidFill>
                <a:ea typeface="맑은 고딕"/>
              </a:rPr>
              <a:t> </a:t>
            </a:r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stack</a:t>
            </a:r>
            <a:r>
              <a:rPr lang="ko-KR" altLang="en-US" sz="1200" dirty="0">
                <a:solidFill>
                  <a:srgbClr val="D8D8D8"/>
                </a:solidFill>
                <a:ea typeface="맑은 고딕"/>
              </a:rPr>
              <a:t> </a:t>
            </a:r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260329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49" grpId="0" animBg="1"/>
      <p:bldP spid="50" grpId="0" animBg="1"/>
      <p:bldP spid="52" grpId="0" animBg="1"/>
      <p:bldP spid="53" grpId="0"/>
      <p:bldP spid="55" grpId="0" animBg="1"/>
      <p:bldP spid="58" grpId="0"/>
      <p:bldP spid="59" grpId="0"/>
      <p:bldP spid="61" grpId="0" animBg="1"/>
      <p:bldP spid="62" grpId="0" animBg="1"/>
      <p:bldP spid="63" grpId="0"/>
      <p:bldP spid="64" grpId="0"/>
      <p:bldP spid="65" grpId="0"/>
      <p:bldP spid="73" grpId="0"/>
      <p:bldP spid="74" grpId="0"/>
      <p:bldP spid="76" grpId="0"/>
      <p:bldP spid="7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32C7D0D-B2D0-432D-852B-36232A4F2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EVM </a:t>
            </a:r>
            <a:r>
              <a:rPr lang="ko-KR" altLang="en-US" dirty="0"/>
              <a:t>실행 모델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4B3D68-7E78-4DAD-9B7B-D6252F89F3E6}"/>
              </a:ext>
            </a:extLst>
          </p:cNvPr>
          <p:cNvSpPr/>
          <p:nvPr/>
        </p:nvSpPr>
        <p:spPr>
          <a:xfrm>
            <a:off x="666340" y="2924944"/>
            <a:ext cx="1620000" cy="54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PC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44A9E4-70A3-4767-BD5F-C2F79BA418C3}"/>
              </a:ext>
            </a:extLst>
          </p:cNvPr>
          <p:cNvSpPr/>
          <p:nvPr/>
        </p:nvSpPr>
        <p:spPr>
          <a:xfrm>
            <a:off x="702088" y="4077072"/>
            <a:ext cx="1620000" cy="54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ea typeface="맑은 고딕"/>
              </a:rPr>
              <a:t>Gas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available</a:t>
            </a:r>
            <a:endParaRPr lang="ko-KR" altLang="en-US" dirty="0">
              <a:ea typeface="맑은 고딕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A028FD-3BC4-4796-842E-454D079E8A41}"/>
              </a:ext>
            </a:extLst>
          </p:cNvPr>
          <p:cNvSpPr/>
          <p:nvPr/>
        </p:nvSpPr>
        <p:spPr>
          <a:xfrm>
            <a:off x="6710397" y="2917685"/>
            <a:ext cx="1080000" cy="144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1C5B5475-3D3C-4E4A-A564-CC7FB5094A95}"/>
              </a:ext>
            </a:extLst>
          </p:cNvPr>
          <p:cNvSpPr txBox="1"/>
          <p:nvPr/>
        </p:nvSpPr>
        <p:spPr>
          <a:xfrm>
            <a:off x="6701695" y="2542896"/>
            <a:ext cx="10800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err="1">
                <a:solidFill>
                  <a:srgbClr val="D8D8D8"/>
                </a:solidFill>
                <a:ea typeface="맑은 고딕"/>
              </a:rPr>
              <a:t>Stack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2E307AB0-5343-4D85-BCFB-2A3D5EC18943}"/>
              </a:ext>
            </a:extLst>
          </p:cNvPr>
          <p:cNvGrpSpPr/>
          <p:nvPr/>
        </p:nvGrpSpPr>
        <p:grpSpPr>
          <a:xfrm>
            <a:off x="9814746" y="2548452"/>
            <a:ext cx="1141514" cy="1816652"/>
            <a:chOff x="7091318" y="1844824"/>
            <a:chExt cx="1141514" cy="181665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F8B8D9-842F-453A-81BA-806426694BE7}"/>
                </a:ext>
              </a:extLst>
            </p:cNvPr>
            <p:cNvSpPr/>
            <p:nvPr/>
          </p:nvSpPr>
          <p:spPr>
            <a:xfrm>
              <a:off x="7122075" y="2221476"/>
              <a:ext cx="1080000" cy="1440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ea typeface="맑은 고딕"/>
              </a:endParaRPr>
            </a:p>
          </p:txBody>
        </p:sp>
        <p:sp>
          <p:nvSpPr>
            <p:cNvPr id="11" name="TextBox 26">
              <a:extLst>
                <a:ext uri="{FF2B5EF4-FFF2-40B4-BE49-F238E27FC236}">
                  <a16:creationId xmlns:a16="http://schemas.microsoft.com/office/drawing/2014/main" id="{6D6BB7E7-D40B-4A44-BE49-6CE5D02038E2}"/>
                </a:ext>
              </a:extLst>
            </p:cNvPr>
            <p:cNvSpPr txBox="1"/>
            <p:nvPr/>
          </p:nvSpPr>
          <p:spPr>
            <a:xfrm>
              <a:off x="7091318" y="1844824"/>
              <a:ext cx="1141514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b="1" dirty="0" err="1">
                  <a:solidFill>
                    <a:srgbClr val="D8D8D8"/>
                  </a:solidFill>
                  <a:ea typeface="맑은 고딕"/>
                </a:rPr>
                <a:t>Memory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1FAA469B-D41F-42B8-9608-7BE64B7A673D}"/>
              </a:ext>
            </a:extLst>
          </p:cNvPr>
          <p:cNvGrpSpPr/>
          <p:nvPr/>
        </p:nvGrpSpPr>
        <p:grpSpPr>
          <a:xfrm>
            <a:off x="9120616" y="4571996"/>
            <a:ext cx="2520000" cy="1809332"/>
            <a:chOff x="8400256" y="4221088"/>
            <a:chExt cx="2520000" cy="180933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4EA9848-5BEF-4646-AB66-354EF3D58D40}"/>
                </a:ext>
              </a:extLst>
            </p:cNvPr>
            <p:cNvSpPr/>
            <p:nvPr/>
          </p:nvSpPr>
          <p:spPr>
            <a:xfrm>
              <a:off x="9126784" y="4590420"/>
              <a:ext cx="1080000" cy="1440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ea typeface="맑은 고딕"/>
              </a:endParaRPr>
            </a:p>
          </p:txBody>
        </p:sp>
        <p:sp>
          <p:nvSpPr>
            <p:cNvPr id="14" name="TextBox 29">
              <a:extLst>
                <a:ext uri="{FF2B5EF4-FFF2-40B4-BE49-F238E27FC236}">
                  <a16:creationId xmlns:a16="http://schemas.microsoft.com/office/drawing/2014/main" id="{919899C4-42D3-46FD-9D09-F58587CE5EC0}"/>
                </a:ext>
              </a:extLst>
            </p:cNvPr>
            <p:cNvSpPr txBox="1"/>
            <p:nvPr/>
          </p:nvSpPr>
          <p:spPr>
            <a:xfrm>
              <a:off x="8400256" y="4221088"/>
              <a:ext cx="2520000" cy="369332"/>
            </a:xfrm>
            <a:prstGeom prst="rect">
              <a:avLst/>
            </a:prstGeom>
            <a:noFill/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b="1" dirty="0">
                  <a:solidFill>
                    <a:srgbClr val="D8D8D8"/>
                  </a:solidFill>
                  <a:ea typeface="맑은 고딕"/>
                </a:rPr>
                <a:t>(</a:t>
              </a:r>
              <a:r>
                <a:rPr lang="en-US" altLang="ko-KR" b="1" dirty="0">
                  <a:solidFill>
                    <a:srgbClr val="D8D8D8"/>
                  </a:solidFill>
                  <a:ea typeface="맑은 고딕"/>
                </a:rPr>
                <a:t>A</a:t>
              </a:r>
              <a:r>
                <a:rPr lang="ko-KR" altLang="en-US" b="1" dirty="0" err="1">
                  <a:solidFill>
                    <a:srgbClr val="D8D8D8"/>
                  </a:solidFill>
                  <a:ea typeface="맑은 고딕"/>
                </a:rPr>
                <a:t>ccount</a:t>
              </a:r>
              <a:r>
                <a:rPr lang="ko-KR" altLang="en-US" b="1" dirty="0">
                  <a:solidFill>
                    <a:srgbClr val="D8D8D8"/>
                  </a:solidFill>
                  <a:ea typeface="맑은 고딕"/>
                </a:rPr>
                <a:t>) </a:t>
              </a:r>
              <a:r>
                <a:rPr lang="ko-KR" altLang="en-US" b="1" dirty="0" err="1">
                  <a:solidFill>
                    <a:srgbClr val="D8D8D8"/>
                  </a:solidFill>
                  <a:ea typeface="맑은 고딕"/>
                </a:rPr>
                <a:t>storage</a:t>
              </a:r>
              <a:endParaRPr lang="ko-KR" altLang="en-US" b="1" dirty="0">
                <a:solidFill>
                  <a:srgbClr val="D8D8D8"/>
                </a:solidFill>
                <a:ea typeface="맑은 고딕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02F931C-8339-4FFF-89A2-64988E02C0AB}"/>
              </a:ext>
            </a:extLst>
          </p:cNvPr>
          <p:cNvSpPr/>
          <p:nvPr/>
        </p:nvSpPr>
        <p:spPr>
          <a:xfrm>
            <a:off x="263526" y="1155002"/>
            <a:ext cx="11671286" cy="551091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19" name="TextBox 38">
            <a:extLst>
              <a:ext uri="{FF2B5EF4-FFF2-40B4-BE49-F238E27FC236}">
                <a16:creationId xmlns:a16="http://schemas.microsoft.com/office/drawing/2014/main" id="{9D1C3255-235C-4732-8AB4-FB18EF0B4B5B}"/>
              </a:ext>
            </a:extLst>
          </p:cNvPr>
          <p:cNvSpPr txBox="1"/>
          <p:nvPr/>
        </p:nvSpPr>
        <p:spPr>
          <a:xfrm>
            <a:off x="2716998" y="677948"/>
            <a:ext cx="6755240" cy="4770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500" dirty="0">
                <a:solidFill>
                  <a:srgbClr val="D8D8D8"/>
                </a:solidFill>
                <a:ea typeface="맑은 고딕"/>
              </a:rPr>
              <a:t>EVM </a:t>
            </a:r>
            <a:r>
              <a:rPr lang="en-US" altLang="ko-KR" sz="2500" dirty="0">
                <a:solidFill>
                  <a:srgbClr val="D8D8D8"/>
                </a:solidFill>
                <a:ea typeface="맑은 고딕"/>
              </a:rPr>
              <a:t>Execution Model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A0808C4-567E-4FEE-BBE4-A75A854B3E45}"/>
              </a:ext>
            </a:extLst>
          </p:cNvPr>
          <p:cNvGrpSpPr/>
          <p:nvPr/>
        </p:nvGrpSpPr>
        <p:grpSpPr>
          <a:xfrm>
            <a:off x="3125760" y="1430213"/>
            <a:ext cx="1620000" cy="540000"/>
            <a:chOff x="9112590" y="1966850"/>
            <a:chExt cx="1620000" cy="54000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1509BE0-56EB-4F85-ACB4-36A52AFF52F6}"/>
                </a:ext>
              </a:extLst>
            </p:cNvPr>
            <p:cNvSpPr/>
            <p:nvPr/>
          </p:nvSpPr>
          <p:spPr>
            <a:xfrm>
              <a:off x="9112590" y="1966850"/>
              <a:ext cx="1620000" cy="540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>
                  <a:ea typeface="맑은 고딕"/>
                </a:rPr>
                <a:t>    EVM </a:t>
              </a:r>
              <a:r>
                <a:rPr lang="ko-KR" altLang="en-US" dirty="0" err="1">
                  <a:ea typeface="맑은 고딕"/>
                </a:rPr>
                <a:t>code</a:t>
              </a:r>
              <a:endParaRPr lang="en-US" altLang="ko-KR" dirty="0">
                <a:ea typeface="맑은 고딕"/>
              </a:endParaRPr>
            </a:p>
          </p:txBody>
        </p:sp>
        <p:pic>
          <p:nvPicPr>
            <p:cNvPr id="23" name="그래픽 22">
              <a:extLst>
                <a:ext uri="{FF2B5EF4-FFF2-40B4-BE49-F238E27FC236}">
                  <a16:creationId xmlns:a16="http://schemas.microsoft.com/office/drawing/2014/main" id="{F8ED9CF4-E66D-4C2F-BBAA-3367965BC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64352" y="2053195"/>
              <a:ext cx="231188" cy="310326"/>
            </a:xfrm>
            <a:prstGeom prst="rect">
              <a:avLst/>
            </a:prstGeom>
          </p:spPr>
        </p:pic>
      </p:grpSp>
      <p:graphicFrame>
        <p:nvGraphicFramePr>
          <p:cNvPr id="25" name="표 48">
            <a:extLst>
              <a:ext uri="{FF2B5EF4-FFF2-40B4-BE49-F238E27FC236}">
                <a16:creationId xmlns:a16="http://schemas.microsoft.com/office/drawing/2014/main" id="{8987EE95-327A-4B0C-B75D-D13FEBB6E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81829"/>
              </p:ext>
            </p:extLst>
          </p:nvPr>
        </p:nvGraphicFramePr>
        <p:xfrm>
          <a:off x="6706570" y="2915993"/>
          <a:ext cx="1080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205869372"/>
                    </a:ext>
                  </a:extLst>
                </a:gridCol>
              </a:tblGrid>
              <a:tr h="1691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top</a:t>
                      </a:r>
                      <a:endParaRPr lang="ko-KR" altLang="en-US" sz="12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675637"/>
                  </a:ext>
                </a:extLst>
              </a:tr>
            </a:tbl>
          </a:graphicData>
        </a:graphic>
      </p:graphicFrame>
      <p:sp>
        <p:nvSpPr>
          <p:cNvPr id="53" name="타원 52">
            <a:extLst>
              <a:ext uri="{FF2B5EF4-FFF2-40B4-BE49-F238E27FC236}">
                <a16:creationId xmlns:a16="http://schemas.microsoft.com/office/drawing/2014/main" id="{BFEA0848-AE7A-442E-9A89-C65F4B7F4DC5}"/>
              </a:ext>
            </a:extLst>
          </p:cNvPr>
          <p:cNvSpPr/>
          <p:nvPr/>
        </p:nvSpPr>
        <p:spPr>
          <a:xfrm>
            <a:off x="2999656" y="2925104"/>
            <a:ext cx="1872209" cy="54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operations</a:t>
            </a:r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97E67EF-052D-4764-B92D-0317F8ED3E68}"/>
              </a:ext>
            </a:extLst>
          </p:cNvPr>
          <p:cNvCxnSpPr>
            <a:cxnSpLocks/>
          </p:cNvCxnSpPr>
          <p:nvPr/>
        </p:nvCxnSpPr>
        <p:spPr>
          <a:xfrm flipH="1">
            <a:off x="2432850" y="3168371"/>
            <a:ext cx="476864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50C6ED1-9EB1-419A-BD3F-FD7AFF8B1A98}"/>
              </a:ext>
            </a:extLst>
          </p:cNvPr>
          <p:cNvCxnSpPr>
            <a:cxnSpLocks/>
          </p:cNvCxnSpPr>
          <p:nvPr/>
        </p:nvCxnSpPr>
        <p:spPr>
          <a:xfrm flipH="1">
            <a:off x="2495600" y="3689629"/>
            <a:ext cx="504775" cy="60346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DC75BB7-3EAF-4813-8E07-73C4F5E64D7C}"/>
              </a:ext>
            </a:extLst>
          </p:cNvPr>
          <p:cNvCxnSpPr>
            <a:cxnSpLocks/>
          </p:cNvCxnSpPr>
          <p:nvPr/>
        </p:nvCxnSpPr>
        <p:spPr>
          <a:xfrm flipH="1">
            <a:off x="5022470" y="3168371"/>
            <a:ext cx="1361562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오른쪽 중괄호 63">
            <a:extLst>
              <a:ext uri="{FF2B5EF4-FFF2-40B4-BE49-F238E27FC236}">
                <a16:creationId xmlns:a16="http://schemas.microsoft.com/office/drawing/2014/main" id="{8FD92BFA-DC9E-4618-8135-2255981F46F4}"/>
              </a:ext>
            </a:extLst>
          </p:cNvPr>
          <p:cNvSpPr/>
          <p:nvPr/>
        </p:nvSpPr>
        <p:spPr>
          <a:xfrm rot="10800000">
            <a:off x="6542133" y="2942599"/>
            <a:ext cx="108000" cy="468000"/>
          </a:xfrm>
          <a:prstGeom prst="rightBrace">
            <a:avLst>
              <a:gd name="adj1" fmla="val 69106"/>
              <a:gd name="adj2" fmla="val 50000"/>
            </a:avLst>
          </a:prstGeom>
          <a:ln w="1270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오른쪽 중괄호 64">
            <a:extLst>
              <a:ext uri="{FF2B5EF4-FFF2-40B4-BE49-F238E27FC236}">
                <a16:creationId xmlns:a16="http://schemas.microsoft.com/office/drawing/2014/main" id="{1CFFDD32-995E-40DA-9613-ECE62A90E189}"/>
              </a:ext>
            </a:extLst>
          </p:cNvPr>
          <p:cNvSpPr/>
          <p:nvPr/>
        </p:nvSpPr>
        <p:spPr>
          <a:xfrm>
            <a:off x="7844519" y="2940729"/>
            <a:ext cx="88562" cy="468000"/>
          </a:xfrm>
          <a:prstGeom prst="rightBrace">
            <a:avLst>
              <a:gd name="adj1" fmla="val 88259"/>
              <a:gd name="adj2" fmla="val 50000"/>
            </a:avLst>
          </a:prstGeom>
          <a:ln w="1270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34">
            <a:extLst>
              <a:ext uri="{FF2B5EF4-FFF2-40B4-BE49-F238E27FC236}">
                <a16:creationId xmlns:a16="http://schemas.microsoft.com/office/drawing/2014/main" id="{D3B7D5BC-408A-4410-9115-ACF60A7DB046}"/>
              </a:ext>
            </a:extLst>
          </p:cNvPr>
          <p:cNvSpPr txBox="1"/>
          <p:nvPr/>
        </p:nvSpPr>
        <p:spPr>
          <a:xfrm>
            <a:off x="5265857" y="3244334"/>
            <a:ext cx="1266887" cy="184666"/>
          </a:xfrm>
          <a:prstGeom prst="rect">
            <a:avLst/>
          </a:prstGeom>
          <a:noFill/>
        </p:spPr>
        <p:txBody>
          <a:bodyPr rot="0" spcFirstLastPara="0" vert="horz" wrap="square" lIns="0" tIns="0" rIns="1800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PUSH1, POP, ⋯</a:t>
            </a:r>
            <a:endParaRPr lang="ko-KR" sz="1200" dirty="0">
              <a:ea typeface="+mn-lt"/>
              <a:cs typeface="+mn-lt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53D80FA-5B61-452D-AD39-C6486E8A0597}"/>
              </a:ext>
            </a:extLst>
          </p:cNvPr>
          <p:cNvCxnSpPr>
            <a:cxnSpLocks/>
          </p:cNvCxnSpPr>
          <p:nvPr/>
        </p:nvCxnSpPr>
        <p:spPr>
          <a:xfrm>
            <a:off x="3935760" y="2060848"/>
            <a:ext cx="0" cy="666714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34">
            <a:extLst>
              <a:ext uri="{FF2B5EF4-FFF2-40B4-BE49-F238E27FC236}">
                <a16:creationId xmlns:a16="http://schemas.microsoft.com/office/drawing/2014/main" id="{BEDA17AE-BF42-41C2-BF87-97513AE33340}"/>
              </a:ext>
            </a:extLst>
          </p:cNvPr>
          <p:cNvSpPr txBox="1"/>
          <p:nvPr/>
        </p:nvSpPr>
        <p:spPr>
          <a:xfrm>
            <a:off x="2644078" y="2278102"/>
            <a:ext cx="1266887" cy="184666"/>
          </a:xfrm>
          <a:prstGeom prst="rect">
            <a:avLst/>
          </a:prstGeom>
          <a:noFill/>
        </p:spPr>
        <p:txBody>
          <a:bodyPr rot="0" spcFirstLastPara="0" vert="horz" wrap="square" lIns="0" tIns="0" rIns="1800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instructions</a:t>
            </a:r>
            <a:endParaRPr lang="ko-KR" sz="1200" dirty="0">
              <a:ea typeface="+mn-lt"/>
              <a:cs typeface="+mn-lt"/>
            </a:endParaRPr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BBBA4962-9E5D-425F-B1FA-C5890C5D3DD4}"/>
              </a:ext>
            </a:extLst>
          </p:cNvPr>
          <p:cNvCxnSpPr>
            <a:cxnSpLocks/>
          </p:cNvCxnSpPr>
          <p:nvPr/>
        </p:nvCxnSpPr>
        <p:spPr>
          <a:xfrm flipV="1">
            <a:off x="1445345" y="1707101"/>
            <a:ext cx="1464369" cy="1036099"/>
          </a:xfrm>
          <a:prstGeom prst="bentConnector3">
            <a:avLst>
              <a:gd name="adj1" fmla="val -357"/>
            </a:avLst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FF9E643-C80F-4C9F-86E4-B7760CE34FFA}"/>
              </a:ext>
            </a:extLst>
          </p:cNvPr>
          <p:cNvCxnSpPr>
            <a:cxnSpLocks/>
          </p:cNvCxnSpPr>
          <p:nvPr/>
        </p:nvCxnSpPr>
        <p:spPr>
          <a:xfrm flipH="1">
            <a:off x="8074722" y="3053153"/>
            <a:ext cx="154967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623F8E00-C0FF-4BF3-A0FA-A0809010A01E}"/>
              </a:ext>
            </a:extLst>
          </p:cNvPr>
          <p:cNvCxnSpPr>
            <a:cxnSpLocks/>
          </p:cNvCxnSpPr>
          <p:nvPr/>
        </p:nvCxnSpPr>
        <p:spPr>
          <a:xfrm>
            <a:off x="8078486" y="3246695"/>
            <a:ext cx="1536882" cy="1972303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34">
            <a:extLst>
              <a:ext uri="{FF2B5EF4-FFF2-40B4-BE49-F238E27FC236}">
                <a16:creationId xmlns:a16="http://schemas.microsoft.com/office/drawing/2014/main" id="{57F4870F-2B1F-44A5-BF5C-90C59CF049C4}"/>
              </a:ext>
            </a:extLst>
          </p:cNvPr>
          <p:cNvSpPr txBox="1"/>
          <p:nvPr/>
        </p:nvSpPr>
        <p:spPr>
          <a:xfrm rot="16200000">
            <a:off x="9083282" y="3846219"/>
            <a:ext cx="1266887" cy="184666"/>
          </a:xfrm>
          <a:prstGeom prst="rect">
            <a:avLst/>
          </a:prstGeom>
          <a:noFill/>
        </p:spPr>
        <p:txBody>
          <a:bodyPr rot="0" spcFirstLastPara="0" vert="horz" wrap="square" lIns="0" tIns="0" rIns="1800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random access</a:t>
            </a:r>
            <a:endParaRPr lang="ko-KR" sz="1200" dirty="0">
              <a:ea typeface="+mn-lt"/>
              <a:cs typeface="+mn-lt"/>
            </a:endParaRPr>
          </a:p>
        </p:txBody>
      </p:sp>
      <p:sp>
        <p:nvSpPr>
          <p:cNvPr id="113" name="TextBox 34">
            <a:extLst>
              <a:ext uri="{FF2B5EF4-FFF2-40B4-BE49-F238E27FC236}">
                <a16:creationId xmlns:a16="http://schemas.microsoft.com/office/drawing/2014/main" id="{DB8D7907-DFB8-4257-B678-5399A0139827}"/>
              </a:ext>
            </a:extLst>
          </p:cNvPr>
          <p:cNvSpPr txBox="1"/>
          <p:nvPr/>
        </p:nvSpPr>
        <p:spPr>
          <a:xfrm rot="16200000">
            <a:off x="9097812" y="5842829"/>
            <a:ext cx="1266887" cy="184666"/>
          </a:xfrm>
          <a:prstGeom prst="rect">
            <a:avLst/>
          </a:prstGeom>
          <a:noFill/>
        </p:spPr>
        <p:txBody>
          <a:bodyPr rot="0" spcFirstLastPara="0" vert="horz" wrap="square" lIns="0" tIns="0" rIns="1800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solidFill>
                  <a:srgbClr val="D8D8D8"/>
                </a:solidFill>
                <a:ea typeface="맑은 고딕"/>
              </a:rPr>
              <a:t>random access</a:t>
            </a:r>
            <a:endParaRPr lang="ko-KR" sz="1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76503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261365C-8301-44AA-A83A-7103F6079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indent="-143510"/>
            <a:r>
              <a:rPr lang="ko-KR" altLang="en-US" dirty="0">
                <a:latin typeface="Arial"/>
                <a:ea typeface="맑은 고딕"/>
                <a:cs typeface="Arial"/>
              </a:rPr>
              <a:t>EVM 에서 </a:t>
            </a:r>
            <a:r>
              <a:rPr lang="ko-KR" altLang="en-US" dirty="0" err="1">
                <a:latin typeface="Arial"/>
                <a:ea typeface="맑은 고딕"/>
                <a:cs typeface="Arial"/>
              </a:rPr>
              <a:t>bytecode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 실행을 위한 연료</a:t>
            </a:r>
            <a:endParaRPr lang="en-US" altLang="ko-KR" dirty="0">
              <a:latin typeface="Arial"/>
              <a:ea typeface="맑은 고딕"/>
              <a:cs typeface="Arial"/>
            </a:endParaRPr>
          </a:p>
          <a:p>
            <a:pPr indent="-143510"/>
            <a:r>
              <a:rPr lang="ko-KR" altLang="en-US" dirty="0" err="1">
                <a:latin typeface="Arial"/>
                <a:ea typeface="맑은 고딕"/>
                <a:cs typeface="Arial"/>
              </a:rPr>
              <a:t>OpCdoe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 마다 정해진 </a:t>
            </a:r>
            <a:r>
              <a:rPr lang="ko-KR" altLang="en-US" dirty="0" err="1">
                <a:latin typeface="Arial"/>
                <a:ea typeface="맑은 고딕"/>
                <a:cs typeface="Arial"/>
              </a:rPr>
              <a:t>Gas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 소모</a:t>
            </a:r>
            <a:endParaRPr lang="en-US" altLang="ko-KR" dirty="0">
              <a:latin typeface="Arial"/>
              <a:ea typeface="맑은 고딕"/>
              <a:cs typeface="Arial"/>
            </a:endParaRPr>
          </a:p>
          <a:p>
            <a:pPr indent="-143510"/>
            <a:r>
              <a:rPr lang="ko-KR" altLang="en-US" dirty="0">
                <a:latin typeface="Arial"/>
                <a:ea typeface="맑은 고딕"/>
                <a:cs typeface="Arial"/>
              </a:rPr>
              <a:t>트랜잭션 실행을 위해서 </a:t>
            </a:r>
            <a:r>
              <a:rPr lang="en-US" altLang="ko-KR" dirty="0">
                <a:latin typeface="Arial"/>
                <a:ea typeface="맑은 고딕"/>
                <a:cs typeface="Arial"/>
              </a:rPr>
              <a:t>Gas 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구매 필요</a:t>
            </a:r>
            <a:endParaRPr lang="en-US" altLang="ko-KR" dirty="0">
              <a:latin typeface="Arial"/>
              <a:ea typeface="맑은 고딕"/>
              <a:cs typeface="Arial"/>
            </a:endParaRPr>
          </a:p>
          <a:p>
            <a:pPr lvl="1" indent="-143510"/>
            <a:r>
              <a:rPr lang="en-US" altLang="ko-KR" dirty="0" err="1">
                <a:latin typeface="Arial"/>
                <a:ea typeface="맑은 고딕"/>
                <a:cs typeface="Arial"/>
              </a:rPr>
              <a:t>gasLimit</a:t>
            </a:r>
            <a:r>
              <a:rPr lang="en-US" altLang="ko-KR" dirty="0">
                <a:latin typeface="Arial"/>
                <a:ea typeface="맑은 고딕"/>
                <a:cs typeface="Arial"/>
              </a:rPr>
              <a:t>  X </a:t>
            </a:r>
            <a:r>
              <a:rPr lang="en-US" altLang="ko-KR" dirty="0" err="1">
                <a:latin typeface="Arial"/>
                <a:ea typeface="맑은 고딕"/>
                <a:cs typeface="Arial"/>
              </a:rPr>
              <a:t>gasPrice</a:t>
            </a:r>
            <a:endParaRPr lang="en-US" altLang="ko-KR" dirty="0">
              <a:latin typeface="Arial"/>
              <a:ea typeface="맑은 고딕"/>
              <a:cs typeface="Arial"/>
            </a:endParaRPr>
          </a:p>
          <a:p>
            <a:pPr lvl="1" indent="-143510"/>
            <a:r>
              <a:rPr lang="en-US" altLang="ko-KR" dirty="0">
                <a:latin typeface="Arial"/>
                <a:ea typeface="맑은 고딕"/>
                <a:cs typeface="Arial"/>
              </a:rPr>
              <a:t>Fee = </a:t>
            </a:r>
            <a:r>
              <a:rPr lang="en-US" altLang="ko-KR" dirty="0" err="1">
                <a:latin typeface="Arial"/>
                <a:ea typeface="맑은 고딕"/>
                <a:cs typeface="Arial"/>
              </a:rPr>
              <a:t>gasUsed</a:t>
            </a:r>
            <a:r>
              <a:rPr lang="en-US" altLang="ko-KR" dirty="0">
                <a:latin typeface="Arial"/>
                <a:ea typeface="맑은 고딕"/>
                <a:cs typeface="Arial"/>
              </a:rPr>
              <a:t> X </a:t>
            </a:r>
            <a:r>
              <a:rPr lang="en-US" altLang="ko-KR" dirty="0" err="1">
                <a:latin typeface="Arial"/>
                <a:ea typeface="맑은 고딕"/>
                <a:cs typeface="Arial"/>
              </a:rPr>
              <a:t>gasPrice</a:t>
            </a:r>
            <a:endParaRPr lang="ko-KR" altLang="en-US" dirty="0">
              <a:latin typeface="Arial"/>
              <a:ea typeface="맑은 고딕"/>
              <a:cs typeface="Arial"/>
            </a:endParaRPr>
          </a:p>
          <a:p>
            <a:pPr indent="-143510"/>
            <a:r>
              <a:rPr lang="ko-KR" altLang="en-US" dirty="0">
                <a:latin typeface="Arial"/>
                <a:ea typeface="맑은 고딕"/>
                <a:cs typeface="Arial"/>
              </a:rPr>
              <a:t>트랜잭션 최대 </a:t>
            </a:r>
            <a:r>
              <a:rPr lang="ko-KR" altLang="en-US" dirty="0" err="1">
                <a:latin typeface="Arial"/>
                <a:ea typeface="맑은 고딕"/>
                <a:cs typeface="Arial"/>
              </a:rPr>
              <a:t>연산량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 조정</a:t>
            </a:r>
            <a:r>
              <a:rPr lang="en-US" altLang="ko-KR" dirty="0">
                <a:latin typeface="Arial"/>
                <a:ea typeface="맑은 고딕"/>
                <a:cs typeface="Arial"/>
              </a:rPr>
              <a:t>,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 </a:t>
            </a:r>
            <a:r>
              <a:rPr lang="ko-KR" altLang="en-US" dirty="0" err="1">
                <a:latin typeface="Arial"/>
                <a:ea typeface="맑은 고딕"/>
                <a:cs typeface="Arial"/>
              </a:rPr>
              <a:t>Transaction.gasLimit</a:t>
            </a:r>
            <a:endParaRPr lang="ko-KR" altLang="en-US" dirty="0">
              <a:latin typeface="Arial"/>
              <a:ea typeface="맑은 고딕"/>
              <a:cs typeface="Arial"/>
            </a:endParaRPr>
          </a:p>
          <a:p>
            <a:pPr indent="-143510"/>
            <a:r>
              <a:rPr lang="ko-KR" altLang="en-US" dirty="0">
                <a:latin typeface="Arial"/>
                <a:ea typeface="맑은 고딕"/>
                <a:cs typeface="Arial"/>
              </a:rPr>
              <a:t>블록 크기 조정</a:t>
            </a:r>
            <a:r>
              <a:rPr lang="en-US" altLang="ko-KR" dirty="0">
                <a:latin typeface="Arial"/>
                <a:ea typeface="맑은 고딕"/>
                <a:cs typeface="Arial"/>
              </a:rPr>
              <a:t>,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 Block.</a:t>
            </a:r>
            <a:r>
              <a:rPr lang="en-US" altLang="ko-KR" dirty="0" err="1">
                <a:latin typeface="Arial"/>
                <a:ea typeface="맑은 고딕"/>
                <a:cs typeface="Arial"/>
              </a:rPr>
              <a:t>gasLimit</a:t>
            </a:r>
            <a:endParaRPr lang="ko-KR" altLang="en-US" dirty="0">
              <a:cs typeface="Arial" panose="020B0604020202020204" pitchFamily="34" charset="0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B3F2BBB-66FC-4A7D-90EB-13A0AF239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가스 </a:t>
            </a:r>
            <a:r>
              <a:rPr lang="en-US" altLang="ko-KR"/>
              <a:t>(Gas)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147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EA46FF7-F38A-454A-A695-21E188110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EVM Example</a:t>
            </a:r>
            <a:endParaRPr lang="ko-KR" altLang="en-US" dirty="0"/>
          </a:p>
        </p:txBody>
      </p:sp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55F5B340-49CD-87D6-A3C7-DC56A490FEA0}"/>
              </a:ext>
            </a:extLst>
          </p:cNvPr>
          <p:cNvSpPr>
            <a:spLocks noGrp="1"/>
          </p:cNvSpPr>
          <p:nvPr/>
        </p:nvSpPr>
        <p:spPr>
          <a:xfrm>
            <a:off x="480088" y="2973821"/>
            <a:ext cx="2598949" cy="17205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122400" rIns="91440" bIns="0" rtlCol="0" anchor="t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70000"/>
              </a:lnSpc>
              <a:buNone/>
            </a:pPr>
            <a:r>
              <a:rPr lang="ko-KR" altLang="en-US" sz="1400" dirty="0">
                <a:latin typeface="Arial"/>
                <a:ea typeface="맑은 고딕"/>
                <a:cs typeface="Arial"/>
              </a:rPr>
              <a:t>0000 PUSH1 2</a:t>
            </a:r>
          </a:p>
          <a:p>
            <a:pPr indent="0">
              <a:lnSpc>
                <a:spcPct val="70000"/>
              </a:lnSpc>
              <a:buNone/>
            </a:pPr>
            <a:r>
              <a:rPr lang="ko-KR" altLang="en-US" sz="1400" dirty="0">
                <a:latin typeface="Arial"/>
                <a:ea typeface="맑은 고딕"/>
                <a:cs typeface="Arial"/>
              </a:rPr>
              <a:t>0002 PUSH1 3</a:t>
            </a:r>
          </a:p>
          <a:p>
            <a:pPr indent="0">
              <a:lnSpc>
                <a:spcPct val="70000"/>
              </a:lnSpc>
              <a:buNone/>
            </a:pPr>
            <a:r>
              <a:rPr lang="ko-KR" altLang="en-US" sz="1400" dirty="0">
                <a:latin typeface="Arial"/>
                <a:ea typeface="맑은 고딕"/>
                <a:cs typeface="Arial"/>
              </a:rPr>
              <a:t>0004 ADD</a:t>
            </a:r>
            <a:endParaRPr lang="ko-KR" altLang="en-US" sz="1400" dirty="0">
              <a:cs typeface="Arial" panose="020B0604020202020204" pitchFamily="34" charset="0"/>
            </a:endParaRPr>
          </a:p>
          <a:p>
            <a:pPr indent="0">
              <a:lnSpc>
                <a:spcPct val="70000"/>
              </a:lnSpc>
              <a:buNone/>
            </a:pPr>
            <a:r>
              <a:rPr lang="ko-KR" altLang="en-US" sz="1400" dirty="0">
                <a:latin typeface="Arial"/>
                <a:ea typeface="맑은 고딕"/>
                <a:cs typeface="Arial"/>
              </a:rPr>
              <a:t>0005 PUSH1 0</a:t>
            </a:r>
            <a:endParaRPr lang="ko-KR" altLang="en-US" sz="1400" dirty="0">
              <a:cs typeface="Arial" panose="020B0604020202020204" pitchFamily="34" charset="0"/>
            </a:endParaRPr>
          </a:p>
          <a:p>
            <a:pPr indent="0">
              <a:lnSpc>
                <a:spcPct val="70000"/>
              </a:lnSpc>
              <a:buNone/>
            </a:pPr>
            <a:r>
              <a:rPr lang="ko-KR" altLang="en-US" sz="1400" dirty="0">
                <a:latin typeface="Arial"/>
                <a:ea typeface="맑은 고딕"/>
                <a:cs typeface="Arial"/>
              </a:rPr>
              <a:t>0007 SSTORE</a:t>
            </a:r>
            <a:endParaRPr lang="ko-KR" altLang="en-US" sz="1400" dirty="0">
              <a:cs typeface="Arial" panose="020B0604020202020204" pitchFamily="34" charset="0"/>
            </a:endParaRPr>
          </a:p>
          <a:p>
            <a:pPr indent="0">
              <a:lnSpc>
                <a:spcPct val="70000"/>
              </a:lnSpc>
              <a:buNone/>
            </a:pPr>
            <a:r>
              <a:rPr lang="ko-KR" altLang="en-US" sz="1400" dirty="0">
                <a:latin typeface="Arial"/>
                <a:ea typeface="맑은 고딕"/>
                <a:cs typeface="Arial"/>
              </a:rPr>
              <a:t>0008 RETURN</a:t>
            </a:r>
            <a:endParaRPr lang="ko-KR" altLang="en-US" sz="1400" dirty="0">
              <a:cs typeface="Arial" panose="020B0604020202020204" pitchFamily="34" charset="0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49B836A0-00D7-E25B-81A1-3BE5A0F53CB3}"/>
              </a:ext>
            </a:extLst>
          </p:cNvPr>
          <p:cNvSpPr txBox="1"/>
          <p:nvPr/>
        </p:nvSpPr>
        <p:spPr>
          <a:xfrm>
            <a:off x="4148943" y="5464257"/>
            <a:ext cx="5687914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* 메시지 콜 트랜잭션 기본 비용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: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21000 ➡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51000 – 21000 = 30000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123E5E63-A56C-A9A0-AF62-C4170B1E0DBC}"/>
              </a:ext>
            </a:extLst>
          </p:cNvPr>
          <p:cNvSpPr txBox="1"/>
          <p:nvPr/>
        </p:nvSpPr>
        <p:spPr>
          <a:xfrm>
            <a:off x="4148944" y="5783142"/>
            <a:ext cx="7779532" cy="9541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GasUsed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=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21000 + </a:t>
            </a:r>
            <a:r>
              <a:rPr lang="ko-KR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22112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 =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43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112 gas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ea typeface="맑은 고딕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Refund Gas = 51000 - 43112 = </a:t>
            </a:r>
            <a:r>
              <a:rPr 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17876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 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gas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ea typeface="맑은 고딕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Fee = </a:t>
            </a:r>
            <a:r>
              <a:rPr lang="ko-KR" altLang="ko-KR" sz="1400" dirty="0">
                <a:solidFill>
                  <a:schemeClr val="bg1">
                    <a:lumMod val="85000"/>
                  </a:schemeClr>
                </a:solidFill>
                <a:latin typeface="Malgun Gothic"/>
                <a:ea typeface="Malgun Gothic"/>
              </a:rPr>
              <a:t>43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Malgun Gothic"/>
                <a:ea typeface="+mn-lt"/>
              </a:rPr>
              <a:t>112 gas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 * 30 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gwei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= 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1293360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 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g</a:t>
            </a:r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wei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1 ETH = 10**9 </a:t>
            </a: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gwei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= </a:t>
            </a:r>
            <a:r>
              <a:rPr lang="ko-KR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3,563,000 원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=&gt;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 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4608.24168원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 (21000 =&gt; </a:t>
            </a:r>
            <a:r>
              <a:rPr lang="ko-KR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2245.32 원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)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ea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AF5D42-0F1B-4551-AB6C-AF146F0B5C2A}"/>
              </a:ext>
            </a:extLst>
          </p:cNvPr>
          <p:cNvSpPr txBox="1"/>
          <p:nvPr/>
        </p:nvSpPr>
        <p:spPr>
          <a:xfrm>
            <a:off x="486924" y="2609162"/>
            <a:ext cx="1159933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EVM code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1DCEC7A3-5D05-496B-B321-9AB945EBD35C}"/>
              </a:ext>
            </a:extLst>
          </p:cNvPr>
          <p:cNvSpPr>
            <a:spLocks noGrp="1"/>
          </p:cNvSpPr>
          <p:nvPr/>
        </p:nvSpPr>
        <p:spPr>
          <a:xfrm>
            <a:off x="481715" y="1709352"/>
            <a:ext cx="2597322" cy="7420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86400" rIns="91440" bIns="45720" rtlCol="0" anchor="t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ko-KR" sz="1400" dirty="0" err="1">
                <a:latin typeface="Arial"/>
                <a:ea typeface="맑은 고딕"/>
                <a:cs typeface="Arial"/>
              </a:rPr>
              <a:t>GasPrice</a:t>
            </a:r>
            <a:r>
              <a:rPr lang="en-US" altLang="ko-KR" sz="1400" dirty="0">
                <a:latin typeface="Arial"/>
                <a:ea typeface="맑은 고딕"/>
                <a:cs typeface="Arial"/>
              </a:rPr>
              <a:t> : 30 * 10</a:t>
            </a:r>
            <a:r>
              <a:rPr lang="en-US" altLang="ko-KR" sz="1400" baseline="30000" dirty="0">
                <a:latin typeface="Arial"/>
                <a:ea typeface="맑은 고딕"/>
                <a:cs typeface="Arial"/>
              </a:rPr>
              <a:t>9 </a:t>
            </a:r>
            <a:r>
              <a:rPr lang="en-US" altLang="ko-KR" sz="1400" dirty="0" err="1">
                <a:latin typeface="Arial"/>
                <a:ea typeface="맑은 고딕"/>
                <a:cs typeface="Arial"/>
              </a:rPr>
              <a:t>wei</a:t>
            </a:r>
            <a:r>
              <a:rPr lang="en-US" altLang="ko-KR" sz="1400" dirty="0">
                <a:latin typeface="Arial"/>
                <a:ea typeface="맑은 고딕"/>
                <a:cs typeface="Arial"/>
              </a:rPr>
              <a:t> (30 </a:t>
            </a:r>
            <a:r>
              <a:rPr lang="en-US" altLang="ko-KR" sz="1400" dirty="0" err="1">
                <a:latin typeface="Arial"/>
                <a:ea typeface="맑은 고딕"/>
                <a:cs typeface="Arial"/>
              </a:rPr>
              <a:t>gwei</a:t>
            </a:r>
            <a:r>
              <a:rPr lang="en-US" altLang="ko-KR" sz="1400" dirty="0">
                <a:latin typeface="Arial"/>
                <a:ea typeface="맑은 고딕"/>
                <a:cs typeface="Arial"/>
              </a:rPr>
              <a:t>)</a:t>
            </a:r>
          </a:p>
          <a:p>
            <a:pPr indent="0">
              <a:buNone/>
            </a:pPr>
            <a:r>
              <a:rPr lang="en-US" altLang="ko-KR" sz="1400" dirty="0" err="1">
                <a:latin typeface="Arial"/>
                <a:ea typeface="맑은 고딕"/>
                <a:cs typeface="Arial"/>
              </a:rPr>
              <a:t>GasLimit</a:t>
            </a:r>
            <a:r>
              <a:rPr lang="en-US" altLang="ko-KR" sz="1400" dirty="0">
                <a:latin typeface="Arial"/>
                <a:ea typeface="맑은 고딕"/>
                <a:cs typeface="Arial"/>
              </a:rPr>
              <a:t>: 51000</a:t>
            </a:r>
            <a:endParaRPr lang="ko-KR" altLang="en-US" sz="1400" dirty="0"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A287AF-1F2E-4FCF-9EE3-3C6588B83671}"/>
              </a:ext>
            </a:extLst>
          </p:cNvPr>
          <p:cNvSpPr txBox="1"/>
          <p:nvPr/>
        </p:nvSpPr>
        <p:spPr>
          <a:xfrm>
            <a:off x="488550" y="1344692"/>
            <a:ext cx="1264898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Transaction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D76B021-F15A-4FDB-B4EC-A3110E540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522224"/>
              </p:ext>
            </p:extLst>
          </p:nvPr>
        </p:nvGraphicFramePr>
        <p:xfrm>
          <a:off x="486924" y="5145360"/>
          <a:ext cx="259211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923">
                  <a:extLst>
                    <a:ext uri="{9D8B030D-6E8A-4147-A177-3AD203B41FA5}">
                      <a16:colId xmlns:a16="http://schemas.microsoft.com/office/drawing/2014/main" val="1032602362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421628125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672342012"/>
                    </a:ext>
                  </a:extLst>
                </a:gridCol>
              </a:tblGrid>
              <a:tr h="169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Opcode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Gas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00215"/>
                  </a:ext>
                </a:extLst>
              </a:tr>
              <a:tr h="169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0x01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240210"/>
                  </a:ext>
                </a:extLst>
              </a:tr>
              <a:tr h="206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0x5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400" b="0" i="0" u="none" strike="noStrike" noProof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/>
                          <a:ea typeface="맑은 고딕"/>
                        </a:rPr>
                        <a:t>S</a:t>
                      </a:r>
                      <a:r>
                        <a:rPr lang="ko-KR" sz="1400" b="0" i="0" u="none" strike="noStrike" noProof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/>
                          <a:ea typeface="맑은 고딕"/>
                        </a:rPr>
                        <a:t>STORE</a:t>
                      </a:r>
                      <a:endParaRPr lang="en-US" altLang="ko-KR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20000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471816"/>
                  </a:ext>
                </a:extLst>
              </a:tr>
              <a:tr h="2062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400" b="0" i="0" u="none" strike="noStrike" noProof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/>
                          <a:ea typeface="맑은 고딕"/>
                        </a:rPr>
                        <a:t>0x60</a:t>
                      </a:r>
                      <a:endParaRPr lang="ko-KR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400" b="0" i="0" u="none" strike="noStrike" noProof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/>
                          <a:ea typeface="맑은 고딕"/>
                        </a:rPr>
                        <a:t>PUSH1</a:t>
                      </a:r>
                      <a:endParaRPr lang="ko-KR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555435"/>
                  </a:ext>
                </a:extLst>
              </a:tr>
              <a:tr h="2062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b="0" i="0" u="none" strike="noStrike" noProof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/>
                          <a:ea typeface="맑은 고딕"/>
                        </a:rPr>
                        <a:t>0xf3</a:t>
                      </a:r>
                      <a:endParaRPr lang="ko-KR" sz="1400" b="0" i="0" u="none" strike="noStrike" noProof="0" dirty="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400" b="0" i="0" u="none" strike="noStrike" noProof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/>
                          <a:ea typeface="맑은 고딕"/>
                        </a:rPr>
                        <a:t>RETURN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3830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BEFB2E0-CE61-4F4D-A0C3-FF936DE279E1}"/>
              </a:ext>
            </a:extLst>
          </p:cNvPr>
          <p:cNvSpPr txBox="1"/>
          <p:nvPr/>
        </p:nvSpPr>
        <p:spPr>
          <a:xfrm>
            <a:off x="494195" y="4772866"/>
            <a:ext cx="1017266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Opcodes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E4C1FA-DD29-42CB-8610-5A5DEA905B42}"/>
              </a:ext>
            </a:extLst>
          </p:cNvPr>
          <p:cNvSpPr txBox="1"/>
          <p:nvPr/>
        </p:nvSpPr>
        <p:spPr>
          <a:xfrm>
            <a:off x="270796" y="687994"/>
            <a:ext cx="36710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예제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) '2 + 3’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결과를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key 0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에 저장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Postfix =&gt; 2,3,+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5D61765-8C90-4050-882A-2AFBEEBF1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821278"/>
              </p:ext>
            </p:extLst>
          </p:nvPr>
        </p:nvGraphicFramePr>
        <p:xfrm>
          <a:off x="4148943" y="687994"/>
          <a:ext cx="7779532" cy="477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84">
                  <a:extLst>
                    <a:ext uri="{9D8B030D-6E8A-4147-A177-3AD203B41FA5}">
                      <a16:colId xmlns:a16="http://schemas.microsoft.com/office/drawing/2014/main" val="2939893057"/>
                    </a:ext>
                  </a:extLst>
                </a:gridCol>
                <a:gridCol w="840144">
                  <a:extLst>
                    <a:ext uri="{9D8B030D-6E8A-4147-A177-3AD203B41FA5}">
                      <a16:colId xmlns:a16="http://schemas.microsoft.com/office/drawing/2014/main" val="1891030069"/>
                    </a:ext>
                  </a:extLst>
                </a:gridCol>
                <a:gridCol w="1427309">
                  <a:extLst>
                    <a:ext uri="{9D8B030D-6E8A-4147-A177-3AD203B41FA5}">
                      <a16:colId xmlns:a16="http://schemas.microsoft.com/office/drawing/2014/main" val="34644034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43910655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518614096"/>
                    </a:ext>
                  </a:extLst>
                </a:gridCol>
                <a:gridCol w="3168179">
                  <a:extLst>
                    <a:ext uri="{9D8B030D-6E8A-4147-A177-3AD203B41FA5}">
                      <a16:colId xmlns:a16="http://schemas.microsoft.com/office/drawing/2014/main" val="3785132997"/>
                    </a:ext>
                  </a:extLst>
                </a:gridCol>
              </a:tblGrid>
              <a:tr h="181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chemeClr val="tx1"/>
                          </a:solidFill>
                        </a:rPr>
                        <a:t>Opcde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chemeClr val="tx1"/>
                          </a:solidFill>
                        </a:rPr>
                        <a:t>GasUsed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solidFill>
                            <a:schemeClr val="tx1"/>
                          </a:solidFill>
                        </a:rPr>
                        <a:t>GaAvailable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Storage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717339"/>
                  </a:ext>
                </a:extLst>
              </a:tr>
              <a:tr h="181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PUSH1 2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               </a:t>
                      </a:r>
                    </a:p>
                    <a:p>
                      <a:pPr latinLnBrk="1"/>
                      <a:endParaRPr lang="en-US" altLang="ko-KR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*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30000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8678040"/>
                  </a:ext>
                </a:extLst>
              </a:tr>
              <a:tr h="286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PUSH1 3</a:t>
                      </a:r>
                    </a:p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29997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365097"/>
                  </a:ext>
                </a:extLst>
              </a:tr>
              <a:tr h="286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ADD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29994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163025"/>
                  </a:ext>
                </a:extLst>
              </a:tr>
              <a:tr h="286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PUSH1 0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29991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194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SSTORE</a:t>
                      </a:r>
                    </a:p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12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29988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3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Key</a:t>
                      </a:r>
                      <a:r>
                        <a:rPr lang="ko-KR" altLang="en-US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: 0x000...000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</a:t>
                      </a:r>
                      <a:r>
                        <a:rPr lang="en-US" altLang="ko-KR" sz="1300" b="0" i="0" u="none" strike="noStrike" noProof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맑은 고딕"/>
                        </a:rPr>
                        <a:t>Value: </a:t>
                      </a:r>
                      <a:r>
                        <a:rPr lang="en-US" altLang="ko-KR" sz="1300" b="0" i="0" u="none" strike="noStrike" noProof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0x000...005</a:t>
                      </a:r>
                      <a:endParaRPr lang="en-US" altLang="ko-KR" sz="1300" b="0" i="0" u="none" strike="noStrike" noProof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맑은 고딕"/>
                      </a:endParaRPr>
                    </a:p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0192705"/>
                  </a:ext>
                </a:extLst>
              </a:tr>
              <a:tr h="286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22112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7876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683665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4E586E1F-16C4-46FA-B514-44F9A6CB1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746604"/>
              </p:ext>
            </p:extLst>
          </p:nvPr>
        </p:nvGraphicFramePr>
        <p:xfrm>
          <a:off x="5508910" y="1074858"/>
          <a:ext cx="1174180" cy="65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180">
                  <a:extLst>
                    <a:ext uri="{9D8B030D-6E8A-4147-A177-3AD203B41FA5}">
                      <a16:colId xmlns:a16="http://schemas.microsoft.com/office/drawing/2014/main" val="4118723035"/>
                    </a:ext>
                  </a:extLst>
                </a:gridCol>
              </a:tblGrid>
              <a:tr h="9001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135967"/>
                  </a:ext>
                </a:extLst>
              </a:tr>
              <a:tr h="9001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447426"/>
                  </a:ext>
                </a:extLst>
              </a:tr>
              <a:tr h="90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⋮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206402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DB291F32-A166-408B-AFB7-5E2268BBC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87941"/>
              </p:ext>
            </p:extLst>
          </p:nvPr>
        </p:nvGraphicFramePr>
        <p:xfrm>
          <a:off x="5505156" y="1812075"/>
          <a:ext cx="1174180" cy="65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180">
                  <a:extLst>
                    <a:ext uri="{9D8B030D-6E8A-4147-A177-3AD203B41FA5}">
                      <a16:colId xmlns:a16="http://schemas.microsoft.com/office/drawing/2014/main" val="4118723035"/>
                    </a:ext>
                  </a:extLst>
                </a:gridCol>
              </a:tblGrid>
              <a:tr h="90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135967"/>
                  </a:ext>
                </a:extLst>
              </a:tr>
              <a:tr h="9001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447426"/>
                  </a:ext>
                </a:extLst>
              </a:tr>
              <a:tr h="90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⋮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206402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969242D-1AE6-4E44-A555-A40B0E360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589072"/>
              </p:ext>
            </p:extLst>
          </p:nvPr>
        </p:nvGraphicFramePr>
        <p:xfrm>
          <a:off x="5508910" y="2541748"/>
          <a:ext cx="1174180" cy="65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180">
                  <a:extLst>
                    <a:ext uri="{9D8B030D-6E8A-4147-A177-3AD203B41FA5}">
                      <a16:colId xmlns:a16="http://schemas.microsoft.com/office/drawing/2014/main" val="4118723035"/>
                    </a:ext>
                  </a:extLst>
                </a:gridCol>
              </a:tblGrid>
              <a:tr h="90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135967"/>
                  </a:ext>
                </a:extLst>
              </a:tr>
              <a:tr h="90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447426"/>
                  </a:ext>
                </a:extLst>
              </a:tr>
              <a:tr h="90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⋮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206402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684F841E-6E13-489E-9C30-BC13F6FC6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786199"/>
              </p:ext>
            </p:extLst>
          </p:nvPr>
        </p:nvGraphicFramePr>
        <p:xfrm>
          <a:off x="5511402" y="3288978"/>
          <a:ext cx="1174180" cy="65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180">
                  <a:extLst>
                    <a:ext uri="{9D8B030D-6E8A-4147-A177-3AD203B41FA5}">
                      <a16:colId xmlns:a16="http://schemas.microsoft.com/office/drawing/2014/main" val="4118723035"/>
                    </a:ext>
                  </a:extLst>
                </a:gridCol>
              </a:tblGrid>
              <a:tr h="90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135967"/>
                  </a:ext>
                </a:extLst>
              </a:tr>
              <a:tr h="9001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447426"/>
                  </a:ext>
                </a:extLst>
              </a:tr>
              <a:tr h="90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⋮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206402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3618D66F-5C5B-487E-8534-280CAA02E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644009"/>
              </p:ext>
            </p:extLst>
          </p:nvPr>
        </p:nvGraphicFramePr>
        <p:xfrm>
          <a:off x="5505156" y="4027950"/>
          <a:ext cx="1174180" cy="65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180">
                  <a:extLst>
                    <a:ext uri="{9D8B030D-6E8A-4147-A177-3AD203B41FA5}">
                      <a16:colId xmlns:a16="http://schemas.microsoft.com/office/drawing/2014/main" val="4118723035"/>
                    </a:ext>
                  </a:extLst>
                </a:gridCol>
              </a:tblGrid>
              <a:tr h="90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135967"/>
                  </a:ext>
                </a:extLst>
              </a:tr>
              <a:tr h="90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447426"/>
                  </a:ext>
                </a:extLst>
              </a:tr>
              <a:tr h="90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⋮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2064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3EE5315-DD1F-4992-943B-6B26B398F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979628"/>
              </p:ext>
            </p:extLst>
          </p:nvPr>
        </p:nvGraphicFramePr>
        <p:xfrm>
          <a:off x="5505156" y="4765881"/>
          <a:ext cx="1174180" cy="65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180">
                  <a:extLst>
                    <a:ext uri="{9D8B030D-6E8A-4147-A177-3AD203B41FA5}">
                      <a16:colId xmlns:a16="http://schemas.microsoft.com/office/drawing/2014/main" val="4118723035"/>
                    </a:ext>
                  </a:extLst>
                </a:gridCol>
              </a:tblGrid>
              <a:tr h="9001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135967"/>
                  </a:ext>
                </a:extLst>
              </a:tr>
              <a:tr h="9001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447426"/>
                  </a:ext>
                </a:extLst>
              </a:tr>
              <a:tr h="90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⋮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72000" marR="72000" marT="18000" marB="18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206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320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F2AF48A-E649-47FA-BE6F-2DB822C76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indent="-143510"/>
            <a:r>
              <a:rPr lang="ko-KR" altLang="en-US" dirty="0">
                <a:latin typeface="Arial"/>
                <a:ea typeface="맑은 고딕"/>
                <a:cs typeface="Arial"/>
              </a:rPr>
              <a:t>외부 </a:t>
            </a:r>
            <a:r>
              <a:rPr lang="ko-KR" altLang="en-US" dirty="0" err="1">
                <a:latin typeface="Arial"/>
                <a:ea typeface="맑은 고딕"/>
                <a:cs typeface="Arial"/>
              </a:rPr>
              <a:t>Application이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dirty="0" err="1">
                <a:latin typeface="Arial"/>
                <a:ea typeface="맑은 고딕"/>
                <a:cs typeface="Arial"/>
              </a:rPr>
              <a:t>이더리움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dirty="0" err="1">
                <a:latin typeface="Arial"/>
                <a:ea typeface="맑은 고딕"/>
                <a:cs typeface="Arial"/>
              </a:rPr>
              <a:t>Node과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 상호작용</a:t>
            </a:r>
            <a:endParaRPr lang="ko-KR" dirty="0">
              <a:cs typeface="Arial" panose="020B0604020202020204" pitchFamily="34" charset="0"/>
            </a:endParaRPr>
          </a:p>
          <a:p>
            <a:pPr marL="359410" lvl="1" indent="-143510"/>
            <a:r>
              <a:rPr lang="ko-KR" altLang="en-US" dirty="0">
                <a:latin typeface="Arial"/>
                <a:ea typeface="맑은 고딕"/>
                <a:cs typeface="Arial"/>
              </a:rPr>
              <a:t>JSON-RPC 2.0 </a:t>
            </a:r>
            <a:r>
              <a:rPr lang="ko-KR" altLang="en-US" sz="1200" dirty="0">
                <a:latin typeface="Arial"/>
                <a:ea typeface="맑은 고딕"/>
                <a:cs typeface="Arial"/>
                <a:hlinkClick r:id="rId3"/>
              </a:rPr>
              <a:t>Specification</a:t>
            </a:r>
            <a:endParaRPr lang="ko-KR" sz="1200" dirty="0">
              <a:cs typeface="Arial"/>
            </a:endParaRPr>
          </a:p>
          <a:p>
            <a:pPr marL="359410" lvl="1" indent="-143510"/>
            <a:r>
              <a:rPr lang="ko-KR" altLang="en-US" dirty="0" err="1">
                <a:latin typeface="Arial"/>
                <a:ea typeface="맑은 고딕"/>
                <a:cs typeface="Arial"/>
              </a:rPr>
              <a:t>Protocol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 : </a:t>
            </a:r>
            <a:r>
              <a:rPr lang="ko-KR" altLang="en-US" dirty="0" err="1">
                <a:latin typeface="Arial"/>
                <a:ea typeface="맑은 고딕"/>
                <a:cs typeface="Arial"/>
              </a:rPr>
              <a:t>Http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, </a:t>
            </a:r>
            <a:r>
              <a:rPr lang="ko-KR" altLang="en-US" dirty="0" err="1">
                <a:latin typeface="Arial"/>
                <a:ea typeface="맑은 고딕"/>
                <a:cs typeface="Arial"/>
              </a:rPr>
              <a:t>WebSocket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, IPC</a:t>
            </a:r>
          </a:p>
          <a:p>
            <a:pPr indent="-143510"/>
            <a:r>
              <a:rPr lang="ko-KR" altLang="en-US" dirty="0">
                <a:latin typeface="Arial"/>
                <a:ea typeface="맑은 고딕"/>
                <a:cs typeface="Arial"/>
              </a:rPr>
              <a:t>API </a:t>
            </a:r>
            <a:r>
              <a:rPr lang="ko-KR" altLang="en-US" dirty="0" err="1">
                <a:latin typeface="Arial"/>
                <a:ea typeface="맑은 고딕"/>
                <a:cs typeface="Arial"/>
              </a:rPr>
              <a:t>Library</a:t>
            </a:r>
            <a:endParaRPr lang="ko-KR" altLang="en-US" dirty="0">
              <a:latin typeface="Arial"/>
              <a:ea typeface="맑은 고딕"/>
              <a:cs typeface="Arial"/>
            </a:endParaRPr>
          </a:p>
          <a:p>
            <a:pPr marL="359410" lvl="1" indent="-143510"/>
            <a:r>
              <a:rPr lang="ko-KR" altLang="en-US" dirty="0">
                <a:latin typeface="Arial"/>
                <a:ea typeface="맑은 고딕"/>
                <a:cs typeface="Arial"/>
              </a:rPr>
              <a:t>web3js : </a:t>
            </a:r>
            <a:r>
              <a:rPr lang="ko-KR" altLang="en-US" dirty="0" err="1">
                <a:latin typeface="Arial"/>
                <a:ea typeface="맑은 고딕"/>
                <a:cs typeface="Arial"/>
              </a:rPr>
              <a:t>javascript</a:t>
            </a:r>
            <a:endParaRPr lang="ko-KR" altLang="en-US" dirty="0" err="1">
              <a:cs typeface="Arial" panose="020B0604020202020204" pitchFamily="34" charset="0"/>
            </a:endParaRPr>
          </a:p>
          <a:p>
            <a:pPr marL="359410" lvl="1" indent="-143510"/>
            <a:r>
              <a:rPr lang="ko-KR" altLang="en-US" dirty="0">
                <a:latin typeface="Arial"/>
                <a:ea typeface="맑은 고딕"/>
                <a:cs typeface="Arial"/>
              </a:rPr>
              <a:t>web3j : </a:t>
            </a:r>
            <a:r>
              <a:rPr lang="ko-KR" altLang="en-US" dirty="0" err="1">
                <a:latin typeface="Arial"/>
                <a:ea typeface="맑은 고딕"/>
                <a:cs typeface="Arial"/>
              </a:rPr>
              <a:t>java</a:t>
            </a:r>
            <a:endParaRPr lang="ko-KR" altLang="en-US" dirty="0" err="1">
              <a:cs typeface="Arial" panose="020B0604020202020204" pitchFamily="34" charset="0"/>
            </a:endParaRPr>
          </a:p>
          <a:p>
            <a:pPr marL="359410" lvl="1" indent="-143510"/>
            <a:endParaRPr lang="ko-KR" altLang="en-US" dirty="0">
              <a:cs typeface="Arial" panose="020B0604020202020204" pitchFamily="34" charset="0"/>
            </a:endParaRPr>
          </a:p>
          <a:p>
            <a:pPr marL="359410" lvl="1" indent="-143510"/>
            <a:endParaRPr lang="ko-KR" altLang="en-US" dirty="0">
              <a:cs typeface="Arial" panose="020B0604020202020204" pitchFamily="34" charset="0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7A4E166-1039-4867-84ED-05334D886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/>
                <a:ea typeface="맑은 고딕"/>
                <a:cs typeface="Arial"/>
              </a:rPr>
              <a:t>Ethereum JSON-RPC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BBF598-4E84-DF46-1DC4-B8BA65877988}"/>
              </a:ext>
            </a:extLst>
          </p:cNvPr>
          <p:cNvSpPr txBox="1"/>
          <p:nvPr/>
        </p:nvSpPr>
        <p:spPr>
          <a:xfrm>
            <a:off x="7660341" y="675341"/>
            <a:ext cx="2026024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주요 API 목록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24B5C9D-50CB-4B77-A953-540427520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351259"/>
              </p:ext>
            </p:extLst>
          </p:nvPr>
        </p:nvGraphicFramePr>
        <p:xfrm>
          <a:off x="7660341" y="1125538"/>
          <a:ext cx="2790659" cy="4907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790659">
                  <a:extLst>
                    <a:ext uri="{9D8B030D-6E8A-4147-A177-3AD203B41FA5}">
                      <a16:colId xmlns:a16="http://schemas.microsoft.com/office/drawing/2014/main" val="28986892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96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eth_getBlockByNumber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529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eth_chainId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359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eth_call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6042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eth_estimateGas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955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eth_gasPrice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216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eth_feeHistory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183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eth_newFilter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2200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eth_newBlockFilter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96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eth_newPendingTransactionFilter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618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eth_uninstallFilter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816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eth_getFilterChanges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550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eth_getLogs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25888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eth_getStorageAt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086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eth_getTransactionCount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460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eth_getCode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258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eth_sendTransaction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531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eth_sendRawTransaction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584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eth_getTransactionByHash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218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eth_getTransactionReceipt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5510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1644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BEF2DAA-D9D6-489A-BB90-DA320C5B2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418295"/>
          </a:xfrm>
        </p:spPr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JSON-RPC</a:t>
            </a:r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E5D58A-92CC-4CDE-B653-7821985A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이더리움 </a:t>
            </a:r>
            <a:r>
              <a:rPr lang="en-US" altLang="ko-KR" dirty="0"/>
              <a:t>JSON-RPC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B087CBC-A1AF-476A-88F2-EBE10AE16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556206"/>
              </p:ext>
            </p:extLst>
          </p:nvPr>
        </p:nvGraphicFramePr>
        <p:xfrm>
          <a:off x="241299" y="1093155"/>
          <a:ext cx="11020535" cy="5638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790659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8229876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eth_getBlockByHash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information about a block by hash.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071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eth_getBlockByNumber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information about a block by number.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570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eth_getBlockTransactionCountByHash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transactions in a block from a block matching the given block hash.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170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eth_getBlockTransactionCountByNumber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transactions in a block matching the given block number.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10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eth_getUncleCountByBlockHash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uncles in a block from a block matching the given block hash.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792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eth_getUncleCountByBlockNumber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transactions in a block matching the given block number.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4509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eth_protocolVersion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current Ethereum protocol version.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86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eth_chainId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chain ID of the current network.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456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eth_syncing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an object with data about the sync status or false.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721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eth_coinbase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client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coinbase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address.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1883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eth_accounts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 list of addresses owned by client.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057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eth_blockNumber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most recent block.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322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eth_call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Executes a new message call immediately without creating a transaction on the block chain.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008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eth_estimateGas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Generates and returns an estimate of how much gas is necessary to allow the transaction to complete.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5867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eth_gasPrice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current price per gas in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0148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eth_feeHistory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402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eth_newFilter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Creates a filter object, based on filter options, to notify when the state changes (logs).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6788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eth_newBlockFilter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Creates a filter in the node, to notify when a new block arrives.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859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eth_newPendingTransactionFilter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Creates a filter in the node, to notify when new pending transactions arrive.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602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eth_uninstallFilter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Uninstalls a filter with given id.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226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eth_getFilterChanges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Polling method for a filter, which returns an array of logs which occurred since last poll.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0996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eth_getLogs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an array of all logs matching filter with given id.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1931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7448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BEF2DAA-D9D6-489A-BB90-DA320C5B2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418295"/>
          </a:xfrm>
        </p:spPr>
        <p:txBody>
          <a:bodyPr/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JSON-RPC</a:t>
            </a:r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E5D58A-92CC-4CDE-B653-7821985A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이더리움 </a:t>
            </a:r>
            <a:r>
              <a:rPr lang="en-US" altLang="ko-KR" dirty="0"/>
              <a:t>JSON-RPC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B087CBC-A1AF-476A-88F2-EBE10AE16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953610"/>
              </p:ext>
            </p:extLst>
          </p:nvPr>
        </p:nvGraphicFramePr>
        <p:xfrm>
          <a:off x="241299" y="1093155"/>
          <a:ext cx="11020535" cy="5638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790659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8229876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eth_getLogs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an array of all logs matching filter with given id.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009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eth_mining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whether the client is actively mining new blocks.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071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eth_hashrate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hashes per second that the node is mining with.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570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eth_getWork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hash of the current block, the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seedHash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and the boundary condition to be met (“target”).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170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eth_submitWork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Used for submitting a proof-of-work solution.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10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eth_submitHashrate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Used for submitting mining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hashrate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792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eth_hashrate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hashes per second that the node is mining with.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4509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eth_getWork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hash of the current block, the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seedHash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and the boundary condition to be met (“target”).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386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eth_submitWork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Used for submitting a proof-of-work solution.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456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eth_submitHashrate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Used for submitting mining </a:t>
                      </a:r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hashrate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721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eth_sign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an EIP-191 signature over the provided data.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1883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eth_signTransaction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an RLP encoded transaction signed by the specified account.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057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eth_getBalance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balance of the account of given address.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322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eth_getStorageAt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value from a storage position at a given address.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008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eth_getTransactionCount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number of transactions sent from an address.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5867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eth_getCode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code at a given address.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0148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eth_sendTransaction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Signs and submits a transaction.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402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eth_sendRawTransaction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Submits a raw transaction.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6788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eth_getTransactionByHash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information about a transaction requested by transaction hash.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859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eth_getTransactionByBlockHashAndIndex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information about a transaction by block hash and transaction index position.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602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eth_getTransactionByBlockNumberAndIndex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information about a transaction by block number and transaction index position.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226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eth_getTransactionReceipt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Returns the receipt of a transaction by transaction hash.</a:t>
                      </a:r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0996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4127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1CE1F12-AB42-4285-8079-F87A788BB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Source Code(Solidity) -&gt; (Compile) -&gt; Ethereum Bytecodes -&gt; (Deploy) -&gt; Blockchain -&gt; Executed by EVM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C8B9B32-E3F3-493E-BC9F-C6D0DC45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EVM [How to work]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7610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68CDCA-5EE6-41F9-8199-7D1EAA87D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타원 곡선 전자 서명 알고리즘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94EB2FF-BE89-4022-8BD4-B86D33C9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ECDSA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6140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5324776-8D2B-435C-9228-30D55AB3A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이더리움 객체 직렬화</a:t>
            </a:r>
            <a:endParaRPr lang="en-US" altLang="ko-KR" dirty="0"/>
          </a:p>
          <a:p>
            <a:r>
              <a:rPr lang="ko-KR" altLang="en-US" dirty="0"/>
              <a:t>임의 중첩된 </a:t>
            </a:r>
            <a:r>
              <a:rPr lang="en-US" altLang="ko-KR" dirty="0"/>
              <a:t>Item</a:t>
            </a:r>
            <a:r>
              <a:rPr lang="ko-KR" altLang="en-US" dirty="0"/>
              <a:t>을 </a:t>
            </a:r>
            <a:r>
              <a:rPr lang="en-US" altLang="ko-KR" dirty="0"/>
              <a:t>binary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로 인코딩</a:t>
            </a:r>
            <a:endParaRPr lang="en-US" altLang="ko-KR" dirty="0"/>
          </a:p>
          <a:p>
            <a:r>
              <a:rPr lang="ko-KR" altLang="en-US" dirty="0"/>
              <a:t>인코딩할 데이터 앞에 </a:t>
            </a:r>
            <a:r>
              <a:rPr lang="en-US" altLang="ko-KR" dirty="0"/>
              <a:t>binary data</a:t>
            </a:r>
            <a:r>
              <a:rPr lang="ko-KR" altLang="en-US" dirty="0"/>
              <a:t>의 길이를 추가하는 방식으로 동작하기 때문에 </a:t>
            </a:r>
            <a:r>
              <a:rPr lang="en-US" altLang="ko-KR" dirty="0"/>
              <a:t>Length Prefix </a:t>
            </a:r>
            <a:r>
              <a:rPr lang="ko-KR" altLang="en-US" dirty="0"/>
              <a:t>이름을 붙음</a:t>
            </a:r>
            <a:endParaRPr lang="en-US" altLang="ko-KR" dirty="0"/>
          </a:p>
          <a:p>
            <a:r>
              <a:rPr lang="en-US" altLang="ko-KR" dirty="0"/>
              <a:t>Item</a:t>
            </a:r>
          </a:p>
          <a:p>
            <a:pPr lvl="1"/>
            <a:r>
              <a:rPr lang="ko-KR" altLang="en-US" dirty="0"/>
              <a:t>문자열 </a:t>
            </a:r>
            <a:r>
              <a:rPr lang="en-US" altLang="ko-KR" dirty="0"/>
              <a:t>(String, byte</a:t>
            </a:r>
            <a:r>
              <a:rPr lang="ko-KR" altLang="en-US" dirty="0"/>
              <a:t> </a:t>
            </a:r>
            <a:r>
              <a:rPr lang="en-US" altLang="ko-KR" dirty="0"/>
              <a:t>array)</a:t>
            </a:r>
          </a:p>
          <a:p>
            <a:pPr lvl="1"/>
            <a:r>
              <a:rPr lang="ko-KR" altLang="en-US" dirty="0"/>
              <a:t>배열 </a:t>
            </a:r>
            <a:r>
              <a:rPr lang="en-US" altLang="ko-KR" dirty="0"/>
              <a:t>(Array, list of items)</a:t>
            </a:r>
          </a:p>
          <a:p>
            <a:r>
              <a:rPr lang="ko-KR" altLang="en-US" dirty="0"/>
              <a:t>양의 정수는 선행 </a:t>
            </a:r>
            <a:r>
              <a:rPr lang="en-US" altLang="ko-KR" dirty="0"/>
              <a:t>0</a:t>
            </a:r>
            <a:r>
              <a:rPr lang="ko-KR" altLang="en-US" dirty="0"/>
              <a:t>이 없는 </a:t>
            </a:r>
            <a:r>
              <a:rPr lang="en-US" altLang="ko-KR" dirty="0"/>
              <a:t>big-endian </a:t>
            </a:r>
            <a:r>
              <a:rPr lang="ko-KR" altLang="en-US" dirty="0"/>
              <a:t>이진 형으로 표현</a:t>
            </a:r>
            <a:endParaRPr lang="en-US" altLang="ko-KR" dirty="0"/>
          </a:p>
          <a:p>
            <a:pPr lvl="1"/>
            <a:r>
              <a:rPr lang="en-US" altLang="ko-KR" dirty="0"/>
              <a:t>integer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 </a:t>
            </a:r>
            <a:r>
              <a:rPr lang="en-US" altLang="ko-KR" dirty="0"/>
              <a:t>➡ 0x00 ➡ 0x ➡ [ ] (empty byte array) ➡ </a:t>
            </a:r>
            <a:r>
              <a:rPr lang="en-US" altLang="ko-KR" dirty="0" err="1"/>
              <a:t>rlp</a:t>
            </a:r>
            <a:r>
              <a:rPr lang="en-US" altLang="ko-KR" dirty="0"/>
              <a:t>(0) = 0x80 = </a:t>
            </a:r>
            <a:r>
              <a:rPr lang="en-US" altLang="ko-KR" dirty="0" err="1"/>
              <a:t>rlp</a:t>
            </a:r>
            <a:r>
              <a:rPr lang="en-US" altLang="ko-KR" dirty="0"/>
              <a:t>("")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AF04FE6-6F49-4D81-AE9F-9DB7FCDB8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RLP (Recursive Length Prefix)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EE642BA-822E-4E22-B38D-377299A20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428511"/>
              </p:ext>
            </p:extLst>
          </p:nvPr>
        </p:nvGraphicFramePr>
        <p:xfrm>
          <a:off x="244425" y="4228296"/>
          <a:ext cx="11683916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00015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839804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  <a:gridCol w="2807226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  <a:gridCol w="6636871">
                  <a:extLst>
                    <a:ext uri="{9D8B030D-6E8A-4147-A177-3AD203B41FA5}">
                      <a16:colId xmlns:a16="http://schemas.microsoft.com/office/drawing/2014/main" val="2025233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70" dirty="0">
                          <a:solidFill>
                            <a:schemeClr val="tx1"/>
                          </a:solidFill>
                        </a:rPr>
                        <a:t>Prefix</a:t>
                      </a:r>
                      <a:endParaRPr lang="ko-KR" altLang="en-US" sz="147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70" dirty="0">
                          <a:solidFill>
                            <a:schemeClr val="tx1"/>
                          </a:solidFill>
                        </a:rPr>
                        <a:t>유형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7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70" dirty="0">
                          <a:solidFill>
                            <a:schemeClr val="tx1"/>
                          </a:solidFill>
                        </a:rPr>
                        <a:t>포맷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7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[0x00, 0x7f]</a:t>
                      </a:r>
                      <a:endParaRPr lang="ko-KR" altLang="en-US" sz="147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 한 개 </a:t>
                      </a:r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(ASCII </a:t>
                      </a: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코드</a:t>
                      </a:r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147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[0x00, 0x7f], </a:t>
                      </a: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그대로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7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[0x80, 0xb7]</a:t>
                      </a:r>
                      <a:endParaRPr lang="ko-KR" altLang="en-US" sz="147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길이 </a:t>
                      </a:r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55 bytes </a:t>
                      </a: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이하 문자열</a:t>
                      </a:r>
                      <a:endParaRPr lang="en-US" altLang="ko-KR" sz="147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(0x80 + </a:t>
                      </a: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 길이</a:t>
                      </a:r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 + </a:t>
                      </a: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8947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7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[0xb8, 0x7f]</a:t>
                      </a:r>
                      <a:endParaRPr lang="ko-KR" altLang="en-US" sz="147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길이 </a:t>
                      </a:r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56 bytes </a:t>
                      </a: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초과 문자열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(0xb7 + </a:t>
                      </a: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 길이 표현 바이트 수</a:t>
                      </a:r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 + </a:t>
                      </a: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 길이 </a:t>
                      </a:r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+ </a:t>
                      </a: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88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7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[0xc0, 0xf7]</a:t>
                      </a:r>
                      <a:endParaRPr lang="ko-KR" altLang="en-US" sz="147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전체 길이 </a:t>
                      </a:r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55 bytes </a:t>
                      </a: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이하 배열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(0xc0 + </a:t>
                      </a: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바이트길이</a:t>
                      </a:r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 + </a:t>
                      </a: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 </a:t>
                      </a:r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아이템들의 </a:t>
                      </a:r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RLP </a:t>
                      </a: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인코딩 값</a:t>
                      </a:r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147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498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7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[0xf8, 0xff]</a:t>
                      </a:r>
                      <a:endParaRPr lang="ko-KR" altLang="en-US" sz="147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전체 길이 </a:t>
                      </a:r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55 bytes </a:t>
                      </a: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초과 배열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(0xf7 + </a:t>
                      </a: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 길이 표현 바이트 수</a:t>
                      </a:r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 + </a:t>
                      </a: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 길이 </a:t>
                      </a:r>
                      <a:r>
                        <a:rPr lang="en-US" altLang="ko-KR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+ </a:t>
                      </a:r>
                      <a:r>
                        <a:rPr lang="ko-KR" altLang="en-US" sz="147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6563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54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E3862A5-8877-43D1-B590-83184140F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altLang="ko-KR" dirty="0" err="1"/>
              <a:t>genesis.json</a:t>
            </a:r>
            <a:r>
              <a:rPr lang="en-US" altLang="ko-KR" dirty="0"/>
              <a:t> – </a:t>
            </a:r>
            <a:r>
              <a:rPr lang="en-US" altLang="ko-KR" dirty="0" err="1"/>
              <a:t>Ethash</a:t>
            </a:r>
            <a:r>
              <a:rPr lang="en-US" altLang="ko-KR" dirty="0"/>
              <a:t> (</a:t>
            </a:r>
            <a:r>
              <a:rPr lang="en-US" altLang="ko-KR" dirty="0" err="1"/>
              <a:t>PoW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16000" lvl="1" indent="0">
              <a:buNone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9836F9-D100-441A-8F51-00601BB51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구축 </a:t>
            </a:r>
            <a:r>
              <a:rPr lang="en-US" altLang="ko-KR" dirty="0"/>
              <a:t>[ </a:t>
            </a:r>
            <a:r>
              <a:rPr lang="en-US" altLang="ko-KR" dirty="0" err="1"/>
              <a:t>geth</a:t>
            </a:r>
            <a:r>
              <a:rPr lang="en-US" altLang="ko-KR" dirty="0"/>
              <a:t> ]</a:t>
            </a:r>
            <a:endParaRPr lang="ko-KR" alt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39EC6DA-2C59-4DD6-9494-F0B18DC11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59" y="1125538"/>
            <a:ext cx="11589937" cy="549381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config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chainId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4693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homesteadBlock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"eip150Block"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"eip155Block"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"eip158Block"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byzantiumBlock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constantinopleBlock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petersburgBlock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istanbulBlock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muirGlacierBlock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berlinBlock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londonBlock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arrowGlacierBlock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ethash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}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difficulty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"131072"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extraData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gasLimit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"29970705"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alloc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"942F397B7f4391B43115395F469c63072aEd6E41"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"1000000000000000000000"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"911D6B77014FA58aFD85BE49e5148CBEAA3FeE39"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"1000000000000000000000"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 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"CCFABb539c00b027C4aDa322D6BAcb6A1DAf99f0"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{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balance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"1000000000000000000000"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}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endParaRPr kumimoji="0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오른쪽 대괄호 7">
            <a:extLst>
              <a:ext uri="{FF2B5EF4-FFF2-40B4-BE49-F238E27FC236}">
                <a16:creationId xmlns:a16="http://schemas.microsoft.com/office/drawing/2014/main" id="{1B37FAAC-4F00-42FC-984C-020E20A5B3C3}"/>
              </a:ext>
            </a:extLst>
          </p:cNvPr>
          <p:cNvSpPr/>
          <p:nvPr/>
        </p:nvSpPr>
        <p:spPr>
          <a:xfrm>
            <a:off x="8400257" y="1916113"/>
            <a:ext cx="216023" cy="2160959"/>
          </a:xfrm>
          <a:prstGeom prst="rightBracket">
            <a:avLst>
              <a:gd name="adj" fmla="val 0"/>
            </a:avLst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CC0935-9C5E-4DCA-B777-4B8D8B8DC40D}"/>
              </a:ext>
            </a:extLst>
          </p:cNvPr>
          <p:cNvSpPr txBox="1"/>
          <p:nvPr/>
        </p:nvSpPr>
        <p:spPr>
          <a:xfrm>
            <a:off x="8844946" y="2852936"/>
            <a:ext cx="196483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>
                <a:solidFill>
                  <a:schemeClr val="bg1">
                    <a:lumMod val="85000"/>
                  </a:schemeClr>
                </a:solidFill>
              </a:rPr>
              <a:t>Hardfork</a:t>
            </a:r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 적용 블록번호</a:t>
            </a:r>
          </a:p>
        </p:txBody>
      </p:sp>
      <p:sp>
        <p:nvSpPr>
          <p:cNvPr id="11" name="오른쪽 대괄호 10">
            <a:extLst>
              <a:ext uri="{FF2B5EF4-FFF2-40B4-BE49-F238E27FC236}">
                <a16:creationId xmlns:a16="http://schemas.microsoft.com/office/drawing/2014/main" id="{3C614F17-55E7-4CC9-A1CB-11F2BE3199F9}"/>
              </a:ext>
            </a:extLst>
          </p:cNvPr>
          <p:cNvSpPr/>
          <p:nvPr/>
        </p:nvSpPr>
        <p:spPr>
          <a:xfrm>
            <a:off x="8401049" y="5257800"/>
            <a:ext cx="215231" cy="763488"/>
          </a:xfrm>
          <a:prstGeom prst="rightBracket">
            <a:avLst>
              <a:gd name="adj" fmla="val 0"/>
            </a:avLst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07D025-F541-45EE-AD3A-3A68C3BEA1F2}"/>
              </a:ext>
            </a:extLst>
          </p:cNvPr>
          <p:cNvSpPr txBox="1"/>
          <p:nvPr/>
        </p:nvSpPr>
        <p:spPr>
          <a:xfrm>
            <a:off x="8844946" y="5508180"/>
            <a:ext cx="27129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</a:rPr>
              <a:t>Account </a:t>
            </a:r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초기 </a:t>
            </a:r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</a:rPr>
              <a:t>Balance (1000 ETH)</a:t>
            </a:r>
            <a:endParaRPr lang="ko-KR" alt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오른쪽 대괄호 12">
            <a:extLst>
              <a:ext uri="{FF2B5EF4-FFF2-40B4-BE49-F238E27FC236}">
                <a16:creationId xmlns:a16="http://schemas.microsoft.com/office/drawing/2014/main" id="{81F54BB0-B143-40A1-B4C5-E373CC672E59}"/>
              </a:ext>
            </a:extLst>
          </p:cNvPr>
          <p:cNvSpPr/>
          <p:nvPr/>
        </p:nvSpPr>
        <p:spPr>
          <a:xfrm>
            <a:off x="8400256" y="4653136"/>
            <a:ext cx="216024" cy="422524"/>
          </a:xfrm>
          <a:prstGeom prst="rightBracket">
            <a:avLst>
              <a:gd name="adj" fmla="val 0"/>
            </a:avLst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AD1589-E530-4836-816C-77B145272810}"/>
              </a:ext>
            </a:extLst>
          </p:cNvPr>
          <p:cNvSpPr txBox="1"/>
          <p:nvPr/>
        </p:nvSpPr>
        <p:spPr>
          <a:xfrm>
            <a:off x="8820650" y="4527178"/>
            <a:ext cx="2212465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채굴 난이도</a:t>
            </a:r>
            <a:endParaRPr lang="en-US" altLang="ko-KR" sz="13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</a:rPr>
              <a:t>Extra Data</a:t>
            </a:r>
          </a:p>
          <a:p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</a:rPr>
              <a:t>Block </a:t>
            </a:r>
            <a:r>
              <a:rPr lang="en-US" altLang="ko-KR" sz="1300" dirty="0" err="1">
                <a:solidFill>
                  <a:schemeClr val="bg1">
                    <a:lumMod val="85000"/>
                  </a:schemeClr>
                </a:solidFill>
              </a:rPr>
              <a:t>GasLimit</a:t>
            </a:r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</a:rPr>
              <a:t> (Block Size)</a:t>
            </a:r>
            <a:endParaRPr lang="ko-KR" alt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BC534A-D922-4F88-947B-719D36E46C98}"/>
              </a:ext>
            </a:extLst>
          </p:cNvPr>
          <p:cNvSpPr txBox="1"/>
          <p:nvPr/>
        </p:nvSpPr>
        <p:spPr>
          <a:xfrm>
            <a:off x="8820650" y="1573849"/>
            <a:ext cx="14879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>
                <a:solidFill>
                  <a:schemeClr val="bg1">
                    <a:lumMod val="85000"/>
                  </a:schemeClr>
                </a:solidFill>
              </a:rPr>
              <a:t>ChainId</a:t>
            </a:r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</a:rPr>
              <a:t> (EIP-155)</a:t>
            </a:r>
            <a:endParaRPr lang="ko-KR" alt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202BD8-47FB-4BAE-89E2-817A6C84A9C6}"/>
              </a:ext>
            </a:extLst>
          </p:cNvPr>
          <p:cNvCxnSpPr/>
          <p:nvPr/>
        </p:nvCxnSpPr>
        <p:spPr>
          <a:xfrm>
            <a:off x="8400256" y="1700213"/>
            <a:ext cx="21602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797E4D0-7518-4963-906A-7BB806C898AF}"/>
              </a:ext>
            </a:extLst>
          </p:cNvPr>
          <p:cNvSpPr txBox="1"/>
          <p:nvPr/>
        </p:nvSpPr>
        <p:spPr>
          <a:xfrm>
            <a:off x="8820650" y="4150057"/>
            <a:ext cx="22875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합의 알고리즘</a:t>
            </a:r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US" altLang="ko-KR" sz="1300" dirty="0" err="1">
                <a:solidFill>
                  <a:schemeClr val="bg1">
                    <a:lumMod val="85000"/>
                  </a:schemeClr>
                </a:solidFill>
              </a:rPr>
              <a:t>ethash</a:t>
            </a:r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altLang="ko-KR" sz="1300" dirty="0" err="1">
                <a:solidFill>
                  <a:schemeClr val="bg1">
                    <a:lumMod val="85000"/>
                  </a:schemeClr>
                </a:solidFill>
              </a:rPr>
              <a:t>PoW</a:t>
            </a:r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53797A9-C744-4DFE-A8A5-5A4482A14317}"/>
              </a:ext>
            </a:extLst>
          </p:cNvPr>
          <p:cNvCxnSpPr/>
          <p:nvPr/>
        </p:nvCxnSpPr>
        <p:spPr>
          <a:xfrm>
            <a:off x="8400256" y="4285946"/>
            <a:ext cx="21602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877B39A-126C-4569-9F88-43DD30F5537D}"/>
              </a:ext>
            </a:extLst>
          </p:cNvPr>
          <p:cNvCxnSpPr>
            <a:cxnSpLocks/>
          </p:cNvCxnSpPr>
          <p:nvPr/>
        </p:nvCxnSpPr>
        <p:spPr>
          <a:xfrm>
            <a:off x="3178175" y="1704976"/>
            <a:ext cx="5006057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98DDE5E-C130-4098-83E0-BA90CCF9AB94}"/>
              </a:ext>
            </a:extLst>
          </p:cNvPr>
          <p:cNvCxnSpPr>
            <a:cxnSpLocks/>
          </p:cNvCxnSpPr>
          <p:nvPr/>
        </p:nvCxnSpPr>
        <p:spPr>
          <a:xfrm>
            <a:off x="3178175" y="1916113"/>
            <a:ext cx="5006057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C77C4D7-8856-4C62-9AFA-504A0D891E1A}"/>
              </a:ext>
            </a:extLst>
          </p:cNvPr>
          <p:cNvCxnSpPr>
            <a:cxnSpLocks/>
          </p:cNvCxnSpPr>
          <p:nvPr/>
        </p:nvCxnSpPr>
        <p:spPr>
          <a:xfrm>
            <a:off x="3178175" y="4077072"/>
            <a:ext cx="5006057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27870CA-EF57-42BF-BD00-403861FDE52C}"/>
              </a:ext>
            </a:extLst>
          </p:cNvPr>
          <p:cNvCxnSpPr>
            <a:cxnSpLocks/>
          </p:cNvCxnSpPr>
          <p:nvPr/>
        </p:nvCxnSpPr>
        <p:spPr>
          <a:xfrm>
            <a:off x="3178175" y="4285946"/>
            <a:ext cx="5006057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29DFA56-9ED2-44C0-B488-5A8FE771501E}"/>
              </a:ext>
            </a:extLst>
          </p:cNvPr>
          <p:cNvCxnSpPr>
            <a:cxnSpLocks/>
          </p:cNvCxnSpPr>
          <p:nvPr/>
        </p:nvCxnSpPr>
        <p:spPr>
          <a:xfrm>
            <a:off x="3178175" y="4653136"/>
            <a:ext cx="5006057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FFDDDD6-DD3F-4CC3-904C-3AB03E8CD3B2}"/>
              </a:ext>
            </a:extLst>
          </p:cNvPr>
          <p:cNvCxnSpPr>
            <a:cxnSpLocks/>
          </p:cNvCxnSpPr>
          <p:nvPr/>
        </p:nvCxnSpPr>
        <p:spPr>
          <a:xfrm>
            <a:off x="3178175" y="5075659"/>
            <a:ext cx="5006057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5037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7DB9DE5-9D76-46DF-9C9A-3C465D1BA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61212"/>
            <a:ext cx="11683999" cy="6032388"/>
          </a:xfrm>
        </p:spPr>
        <p:txBody>
          <a:bodyPr>
            <a:normAutofit/>
          </a:bodyPr>
          <a:lstStyle/>
          <a:p>
            <a:pPr marL="198900" indent="-342900">
              <a:buFont typeface="+mj-lt"/>
              <a:buAutoNum type="arabicPeriod"/>
            </a:pPr>
            <a:r>
              <a:rPr lang="en-US" altLang="ko-KR" dirty="0"/>
              <a:t>[0x00, 0x7f] , </a:t>
            </a:r>
            <a:r>
              <a:rPr lang="ko-KR" altLang="en-US" dirty="0"/>
              <a:t>문자열 </a:t>
            </a:r>
            <a:r>
              <a:rPr lang="en-US" altLang="ko-KR" dirty="0"/>
              <a:t>, </a:t>
            </a:r>
            <a:r>
              <a:rPr lang="ko-KR" altLang="en-US" dirty="0"/>
              <a:t>길이 </a:t>
            </a:r>
            <a:r>
              <a:rPr lang="en-US" altLang="ko-KR" dirty="0"/>
              <a:t>1bytes and [0x00, 0x7f] 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sz="1400" dirty="0"/>
              <a:t>그대로 사용</a:t>
            </a:r>
            <a:endParaRPr lang="en-US" altLang="ko-KR" sz="1400" dirty="0"/>
          </a:p>
          <a:p>
            <a:pPr lvl="1"/>
            <a:r>
              <a:rPr lang="en-US" altLang="ko-KR" dirty="0" err="1"/>
              <a:t>rlp</a:t>
            </a:r>
            <a:r>
              <a:rPr lang="en-US" altLang="ko-KR" dirty="0"/>
              <a:t>("</a:t>
            </a:r>
            <a:r>
              <a:rPr lang="en-US" altLang="ko-KR" dirty="0">
                <a:solidFill>
                  <a:srgbClr val="00C8EB"/>
                </a:solidFill>
              </a:rPr>
              <a:t>a</a:t>
            </a:r>
            <a:r>
              <a:rPr lang="en-US" altLang="ko-KR" dirty="0"/>
              <a:t>") = </a:t>
            </a:r>
            <a:r>
              <a:rPr lang="en-US" altLang="ko-KR" dirty="0" err="1"/>
              <a:t>rlp</a:t>
            </a:r>
            <a:r>
              <a:rPr lang="en-US" altLang="ko-KR" dirty="0"/>
              <a:t>( [0x61] ) = </a:t>
            </a:r>
            <a:r>
              <a:rPr lang="en-US" altLang="ko-KR" dirty="0" err="1"/>
              <a:t>rlp</a:t>
            </a:r>
            <a:r>
              <a:rPr lang="en-US" altLang="ko-KR" dirty="0"/>
              <a:t>(0x</a:t>
            </a:r>
            <a:r>
              <a:rPr lang="en-US" altLang="ko-KR" dirty="0">
                <a:solidFill>
                  <a:srgbClr val="00C8EB"/>
                </a:solidFill>
              </a:rPr>
              <a:t>61</a:t>
            </a:r>
            <a:r>
              <a:rPr lang="en-US" altLang="ko-KR" dirty="0"/>
              <a:t>) </a:t>
            </a:r>
            <a:r>
              <a:rPr lang="en-US" altLang="ko-KR" sz="1600" dirty="0"/>
              <a:t>➡ </a:t>
            </a:r>
            <a:r>
              <a:rPr lang="ko-KR" altLang="en-US" sz="1600" dirty="0"/>
              <a:t>길이</a:t>
            </a:r>
            <a:r>
              <a:rPr lang="en-US" altLang="ko-KR" dirty="0"/>
              <a:t> :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EF296B"/>
                </a:solidFill>
              </a:rPr>
              <a:t>1</a:t>
            </a:r>
            <a:r>
              <a:rPr lang="en-US" altLang="ko-KR" sz="1600" dirty="0"/>
              <a:t> bytes, 0x00 &lt;= 0x</a:t>
            </a:r>
            <a:r>
              <a:rPr lang="en-US" altLang="ko-KR" sz="1600" dirty="0">
                <a:solidFill>
                  <a:srgbClr val="00C8EB"/>
                </a:solidFill>
              </a:rPr>
              <a:t>61</a:t>
            </a:r>
            <a:r>
              <a:rPr lang="en-US" altLang="ko-KR" sz="1600" dirty="0"/>
              <a:t> &lt;= 0x7f </a:t>
            </a:r>
            <a:br>
              <a:rPr lang="en-US" altLang="ko-KR" sz="1600" dirty="0"/>
            </a:br>
            <a:r>
              <a:rPr lang="en-US" altLang="ko-KR" sz="1600" dirty="0"/>
              <a:t>➡</a:t>
            </a:r>
            <a:r>
              <a:rPr lang="en-US" altLang="ko-KR" sz="1600" dirty="0" err="1"/>
              <a:t>ﾠ</a:t>
            </a:r>
            <a:r>
              <a:rPr lang="en-US" altLang="ko-KR" dirty="0" err="1"/>
              <a:t>rlp</a:t>
            </a:r>
            <a:r>
              <a:rPr lang="en-US" altLang="ko-KR" dirty="0"/>
              <a:t>("</a:t>
            </a:r>
            <a:r>
              <a:rPr lang="en-US" altLang="ko-KR" dirty="0">
                <a:solidFill>
                  <a:srgbClr val="00C8EB"/>
                </a:solidFill>
              </a:rPr>
              <a:t>a</a:t>
            </a:r>
            <a:r>
              <a:rPr lang="en-US" altLang="ko-KR" dirty="0"/>
              <a:t>")  = 0x</a:t>
            </a:r>
            <a:r>
              <a:rPr lang="en-US" altLang="ko-KR" dirty="0">
                <a:solidFill>
                  <a:srgbClr val="00C8EB"/>
                </a:solidFill>
              </a:rPr>
              <a:t>61</a:t>
            </a:r>
          </a:p>
          <a:p>
            <a:pPr marL="198900" indent="-342900">
              <a:buFont typeface="+mj-lt"/>
              <a:buAutoNum type="arabicPeriod"/>
            </a:pPr>
            <a:r>
              <a:rPr lang="en-US" altLang="ko-KR" dirty="0"/>
              <a:t>[0x80, 0xb7] , </a:t>
            </a:r>
            <a:r>
              <a:rPr lang="ko-KR" altLang="en-US" dirty="0"/>
              <a:t>문자열</a:t>
            </a:r>
            <a:r>
              <a:rPr lang="en-US" altLang="ko-KR" dirty="0"/>
              <a:t> , </a:t>
            </a:r>
            <a:r>
              <a:rPr lang="ko-KR" altLang="en-US" dirty="0"/>
              <a:t>길이 </a:t>
            </a:r>
            <a:r>
              <a:rPr lang="en-US" altLang="ko-KR" dirty="0"/>
              <a:t>55 bytes </a:t>
            </a:r>
            <a:r>
              <a:rPr lang="ko-KR" altLang="en-US" dirty="0"/>
              <a:t>이하 문자열 </a:t>
            </a:r>
            <a:r>
              <a:rPr lang="en-US" altLang="ko-KR" dirty="0"/>
              <a:t>: 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0x80 +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문자열 길이</a:t>
            </a:r>
            <a:r>
              <a:rPr lang="en-US" altLang="ko-KR" sz="1400" dirty="0"/>
              <a:t>)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+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문자열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rlp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altLang="ko-KR" dirty="0"/>
              <a:t>"</a:t>
            </a:r>
            <a:r>
              <a:rPr lang="en-US" altLang="ko-KR" dirty="0" err="1">
                <a:solidFill>
                  <a:srgbClr val="00C8EB"/>
                </a:solidFill>
              </a:rPr>
              <a:t>abc</a:t>
            </a:r>
            <a:r>
              <a:rPr lang="en-US" altLang="ko-KR" dirty="0"/>
              <a:t>"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) = </a:t>
            </a:r>
            <a:r>
              <a:rPr lang="en-US" altLang="ko-KR" dirty="0" err="1"/>
              <a:t>rlp</a:t>
            </a:r>
            <a:r>
              <a:rPr lang="en-US" altLang="ko-KR" dirty="0"/>
              <a:t>( [0x61, 0x62, 0x63] ) =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rlp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(0x</a:t>
            </a:r>
            <a:r>
              <a:rPr lang="en-US" altLang="ko-KR" dirty="0">
                <a:solidFill>
                  <a:srgbClr val="00C8EB"/>
                </a:solidFill>
              </a:rPr>
              <a:t>616263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) </a:t>
            </a:r>
            <a:r>
              <a:rPr lang="en-US" altLang="ko-KR" sz="1600" dirty="0"/>
              <a:t>➡ </a:t>
            </a:r>
            <a:r>
              <a:rPr lang="ko-KR" altLang="en-US" sz="1600" dirty="0"/>
              <a:t>길이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>
                <a:solidFill>
                  <a:srgbClr val="EF296B"/>
                </a:solidFill>
              </a:rPr>
              <a:t>3</a:t>
            </a:r>
            <a:r>
              <a:rPr lang="en-US" altLang="ko-KR" sz="1600" dirty="0"/>
              <a:t> bytes &lt;= 55 bytes </a:t>
            </a:r>
            <a:br>
              <a:rPr lang="en-US" altLang="ko-KR" sz="1600" dirty="0"/>
            </a:br>
            <a:r>
              <a:rPr lang="en-US" altLang="ko-KR" sz="1600" dirty="0"/>
              <a:t>➡ﾠ[0x80 + </a:t>
            </a:r>
            <a:r>
              <a:rPr lang="en-US" altLang="ko-KR" sz="1600" dirty="0">
                <a:solidFill>
                  <a:srgbClr val="EF296B"/>
                </a:solidFill>
              </a:rPr>
              <a:t>3</a:t>
            </a:r>
            <a:r>
              <a:rPr lang="en-US" altLang="ko-KR" sz="1600" dirty="0"/>
              <a:t>] + 0x</a:t>
            </a:r>
            <a:r>
              <a:rPr lang="en-US" altLang="ko-KR" sz="1600" dirty="0">
                <a:solidFill>
                  <a:srgbClr val="00C8EB"/>
                </a:solidFill>
              </a:rPr>
              <a:t>616263 </a:t>
            </a:r>
            <a:br>
              <a:rPr lang="en-US" altLang="ko-KR" sz="1600" dirty="0"/>
            </a:br>
            <a:r>
              <a:rPr lang="en-US" altLang="ko-KR" sz="1600" dirty="0"/>
              <a:t>➡</a:t>
            </a:r>
            <a:r>
              <a:rPr lang="en-US" altLang="ko-KR" sz="1600" dirty="0" err="1"/>
              <a:t>ﾠ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rlp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altLang="ko-KR" dirty="0"/>
              <a:t>"</a:t>
            </a:r>
            <a:r>
              <a:rPr lang="en-US" altLang="ko-KR" dirty="0" err="1">
                <a:solidFill>
                  <a:srgbClr val="00C8EB"/>
                </a:solidFill>
              </a:rPr>
              <a:t>abc</a:t>
            </a:r>
            <a:r>
              <a:rPr lang="en-US" altLang="ko-KR" dirty="0"/>
              <a:t>"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) = 0x8</a:t>
            </a:r>
            <a:r>
              <a:rPr lang="en-US" altLang="ko-KR" dirty="0">
                <a:solidFill>
                  <a:srgbClr val="EF296B"/>
                </a:solidFill>
              </a:rPr>
              <a:t>3</a:t>
            </a:r>
            <a:r>
              <a:rPr lang="en-US" altLang="ko-KR" dirty="0">
                <a:solidFill>
                  <a:srgbClr val="00C8EB"/>
                </a:solidFill>
              </a:rPr>
              <a:t>616263</a:t>
            </a:r>
          </a:p>
          <a:p>
            <a:pPr marL="198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[0xb8, 0x7f] ,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문자열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길이 </a:t>
            </a:r>
            <a:r>
              <a:rPr lang="en-US" altLang="ko-KR" dirty="0"/>
              <a:t>55 bytes </a:t>
            </a:r>
            <a:r>
              <a:rPr lang="ko-KR" altLang="en-US" dirty="0"/>
              <a:t>초과 문자열 </a:t>
            </a:r>
            <a:r>
              <a:rPr lang="en-US" altLang="ko-KR" dirty="0"/>
              <a:t>: </a:t>
            </a:r>
            <a:r>
              <a:rPr lang="en-US" altLang="ko-KR" sz="1400" dirty="0"/>
              <a:t>(0xb7 + </a:t>
            </a:r>
            <a:r>
              <a:rPr lang="ko-KR" altLang="en-US" sz="1400" dirty="0"/>
              <a:t>문자열 길이 표현 바이트 수</a:t>
            </a:r>
            <a:r>
              <a:rPr lang="en-US" altLang="ko-KR" sz="1400" dirty="0"/>
              <a:t>) + </a:t>
            </a:r>
            <a:r>
              <a:rPr lang="ko-KR" altLang="en-US" sz="1400" dirty="0"/>
              <a:t>문자열 길이 </a:t>
            </a:r>
            <a:r>
              <a:rPr lang="en-US" altLang="ko-KR" sz="1400" dirty="0"/>
              <a:t>+ </a:t>
            </a:r>
            <a:r>
              <a:rPr lang="ko-KR" altLang="en-US" sz="1400" dirty="0"/>
              <a:t>문자열</a:t>
            </a:r>
            <a:endParaRPr lang="en-US" altLang="ko-KR" sz="1400" dirty="0"/>
          </a:p>
          <a:p>
            <a:pPr lvl="1"/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rlp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altLang="ko-KR" dirty="0"/>
              <a:t>"</a:t>
            </a:r>
            <a:r>
              <a:rPr lang="en-US" altLang="ko-KR" dirty="0" err="1">
                <a:solidFill>
                  <a:srgbClr val="00C8EB"/>
                </a:solidFill>
              </a:rPr>
              <a:t>abcdefghijabcdefghijabcdefghijabcdefghijabcdefghijabcdefghij</a:t>
            </a:r>
            <a:r>
              <a:rPr lang="en-US" altLang="ko-KR" dirty="0"/>
              <a:t>"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) =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rlp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altLang="ko-KR" dirty="0">
                <a:solidFill>
                  <a:srgbClr val="00C8EB"/>
                </a:solidFill>
              </a:rPr>
              <a:t>"</a:t>
            </a:r>
            <a:r>
              <a:rPr lang="en-US" altLang="ko-KR" dirty="0" err="1">
                <a:solidFill>
                  <a:srgbClr val="00C8EB"/>
                </a:solidFill>
              </a:rPr>
              <a:t>abcdefghij</a:t>
            </a:r>
            <a:r>
              <a:rPr lang="en-US" altLang="ko-KR" dirty="0">
                <a:solidFill>
                  <a:srgbClr val="00C8EB"/>
                </a:solidFill>
              </a:rPr>
              <a:t>" × 6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)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= </a:t>
            </a:r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</a:rPr>
              <a:t>rlp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(0x</a:t>
            </a:r>
            <a:r>
              <a:rPr lang="en-US" altLang="ko-KR" sz="1400" dirty="0">
                <a:solidFill>
                  <a:srgbClr val="00C8EB"/>
                </a:solidFill>
              </a:rPr>
              <a:t>6162636465666768696a6162636465666768696a6162636465666768696a6162636465666768696a6162636465666768696a6162636465666768696a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)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600" dirty="0"/>
              <a:t>➡ﾠ</a:t>
            </a:r>
            <a:r>
              <a:rPr lang="ko-KR" altLang="en-US" dirty="0"/>
              <a:t>길이</a:t>
            </a:r>
            <a:r>
              <a:rPr lang="en-US" altLang="ko-KR" dirty="0"/>
              <a:t> : </a:t>
            </a:r>
            <a:r>
              <a:rPr lang="en-US" altLang="ko-KR" dirty="0">
                <a:solidFill>
                  <a:srgbClr val="EF296B"/>
                </a:solidFill>
              </a:rPr>
              <a:t>60</a:t>
            </a:r>
            <a:r>
              <a:rPr lang="en-US" altLang="ko-KR" dirty="0"/>
              <a:t> bytes &gt; 55 bytes , </a:t>
            </a:r>
            <a:r>
              <a:rPr lang="en-US" altLang="ko-KR" dirty="0">
                <a:solidFill>
                  <a:srgbClr val="EF296B"/>
                </a:solidFill>
              </a:rPr>
              <a:t>60</a:t>
            </a:r>
            <a:r>
              <a:rPr lang="en-US" altLang="ko-KR" dirty="0"/>
              <a:t> = 0x</a:t>
            </a:r>
            <a:r>
              <a:rPr lang="en-US" altLang="ko-KR" dirty="0">
                <a:solidFill>
                  <a:srgbClr val="EF296B"/>
                </a:solidFill>
              </a:rPr>
              <a:t>3c </a:t>
            </a:r>
            <a:r>
              <a:rPr lang="en-US" altLang="ko-KR" sz="1600" dirty="0"/>
              <a:t>➡ </a:t>
            </a:r>
            <a:r>
              <a:rPr lang="en-US" altLang="ko-KR" sz="1600" dirty="0">
                <a:solidFill>
                  <a:srgbClr val="FFC700"/>
                </a:solidFill>
              </a:rPr>
              <a:t>1</a:t>
            </a:r>
            <a:r>
              <a:rPr lang="en-US" altLang="ko-KR" sz="1600" dirty="0"/>
              <a:t> bytes</a:t>
            </a:r>
            <a:br>
              <a:rPr lang="en-US" altLang="ko-KR" dirty="0"/>
            </a:br>
            <a:r>
              <a:rPr lang="en-US" altLang="ko-KR" sz="1600" dirty="0"/>
              <a:t>➡ﾠ[0xb7 + </a:t>
            </a:r>
            <a:r>
              <a:rPr lang="en-US" altLang="ko-KR" sz="1600" dirty="0">
                <a:solidFill>
                  <a:srgbClr val="FFC700"/>
                </a:solidFill>
              </a:rPr>
              <a:t>1</a:t>
            </a:r>
            <a:r>
              <a:rPr lang="en-US" altLang="ko-KR" sz="1600" dirty="0"/>
              <a:t>] + 0x</a:t>
            </a:r>
            <a:r>
              <a:rPr lang="en-US" altLang="ko-KR" sz="1600" dirty="0">
                <a:solidFill>
                  <a:srgbClr val="EF296B"/>
                </a:solidFill>
              </a:rPr>
              <a:t>3c</a:t>
            </a:r>
            <a:r>
              <a:rPr lang="en-US" altLang="ko-KR" sz="1600" dirty="0"/>
              <a:t> +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600" dirty="0">
                <a:solidFill>
                  <a:srgbClr val="EF296B"/>
                </a:solidFill>
              </a:rPr>
              <a:t>6162636465666768696a…6162636465666768696a</a:t>
            </a:r>
            <a:b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600" dirty="0"/>
              <a:t>➡ﾠ0xb</a:t>
            </a:r>
            <a:r>
              <a:rPr lang="en-US" altLang="ko-KR" sz="1600" dirty="0">
                <a:solidFill>
                  <a:srgbClr val="FFC700"/>
                </a:solidFill>
              </a:rPr>
              <a:t>8</a:t>
            </a:r>
            <a:r>
              <a:rPr lang="en-US" altLang="ko-KR" sz="1600" dirty="0">
                <a:solidFill>
                  <a:srgbClr val="EF296B"/>
                </a:solidFill>
              </a:rPr>
              <a:t>3c</a:t>
            </a:r>
            <a:r>
              <a:rPr lang="en-US" altLang="ko-KR" sz="1600" dirty="0">
                <a:solidFill>
                  <a:srgbClr val="00C8EB"/>
                </a:solidFill>
              </a:rPr>
              <a:t>6162636465666768696a6162636465666768696a6162636465666768696a6162636465666768696a6162636465666768696a6162636465666768696a</a:t>
            </a:r>
            <a:endParaRPr lang="en-US" altLang="ko-KR" dirty="0">
              <a:solidFill>
                <a:srgbClr val="00C8EB"/>
              </a:solidFill>
            </a:endParaRPr>
          </a:p>
          <a:p>
            <a:pPr marL="198900" indent="-342900">
              <a:buFont typeface="+mj-lt"/>
              <a:buAutoNum type="arabicPeriod"/>
            </a:pP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198900" indent="-3429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C3AC10F-1948-4CC9-9037-D117F15C8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RLP (Recursive Length Prefix) Serialize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55527C0-47FC-4270-B8C4-8541A9FD3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904657"/>
              </p:ext>
            </p:extLst>
          </p:nvPr>
        </p:nvGraphicFramePr>
        <p:xfrm>
          <a:off x="237601" y="5050736"/>
          <a:ext cx="11683916" cy="1645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00015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839804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  <a:gridCol w="2807226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  <a:gridCol w="6636871">
                  <a:extLst>
                    <a:ext uri="{9D8B030D-6E8A-4147-A177-3AD203B41FA5}">
                      <a16:colId xmlns:a16="http://schemas.microsoft.com/office/drawing/2014/main" val="2025233656"/>
                    </a:ext>
                  </a:extLst>
                </a:gridCol>
              </a:tblGrid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Prefix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유형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포맷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[0x00, 0x7f]</a:t>
                      </a:r>
                      <a:endParaRPr lang="ko-KR" altLang="en-US" sz="12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 한 개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(ASCII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코드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[0x00, 0x7f],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그대로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[0x80, 0xb7]</a:t>
                      </a:r>
                      <a:endParaRPr lang="ko-KR" altLang="en-US" sz="12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길이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55 bytes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이하 문자열</a:t>
                      </a:r>
                      <a:endParaRPr lang="en-US" altLang="ko-KR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(0x80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 길이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8947460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[0xb8, 0x7f]</a:t>
                      </a:r>
                      <a:endParaRPr lang="ko-KR" altLang="en-US" sz="12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길이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56 bytes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초과 문자열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(0xb7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 길이 표현 바이트 수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 길이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885827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[0xc0, 0xf7]</a:t>
                      </a:r>
                      <a:endParaRPr lang="ko-KR" altLang="en-US" sz="12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전체 길이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55 bytes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이하 배열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(0xc0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바이트길이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아이템들의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RLP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인코딩 값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4986205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[0xf8, 0xff]</a:t>
                      </a:r>
                      <a:endParaRPr lang="ko-KR" altLang="en-US" sz="12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전체 길이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55 bytes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초과 배열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(0xf7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 길이 표현 바이트 수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 길이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65631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119D9D0-2EF6-458E-8A57-366D405C98BD}"/>
              </a:ext>
            </a:extLst>
          </p:cNvPr>
          <p:cNvSpPr txBox="1"/>
          <p:nvPr/>
        </p:nvSpPr>
        <p:spPr>
          <a:xfrm>
            <a:off x="7426936" y="1988840"/>
            <a:ext cx="45237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bg1">
                    <a:lumMod val="85000"/>
                  </a:schemeClr>
                </a:solidFill>
              </a:rPr>
              <a:t>rlp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("") = </a:t>
            </a:r>
            <a:r>
              <a:rPr lang="en-US" altLang="ko-KR" sz="1600" dirty="0" err="1">
                <a:solidFill>
                  <a:schemeClr val="bg1">
                    <a:lumMod val="85000"/>
                  </a:schemeClr>
                </a:solidFill>
              </a:rPr>
              <a:t>rlp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([]) = </a:t>
            </a:r>
            <a:r>
              <a:rPr lang="en-US" altLang="ko-KR" sz="1600" dirty="0" err="1">
                <a:solidFill>
                  <a:schemeClr val="bg1">
                    <a:lumMod val="85000"/>
                  </a:schemeClr>
                </a:solidFill>
              </a:rPr>
              <a:t>rlp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(0x) ➡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길이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rgbClr val="EF296B"/>
                </a:solidFill>
              </a:rPr>
              <a:t>0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 bytes</a:t>
            </a:r>
            <a:b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➡ [0x80 + </a:t>
            </a:r>
            <a:r>
              <a:rPr lang="en-US" altLang="ko-KR" sz="1600" dirty="0">
                <a:solidFill>
                  <a:srgbClr val="EF296B"/>
                </a:solidFill>
              </a:rPr>
              <a:t>0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] + 0x</a:t>
            </a:r>
            <a:b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600" dirty="0" err="1">
                <a:solidFill>
                  <a:schemeClr val="bg1">
                    <a:lumMod val="85000"/>
                  </a:schemeClr>
                </a:solidFill>
              </a:rPr>
              <a:t>rlp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("") = 0x80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1262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7DB9DE5-9D76-46DF-9C9A-3C465D1BA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61212"/>
            <a:ext cx="11683999" cy="6032388"/>
          </a:xfrm>
        </p:spPr>
        <p:txBody>
          <a:bodyPr>
            <a:normAutofit/>
          </a:bodyPr>
          <a:lstStyle/>
          <a:p>
            <a:pPr marL="198900" indent="-342900">
              <a:buFont typeface="+mj-lt"/>
              <a:buAutoNum type="arabicPeriod"/>
            </a:pPr>
            <a:r>
              <a:rPr lang="en-US" altLang="ko-KR" dirty="0"/>
              <a:t>[0xc0, 0xf7] , </a:t>
            </a:r>
            <a:r>
              <a:rPr lang="ko-KR" altLang="en-US" dirty="0"/>
              <a:t>배열 </a:t>
            </a:r>
            <a:r>
              <a:rPr lang="en-US" altLang="ko-KR" dirty="0"/>
              <a:t>, </a:t>
            </a:r>
            <a:r>
              <a:rPr lang="ko-KR" altLang="en-US" dirty="0"/>
              <a:t>전체 길이 </a:t>
            </a:r>
            <a:r>
              <a:rPr lang="en-US" altLang="ko-KR" dirty="0"/>
              <a:t>55 bytes </a:t>
            </a:r>
            <a:r>
              <a:rPr lang="ko-KR" altLang="en-US" dirty="0"/>
              <a:t>이하 배열 </a:t>
            </a:r>
            <a:r>
              <a:rPr lang="en-US" altLang="ko-KR" dirty="0"/>
              <a:t>: </a:t>
            </a:r>
            <a:r>
              <a:rPr lang="en-US" altLang="ko-KR" sz="1400" dirty="0"/>
              <a:t>(0xc0 + </a:t>
            </a:r>
            <a:r>
              <a:rPr lang="ko-KR" altLang="en-US" sz="1400" dirty="0"/>
              <a:t>배열 바이트길이</a:t>
            </a:r>
            <a:r>
              <a:rPr lang="en-US" altLang="ko-KR" sz="1400" dirty="0"/>
              <a:t>) + </a:t>
            </a:r>
            <a:r>
              <a:rPr lang="ko-KR" altLang="en-US" sz="1400" dirty="0"/>
              <a:t>배열 바이트 </a:t>
            </a:r>
            <a:r>
              <a:rPr lang="en-US" altLang="ko-KR" sz="1400" dirty="0"/>
              <a:t>(</a:t>
            </a:r>
            <a:r>
              <a:rPr lang="ko-KR" altLang="en-US" sz="1400" dirty="0"/>
              <a:t>아이템들의 </a:t>
            </a:r>
            <a:r>
              <a:rPr lang="en-US" altLang="ko-KR" sz="1400" dirty="0"/>
              <a:t>RLP </a:t>
            </a:r>
            <a:r>
              <a:rPr lang="ko-KR" altLang="en-US" sz="1400" dirty="0"/>
              <a:t>인코딩 값</a:t>
            </a:r>
            <a:r>
              <a:rPr lang="en-US" altLang="ko-KR" sz="1400" dirty="0"/>
              <a:t>)</a:t>
            </a:r>
          </a:p>
          <a:p>
            <a:pPr lvl="1"/>
            <a:r>
              <a:rPr lang="en-US" altLang="ko-KR" dirty="0" err="1"/>
              <a:t>rlp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C8EB"/>
                </a:solidFill>
              </a:rPr>
              <a:t>["a", "</a:t>
            </a:r>
            <a:r>
              <a:rPr lang="en-US" altLang="ko-KR" dirty="0" err="1">
                <a:solidFill>
                  <a:srgbClr val="00C8EB"/>
                </a:solidFill>
              </a:rPr>
              <a:t>abc</a:t>
            </a:r>
            <a:r>
              <a:rPr lang="en-US" altLang="ko-KR" dirty="0">
                <a:solidFill>
                  <a:srgbClr val="00C8EB"/>
                </a:solidFill>
              </a:rPr>
              <a:t>"]</a:t>
            </a:r>
            <a:r>
              <a:rPr lang="en-US" altLang="ko-KR" dirty="0"/>
              <a:t>) </a:t>
            </a:r>
            <a:br>
              <a:rPr lang="en-US" altLang="ko-KR" dirty="0"/>
            </a:br>
            <a:r>
              <a:rPr lang="en-US" altLang="ko-KR" sz="1600" dirty="0"/>
              <a:t>➡</a:t>
            </a:r>
            <a:r>
              <a:rPr lang="en-US" altLang="ko-KR" sz="1600" dirty="0" err="1"/>
              <a:t>ﾠ</a:t>
            </a:r>
            <a:r>
              <a:rPr lang="en-US" altLang="ko-KR" dirty="0" err="1"/>
              <a:t>r</a:t>
            </a:r>
            <a:r>
              <a:rPr lang="en-US" altLang="ko-KR" sz="1600" dirty="0" err="1"/>
              <a:t>lp</a:t>
            </a:r>
            <a:r>
              <a:rPr lang="en-US" altLang="ko-KR" sz="1600" dirty="0"/>
              <a:t>(</a:t>
            </a:r>
            <a:r>
              <a:rPr lang="en-US" altLang="ko-KR" dirty="0"/>
              <a:t>"a") = 0x61, </a:t>
            </a:r>
            <a:r>
              <a:rPr lang="en-US" altLang="ko-KR" dirty="0" err="1"/>
              <a:t>rlp</a:t>
            </a:r>
            <a:r>
              <a:rPr lang="en-US" altLang="ko-KR" dirty="0"/>
              <a:t>("</a:t>
            </a:r>
            <a:r>
              <a:rPr lang="en-US" altLang="ko-KR" dirty="0" err="1"/>
              <a:t>abc</a:t>
            </a:r>
            <a:r>
              <a:rPr lang="en-US" altLang="ko-KR" dirty="0"/>
              <a:t>") = 0x83616263</a:t>
            </a:r>
            <a:br>
              <a:rPr lang="en-US" altLang="ko-KR" sz="1600" dirty="0"/>
            </a:br>
            <a:r>
              <a:rPr lang="en-US" altLang="ko-KR" sz="1600" dirty="0"/>
              <a:t>➡ﾠ</a:t>
            </a:r>
            <a:r>
              <a:rPr lang="en-US" altLang="ko-KR" dirty="0"/>
              <a:t>0x61 + 0x83616263 = </a:t>
            </a:r>
            <a:r>
              <a:rPr lang="en-US" altLang="ko-KR" sz="1600" dirty="0"/>
              <a:t>0x</a:t>
            </a:r>
            <a:r>
              <a:rPr lang="en-US" altLang="ko-KR" sz="1600" dirty="0">
                <a:solidFill>
                  <a:srgbClr val="00C8EB"/>
                </a:solidFill>
              </a:rPr>
              <a:t>61</a:t>
            </a:r>
            <a:r>
              <a:rPr lang="en-US" altLang="ko-KR" dirty="0">
                <a:solidFill>
                  <a:srgbClr val="00C8EB"/>
                </a:solidFill>
              </a:rPr>
              <a:t>83616263</a:t>
            </a:r>
            <a:r>
              <a:rPr lang="en-US" altLang="ko-KR" dirty="0"/>
              <a:t> </a:t>
            </a:r>
            <a:r>
              <a:rPr lang="en-US" altLang="ko-KR" sz="1600" dirty="0"/>
              <a:t>➡ </a:t>
            </a:r>
            <a:r>
              <a:rPr lang="ko-KR" altLang="en-US" sz="1600" dirty="0"/>
              <a:t>길이 </a:t>
            </a:r>
            <a:r>
              <a:rPr lang="en-US" altLang="ko-KR" sz="1600" dirty="0"/>
              <a:t>: </a:t>
            </a:r>
            <a:r>
              <a:rPr lang="en-US" altLang="ko-KR" sz="1600" dirty="0">
                <a:solidFill>
                  <a:srgbClr val="EF296B"/>
                </a:solidFill>
              </a:rPr>
              <a:t>5</a:t>
            </a:r>
            <a:r>
              <a:rPr lang="en-US" altLang="ko-KR" sz="1600" dirty="0"/>
              <a:t> </a:t>
            </a:r>
            <a:r>
              <a:rPr lang="en-US" altLang="ko-KR" dirty="0"/>
              <a:t>byes</a:t>
            </a:r>
            <a:r>
              <a:rPr lang="ko-KR" altLang="en-US" dirty="0"/>
              <a:t> </a:t>
            </a:r>
            <a:r>
              <a:rPr lang="en-US" altLang="ko-KR" dirty="0"/>
              <a:t>&lt;=</a:t>
            </a:r>
            <a:r>
              <a:rPr lang="ko-KR" altLang="en-US" dirty="0"/>
              <a:t> </a:t>
            </a:r>
            <a:r>
              <a:rPr lang="en-US" altLang="ko-KR" dirty="0"/>
              <a:t>55 bytes , </a:t>
            </a:r>
            <a:r>
              <a:rPr lang="en-US" altLang="ko-KR" dirty="0">
                <a:solidFill>
                  <a:srgbClr val="EF296B"/>
                </a:solidFill>
              </a:rPr>
              <a:t>5</a:t>
            </a:r>
            <a:r>
              <a:rPr lang="en-US" altLang="ko-KR" dirty="0"/>
              <a:t> = 0x</a:t>
            </a:r>
            <a:r>
              <a:rPr lang="en-US" altLang="ko-KR" dirty="0">
                <a:solidFill>
                  <a:srgbClr val="EF296B"/>
                </a:solidFill>
              </a:rPr>
              <a:t>05</a:t>
            </a:r>
            <a:br>
              <a:rPr lang="en-US" altLang="ko-KR" dirty="0"/>
            </a:br>
            <a:r>
              <a:rPr lang="en-US" altLang="ko-KR" dirty="0"/>
              <a:t>➡ﾠ(0xc0 + 0x</a:t>
            </a:r>
            <a:r>
              <a:rPr lang="en-US" altLang="ko-KR" dirty="0">
                <a:solidFill>
                  <a:srgbClr val="EF296B"/>
                </a:solidFill>
              </a:rPr>
              <a:t>05</a:t>
            </a:r>
            <a:r>
              <a:rPr lang="en-US" altLang="ko-KR" dirty="0"/>
              <a:t>) + 0x</a:t>
            </a:r>
            <a:r>
              <a:rPr lang="en-US" altLang="ko-KR" dirty="0">
                <a:solidFill>
                  <a:srgbClr val="00C8EB"/>
                </a:solidFill>
              </a:rPr>
              <a:t>6183616263</a:t>
            </a:r>
            <a:br>
              <a:rPr lang="en-US" altLang="ko-KR" dirty="0"/>
            </a:br>
            <a:r>
              <a:rPr lang="en-US" altLang="ko-KR" sz="1600" dirty="0"/>
              <a:t>➡</a:t>
            </a:r>
            <a:r>
              <a:rPr lang="en-US" altLang="ko-KR" sz="1600" dirty="0" err="1"/>
              <a:t>ﾠ</a:t>
            </a:r>
            <a:r>
              <a:rPr lang="en-US" altLang="ko-KR" dirty="0" err="1"/>
              <a:t>rlp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C8EB"/>
                </a:solidFill>
              </a:rPr>
              <a:t>["a", "</a:t>
            </a:r>
            <a:r>
              <a:rPr lang="en-US" altLang="ko-KR" dirty="0" err="1">
                <a:solidFill>
                  <a:srgbClr val="00C8EB"/>
                </a:solidFill>
              </a:rPr>
              <a:t>abc</a:t>
            </a:r>
            <a:r>
              <a:rPr lang="en-US" altLang="ko-KR" dirty="0">
                <a:solidFill>
                  <a:srgbClr val="00C8EB"/>
                </a:solidFill>
              </a:rPr>
              <a:t>"]</a:t>
            </a:r>
            <a:r>
              <a:rPr lang="en-US" altLang="ko-KR" dirty="0"/>
              <a:t>) = 0xc</a:t>
            </a:r>
            <a:r>
              <a:rPr lang="en-US" altLang="ko-KR" dirty="0">
                <a:solidFill>
                  <a:srgbClr val="EF296B"/>
                </a:solidFill>
              </a:rPr>
              <a:t>5</a:t>
            </a:r>
            <a:r>
              <a:rPr lang="en-US" altLang="ko-KR" dirty="0">
                <a:solidFill>
                  <a:srgbClr val="00C8EB"/>
                </a:solidFill>
              </a:rPr>
              <a:t>6183616263</a:t>
            </a:r>
          </a:p>
          <a:p>
            <a:pPr marL="198900" indent="-342900">
              <a:buFont typeface="+mj-lt"/>
              <a:buAutoNum type="arabicPeriod"/>
            </a:pPr>
            <a:r>
              <a:rPr lang="en-US" altLang="ko-KR" dirty="0"/>
              <a:t>[0xf8, 0xff] , </a:t>
            </a:r>
            <a:r>
              <a:rPr lang="ko-KR" altLang="en-US" dirty="0"/>
              <a:t>배열</a:t>
            </a:r>
            <a:r>
              <a:rPr lang="en-US" altLang="ko-KR" dirty="0"/>
              <a:t> , </a:t>
            </a:r>
            <a:r>
              <a:rPr lang="ko-KR" altLang="en-US" dirty="0"/>
              <a:t>전체 길이 </a:t>
            </a:r>
            <a:r>
              <a:rPr lang="en-US" altLang="ko-KR" dirty="0"/>
              <a:t>55 bytes </a:t>
            </a:r>
            <a:r>
              <a:rPr lang="ko-KR" altLang="en-US" dirty="0"/>
              <a:t>초과 배열 </a:t>
            </a:r>
            <a:r>
              <a:rPr lang="en-US" altLang="ko-KR" dirty="0"/>
              <a:t>: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(0xf7 +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배열 바이트 길이 표현 바이트 수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) +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배열 바이트 길이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+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배열 바이트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ko-KR" dirty="0" err="1"/>
              <a:t>rlp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C8EB"/>
                </a:solidFill>
              </a:rPr>
              <a:t>["a", "</a:t>
            </a:r>
            <a:r>
              <a:rPr lang="en-US" altLang="ko-KR" dirty="0" err="1">
                <a:solidFill>
                  <a:srgbClr val="00C8EB"/>
                </a:solidFill>
              </a:rPr>
              <a:t>abc</a:t>
            </a:r>
            <a:r>
              <a:rPr lang="en-US" altLang="ko-KR" dirty="0">
                <a:solidFill>
                  <a:srgbClr val="00C8EB"/>
                </a:solidFill>
              </a:rPr>
              <a:t>“, "</a:t>
            </a:r>
            <a:r>
              <a:rPr lang="en-US" altLang="ko-KR" dirty="0" err="1">
                <a:solidFill>
                  <a:srgbClr val="00C8EB"/>
                </a:solidFill>
              </a:rPr>
              <a:t>abcdefghij</a:t>
            </a:r>
            <a:r>
              <a:rPr lang="en-US" altLang="ko-KR" dirty="0">
                <a:solidFill>
                  <a:srgbClr val="00C8EB"/>
                </a:solidFill>
              </a:rPr>
              <a:t>" × 6]</a:t>
            </a:r>
            <a:r>
              <a:rPr lang="en-US" altLang="ko-KR" dirty="0"/>
              <a:t>)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dirty="0"/>
              <a:t>➡</a:t>
            </a:r>
            <a:r>
              <a:rPr lang="en-US" altLang="ko-KR" dirty="0" err="1"/>
              <a:t>ﾠr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lp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("a") = 0x61,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rlp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("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abc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") = 0x83616263,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rlp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("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abcdefghij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" × 6) = 0xb83c616263…68696a</a:t>
            </a:r>
            <a:b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ko-KR" sz="1600" dirty="0"/>
              <a:t>➡ﾠ</a:t>
            </a:r>
            <a:r>
              <a:rPr lang="en-US" altLang="ko-KR" dirty="0"/>
              <a:t>0x61 + 0x83616263  +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0xb83c616263…68696a = 0x</a:t>
            </a:r>
            <a:r>
              <a:rPr lang="en-US" altLang="ko-KR" dirty="0">
                <a:solidFill>
                  <a:srgbClr val="00C8EB"/>
                </a:solidFill>
              </a:rPr>
              <a:t>6183616263b83c616263…68696a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 </a:t>
            </a:r>
            <a:br>
              <a:rPr lang="en-US" altLang="ko-KR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ko-KR" sz="1600" dirty="0"/>
              <a:t>➡ﾠ</a:t>
            </a:r>
            <a:r>
              <a:rPr lang="ko-KR" altLang="en-US" sz="1600" dirty="0"/>
              <a:t>길이 </a:t>
            </a:r>
            <a:r>
              <a:rPr lang="en-US" altLang="ko-KR" sz="1600" dirty="0"/>
              <a:t>: 1 + 4 + 62 = </a:t>
            </a:r>
            <a:r>
              <a:rPr lang="en-US" altLang="ko-KR" sz="1600" dirty="0">
                <a:solidFill>
                  <a:srgbClr val="EF296B"/>
                </a:solidFill>
              </a:rPr>
              <a:t>67</a:t>
            </a:r>
            <a:r>
              <a:rPr lang="en-US" altLang="ko-KR" sz="1600" dirty="0"/>
              <a:t> &gt; 55 bytes , </a:t>
            </a:r>
            <a:r>
              <a:rPr lang="en-US" altLang="ko-KR" sz="1600" dirty="0">
                <a:solidFill>
                  <a:srgbClr val="EF296B"/>
                </a:solidFill>
              </a:rPr>
              <a:t>67</a:t>
            </a:r>
            <a:r>
              <a:rPr lang="en-US" altLang="ko-KR" sz="1600" dirty="0"/>
              <a:t> = 0x</a:t>
            </a:r>
            <a:r>
              <a:rPr lang="en-US" altLang="ko-KR" sz="1600" dirty="0">
                <a:solidFill>
                  <a:srgbClr val="EF296B"/>
                </a:solidFill>
              </a:rPr>
              <a:t>43</a:t>
            </a:r>
            <a:r>
              <a:rPr lang="en-US" altLang="ko-KR" sz="1600" dirty="0"/>
              <a:t> ➡ </a:t>
            </a:r>
            <a:r>
              <a:rPr lang="en-US" altLang="ko-KR" sz="1600" dirty="0">
                <a:solidFill>
                  <a:srgbClr val="FFC700"/>
                </a:solidFill>
              </a:rPr>
              <a:t>1</a:t>
            </a:r>
            <a:r>
              <a:rPr lang="en-US" altLang="ko-KR" sz="1600" dirty="0"/>
              <a:t> </a:t>
            </a:r>
            <a:r>
              <a:rPr lang="en-US" altLang="ko-KR" dirty="0"/>
              <a:t>bytes</a:t>
            </a:r>
            <a:br>
              <a:rPr lang="en-US" altLang="ko-KR" sz="1600" dirty="0"/>
            </a:br>
            <a:r>
              <a:rPr lang="en-US" altLang="ko-KR" sz="1600" dirty="0"/>
              <a:t>➡ﾠ(0xf7 + 0x0</a:t>
            </a:r>
            <a:r>
              <a:rPr lang="en-US" altLang="ko-KR" dirty="0">
                <a:solidFill>
                  <a:srgbClr val="FFC700"/>
                </a:solidFill>
              </a:rPr>
              <a:t>1</a:t>
            </a:r>
            <a:r>
              <a:rPr lang="en-US" altLang="ko-KR" sz="1600" dirty="0"/>
              <a:t>) + 0x</a:t>
            </a:r>
            <a:r>
              <a:rPr lang="en-US" altLang="ko-KR" sz="1600" dirty="0">
                <a:solidFill>
                  <a:srgbClr val="EF296B"/>
                </a:solidFill>
              </a:rPr>
              <a:t>43</a:t>
            </a:r>
            <a:r>
              <a:rPr lang="en-US" altLang="ko-KR" sz="1600" dirty="0"/>
              <a:t> +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0x</a:t>
            </a:r>
            <a:r>
              <a:rPr lang="en-US" altLang="ko-KR" dirty="0">
                <a:solidFill>
                  <a:srgbClr val="00C8EB"/>
                </a:solidFill>
              </a:rPr>
              <a:t>6183616263b83c616263…68696a</a:t>
            </a:r>
            <a:br>
              <a:rPr lang="en-US" altLang="ko-KR" sz="1600" dirty="0"/>
            </a:br>
            <a:r>
              <a:rPr lang="en-US" altLang="ko-KR" sz="1600" dirty="0"/>
              <a:t>➡</a:t>
            </a:r>
            <a:r>
              <a:rPr lang="en-US" altLang="ko-KR" sz="1600" dirty="0" err="1"/>
              <a:t>ﾠ</a:t>
            </a:r>
            <a:r>
              <a:rPr lang="en-US" altLang="ko-KR" dirty="0" err="1"/>
              <a:t>rlp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C8EB"/>
                </a:solidFill>
              </a:rPr>
              <a:t>["a", "</a:t>
            </a:r>
            <a:r>
              <a:rPr lang="en-US" altLang="ko-KR" dirty="0" err="1">
                <a:solidFill>
                  <a:srgbClr val="00C8EB"/>
                </a:solidFill>
              </a:rPr>
              <a:t>abc</a:t>
            </a:r>
            <a:r>
              <a:rPr lang="en-US" altLang="ko-KR" dirty="0">
                <a:solidFill>
                  <a:srgbClr val="00C8EB"/>
                </a:solidFill>
              </a:rPr>
              <a:t>“, "</a:t>
            </a:r>
            <a:r>
              <a:rPr lang="en-US" altLang="ko-KR" dirty="0" err="1">
                <a:solidFill>
                  <a:srgbClr val="00C8EB"/>
                </a:solidFill>
              </a:rPr>
              <a:t>abcdefghij</a:t>
            </a:r>
            <a:r>
              <a:rPr lang="en-US" altLang="ko-KR" dirty="0">
                <a:solidFill>
                  <a:srgbClr val="00C8EB"/>
                </a:solidFill>
              </a:rPr>
              <a:t>" × 6]</a:t>
            </a:r>
            <a:r>
              <a:rPr lang="en-US" altLang="ko-KR" dirty="0"/>
              <a:t>)  = 0xf</a:t>
            </a:r>
            <a:r>
              <a:rPr lang="en-US" altLang="ko-KR" dirty="0">
                <a:solidFill>
                  <a:srgbClr val="FFC700"/>
                </a:solidFill>
              </a:rPr>
              <a:t>8</a:t>
            </a:r>
            <a:r>
              <a:rPr lang="en-US" altLang="ko-KR" dirty="0">
                <a:solidFill>
                  <a:srgbClr val="EF296B"/>
                </a:solidFill>
              </a:rPr>
              <a:t>43</a:t>
            </a:r>
            <a:r>
              <a:rPr lang="en-US" altLang="ko-KR" dirty="0">
                <a:solidFill>
                  <a:srgbClr val="00C8EB"/>
                </a:solidFill>
              </a:rPr>
              <a:t>6183616263b83c616263…68696a</a:t>
            </a:r>
            <a:br>
              <a:rPr lang="en-US" altLang="ko-KR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ko-KR" sz="1600" dirty="0"/>
              <a:t>➡ﾠ</a:t>
            </a:r>
            <a:r>
              <a:rPr lang="en-US" altLang="ko-KR" dirty="0"/>
              <a:t>0xf</a:t>
            </a:r>
            <a:r>
              <a:rPr lang="en-US" altLang="ko-KR" dirty="0">
                <a:solidFill>
                  <a:srgbClr val="FFC700"/>
                </a:solidFill>
              </a:rPr>
              <a:t>8</a:t>
            </a:r>
            <a:r>
              <a:rPr lang="en-US" altLang="ko-KR" dirty="0">
                <a:solidFill>
                  <a:srgbClr val="EF296B"/>
                </a:solidFill>
              </a:rPr>
              <a:t>43</a:t>
            </a:r>
            <a:r>
              <a:rPr lang="en-US" altLang="ko-KR" dirty="0">
                <a:solidFill>
                  <a:srgbClr val="00C8EB"/>
                </a:solidFill>
              </a:rPr>
              <a:t>6183616263</a:t>
            </a:r>
            <a:r>
              <a:rPr lang="en-US" altLang="ko-KR" sz="1600" dirty="0">
                <a:solidFill>
                  <a:srgbClr val="00C8EB"/>
                </a:solidFill>
              </a:rPr>
              <a:t>b83c6162636465666768696a6162636465666768696a6162636465666768696a6162636465666768696a6162636465666768696a6162636465666768696a</a:t>
            </a:r>
            <a:endParaRPr lang="en-US" altLang="ko-KR" dirty="0">
              <a:solidFill>
                <a:srgbClr val="00C8EB"/>
              </a:solidFill>
            </a:endParaRPr>
          </a:p>
          <a:p>
            <a:pPr marL="198900" indent="-342900">
              <a:buFont typeface="+mj-lt"/>
              <a:buAutoNum type="arabicPeriod"/>
            </a:pP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198900" indent="-3429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C3AC10F-1948-4CC9-9037-D117F15C8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RLP (Recursive Length Prefix) Serialize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55527C0-47FC-4270-B8C4-8541A9FD3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063341"/>
              </p:ext>
            </p:extLst>
          </p:nvPr>
        </p:nvGraphicFramePr>
        <p:xfrm>
          <a:off x="237601" y="5050736"/>
          <a:ext cx="11683916" cy="1645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00015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839804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  <a:gridCol w="2807226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  <a:gridCol w="6636871">
                  <a:extLst>
                    <a:ext uri="{9D8B030D-6E8A-4147-A177-3AD203B41FA5}">
                      <a16:colId xmlns:a16="http://schemas.microsoft.com/office/drawing/2014/main" val="2025233656"/>
                    </a:ext>
                  </a:extLst>
                </a:gridCol>
              </a:tblGrid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Prefix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유형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포맷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[0x00, 0x7f]</a:t>
                      </a:r>
                      <a:endParaRPr lang="ko-KR" altLang="en-US" sz="12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 한 개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(ASCII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코드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[0x00, 0x7f],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그대로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[0x80, 0xb7]</a:t>
                      </a:r>
                      <a:endParaRPr lang="ko-KR" altLang="en-US" sz="12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길이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55 bytes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이하 문자열</a:t>
                      </a:r>
                      <a:endParaRPr lang="en-US" altLang="ko-KR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(0x80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 길이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8947460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[0xb8, 0x7f]</a:t>
                      </a:r>
                      <a:endParaRPr lang="ko-KR" altLang="en-US" sz="12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길이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56 bytes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초과 문자열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(0xb7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 길이 표현 바이트 수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 길이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885827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[0xc0, 0xf7]</a:t>
                      </a:r>
                      <a:endParaRPr lang="ko-KR" altLang="en-US" sz="12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전체 길이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55 bytes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이하 배열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(0xc0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바이트길이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아이템들의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RLP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인코딩 값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4986205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[0xf8, 0xff]</a:t>
                      </a:r>
                      <a:endParaRPr lang="ko-KR" altLang="en-US" sz="12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전체 길이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55 bytes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초과 배열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(0xf7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 길이 표현 바이트 수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 길이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6563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4173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E438E31-464D-4190-94A8-A0006DCD9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0xc56183616263</a:t>
            </a:r>
          </a:p>
          <a:p>
            <a:pPr lvl="1"/>
            <a:r>
              <a:rPr lang="en-US" altLang="ko-KR" dirty="0"/>
              <a:t>0xc5 </a:t>
            </a:r>
            <a:r>
              <a:rPr lang="en-US" altLang="ko-KR" sz="1600" dirty="0"/>
              <a:t>➡</a:t>
            </a:r>
            <a:r>
              <a:rPr lang="en-US" altLang="ko-KR" dirty="0"/>
              <a:t> [0xc0, 0xf7] </a:t>
            </a:r>
            <a:r>
              <a:rPr lang="en-US" altLang="ko-KR" sz="1600" dirty="0"/>
              <a:t>➡ </a:t>
            </a:r>
            <a:r>
              <a:rPr lang="ko-KR" altLang="en-US" sz="1600" dirty="0"/>
              <a:t>전체 길이 </a:t>
            </a:r>
            <a:r>
              <a:rPr lang="en-US" altLang="ko-KR" dirty="0"/>
              <a:t>55 bytes </a:t>
            </a:r>
            <a:r>
              <a:rPr lang="ko-KR" altLang="en-US" dirty="0"/>
              <a:t>이하 배열</a:t>
            </a:r>
            <a:endParaRPr lang="en-US" altLang="ko-KR" dirty="0"/>
          </a:p>
          <a:p>
            <a:pPr lvl="1"/>
            <a:r>
              <a:rPr lang="ko-KR" altLang="en-US" dirty="0"/>
              <a:t>배열 바이트 길이 </a:t>
            </a:r>
            <a:r>
              <a:rPr lang="en-US" altLang="ko-KR" dirty="0"/>
              <a:t> = 0xc5 - 0xc0 = 0x05 = 5</a:t>
            </a:r>
          </a:p>
          <a:p>
            <a:pPr lvl="1"/>
            <a:r>
              <a:rPr lang="ko-KR" altLang="en-US" dirty="0"/>
              <a:t>배열 바이트 </a:t>
            </a:r>
            <a:r>
              <a:rPr lang="en-US" altLang="ko-KR" dirty="0"/>
              <a:t>= 0x6183616263</a:t>
            </a:r>
          </a:p>
          <a:p>
            <a:pPr lvl="2"/>
            <a:r>
              <a:rPr lang="en-US" altLang="ko-KR" dirty="0"/>
              <a:t>0x61 </a:t>
            </a:r>
            <a:r>
              <a:rPr lang="en-US" altLang="ko-KR" sz="1400" dirty="0"/>
              <a:t>➡ [0x00, 0x7f] ➡ </a:t>
            </a:r>
            <a:r>
              <a:rPr lang="en-US" altLang="ko-KR" dirty="0"/>
              <a:t>ASCII</a:t>
            </a:r>
            <a:r>
              <a:rPr lang="ko-KR" altLang="en-US" dirty="0"/>
              <a:t> 코드 </a:t>
            </a:r>
            <a:r>
              <a:rPr lang="ko-KR" altLang="en-US" sz="1400" dirty="0"/>
              <a:t>문자 한 개 </a:t>
            </a:r>
            <a:br>
              <a:rPr lang="en-US" altLang="ko-KR" sz="1400" dirty="0"/>
            </a:br>
            <a:r>
              <a:rPr lang="en-US" altLang="ko-KR" sz="1400" dirty="0"/>
              <a:t>➡ "a"</a:t>
            </a:r>
          </a:p>
          <a:p>
            <a:pPr lvl="2"/>
            <a:r>
              <a:rPr lang="en-US" altLang="ko-KR" dirty="0"/>
              <a:t>0x83 </a:t>
            </a:r>
            <a:r>
              <a:rPr lang="en-US" altLang="ko-KR" sz="1400" dirty="0"/>
              <a:t>➡ [0x80, 0xb7] ➡ </a:t>
            </a:r>
            <a:r>
              <a:rPr lang="ko-KR" altLang="en-US" sz="1400" dirty="0"/>
              <a:t>길이 </a:t>
            </a:r>
            <a:r>
              <a:rPr lang="en-US" altLang="ko-KR" sz="1400" dirty="0"/>
              <a:t>55 bytes </a:t>
            </a:r>
            <a:r>
              <a:rPr lang="ko-KR" altLang="en-US" sz="1400" dirty="0"/>
              <a:t>이하 문자열 </a:t>
            </a:r>
            <a:br>
              <a:rPr lang="en-US" altLang="ko-KR" sz="1400" dirty="0"/>
            </a:br>
            <a:r>
              <a:rPr lang="en-US" altLang="ko-KR" sz="1400" dirty="0"/>
              <a:t>➡ </a:t>
            </a:r>
            <a:r>
              <a:rPr lang="ko-KR" altLang="en-US" sz="1400" dirty="0"/>
              <a:t>길이 </a:t>
            </a:r>
            <a:r>
              <a:rPr lang="en-US" altLang="ko-KR" dirty="0"/>
              <a:t>= 0x83 - 0x80 = 0x03 = 3</a:t>
            </a:r>
            <a:br>
              <a:rPr lang="en-US" altLang="ko-KR" dirty="0"/>
            </a:br>
            <a:r>
              <a:rPr lang="en-US" altLang="ko-KR" sz="1400" dirty="0"/>
              <a:t>➡ </a:t>
            </a:r>
            <a:r>
              <a:rPr lang="ko-KR" altLang="en-US" dirty="0"/>
              <a:t>문자열 바이트 </a:t>
            </a:r>
            <a:r>
              <a:rPr lang="en-US" altLang="ko-KR" dirty="0"/>
              <a:t>= 0x616263 = "</a:t>
            </a:r>
            <a:r>
              <a:rPr lang="en-US" altLang="ko-KR" dirty="0" err="1"/>
              <a:t>abc</a:t>
            </a:r>
            <a:r>
              <a:rPr lang="en-US" altLang="ko-KR" dirty="0"/>
              <a:t>"</a:t>
            </a:r>
          </a:p>
          <a:p>
            <a:pPr lvl="1"/>
            <a:r>
              <a:rPr lang="ko-KR" altLang="en-US" dirty="0"/>
              <a:t>결과 </a:t>
            </a:r>
            <a:r>
              <a:rPr lang="en-US" altLang="ko-KR" dirty="0"/>
              <a:t>= ["a", "</a:t>
            </a:r>
            <a:r>
              <a:rPr lang="en-US" altLang="ko-KR" dirty="0" err="1"/>
              <a:t>abc</a:t>
            </a:r>
            <a:r>
              <a:rPr lang="en-US" altLang="ko-KR" dirty="0"/>
              <a:t>"]</a:t>
            </a:r>
          </a:p>
          <a:p>
            <a:pPr lvl="1"/>
            <a:endParaRPr lang="en-US" altLang="ko-KR" dirty="0"/>
          </a:p>
          <a:p>
            <a:pPr marL="558900" lvl="1" indent="-3429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E30F691-113F-424C-976E-CBE6F53D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RLP (Recursive Length Prefix) Deserialize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7EA98DC-EB02-4B20-823F-F046B7FAA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959373"/>
              </p:ext>
            </p:extLst>
          </p:nvPr>
        </p:nvGraphicFramePr>
        <p:xfrm>
          <a:off x="237601" y="5050736"/>
          <a:ext cx="11683916" cy="1645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00015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839804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  <a:gridCol w="2807226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  <a:gridCol w="6636871">
                  <a:extLst>
                    <a:ext uri="{9D8B030D-6E8A-4147-A177-3AD203B41FA5}">
                      <a16:colId xmlns:a16="http://schemas.microsoft.com/office/drawing/2014/main" val="2025233656"/>
                    </a:ext>
                  </a:extLst>
                </a:gridCol>
              </a:tblGrid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Prefix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유형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포맷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[0x00, 0x7f]</a:t>
                      </a:r>
                      <a:endParaRPr lang="ko-KR" altLang="en-US" sz="12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 한 개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(ASCII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코드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[0x00, 0x7f],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그대로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[0x80, 0xb7]</a:t>
                      </a:r>
                      <a:endParaRPr lang="ko-KR" altLang="en-US" sz="12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길이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55 bytes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이하 문자열</a:t>
                      </a:r>
                      <a:endParaRPr lang="en-US" altLang="ko-KR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(0x80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 길이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8947460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[0xb8, 0x7f]</a:t>
                      </a:r>
                      <a:endParaRPr lang="ko-KR" altLang="en-US" sz="12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길이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56 bytes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초과 문자열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(0xb7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 길이 표현 바이트 수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 길이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문자열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885827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[0xc0, 0xf7]</a:t>
                      </a:r>
                      <a:endParaRPr lang="ko-KR" altLang="en-US" sz="12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전체 길이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55 bytes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이하 배열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(0xc0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바이트길이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아이템들의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RLP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인코딩 값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4986205"/>
                  </a:ext>
                </a:extLst>
              </a:tr>
              <a:tr h="174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[0xf8, 0xff]</a:t>
                      </a:r>
                      <a:endParaRPr lang="ko-KR" altLang="en-US" sz="12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전체 길이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55 bytes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초과 배열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(0xf7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 길이 표현 바이트 수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 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 길이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+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배열 바이트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6563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3016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0F27273-F2B4-47FB-9922-99D2AB7D5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59"/>
            <a:ext cx="11831365" cy="3546229"/>
          </a:xfrm>
        </p:spPr>
        <p:txBody>
          <a:bodyPr>
            <a:normAutofit/>
          </a:bodyPr>
          <a:lstStyle/>
          <a:p>
            <a:r>
              <a:rPr lang="en-US" altLang="ko-KR" dirty="0"/>
              <a:t>ABI : </a:t>
            </a:r>
            <a:r>
              <a:rPr lang="ko-KR" altLang="en-US" dirty="0"/>
              <a:t>이더리움 </a:t>
            </a:r>
            <a:r>
              <a:rPr lang="ko-KR" altLang="en-US" dirty="0" err="1"/>
              <a:t>컨트랙트와</a:t>
            </a:r>
            <a:r>
              <a:rPr lang="ko-KR" altLang="en-US" dirty="0"/>
              <a:t> 상호작용하기 위한 표준 방법 </a:t>
            </a:r>
            <a:r>
              <a:rPr lang="en-US" altLang="ko-KR" sz="1400" dirty="0">
                <a:hlinkClick r:id="rId3"/>
              </a:rPr>
              <a:t>Specification</a:t>
            </a:r>
            <a:endParaRPr lang="en-US" altLang="ko-KR" sz="1400" dirty="0"/>
          </a:p>
          <a:p>
            <a:pPr lvl="1"/>
            <a:r>
              <a:rPr lang="ko-KR" altLang="en-US" dirty="0" err="1"/>
              <a:t>컨트랙트의</a:t>
            </a:r>
            <a:r>
              <a:rPr lang="ko-KR" altLang="en-US" dirty="0"/>
              <a:t> 함수 및 이벤트와 각각의 파라미터에 대한 </a:t>
            </a:r>
            <a:r>
              <a:rPr lang="en-US" altLang="ko-KR" dirty="0" err="1"/>
              <a:t>MetaData</a:t>
            </a:r>
            <a:r>
              <a:rPr lang="ko-KR" altLang="en-US" dirty="0"/>
              <a:t>를 정의</a:t>
            </a:r>
            <a:endParaRPr lang="en-US" altLang="ko-KR" dirty="0"/>
          </a:p>
          <a:p>
            <a:r>
              <a:rPr lang="en-US" altLang="ko-KR" dirty="0"/>
              <a:t>ABI Encoding</a:t>
            </a:r>
          </a:p>
          <a:p>
            <a:pPr lvl="1"/>
            <a:r>
              <a:rPr lang="en-US" altLang="ko-KR" dirty="0"/>
              <a:t>Function Selector</a:t>
            </a:r>
          </a:p>
          <a:p>
            <a:pPr lvl="2"/>
            <a:r>
              <a:rPr lang="ko-KR" altLang="en-US" dirty="0"/>
              <a:t>트랜잭션이 호출할 </a:t>
            </a:r>
            <a:r>
              <a:rPr lang="ko-KR" altLang="en-US" dirty="0" err="1"/>
              <a:t>컨트랙트의</a:t>
            </a:r>
            <a:r>
              <a:rPr lang="ko-KR" altLang="en-US" dirty="0"/>
              <a:t> 함수 선택</a:t>
            </a:r>
            <a:endParaRPr lang="en-US" altLang="ko-KR" dirty="0"/>
          </a:p>
          <a:p>
            <a:pPr lvl="2"/>
            <a:r>
              <a:rPr lang="ko-KR" altLang="en-US" dirty="0"/>
              <a:t>함수 </a:t>
            </a:r>
            <a:r>
              <a:rPr lang="ko-KR" altLang="en-US" dirty="0" err="1"/>
              <a:t>시그니처</a:t>
            </a:r>
            <a:r>
              <a:rPr lang="en-US" altLang="ko-KR" dirty="0"/>
              <a:t>(signature)</a:t>
            </a:r>
            <a:r>
              <a:rPr lang="ko-KR" altLang="en-US" dirty="0"/>
              <a:t>의 </a:t>
            </a:r>
            <a:r>
              <a:rPr lang="en-US" altLang="ko-KR" dirty="0"/>
              <a:t>keccak-256 </a:t>
            </a:r>
            <a:r>
              <a:rPr lang="ko-KR" altLang="en-US" dirty="0"/>
              <a:t>결과의 처음 </a:t>
            </a:r>
            <a:r>
              <a:rPr lang="en-US" altLang="ko-KR" dirty="0"/>
              <a:t>4 bytes(32 bits, 8 nibbles)</a:t>
            </a:r>
          </a:p>
          <a:p>
            <a:pPr lvl="1"/>
            <a:r>
              <a:rPr lang="en-US" altLang="ko-KR" dirty="0"/>
              <a:t>Argument Encoding</a:t>
            </a:r>
          </a:p>
          <a:p>
            <a:pPr lvl="2"/>
            <a:r>
              <a:rPr lang="ko-KR" altLang="en-US" dirty="0"/>
              <a:t>규칙에 따라 </a:t>
            </a:r>
            <a:r>
              <a:rPr lang="en-US" altLang="ko-KR" dirty="0"/>
              <a:t>32 bytes(256 bits, 64 nibbles)</a:t>
            </a:r>
            <a:r>
              <a:rPr lang="ko-KR" altLang="en-US" dirty="0"/>
              <a:t>의 배수의 </a:t>
            </a:r>
            <a:r>
              <a:rPr lang="en-US" altLang="ko-KR" dirty="0"/>
              <a:t>bytes</a:t>
            </a:r>
            <a:r>
              <a:rPr lang="ko-KR" altLang="en-US" dirty="0"/>
              <a:t>로 변환하여 </a:t>
            </a:r>
            <a:r>
              <a:rPr lang="en-US" altLang="ko-KR" dirty="0"/>
              <a:t>function selector </a:t>
            </a:r>
            <a:r>
              <a:rPr lang="ko-KR" altLang="en-US" dirty="0"/>
              <a:t>뒤에 추가</a:t>
            </a:r>
            <a:endParaRPr lang="en-US" altLang="ko-KR" dirty="0"/>
          </a:p>
          <a:p>
            <a:pPr lvl="1"/>
            <a:r>
              <a:rPr lang="ko-KR" altLang="en-US" dirty="0"/>
              <a:t>타입</a:t>
            </a:r>
            <a:r>
              <a:rPr lang="en-US" altLang="ko-KR" dirty="0"/>
              <a:t>(Type)</a:t>
            </a:r>
          </a:p>
          <a:p>
            <a:pPr lvl="2"/>
            <a:r>
              <a:rPr lang="ko-KR" altLang="en-US" dirty="0"/>
              <a:t>고정 크기</a:t>
            </a:r>
            <a:r>
              <a:rPr lang="en-US" altLang="ko-KR" dirty="0"/>
              <a:t> (fixed-size) </a:t>
            </a:r>
            <a:r>
              <a:rPr lang="ko-KR" altLang="en-US" dirty="0"/>
              <a:t>타입</a:t>
            </a:r>
            <a:r>
              <a:rPr lang="en-US" altLang="ko-KR" dirty="0"/>
              <a:t>, </a:t>
            </a:r>
            <a:r>
              <a:rPr lang="ko-KR" altLang="en-US" dirty="0" err="1"/>
              <a:t>비고정</a:t>
            </a:r>
            <a:r>
              <a:rPr lang="ko-KR" altLang="en-US" dirty="0"/>
              <a:t> 크기</a:t>
            </a:r>
            <a:r>
              <a:rPr lang="en-US" altLang="ko-KR" dirty="0"/>
              <a:t>(non-fixed-size)</a:t>
            </a:r>
            <a:r>
              <a:rPr lang="ko-KR" altLang="en-US" dirty="0"/>
              <a:t> 타입</a:t>
            </a:r>
            <a:endParaRPr lang="en-US" altLang="ko-KR" dirty="0"/>
          </a:p>
          <a:p>
            <a:pPr lvl="2"/>
            <a:r>
              <a:rPr lang="ko-KR" altLang="en-US" dirty="0"/>
              <a:t>정적</a:t>
            </a:r>
            <a:r>
              <a:rPr lang="en-US" altLang="ko-KR" dirty="0"/>
              <a:t>(static)</a:t>
            </a:r>
            <a:r>
              <a:rPr lang="ko-KR" altLang="en-US" dirty="0"/>
              <a:t> 타입</a:t>
            </a:r>
            <a:r>
              <a:rPr lang="en-US" altLang="ko-KR" dirty="0"/>
              <a:t>, </a:t>
            </a:r>
            <a:r>
              <a:rPr lang="ko-KR" altLang="en-US" dirty="0"/>
              <a:t>동적</a:t>
            </a:r>
            <a:r>
              <a:rPr lang="en-US" altLang="ko-KR" dirty="0"/>
              <a:t>(dynamic)</a:t>
            </a:r>
            <a:r>
              <a:rPr lang="ko-KR" altLang="en-US" dirty="0"/>
              <a:t> 타입</a:t>
            </a:r>
            <a:endParaRPr lang="en-US" altLang="ko-KR" dirty="0">
              <a:solidFill>
                <a:srgbClr val="FFC7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ADD1312-BE51-4B7C-97AA-F120BA98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Contract ABI (Application Binary Interface)</a:t>
            </a:r>
            <a:endParaRPr lang="ko-KR" altLang="en-US" dirty="0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60F75326-84B0-46AB-9021-829D326EE948}"/>
              </a:ext>
            </a:extLst>
          </p:cNvPr>
          <p:cNvSpPr txBox="1">
            <a:spLocks/>
          </p:cNvSpPr>
          <p:nvPr/>
        </p:nvSpPr>
        <p:spPr>
          <a:xfrm>
            <a:off x="229028" y="4221088"/>
            <a:ext cx="11831365" cy="259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ABI Encoding </a:t>
            </a:r>
            <a:r>
              <a:rPr lang="ko-KR" altLang="en-US" dirty="0"/>
              <a:t>예제</a:t>
            </a:r>
            <a:endParaRPr lang="en-US" altLang="ko-KR" dirty="0"/>
          </a:p>
          <a:p>
            <a:pPr lvl="1"/>
            <a:r>
              <a:rPr lang="en-US" altLang="ko-KR" dirty="0"/>
              <a:t>function </a:t>
            </a:r>
            <a:r>
              <a:rPr lang="en-US" altLang="ko-KR" dirty="0">
                <a:solidFill>
                  <a:srgbClr val="00C8EB"/>
                </a:solidFill>
              </a:rPr>
              <a:t>transfer(address </a:t>
            </a:r>
            <a:r>
              <a:rPr lang="en-US" altLang="ko-KR" dirty="0"/>
              <a:t>to</a:t>
            </a:r>
            <a:r>
              <a:rPr lang="en-US" altLang="ko-KR" dirty="0">
                <a:solidFill>
                  <a:srgbClr val="00C8EB"/>
                </a:solidFill>
              </a:rPr>
              <a:t>, uint256 </a:t>
            </a:r>
            <a:r>
              <a:rPr lang="en-US" altLang="ko-KR" dirty="0"/>
              <a:t>value</a:t>
            </a:r>
            <a:r>
              <a:rPr lang="en-US" altLang="ko-KR" dirty="0">
                <a:solidFill>
                  <a:srgbClr val="00C8EB"/>
                </a:solidFill>
              </a:rPr>
              <a:t>)</a:t>
            </a:r>
            <a:r>
              <a:rPr lang="en-US" altLang="ko-KR" dirty="0"/>
              <a:t> </a:t>
            </a:r>
            <a:r>
              <a:rPr lang="ko-KR" altLang="en-US" dirty="0"/>
              <a:t>➡</a:t>
            </a:r>
            <a:r>
              <a:rPr lang="en-US" altLang="ko-KR" dirty="0"/>
              <a:t> transfer("</a:t>
            </a:r>
            <a:r>
              <a:rPr lang="en-US" altLang="ko-KR" dirty="0">
                <a:latin typeface="Consolas" panose="020B0609020204030204" pitchFamily="49" charset="0"/>
              </a:rPr>
              <a:t>0x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911D6B77014FA58aFD85BE49e5148CBEAA3FeE39</a:t>
            </a:r>
            <a:r>
              <a:rPr lang="en-US" altLang="ko-KR" dirty="0"/>
              <a:t>", </a:t>
            </a:r>
            <a:r>
              <a:rPr lang="en-US" altLang="ko-KR" dirty="0">
                <a:solidFill>
                  <a:srgbClr val="FFC700"/>
                </a:solidFill>
              </a:rPr>
              <a:t>1000</a:t>
            </a:r>
            <a:r>
              <a:rPr lang="en-US" altLang="ko-KR" dirty="0"/>
              <a:t>);</a:t>
            </a:r>
          </a:p>
          <a:p>
            <a:pPr lvl="1"/>
            <a:r>
              <a:rPr lang="en-US" altLang="ko-KR" dirty="0"/>
              <a:t>Function Selector</a:t>
            </a:r>
          </a:p>
          <a:p>
            <a:pPr lvl="2"/>
            <a:r>
              <a:rPr lang="en-US" altLang="ko-KR" dirty="0"/>
              <a:t>keccak-256("</a:t>
            </a:r>
            <a:r>
              <a:rPr lang="en-US" altLang="ko-KR" dirty="0">
                <a:solidFill>
                  <a:srgbClr val="00C8EB"/>
                </a:solidFill>
              </a:rPr>
              <a:t>transfer(address,uint256)</a:t>
            </a:r>
            <a:r>
              <a:rPr lang="en-US" altLang="ko-KR" dirty="0"/>
              <a:t>") = </a:t>
            </a:r>
            <a:r>
              <a:rPr lang="en-US" altLang="ko-KR" dirty="0">
                <a:latin typeface="Consolas" panose="020B0609020204030204" pitchFamily="49" charset="0"/>
              </a:rPr>
              <a:t>0x</a:t>
            </a:r>
            <a:r>
              <a:rPr lang="en-US" altLang="ko-KR" dirty="0">
                <a:solidFill>
                  <a:srgbClr val="00C8EB"/>
                </a:solidFill>
                <a:latin typeface="Consolas" panose="020B0609020204030204" pitchFamily="49" charset="0"/>
              </a:rPr>
              <a:t>a9059cbb</a:t>
            </a:r>
            <a:r>
              <a:rPr lang="en-US" altLang="ko-KR" dirty="0">
                <a:latin typeface="Consolas" panose="020B0609020204030204" pitchFamily="49" charset="0"/>
              </a:rPr>
              <a:t>2ab09eb219583f4a59a5d0623ade346d962bcd4e46b11da047c9049b</a:t>
            </a:r>
            <a:r>
              <a:rPr lang="en-US" altLang="ko-KR" dirty="0"/>
              <a:t> </a:t>
            </a:r>
            <a:r>
              <a:rPr lang="ko-KR" altLang="en-US" dirty="0"/>
              <a:t>➡ </a:t>
            </a:r>
            <a:r>
              <a:rPr lang="en-US" altLang="ko-KR" dirty="0">
                <a:latin typeface="Consolas" panose="020B0609020204030204" pitchFamily="49" charset="0"/>
              </a:rPr>
              <a:t>0x</a:t>
            </a:r>
            <a:r>
              <a:rPr lang="en-US" altLang="ko-KR" dirty="0">
                <a:solidFill>
                  <a:srgbClr val="00C8EB"/>
                </a:solidFill>
                <a:latin typeface="Consolas" panose="020B0609020204030204" pitchFamily="49" charset="0"/>
              </a:rPr>
              <a:t>a9059cbb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/>
              <a:t>Argument Encoding</a:t>
            </a:r>
          </a:p>
          <a:p>
            <a:pPr lvl="2"/>
            <a:r>
              <a:rPr lang="en-US" altLang="ko-KR" dirty="0"/>
              <a:t>address : </a:t>
            </a:r>
            <a:r>
              <a:rPr lang="en-US" altLang="ko-KR" dirty="0">
                <a:latin typeface="Consolas" panose="020B0609020204030204" pitchFamily="49" charset="0"/>
              </a:rPr>
              <a:t>0x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911D6B77014FA58aFD85BE49e5148CBEAA3FeE39</a:t>
            </a:r>
            <a:r>
              <a:rPr lang="ko-KR" altLang="en-US" dirty="0">
                <a:latin typeface="Consolas" panose="020B0609020204030204" pitchFamily="49" charset="0"/>
              </a:rPr>
              <a:t> ➡ </a:t>
            </a:r>
            <a:r>
              <a:rPr lang="en-US" altLang="ko-KR" dirty="0">
                <a:latin typeface="Consolas" panose="020B0609020204030204" pitchFamily="49" charset="0"/>
              </a:rPr>
              <a:t>0x000000000000000000000000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911d6b77014fa58afd85be49e5148cbeaa3fee39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2"/>
            <a:r>
              <a:rPr lang="en-US" altLang="ko-KR" dirty="0"/>
              <a:t>uint256 : </a:t>
            </a:r>
            <a:r>
              <a:rPr lang="en-US" altLang="ko-KR" dirty="0">
                <a:solidFill>
                  <a:srgbClr val="FFC700"/>
                </a:solidFill>
              </a:rPr>
              <a:t>1000</a:t>
            </a:r>
            <a:r>
              <a:rPr lang="en-US" altLang="ko-KR" dirty="0"/>
              <a:t> </a:t>
            </a:r>
            <a:r>
              <a:rPr lang="ko-KR" altLang="en-US" dirty="0"/>
              <a:t>➡</a:t>
            </a:r>
            <a:r>
              <a:rPr lang="en-US" altLang="ko-KR" dirty="0"/>
              <a:t> 0x</a:t>
            </a:r>
            <a:r>
              <a:rPr lang="en-US" altLang="ko-KR" dirty="0">
                <a:solidFill>
                  <a:srgbClr val="FFC700"/>
                </a:solidFill>
              </a:rPr>
              <a:t>3e8 </a:t>
            </a:r>
            <a:r>
              <a:rPr lang="ko-KR" altLang="en-US" dirty="0"/>
              <a:t>➡</a:t>
            </a:r>
            <a:r>
              <a:rPr lang="en-US" altLang="ko-KR" dirty="0"/>
              <a:t> </a:t>
            </a:r>
            <a:r>
              <a:rPr lang="en-US" altLang="ko-KR" dirty="0">
                <a:latin typeface="Consolas" panose="020B0609020204030204" pitchFamily="49" charset="0"/>
              </a:rPr>
              <a:t>0x0000000000000000000000000000000000000000000000000000000000000</a:t>
            </a:r>
            <a:r>
              <a:rPr lang="en-US" altLang="ko-KR" dirty="0">
                <a:solidFill>
                  <a:srgbClr val="FFC700"/>
                </a:solidFill>
                <a:latin typeface="Consolas" panose="020B0609020204030204" pitchFamily="49" charset="0"/>
              </a:rPr>
              <a:t>3e8</a:t>
            </a:r>
          </a:p>
          <a:p>
            <a:pPr lvl="1"/>
            <a:r>
              <a:rPr lang="en-US" altLang="ko-KR" sz="1330" dirty="0">
                <a:latin typeface="Consolas" panose="020B0609020204030204" pitchFamily="49" charset="0"/>
              </a:rPr>
              <a:t>0x</a:t>
            </a:r>
            <a:r>
              <a:rPr lang="en-US" altLang="ko-KR" sz="1330" dirty="0">
                <a:solidFill>
                  <a:srgbClr val="00C8EB"/>
                </a:solidFill>
                <a:latin typeface="Consolas" panose="020B0609020204030204" pitchFamily="49" charset="0"/>
              </a:rPr>
              <a:t>a9059cbb</a:t>
            </a:r>
            <a:r>
              <a:rPr lang="en-US" altLang="ko-KR" sz="1330" dirty="0">
                <a:latin typeface="Consolas" panose="020B0609020204030204" pitchFamily="49" charset="0"/>
              </a:rPr>
              <a:t>000000000000000000000000</a:t>
            </a:r>
            <a:r>
              <a:rPr lang="en-US" altLang="ko-KR" sz="1330" dirty="0">
                <a:solidFill>
                  <a:srgbClr val="EF296B"/>
                </a:solidFill>
                <a:latin typeface="Consolas" panose="020B0609020204030204" pitchFamily="49" charset="0"/>
              </a:rPr>
              <a:t>911d6b77014fa58afd85be49e5148cbeaa3fee39</a:t>
            </a:r>
            <a:r>
              <a:rPr lang="en-US" altLang="ko-KR" sz="1330" dirty="0">
                <a:latin typeface="Consolas" panose="020B0609020204030204" pitchFamily="49" charset="0"/>
              </a:rPr>
              <a:t>0000000000000000000000000000000000000000000000000000000000000</a:t>
            </a:r>
            <a:r>
              <a:rPr lang="en-US" altLang="ko-KR" sz="1330" dirty="0">
                <a:solidFill>
                  <a:srgbClr val="FFC700"/>
                </a:solidFill>
                <a:latin typeface="Consolas" panose="020B0609020204030204" pitchFamily="49" charset="0"/>
              </a:rPr>
              <a:t>3e8</a:t>
            </a:r>
          </a:p>
          <a:p>
            <a:pPr lvl="1"/>
            <a:endParaRPr lang="en-US" altLang="ko-KR" dirty="0">
              <a:solidFill>
                <a:srgbClr val="FFC7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94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7DBC90B-F902-4FBD-9F2B-E2EF1CE4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61890"/>
            <a:ext cx="11683999" cy="6067253"/>
          </a:xfrm>
        </p:spPr>
        <p:txBody>
          <a:bodyPr>
            <a:normAutofit/>
          </a:bodyPr>
          <a:lstStyle/>
          <a:p>
            <a:r>
              <a:rPr lang="ko-KR" altLang="en-US" dirty="0"/>
              <a:t>정적 타입</a:t>
            </a:r>
            <a:r>
              <a:rPr lang="en-US" altLang="ko-KR" dirty="0"/>
              <a:t>(Static Type)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C2E525-B683-4EA0-A6AC-25A35548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ABI </a:t>
            </a:r>
            <a:r>
              <a:rPr lang="ko-KR" altLang="en-US" dirty="0"/>
              <a:t>정적 타입</a:t>
            </a:r>
            <a:r>
              <a:rPr lang="en-US" altLang="ko-KR" dirty="0"/>
              <a:t>(Static Type)</a:t>
            </a: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A122F0EC-0997-4894-A80E-A3C0C36971D0}"/>
              </a:ext>
            </a:extLst>
          </p:cNvPr>
          <p:cNvSpPr txBox="1">
            <a:spLocks/>
          </p:cNvSpPr>
          <p:nvPr/>
        </p:nvSpPr>
        <p:spPr>
          <a:xfrm>
            <a:off x="231301" y="3435673"/>
            <a:ext cx="11683999" cy="3306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1" indent="0">
              <a:buNone/>
            </a:pP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B2EC943-5754-4AB3-8669-E2CA3350AA0D}"/>
              </a:ext>
            </a:extLst>
          </p:cNvPr>
          <p:cNvGraphicFramePr>
            <a:graphicFrameLocks noGrp="1"/>
          </p:cNvGraphicFramePr>
          <p:nvPr/>
        </p:nvGraphicFramePr>
        <p:xfrm>
          <a:off x="479376" y="1082021"/>
          <a:ext cx="11433608" cy="4754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9633408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</a:tblGrid>
              <a:tr h="17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n-lt"/>
                        </a:rPr>
                        <a:t>Type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+mn-lt"/>
                        </a:rPr>
                        <a:t>Description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uint</a:t>
                      </a:r>
                      <a:r>
                        <a:rPr lang="en-US" altLang="ko-KR" sz="15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&lt;M&gt;</a:t>
                      </a:r>
                      <a:endParaRPr lang="ko-KR" altLang="en-US" sz="15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M bits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부호 없는 정수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, 0 &lt; M &lt;= 256, M % 8 == 0.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예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) uint8, uint16, … , uint256 [left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padding]</a:t>
                      </a:r>
                      <a:endParaRPr lang="ko-KR" altLang="en-US" sz="15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int&lt;M&gt;</a:t>
                      </a:r>
                      <a:endParaRPr lang="ko-KR" altLang="en-US" sz="15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M bits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부호 있는 정수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, 0 &lt; M &lt;= 256, M % 8 == 0.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예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) int8, int16, … , int256 [left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padding]</a:t>
                      </a:r>
                      <a:endParaRPr lang="ko-KR" altLang="en-US" sz="15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525326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uint</a:t>
                      </a:r>
                      <a:r>
                        <a:rPr lang="en-US" altLang="ko-KR" sz="15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, int</a:t>
                      </a:r>
                      <a:endParaRPr lang="ko-KR" altLang="en-US" sz="15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kern="12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uint</a:t>
                      </a:r>
                      <a:r>
                        <a:rPr lang="en-US" altLang="ko-KR" sz="15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== uint256, int == int256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885827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address</a:t>
                      </a:r>
                      <a:endParaRPr lang="ko-KR" altLang="en-US" sz="15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주소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. address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➡ uint160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으로 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7514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불린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.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참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(true)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또는 거짓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(false). bool ➡ uint8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으로 처리하고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값을 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0(false)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또는 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1(true)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로 제한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86205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bytes&lt;M&gt;</a:t>
                      </a:r>
                      <a:endParaRPr lang="ko-KR" altLang="en-US" sz="15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M bytes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binary. 0 &lt; M &lt;= 32.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예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) bytes1, bytes2, … , bytes32 [right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padding]</a:t>
                      </a:r>
                      <a:endParaRPr lang="ko-KR" altLang="en-US" sz="15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153545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T[M]</a:t>
                      </a:r>
                      <a:endParaRPr lang="ko-KR" altLang="en-US" sz="15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정적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(static)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타입 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T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의 고정길이 배열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, M &gt;= 0</a:t>
                      </a:r>
                      <a:endParaRPr lang="ko-KR" altLang="en-US" sz="15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995689"/>
                  </a:ext>
                </a:extLst>
              </a:tr>
              <a:tr h="17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fixed&lt;M&gt;x&lt;N&gt;</a:t>
                      </a:r>
                      <a:endParaRPr lang="en-US" altLang="ko-KR" sz="15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부호 있는 고정 소수점 숫자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[solidity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미지원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]</a:t>
                      </a:r>
                      <a:endParaRPr lang="ko-KR" altLang="en-US" sz="15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95492"/>
                  </a:ext>
                </a:extLst>
              </a:tr>
              <a:tr h="17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ufixed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&lt;M&gt;x&lt;N&gt;</a:t>
                      </a:r>
                      <a:endParaRPr lang="en-US" altLang="ko-KR" sz="15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부호 없는 고정 소수점 숫자 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[solidity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미지원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]</a:t>
                      </a:r>
                      <a:endParaRPr lang="ko-KR" altLang="en-US" sz="15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999483"/>
                  </a:ext>
                </a:extLst>
              </a:tr>
              <a:tr h="17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address(20bytes) + function selector(4bytes) ➡ bytes24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으로 처리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[solidity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미지원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087671"/>
                  </a:ext>
                </a:extLst>
              </a:tr>
              <a:tr h="17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(T</a:t>
                      </a:r>
                      <a:r>
                        <a:rPr lang="en-US" altLang="ko-KR" sz="1500" b="0" baseline="-25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1</a:t>
                      </a:r>
                      <a:r>
                        <a:rPr lang="en-US" altLang="ko-KR" sz="15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,…,T</a:t>
                      </a:r>
                      <a:r>
                        <a:rPr lang="en-US" altLang="ko-KR" sz="1500" b="0" baseline="-25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k</a:t>
                      </a:r>
                      <a:r>
                        <a:rPr lang="en-US" altLang="ko-KR" sz="15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)</a:t>
                      </a:r>
                      <a:endParaRPr lang="ko-KR" altLang="en-US" sz="15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튜플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(Tuple).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임의 타입의 묶음</a:t>
                      </a:r>
                      <a:b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</a:b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모든 타입 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T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가 정적 타입이면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Tuple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도 정적 타입</a:t>
                      </a:r>
                      <a:b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</a:b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개 이상 타입이 동적 타입이면 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Tuple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도 동적 타입</a:t>
                      </a:r>
                      <a:b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</a:b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예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) transfer(address to, uint256 amount) ➡ (address, uint256) ➡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정적 타입</a:t>
                      </a:r>
                      <a:endParaRPr lang="en-US" altLang="ko-KR" sz="15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예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) (string,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uint256) ➡ string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은 동적타입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➡ </a:t>
                      </a:r>
                      <a:r>
                        <a:rPr lang="ko-KR" altLang="en-US" sz="15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동적 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972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2603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7DBC90B-F902-4FBD-9F2B-E2EF1CE4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61890"/>
            <a:ext cx="11683999" cy="6067253"/>
          </a:xfrm>
        </p:spPr>
        <p:txBody>
          <a:bodyPr>
            <a:normAutofit/>
          </a:bodyPr>
          <a:lstStyle/>
          <a:p>
            <a:r>
              <a:rPr lang="ko-KR" altLang="en-US" dirty="0"/>
              <a:t>정적 타입</a:t>
            </a:r>
            <a:r>
              <a:rPr lang="en-US" altLang="ko-KR" dirty="0"/>
              <a:t>(Static Type) Encoding </a:t>
            </a:r>
            <a:r>
              <a:rPr lang="ko-KR" altLang="en-US" dirty="0"/>
              <a:t>예제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C2E525-B683-4EA0-A6AC-25A35548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ABI </a:t>
            </a:r>
            <a:r>
              <a:rPr lang="ko-KR" altLang="en-US" dirty="0"/>
              <a:t>정적 타입</a:t>
            </a:r>
            <a:r>
              <a:rPr lang="en-US" altLang="ko-KR" dirty="0"/>
              <a:t>(Static Type) </a:t>
            </a:r>
            <a:r>
              <a:rPr lang="ko-KR" altLang="en-US" dirty="0"/>
              <a:t>예제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54B35B1-4B82-491B-A924-10261DE81759}"/>
              </a:ext>
            </a:extLst>
          </p:cNvPr>
          <p:cNvGraphicFramePr>
            <a:graphicFrameLocks noGrp="1"/>
          </p:cNvGraphicFramePr>
          <p:nvPr/>
        </p:nvGraphicFramePr>
        <p:xfrm>
          <a:off x="479376" y="1089476"/>
          <a:ext cx="11435924" cy="305960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  <a:gridCol w="6899420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</a:tblGrid>
              <a:tr h="339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</a:rPr>
                        <a:t>Type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</a:rPr>
                        <a:t>Value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</a:rPr>
                        <a:t>Encoding Value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339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uint8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255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0x00000000000000000000000000000000000000000000000000000000000000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ff</a:t>
                      </a:r>
                      <a:endParaRPr lang="ko-KR" altLang="en-US" sz="1400" dirty="0">
                        <a:solidFill>
                          <a:srgbClr val="00C8E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054650"/>
                  </a:ext>
                </a:extLst>
              </a:tr>
              <a:tr h="339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uint256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255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0x00000000000000000000000000000000000000000000000000000000000000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ff</a:t>
                      </a:r>
                      <a:endParaRPr lang="ko-KR" altLang="en-US" sz="1400" dirty="0">
                        <a:solidFill>
                          <a:srgbClr val="00C8E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1302"/>
                  </a:ext>
                </a:extLst>
              </a:tr>
              <a:tr h="339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bool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0x000000000000000000000000000000000000000000000000000000000000000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00C8E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339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bool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0x000000000000000000000000000000000000000000000000000000000000000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525326"/>
                  </a:ext>
                </a:extLst>
              </a:tr>
              <a:tr h="339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address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0x911D6B77014FA58aFD85BE49e5148CBEAA3FeE39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0x000000000000000000000000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911d6b77014fa58afd85be49e5148cbeaa3fee39</a:t>
                      </a:r>
                      <a:endParaRPr lang="ko-KR" altLang="en-US" sz="1400" dirty="0">
                        <a:solidFill>
                          <a:srgbClr val="00C8E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885827"/>
                  </a:ext>
                </a:extLst>
              </a:tr>
              <a:tr h="339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bytes1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0xab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ab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00000000000000000000000000000000000000000000000000000000000000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153545"/>
                  </a:ext>
                </a:extLst>
              </a:tr>
              <a:tr h="339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bytes32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0xabcdef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abcdef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0000000000000000000000000000000000000000000000000000000000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95492"/>
                  </a:ext>
                </a:extLst>
              </a:tr>
              <a:tr h="339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uint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[1,2,3]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0x000…00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000…00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000…00</a:t>
                      </a:r>
                      <a:r>
                        <a:rPr lang="en-US" altLang="ko-KR" sz="140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solidFill>
                          <a:srgbClr val="00C8E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56534"/>
                  </a:ext>
                </a:extLst>
              </a:tr>
            </a:tbl>
          </a:graphicData>
        </a:graphic>
      </p:graphicFrame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A122F0EC-0997-4894-A80E-A3C0C36971D0}"/>
              </a:ext>
            </a:extLst>
          </p:cNvPr>
          <p:cNvSpPr txBox="1">
            <a:spLocks/>
          </p:cNvSpPr>
          <p:nvPr/>
        </p:nvSpPr>
        <p:spPr>
          <a:xfrm>
            <a:off x="231301" y="3435673"/>
            <a:ext cx="11683999" cy="3306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42850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0C2E525-B683-4EA0-A6AC-25A35548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ABI </a:t>
            </a:r>
            <a:r>
              <a:rPr lang="ko-KR" altLang="en-US" dirty="0"/>
              <a:t>동적</a:t>
            </a:r>
            <a:r>
              <a:rPr lang="en-US" altLang="ko-KR" dirty="0"/>
              <a:t>(dynamic)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D425EF3-4368-469E-962C-9DAA5C20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950701" cy="2682131"/>
          </a:xfrm>
        </p:spPr>
        <p:txBody>
          <a:bodyPr>
            <a:normAutofit/>
          </a:bodyPr>
          <a:lstStyle/>
          <a:p>
            <a:r>
              <a:rPr lang="ko-KR" altLang="en-US" dirty="0"/>
              <a:t>동적</a:t>
            </a:r>
            <a:r>
              <a:rPr lang="en-US" altLang="ko-KR" dirty="0"/>
              <a:t>(dynamic) Type</a:t>
            </a:r>
          </a:p>
          <a:p>
            <a:pPr lvl="1"/>
            <a:r>
              <a:rPr lang="en-US" altLang="ko-KR" dirty="0"/>
              <a:t>bytes : </a:t>
            </a:r>
            <a:r>
              <a:rPr lang="ko-KR" altLang="en-US" dirty="0"/>
              <a:t>동적 크기 바이트 시퀀스</a:t>
            </a:r>
            <a:endParaRPr lang="en-US" altLang="ko-KR" dirty="0"/>
          </a:p>
          <a:p>
            <a:pPr lvl="1"/>
            <a:r>
              <a:rPr lang="en-US" altLang="ko-KR" dirty="0"/>
              <a:t>string : </a:t>
            </a:r>
            <a:r>
              <a:rPr lang="ko-KR" altLang="en-US" dirty="0"/>
              <a:t>동적 크기 </a:t>
            </a:r>
            <a:r>
              <a:rPr lang="en-US" altLang="ko-KR" dirty="0"/>
              <a:t>utf-8 </a:t>
            </a:r>
            <a:r>
              <a:rPr lang="ko-KR" altLang="en-US" dirty="0"/>
              <a:t>캐릭터 시퀀스</a:t>
            </a:r>
            <a:endParaRPr lang="en-US" altLang="ko-KR" dirty="0"/>
          </a:p>
          <a:p>
            <a:pPr lvl="1"/>
            <a:r>
              <a:rPr lang="en-US" altLang="ko-KR" dirty="0"/>
              <a:t>T[ ] for any T : </a:t>
            </a:r>
            <a:r>
              <a:rPr lang="ko-KR" altLang="en-US" dirty="0"/>
              <a:t>동적길이 배열</a:t>
            </a:r>
            <a:endParaRPr lang="en-US" altLang="ko-KR" dirty="0"/>
          </a:p>
          <a:p>
            <a:pPr lvl="1"/>
            <a:r>
              <a:rPr lang="en-US" altLang="ko-KR" dirty="0"/>
              <a:t>T[k] for any dynamic T and k &gt;= 0 : </a:t>
            </a:r>
            <a:r>
              <a:rPr lang="ko-KR" altLang="en-US" dirty="0"/>
              <a:t>동적 타입 </a:t>
            </a:r>
            <a:r>
              <a:rPr lang="en-US" altLang="ko-KR" dirty="0"/>
              <a:t>T</a:t>
            </a:r>
            <a:r>
              <a:rPr lang="ko-KR" altLang="en-US" dirty="0"/>
              <a:t>의 고정길이 배열</a:t>
            </a:r>
            <a:r>
              <a:rPr lang="en-US" altLang="ko-KR" dirty="0"/>
              <a:t>, </a:t>
            </a:r>
            <a:r>
              <a:rPr lang="ko-KR" altLang="en-US" dirty="0"/>
              <a:t>예</a:t>
            </a:r>
            <a:r>
              <a:rPr lang="en-US" altLang="ko-KR" dirty="0"/>
              <a:t>) string[2]</a:t>
            </a:r>
          </a:p>
          <a:p>
            <a:pPr lvl="1"/>
            <a:r>
              <a:rPr lang="en-US" altLang="ko-KR" dirty="0"/>
              <a:t>(T</a:t>
            </a:r>
            <a:r>
              <a:rPr lang="en-US" altLang="ko-KR" baseline="-25000" dirty="0"/>
              <a:t>1</a:t>
            </a:r>
            <a:r>
              <a:rPr lang="en-US" altLang="ko-KR" dirty="0"/>
              <a:t>,...,T</a:t>
            </a:r>
            <a:r>
              <a:rPr lang="en-US" altLang="ko-KR" baseline="-25000" dirty="0"/>
              <a:t>n</a:t>
            </a:r>
            <a:r>
              <a:rPr lang="en-US" altLang="ko-KR" dirty="0"/>
              <a:t>) if 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i</a:t>
            </a:r>
            <a:r>
              <a:rPr lang="en-US" altLang="ko-KR" dirty="0"/>
              <a:t> is dynamic, 1 &lt;= </a:t>
            </a:r>
            <a:r>
              <a:rPr lang="en-US" altLang="ko-KR" dirty="0" err="1"/>
              <a:t>i</a:t>
            </a:r>
            <a:r>
              <a:rPr lang="en-US" altLang="ko-KR" dirty="0"/>
              <a:t> &lt; = k : </a:t>
            </a:r>
            <a:r>
              <a:rPr lang="ko-KR" altLang="en-US" dirty="0"/>
              <a:t>하나</a:t>
            </a:r>
            <a:r>
              <a:rPr lang="en-US" altLang="ko-KR" dirty="0"/>
              <a:t> </a:t>
            </a:r>
            <a:r>
              <a:rPr lang="ko-KR" altLang="en-US" dirty="0"/>
              <a:t>이상이 동적 타입인 경우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(address, uint256) ➡ </a:t>
            </a:r>
            <a:r>
              <a:rPr lang="ko-KR" altLang="en-US" dirty="0"/>
              <a:t>모두 정적 타입 </a:t>
            </a:r>
            <a:r>
              <a:rPr lang="en-US" altLang="ko-KR" dirty="0"/>
              <a:t>➡ tuple</a:t>
            </a:r>
            <a:r>
              <a:rPr lang="ko-KR" altLang="en-US" dirty="0"/>
              <a:t>은 정적 타입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(string, uint256) ➡ string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동적 타입 ➡ </a:t>
            </a:r>
            <a:r>
              <a:rPr lang="en-US" altLang="ko-KR" dirty="0"/>
              <a:t>tuple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동적 타입</a:t>
            </a:r>
            <a:r>
              <a:rPr lang="en-US" altLang="ko-KR" dirty="0"/>
              <a:t> </a:t>
            </a:r>
          </a:p>
        </p:txBody>
      </p:sp>
      <p:sp>
        <p:nvSpPr>
          <p:cNvPr id="8" name="내용 개체 틀 6">
            <a:extLst>
              <a:ext uri="{FF2B5EF4-FFF2-40B4-BE49-F238E27FC236}">
                <a16:creationId xmlns:a16="http://schemas.microsoft.com/office/drawing/2014/main" id="{E4CBC101-B382-4832-A6E9-18AF8E686357}"/>
              </a:ext>
            </a:extLst>
          </p:cNvPr>
          <p:cNvSpPr txBox="1">
            <a:spLocks/>
          </p:cNvSpPr>
          <p:nvPr/>
        </p:nvSpPr>
        <p:spPr>
          <a:xfrm>
            <a:off x="241299" y="3206261"/>
            <a:ext cx="11950701" cy="1976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bytes encoding </a:t>
            </a:r>
            <a:r>
              <a:rPr lang="en-US" altLang="ko-KR" sz="1400" dirty="0"/>
              <a:t>[ enc(X) = enc(k) </a:t>
            </a:r>
            <a:r>
              <a:rPr lang="en-US" altLang="ko-KR" sz="1400" dirty="0" err="1"/>
              <a:t>pad_right</a:t>
            </a:r>
            <a:r>
              <a:rPr lang="en-US" altLang="ko-KR" sz="1400" dirty="0"/>
              <a:t>(X), k = number of bytes ]</a:t>
            </a:r>
          </a:p>
          <a:p>
            <a:pPr lvl="1"/>
            <a:r>
              <a:rPr lang="en-US" altLang="ko-KR" dirty="0">
                <a:solidFill>
                  <a:srgbClr val="00C8EB"/>
                </a:solidFill>
              </a:rPr>
              <a:t>{number of bytes : uint256}</a:t>
            </a:r>
            <a:r>
              <a:rPr lang="en-US" altLang="ko-KR" dirty="0"/>
              <a:t> + </a:t>
            </a:r>
            <a:r>
              <a:rPr lang="en-US" altLang="ko-KR" dirty="0">
                <a:solidFill>
                  <a:srgbClr val="EF296B"/>
                </a:solidFill>
              </a:rPr>
              <a:t>{bytes with right padding : multiple of 32bytes}</a:t>
            </a:r>
            <a:endParaRPr lang="en-US" altLang="ko-KR" sz="1400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0x</a:t>
            </a:r>
            <a:r>
              <a:rPr lang="en-US" altLang="ko-KR" dirty="0">
                <a:solidFill>
                  <a:srgbClr val="EF296B"/>
                </a:solidFill>
              </a:rPr>
              <a:t>616263 </a:t>
            </a:r>
            <a:r>
              <a:rPr lang="en-US" altLang="ko-KR" dirty="0"/>
              <a:t>=</a:t>
            </a:r>
            <a:r>
              <a:rPr lang="en-US" altLang="ko-KR" dirty="0">
                <a:solidFill>
                  <a:srgbClr val="EF296B"/>
                </a:solidFill>
              </a:rPr>
              <a:t> [ </a:t>
            </a:r>
            <a:r>
              <a:rPr lang="en-US" altLang="ko-KR" dirty="0"/>
              <a:t>0x</a:t>
            </a:r>
            <a:r>
              <a:rPr lang="en-US" altLang="ko-KR" dirty="0">
                <a:solidFill>
                  <a:srgbClr val="EF296B"/>
                </a:solidFill>
              </a:rPr>
              <a:t>61, </a:t>
            </a:r>
            <a:r>
              <a:rPr lang="en-US" altLang="ko-KR" dirty="0"/>
              <a:t>0x</a:t>
            </a:r>
            <a:r>
              <a:rPr lang="en-US" altLang="ko-KR" dirty="0">
                <a:solidFill>
                  <a:srgbClr val="EF296B"/>
                </a:solidFill>
              </a:rPr>
              <a:t>62, </a:t>
            </a:r>
            <a:r>
              <a:rPr lang="en-US" altLang="ko-KR" dirty="0"/>
              <a:t>0x</a:t>
            </a:r>
            <a:r>
              <a:rPr lang="en-US" altLang="ko-KR" dirty="0">
                <a:solidFill>
                  <a:srgbClr val="EF296B"/>
                </a:solidFill>
              </a:rPr>
              <a:t>63 ]</a:t>
            </a:r>
          </a:p>
          <a:p>
            <a:pPr lvl="2"/>
            <a:r>
              <a:rPr lang="en-US" altLang="ko-KR" dirty="0">
                <a:solidFill>
                  <a:srgbClr val="00C8EB"/>
                </a:solidFill>
              </a:rPr>
              <a:t>length</a:t>
            </a:r>
            <a:r>
              <a:rPr lang="en-US" altLang="ko-KR" dirty="0"/>
              <a:t>(0x616263) = </a:t>
            </a:r>
            <a:r>
              <a:rPr lang="en-US" altLang="ko-KR" dirty="0">
                <a:solidFill>
                  <a:srgbClr val="00C8EB"/>
                </a:solidFill>
              </a:rPr>
              <a:t>3</a:t>
            </a:r>
            <a:r>
              <a:rPr lang="en-US" altLang="ko-KR" dirty="0"/>
              <a:t> ➡ 0x000000000000000000000000000000000000000000000000000000000000000</a:t>
            </a:r>
            <a:r>
              <a:rPr lang="en-US" altLang="ko-KR" dirty="0">
                <a:solidFill>
                  <a:srgbClr val="00C8EB"/>
                </a:solidFill>
              </a:rPr>
              <a:t>3</a:t>
            </a:r>
          </a:p>
          <a:p>
            <a:pPr lvl="2"/>
            <a:r>
              <a:rPr lang="en-US" altLang="ko-KR" dirty="0"/>
              <a:t>0x</a:t>
            </a:r>
            <a:r>
              <a:rPr lang="en-US" altLang="ko-KR" dirty="0">
                <a:solidFill>
                  <a:srgbClr val="EF296B"/>
                </a:solidFill>
              </a:rPr>
              <a:t>616263</a:t>
            </a:r>
            <a:r>
              <a:rPr lang="en-US" altLang="ko-KR" dirty="0">
                <a:solidFill>
                  <a:srgbClr val="00C8EB"/>
                </a:solidFill>
              </a:rPr>
              <a:t> </a:t>
            </a:r>
            <a:r>
              <a:rPr lang="en-US" altLang="ko-KR" dirty="0"/>
              <a:t>➡ right padding ➡ 0x</a:t>
            </a:r>
            <a:r>
              <a:rPr lang="en-US" altLang="ko-KR" dirty="0">
                <a:solidFill>
                  <a:srgbClr val="EF296B"/>
                </a:solidFill>
              </a:rPr>
              <a:t>616263</a:t>
            </a:r>
            <a:r>
              <a:rPr lang="en-US" altLang="ko-KR" dirty="0"/>
              <a:t>0000000000000000000000000000000000000000000000000000000000</a:t>
            </a:r>
          </a:p>
          <a:p>
            <a:pPr lvl="2"/>
            <a:r>
              <a:rPr lang="en-US" altLang="ko-KR" sz="1340" dirty="0"/>
              <a:t>0x</a:t>
            </a:r>
            <a:r>
              <a:rPr lang="en-US" altLang="ko-KR" sz="1340" dirty="0">
                <a:solidFill>
                  <a:srgbClr val="00C8EB"/>
                </a:solidFill>
              </a:rPr>
              <a:t>0000000000000000000000000000000000000000000000000000000000000003</a:t>
            </a:r>
            <a:r>
              <a:rPr lang="en-US" altLang="ko-KR" sz="1340" dirty="0">
                <a:solidFill>
                  <a:srgbClr val="EF296B"/>
                </a:solidFill>
              </a:rPr>
              <a:t>6162630000000000000000000000000000000000000000000000000000000000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AA659B6-19E7-4A15-BCC7-71BF25C9A407}"/>
              </a:ext>
            </a:extLst>
          </p:cNvPr>
          <p:cNvGraphicFramePr>
            <a:graphicFrameLocks noGrp="1"/>
          </p:cNvGraphicFramePr>
          <p:nvPr/>
        </p:nvGraphicFramePr>
        <p:xfrm>
          <a:off x="7726401" y="986420"/>
          <a:ext cx="4202247" cy="1828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258031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</a:tblGrid>
              <a:tr h="17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Solidity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ABI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address payable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address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054650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contract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address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1302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enum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uint8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struct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tuple</a:t>
                      </a:r>
                      <a:endParaRPr lang="ko-KR" altLang="en-US" sz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525326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user defined value types</a:t>
                      </a:r>
                      <a:endParaRPr lang="ko-KR" altLang="en-US" sz="12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기반 타입을 따름</a:t>
                      </a:r>
                      <a:endParaRPr lang="en-US" altLang="ko-KR" sz="1200" b="0" kern="1200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type C is V ➡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88582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0509883-8BBA-4A77-A6C6-3C83A4E27CB8}"/>
              </a:ext>
            </a:extLst>
          </p:cNvPr>
          <p:cNvSpPr txBox="1"/>
          <p:nvPr/>
        </p:nvSpPr>
        <p:spPr>
          <a:xfrm>
            <a:off x="7662002" y="659598"/>
            <a:ext cx="2143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9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Solidity to ABI </a:t>
            </a:r>
            <a:r>
              <a:rPr lang="ko-KR" altLang="en-US" sz="1600" spc="-9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타입</a:t>
            </a:r>
            <a:r>
              <a:rPr lang="en-US" altLang="ko-KR" sz="1600" spc="-9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600" spc="-9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매핑</a:t>
            </a:r>
            <a:endParaRPr lang="ko-KR" altLang="en-US" sz="1600" dirty="0"/>
          </a:p>
        </p:txBody>
      </p:sp>
      <p:sp>
        <p:nvSpPr>
          <p:cNvPr id="11" name="내용 개체 틀 6">
            <a:extLst>
              <a:ext uri="{FF2B5EF4-FFF2-40B4-BE49-F238E27FC236}">
                <a16:creationId xmlns:a16="http://schemas.microsoft.com/office/drawing/2014/main" id="{CB1D876E-20EE-4107-AE84-B2D742F9F288}"/>
              </a:ext>
            </a:extLst>
          </p:cNvPr>
          <p:cNvSpPr txBox="1">
            <a:spLocks/>
          </p:cNvSpPr>
          <p:nvPr/>
        </p:nvSpPr>
        <p:spPr>
          <a:xfrm>
            <a:off x="241299" y="5157192"/>
            <a:ext cx="11950701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string encoding </a:t>
            </a:r>
            <a:r>
              <a:rPr lang="en-US" altLang="ko-KR" sz="1400" dirty="0"/>
              <a:t>[ </a:t>
            </a:r>
            <a:r>
              <a:rPr lang="fr-FR" altLang="ko-KR" sz="1400" dirty="0"/>
              <a:t>enc(X) = enc(enc_utf8(X) ]</a:t>
            </a:r>
            <a:endParaRPr lang="en-US" altLang="ko-KR" sz="1400" dirty="0"/>
          </a:p>
          <a:p>
            <a:pPr lvl="1"/>
            <a:r>
              <a:rPr lang="en-US" altLang="ko-KR" dirty="0"/>
              <a:t>string ➡ convert to utf-8 bytes ➡ bytes encoding</a:t>
            </a:r>
            <a:endParaRPr lang="en-US" altLang="ko-KR" sz="1400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rgbClr val="EF296B"/>
                </a:solidFill>
              </a:rPr>
              <a:t>"</a:t>
            </a:r>
            <a:r>
              <a:rPr lang="en-US" altLang="ko-KR" dirty="0" err="1">
                <a:solidFill>
                  <a:srgbClr val="EF296B"/>
                </a:solidFill>
              </a:rPr>
              <a:t>abc</a:t>
            </a:r>
            <a:r>
              <a:rPr lang="en-US" altLang="ko-KR" dirty="0">
                <a:solidFill>
                  <a:srgbClr val="EF296B"/>
                </a:solidFill>
              </a:rPr>
              <a:t>"</a:t>
            </a:r>
          </a:p>
          <a:p>
            <a:pPr lvl="2"/>
            <a:r>
              <a:rPr lang="en-US" altLang="ko-KR" dirty="0"/>
              <a:t>"</a:t>
            </a:r>
            <a:r>
              <a:rPr lang="en-US" altLang="ko-KR" dirty="0" err="1"/>
              <a:t>abc</a:t>
            </a:r>
            <a:r>
              <a:rPr lang="en-US" altLang="ko-KR" dirty="0"/>
              <a:t>" ➡ </a:t>
            </a:r>
            <a:r>
              <a:rPr lang="en-US" altLang="ko-KR" dirty="0">
                <a:solidFill>
                  <a:srgbClr val="EF296B"/>
                </a:solidFill>
              </a:rPr>
              <a:t>[ </a:t>
            </a:r>
            <a:r>
              <a:rPr lang="en-US" altLang="ko-KR" dirty="0"/>
              <a:t>0x</a:t>
            </a:r>
            <a:r>
              <a:rPr lang="en-US" altLang="ko-KR" dirty="0">
                <a:solidFill>
                  <a:srgbClr val="EF296B"/>
                </a:solidFill>
              </a:rPr>
              <a:t>61, </a:t>
            </a:r>
            <a:r>
              <a:rPr lang="en-US" altLang="ko-KR" dirty="0"/>
              <a:t>0x</a:t>
            </a:r>
            <a:r>
              <a:rPr lang="en-US" altLang="ko-KR" dirty="0">
                <a:solidFill>
                  <a:srgbClr val="EF296B"/>
                </a:solidFill>
              </a:rPr>
              <a:t>62, </a:t>
            </a:r>
            <a:r>
              <a:rPr lang="en-US" altLang="ko-KR" dirty="0"/>
              <a:t>0x</a:t>
            </a:r>
            <a:r>
              <a:rPr lang="en-US" altLang="ko-KR" dirty="0">
                <a:solidFill>
                  <a:srgbClr val="EF296B"/>
                </a:solidFill>
              </a:rPr>
              <a:t>63 ]</a:t>
            </a:r>
          </a:p>
          <a:p>
            <a:pPr lvl="2"/>
            <a:r>
              <a:rPr lang="en-US" altLang="ko-KR" sz="1340" dirty="0"/>
              <a:t>0x</a:t>
            </a:r>
            <a:r>
              <a:rPr lang="en-US" altLang="ko-KR" sz="1340" dirty="0">
                <a:solidFill>
                  <a:srgbClr val="00C8EB"/>
                </a:solidFill>
              </a:rPr>
              <a:t>0000000000000000000000000000000000000000000000000000000000000003</a:t>
            </a:r>
            <a:r>
              <a:rPr lang="en-US" altLang="ko-KR" sz="1340" dirty="0">
                <a:solidFill>
                  <a:srgbClr val="EF296B"/>
                </a:solidFill>
              </a:rPr>
              <a:t>6162630000000000000000000000000000000000000000000000000000000000</a:t>
            </a:r>
            <a:endParaRPr lang="en-US" altLang="ko-KR" sz="1340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549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0C2E525-B683-4EA0-A6AC-25A35548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ABI </a:t>
            </a:r>
            <a:r>
              <a:rPr lang="ko-KR" altLang="en-US" dirty="0"/>
              <a:t>동적</a:t>
            </a:r>
            <a:r>
              <a:rPr lang="en-US" altLang="ko-KR" dirty="0"/>
              <a:t>(dynamic)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D425EF3-4368-469E-962C-9DAA5C20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950701" cy="6067253"/>
          </a:xfrm>
        </p:spPr>
        <p:txBody>
          <a:bodyPr>
            <a:normAutofit/>
          </a:bodyPr>
          <a:lstStyle/>
          <a:p>
            <a:r>
              <a:rPr lang="en-US" altLang="ko-KR" dirty="0"/>
              <a:t>T[ ] for any T </a:t>
            </a:r>
            <a:r>
              <a:rPr lang="en-US" altLang="ko-KR" sz="1400" dirty="0"/>
              <a:t>[ enc(X) = enc(k) enc(X[0], … , X[k-1]) , k = size of array ]</a:t>
            </a:r>
          </a:p>
          <a:p>
            <a:pPr lvl="1"/>
            <a:r>
              <a:rPr lang="en-US" altLang="ko-KR" dirty="0">
                <a:solidFill>
                  <a:srgbClr val="00C8EB"/>
                </a:solidFill>
              </a:rPr>
              <a:t>{size of array: uint256}</a:t>
            </a:r>
            <a:r>
              <a:rPr lang="en-US" altLang="ko-KR" dirty="0"/>
              <a:t> + </a:t>
            </a:r>
            <a:r>
              <a:rPr lang="en-US" altLang="ko-KR" dirty="0">
                <a:solidFill>
                  <a:srgbClr val="EF296B"/>
                </a:solidFill>
              </a:rPr>
              <a:t>{encoding(X[0])} </a:t>
            </a:r>
            <a:r>
              <a:rPr lang="en-US" altLang="ko-KR" dirty="0"/>
              <a:t>+</a:t>
            </a:r>
            <a:r>
              <a:rPr lang="en-US" altLang="ko-KR" dirty="0">
                <a:solidFill>
                  <a:srgbClr val="EF296B"/>
                </a:solidFill>
              </a:rPr>
              <a:t> … </a:t>
            </a:r>
            <a:r>
              <a:rPr lang="en-US" altLang="ko-KR" dirty="0"/>
              <a:t>+</a:t>
            </a:r>
            <a:r>
              <a:rPr lang="en-US" altLang="ko-KR" dirty="0">
                <a:solidFill>
                  <a:srgbClr val="EF296B"/>
                </a:solidFill>
              </a:rPr>
              <a:t> {encoding(X[k-1])}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uint256[] = [</a:t>
            </a:r>
            <a:r>
              <a:rPr lang="en-US" altLang="ko-KR" dirty="0">
                <a:solidFill>
                  <a:srgbClr val="EF296B"/>
                </a:solidFill>
              </a:rPr>
              <a:t>1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EF296B"/>
                </a:solidFill>
              </a:rPr>
              <a:t>2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EF296B"/>
                </a:solidFill>
              </a:rPr>
              <a:t>3</a:t>
            </a:r>
            <a:r>
              <a:rPr lang="en-US" altLang="ko-KR" dirty="0"/>
              <a:t>]</a:t>
            </a:r>
            <a:endParaRPr lang="en-US" altLang="ko-KR" dirty="0">
              <a:solidFill>
                <a:srgbClr val="EF296B"/>
              </a:solidFill>
            </a:endParaRPr>
          </a:p>
          <a:p>
            <a:pPr lvl="2"/>
            <a:r>
              <a:rPr lang="en-US" altLang="ko-KR" dirty="0"/>
              <a:t>size of array = </a:t>
            </a:r>
            <a:r>
              <a:rPr lang="en-US" altLang="ko-KR" dirty="0">
                <a:solidFill>
                  <a:srgbClr val="00C8EB"/>
                </a:solidFill>
              </a:rPr>
              <a:t>3</a:t>
            </a:r>
            <a:r>
              <a:rPr lang="en-US" altLang="ko-KR" dirty="0"/>
              <a:t> ➡ </a:t>
            </a:r>
            <a:r>
              <a:rPr lang="en-US" altLang="ko-KR" dirty="0">
                <a:latin typeface="Consolas" panose="020B0609020204030204" pitchFamily="49" charset="0"/>
              </a:rPr>
              <a:t>0x000000000000000000000000000000000000000000000000000000000000000</a:t>
            </a:r>
            <a:r>
              <a:rPr lang="en-US" altLang="ko-KR" dirty="0">
                <a:solidFill>
                  <a:srgbClr val="00C8EB"/>
                </a:solidFill>
                <a:latin typeface="Consolas" panose="020B0609020204030204" pitchFamily="49" charset="0"/>
              </a:rPr>
              <a:t>3</a:t>
            </a:r>
          </a:p>
          <a:p>
            <a:pPr lvl="2"/>
            <a:r>
              <a:rPr lang="en-US" altLang="ko-KR" dirty="0"/>
              <a:t>encoding(</a:t>
            </a:r>
            <a:r>
              <a:rPr lang="en-US" altLang="ko-KR" dirty="0">
                <a:solidFill>
                  <a:srgbClr val="EF296B"/>
                </a:solidFill>
              </a:rPr>
              <a:t>1</a:t>
            </a:r>
            <a:r>
              <a:rPr lang="en-US" altLang="ko-KR" dirty="0"/>
              <a:t>) = </a:t>
            </a:r>
            <a:r>
              <a:rPr lang="en-US" altLang="ko-KR" dirty="0">
                <a:latin typeface="Consolas" panose="020B0609020204030204" pitchFamily="49" charset="0"/>
              </a:rPr>
              <a:t>0x000000000000000000000000000000000000000000000000000000000000000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1</a:t>
            </a:r>
          </a:p>
          <a:p>
            <a:pPr lvl="2"/>
            <a:r>
              <a:rPr lang="en-US" altLang="ko-KR" dirty="0"/>
              <a:t>encoding(</a:t>
            </a:r>
            <a:r>
              <a:rPr lang="en-US" altLang="ko-KR" dirty="0">
                <a:solidFill>
                  <a:srgbClr val="EF296B"/>
                </a:solidFill>
              </a:rPr>
              <a:t>2</a:t>
            </a:r>
            <a:r>
              <a:rPr lang="en-US" altLang="ko-KR" dirty="0"/>
              <a:t>) = </a:t>
            </a:r>
            <a:r>
              <a:rPr lang="en-US" altLang="ko-KR" dirty="0">
                <a:latin typeface="Consolas" panose="020B0609020204030204" pitchFamily="49" charset="0"/>
              </a:rPr>
              <a:t>0x000000000000000000000000000000000000000000000000000000000000000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2</a:t>
            </a:r>
          </a:p>
          <a:p>
            <a:pPr lvl="2"/>
            <a:r>
              <a:rPr lang="en-US" altLang="ko-KR" dirty="0"/>
              <a:t>encoding(</a:t>
            </a:r>
            <a:r>
              <a:rPr lang="en-US" altLang="ko-KR" dirty="0">
                <a:solidFill>
                  <a:srgbClr val="EF296B"/>
                </a:solidFill>
              </a:rPr>
              <a:t>3</a:t>
            </a:r>
            <a:r>
              <a:rPr lang="en-US" altLang="ko-KR" dirty="0"/>
              <a:t>) = </a:t>
            </a:r>
            <a:r>
              <a:rPr lang="en-US" altLang="ko-KR" dirty="0">
                <a:latin typeface="Consolas" panose="020B0609020204030204" pitchFamily="49" charset="0"/>
              </a:rPr>
              <a:t>0x000000000000000000000000000000000000000000000000000000000000000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3</a:t>
            </a:r>
          </a:p>
          <a:p>
            <a:pPr lvl="2"/>
            <a:r>
              <a:rPr lang="en-US" altLang="ko-KR" dirty="0">
                <a:latin typeface="Consolas" panose="020B0609020204030204" pitchFamily="49" charset="0"/>
              </a:rPr>
              <a:t>0x000000000000000000000000000000000000000000000000000000000000000</a:t>
            </a:r>
            <a:r>
              <a:rPr lang="en-US" altLang="ko-KR" dirty="0">
                <a:solidFill>
                  <a:srgbClr val="00C8EB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latin typeface="Consolas" panose="020B0609020204030204" pitchFamily="49" charset="0"/>
              </a:rPr>
              <a:t>000000000000000000000000000000000000000000000000000000000000000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latin typeface="Consolas" panose="020B0609020204030204" pitchFamily="49" charset="0"/>
              </a:rPr>
              <a:t>000000000000000000000000000000000000000000000000000000000000000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latin typeface="Consolas" panose="020B0609020204030204" pitchFamily="49" charset="0"/>
              </a:rPr>
              <a:t>000000000000000000000000000000000000000000000000000000000000000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3</a:t>
            </a:r>
            <a:endParaRPr lang="en-US" altLang="ko-KR" dirty="0">
              <a:solidFill>
                <a:srgbClr val="EF296B"/>
              </a:solidFill>
            </a:endParaRPr>
          </a:p>
          <a:p>
            <a:pPr lvl="2"/>
            <a:endParaRPr lang="en-US" altLang="ko-KR" dirty="0">
              <a:solidFill>
                <a:srgbClr val="00C8EB"/>
              </a:solidFill>
            </a:endParaRPr>
          </a:p>
          <a:p>
            <a:pPr lvl="2"/>
            <a:endParaRPr lang="en-US" altLang="ko-KR" dirty="0">
              <a:solidFill>
                <a:srgbClr val="00C8EB"/>
              </a:solidFill>
            </a:endParaRPr>
          </a:p>
          <a:p>
            <a:pPr lvl="2"/>
            <a:endParaRPr lang="en-US" altLang="ko-KR" dirty="0">
              <a:solidFill>
                <a:srgbClr val="00C8EB"/>
              </a:solidFill>
            </a:endParaRPr>
          </a:p>
          <a:p>
            <a:pPr lvl="2"/>
            <a:endParaRPr lang="en-US" altLang="ko-KR" sz="1340" dirty="0"/>
          </a:p>
        </p:txBody>
      </p:sp>
      <p:sp>
        <p:nvSpPr>
          <p:cNvPr id="8" name="내용 개체 틀 6">
            <a:extLst>
              <a:ext uri="{FF2B5EF4-FFF2-40B4-BE49-F238E27FC236}">
                <a16:creationId xmlns:a16="http://schemas.microsoft.com/office/drawing/2014/main" id="{E4CBC101-B382-4832-A6E9-18AF8E686357}"/>
              </a:ext>
            </a:extLst>
          </p:cNvPr>
          <p:cNvSpPr txBox="1">
            <a:spLocks/>
          </p:cNvSpPr>
          <p:nvPr/>
        </p:nvSpPr>
        <p:spPr>
          <a:xfrm>
            <a:off x="241299" y="2892289"/>
            <a:ext cx="11950701" cy="176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40" dirty="0">
              <a:solidFill>
                <a:srgbClr val="EF296B"/>
              </a:solidFill>
            </a:endParaRPr>
          </a:p>
        </p:txBody>
      </p:sp>
      <p:sp>
        <p:nvSpPr>
          <p:cNvPr id="13" name="내용 개체 틀 6">
            <a:extLst>
              <a:ext uri="{FF2B5EF4-FFF2-40B4-BE49-F238E27FC236}">
                <a16:creationId xmlns:a16="http://schemas.microsoft.com/office/drawing/2014/main" id="{4F2AD373-3132-4E8E-9547-8730EABAF3AE}"/>
              </a:ext>
            </a:extLst>
          </p:cNvPr>
          <p:cNvSpPr txBox="1">
            <a:spLocks/>
          </p:cNvSpPr>
          <p:nvPr/>
        </p:nvSpPr>
        <p:spPr>
          <a:xfrm>
            <a:off x="227013" y="3428999"/>
            <a:ext cx="11950701" cy="2754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T[k] for static type T and k &gt;= 0  </a:t>
            </a:r>
            <a:r>
              <a:rPr lang="en-US" altLang="ko-KR" sz="1400" dirty="0"/>
              <a:t>[ </a:t>
            </a:r>
            <a:r>
              <a:rPr lang="fr-FR" altLang="ko-KR" sz="1400" dirty="0"/>
              <a:t>enc(X) = enc((X[0], ..., X[k-1]))</a:t>
            </a:r>
            <a:r>
              <a:rPr lang="en-US" altLang="ko-KR" sz="1400" dirty="0"/>
              <a:t>]</a:t>
            </a:r>
          </a:p>
          <a:p>
            <a:pPr lvl="1"/>
            <a:r>
              <a:rPr lang="en-US" altLang="ko-KR" dirty="0">
                <a:solidFill>
                  <a:srgbClr val="EF296B"/>
                </a:solidFill>
              </a:rPr>
              <a:t>{encoding(X[0])} </a:t>
            </a:r>
            <a:r>
              <a:rPr lang="en-US" altLang="ko-KR" dirty="0"/>
              <a:t>+</a:t>
            </a:r>
            <a:r>
              <a:rPr lang="en-US" altLang="ko-KR" dirty="0">
                <a:solidFill>
                  <a:srgbClr val="EF296B"/>
                </a:solidFill>
              </a:rPr>
              <a:t> … </a:t>
            </a:r>
            <a:r>
              <a:rPr lang="en-US" altLang="ko-KR" dirty="0"/>
              <a:t>+</a:t>
            </a:r>
            <a:r>
              <a:rPr lang="en-US" altLang="ko-KR" dirty="0">
                <a:solidFill>
                  <a:srgbClr val="EF296B"/>
                </a:solidFill>
              </a:rPr>
              <a:t> {encoding(X[k-1])}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uint256[3] = [</a:t>
            </a:r>
            <a:r>
              <a:rPr lang="en-US" altLang="ko-KR" dirty="0">
                <a:solidFill>
                  <a:srgbClr val="EF296B"/>
                </a:solidFill>
              </a:rPr>
              <a:t>1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EF296B"/>
                </a:solidFill>
              </a:rPr>
              <a:t>2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EF296B"/>
                </a:solidFill>
              </a:rPr>
              <a:t>3</a:t>
            </a:r>
            <a:r>
              <a:rPr lang="en-US" altLang="ko-KR" dirty="0"/>
              <a:t>]</a:t>
            </a:r>
            <a:endParaRPr lang="en-US" altLang="ko-KR" dirty="0">
              <a:solidFill>
                <a:srgbClr val="EF296B"/>
              </a:solidFill>
            </a:endParaRPr>
          </a:p>
          <a:p>
            <a:pPr lvl="2"/>
            <a:r>
              <a:rPr lang="en-US" altLang="ko-KR" dirty="0"/>
              <a:t>encoding(</a:t>
            </a:r>
            <a:r>
              <a:rPr lang="en-US" altLang="ko-KR" dirty="0">
                <a:solidFill>
                  <a:srgbClr val="EF296B"/>
                </a:solidFill>
              </a:rPr>
              <a:t>1</a:t>
            </a:r>
            <a:r>
              <a:rPr lang="en-US" altLang="ko-KR" dirty="0"/>
              <a:t>) = </a:t>
            </a:r>
            <a:r>
              <a:rPr lang="en-US" altLang="ko-KR" dirty="0">
                <a:latin typeface="Consolas" panose="020B0609020204030204" pitchFamily="49" charset="0"/>
              </a:rPr>
              <a:t>0x000000000000000000000000000000000000000000000000000000000000000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1</a:t>
            </a:r>
          </a:p>
          <a:p>
            <a:pPr lvl="2"/>
            <a:r>
              <a:rPr lang="en-US" altLang="ko-KR" dirty="0"/>
              <a:t>encoding(</a:t>
            </a:r>
            <a:r>
              <a:rPr lang="en-US" altLang="ko-KR" dirty="0">
                <a:solidFill>
                  <a:srgbClr val="EF296B"/>
                </a:solidFill>
              </a:rPr>
              <a:t>2</a:t>
            </a:r>
            <a:r>
              <a:rPr lang="en-US" altLang="ko-KR" dirty="0"/>
              <a:t>) = </a:t>
            </a:r>
            <a:r>
              <a:rPr lang="en-US" altLang="ko-KR" dirty="0">
                <a:latin typeface="Consolas" panose="020B0609020204030204" pitchFamily="49" charset="0"/>
              </a:rPr>
              <a:t>0x000000000000000000000000000000000000000000000000000000000000000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2</a:t>
            </a:r>
          </a:p>
          <a:p>
            <a:pPr lvl="2"/>
            <a:r>
              <a:rPr lang="en-US" altLang="ko-KR" dirty="0"/>
              <a:t>encoding(</a:t>
            </a:r>
            <a:r>
              <a:rPr lang="en-US" altLang="ko-KR" dirty="0">
                <a:solidFill>
                  <a:srgbClr val="EF296B"/>
                </a:solidFill>
              </a:rPr>
              <a:t>3</a:t>
            </a:r>
            <a:r>
              <a:rPr lang="en-US" altLang="ko-KR" dirty="0"/>
              <a:t>) = </a:t>
            </a:r>
            <a:r>
              <a:rPr lang="en-US" altLang="ko-KR" dirty="0">
                <a:latin typeface="Consolas" panose="020B0609020204030204" pitchFamily="49" charset="0"/>
              </a:rPr>
              <a:t>0x000000000000000000000000000000000000000000000000000000000000000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3</a:t>
            </a:r>
          </a:p>
          <a:p>
            <a:pPr lvl="2"/>
            <a:r>
              <a:rPr lang="en-US" altLang="ko-KR" dirty="0"/>
              <a:t>0x</a:t>
            </a:r>
            <a:r>
              <a:rPr lang="en-US" altLang="ko-KR" dirty="0">
                <a:latin typeface="Consolas" panose="020B0609020204030204" pitchFamily="49" charset="0"/>
              </a:rPr>
              <a:t>000000000000000000000000000000000000000000000000000000000000000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latin typeface="Consolas" panose="020B0609020204030204" pitchFamily="49" charset="0"/>
              </a:rPr>
              <a:t>000000000000000000000000000000000000000000000000000000000000000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latin typeface="Consolas" panose="020B0609020204030204" pitchFamily="49" charset="0"/>
              </a:rPr>
              <a:t>000000000000000000000000000000000000000000000000000000000000000</a:t>
            </a:r>
            <a:r>
              <a:rPr lang="en-US" altLang="ko-KR" dirty="0">
                <a:solidFill>
                  <a:srgbClr val="EF296B"/>
                </a:solidFill>
                <a:latin typeface="Consolas" panose="020B0609020204030204" pitchFamily="49" charset="0"/>
              </a:rPr>
              <a:t>3</a:t>
            </a:r>
          </a:p>
          <a:p>
            <a:pPr lvl="2"/>
            <a:endParaRPr lang="en-US" altLang="ko-KR" dirty="0">
              <a:solidFill>
                <a:srgbClr val="00C8EB"/>
              </a:solidFill>
            </a:endParaRPr>
          </a:p>
          <a:p>
            <a:pPr lvl="2"/>
            <a:endParaRPr lang="en-US" altLang="ko-KR" dirty="0">
              <a:solidFill>
                <a:srgbClr val="00C8EB"/>
              </a:solidFill>
            </a:endParaRPr>
          </a:p>
          <a:p>
            <a:pPr lvl="2"/>
            <a:endParaRPr lang="en-US" altLang="ko-KR" dirty="0">
              <a:solidFill>
                <a:srgbClr val="00C8EB"/>
              </a:solidFill>
            </a:endParaRPr>
          </a:p>
          <a:p>
            <a:pPr lvl="2"/>
            <a:endParaRPr lang="en-US" altLang="ko-KR" sz="1340" dirty="0"/>
          </a:p>
        </p:txBody>
      </p:sp>
    </p:spTree>
    <p:extLst>
      <p:ext uri="{BB962C8B-B14F-4D97-AF65-F5344CB8AC3E}">
        <p14:creationId xmlns:p14="http://schemas.microsoft.com/office/powerpoint/2010/main" val="382976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0F27273-F2B4-47FB-9922-99D2AB7D5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59"/>
            <a:ext cx="11831365" cy="6067254"/>
          </a:xfrm>
        </p:spPr>
        <p:txBody>
          <a:bodyPr>
            <a:normAutofit/>
          </a:bodyPr>
          <a:lstStyle/>
          <a:p>
            <a:pPr marL="144000"/>
            <a:r>
              <a:rPr lang="en-US" altLang="ko-KR" dirty="0" err="1">
                <a:solidFill>
                  <a:srgbClr val="00C8EB"/>
                </a:solidFill>
              </a:rPr>
              <a:t>len</a:t>
            </a:r>
            <a:r>
              <a:rPr lang="en-US" altLang="ko-KR" dirty="0">
                <a:solidFill>
                  <a:srgbClr val="00C8EB"/>
                </a:solidFill>
              </a:rPr>
              <a:t>(a)</a:t>
            </a:r>
            <a:r>
              <a:rPr lang="en-US" altLang="ko-KR" dirty="0"/>
              <a:t> : binary string </a:t>
            </a:r>
            <a:r>
              <a:rPr lang="en-US" altLang="ko-KR" dirty="0">
                <a:solidFill>
                  <a:srgbClr val="00C8EB"/>
                </a:solidFill>
              </a:rPr>
              <a:t>a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byte </a:t>
            </a:r>
            <a:r>
              <a:rPr lang="ko-KR" altLang="en-US" dirty="0"/>
              <a:t>수</a:t>
            </a:r>
            <a:r>
              <a:rPr lang="en-US" altLang="ko-KR" dirty="0"/>
              <a:t> (type: uint256)</a:t>
            </a:r>
          </a:p>
          <a:p>
            <a:pPr marL="144000"/>
            <a:r>
              <a:rPr lang="ko-KR" altLang="en-US" dirty="0"/>
              <a:t>임의 </a:t>
            </a:r>
            <a:r>
              <a:rPr lang="en-US" altLang="ko-KR" dirty="0"/>
              <a:t>ABI</a:t>
            </a:r>
            <a:r>
              <a:rPr lang="ko-KR" altLang="en-US" dirty="0"/>
              <a:t> 값 </a:t>
            </a:r>
            <a:r>
              <a:rPr lang="en-US" altLang="ko-KR" dirty="0">
                <a:solidFill>
                  <a:srgbClr val="00C8EB"/>
                </a:solidFill>
              </a:rPr>
              <a:t>X</a:t>
            </a:r>
            <a:r>
              <a:rPr lang="en-US" altLang="ko-KR" dirty="0"/>
              <a:t> </a:t>
            </a:r>
            <a:r>
              <a:rPr lang="ko-KR" altLang="en-US" dirty="0"/>
              <a:t>에 대해</a:t>
            </a:r>
            <a:r>
              <a:rPr lang="en-US" altLang="ko-KR" dirty="0"/>
              <a:t>, X</a:t>
            </a:r>
            <a:r>
              <a:rPr lang="ko-KR" altLang="en-US" dirty="0"/>
              <a:t> 에 대해 </a:t>
            </a:r>
            <a:r>
              <a:rPr lang="en-US" altLang="ko-KR" dirty="0">
                <a:solidFill>
                  <a:srgbClr val="00C8EB"/>
                </a:solidFill>
              </a:rPr>
              <a:t>enc(X)</a:t>
            </a:r>
            <a:r>
              <a:rPr lang="en-US" altLang="ko-KR" dirty="0"/>
              <a:t> </a:t>
            </a:r>
            <a:r>
              <a:rPr lang="ko-KR" altLang="en-US" dirty="0"/>
              <a:t>를 재귀적으로 정의</a:t>
            </a:r>
            <a:endParaRPr lang="en-US" altLang="ko-KR" dirty="0"/>
          </a:p>
          <a:p>
            <a:pPr marL="504000" lvl="1"/>
            <a:r>
              <a:rPr lang="en-US" altLang="ko-KR" sz="1800" dirty="0"/>
              <a:t>k &gt;= 0, T1, … , Tk </a:t>
            </a:r>
            <a:r>
              <a:rPr lang="ko-KR" altLang="en-US" sz="1800" dirty="0"/>
              <a:t>은 임의 타입</a:t>
            </a:r>
            <a:r>
              <a:rPr lang="en-US" altLang="ko-KR" sz="1800" dirty="0"/>
              <a:t> ➡</a:t>
            </a:r>
            <a:br>
              <a:rPr lang="en-US" altLang="ko-KR" sz="1800" dirty="0"/>
            </a:br>
            <a:r>
              <a:rPr lang="en-US" altLang="ko-KR" sz="1800" dirty="0"/>
              <a:t> </a:t>
            </a:r>
            <a:r>
              <a:rPr lang="ko-KR" altLang="en-US" sz="1800" dirty="0"/>
              <a:t>예</a:t>
            </a:r>
            <a:r>
              <a:rPr lang="en-US" altLang="ko-KR" sz="1800" dirty="0"/>
              <a:t>) transfer(address to, uint256 value) </a:t>
            </a:r>
            <a:r>
              <a:rPr lang="ko-KR" altLang="en-US" sz="1800" dirty="0"/>
              <a:t>➡ </a:t>
            </a:r>
            <a:r>
              <a:rPr lang="en-US" altLang="ko-KR" sz="1800" dirty="0"/>
              <a:t>k = 2,</a:t>
            </a:r>
            <a:r>
              <a:rPr lang="ko-KR" altLang="en-US" sz="1800" dirty="0"/>
              <a:t> </a:t>
            </a:r>
            <a:r>
              <a:rPr lang="en-US" altLang="ko-KR" sz="1800" dirty="0"/>
              <a:t>X = (address, uint256)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dirty="0"/>
              <a:t>X(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 가 </a:t>
            </a:r>
            <a:r>
              <a:rPr lang="en-US" altLang="ko-KR" dirty="0" err="1"/>
              <a:t>i</a:t>
            </a:r>
            <a:r>
              <a:rPr lang="ko-KR" altLang="en-US" dirty="0"/>
              <a:t> 번째 값 인 경우</a:t>
            </a:r>
            <a:r>
              <a:rPr lang="en-US" altLang="ko-KR" dirty="0"/>
              <a:t> ( 1 &lt;= </a:t>
            </a:r>
            <a:r>
              <a:rPr lang="en-US" altLang="ko-KR" dirty="0" err="1"/>
              <a:t>i</a:t>
            </a:r>
            <a:r>
              <a:rPr lang="en-US" altLang="ko-KR" dirty="0"/>
              <a:t> &lt;= k ) , end(X(</a:t>
            </a:r>
            <a:r>
              <a:rPr lang="en-US" altLang="ko-KR" dirty="0" err="1"/>
              <a:t>i</a:t>
            </a:r>
            <a:r>
              <a:rPr lang="en-US" altLang="ko-KR" dirty="0"/>
              <a:t>)) </a:t>
            </a:r>
            <a:r>
              <a:rPr lang="ko-KR" altLang="en-US" dirty="0"/>
              <a:t>는 </a:t>
            </a:r>
            <a:r>
              <a:rPr lang="en-US" altLang="ko-KR" dirty="0"/>
              <a:t>X(</a:t>
            </a:r>
            <a:r>
              <a:rPr lang="en-US" altLang="ko-KR" dirty="0" err="1"/>
              <a:t>i</a:t>
            </a:r>
            <a:r>
              <a:rPr lang="en-US" altLang="ko-KR" dirty="0"/>
              <a:t>) </a:t>
            </a:r>
            <a:r>
              <a:rPr lang="ko-KR" altLang="en-US" dirty="0"/>
              <a:t>의 </a:t>
            </a:r>
            <a:r>
              <a:rPr lang="en-US" altLang="ko-KR" dirty="0"/>
              <a:t>encoding </a:t>
            </a:r>
            <a:r>
              <a:rPr lang="ko-KR" altLang="en-US" dirty="0"/>
              <a:t>결과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ADD1312-BE51-4B7C-97AA-F120BA98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ABI Encoding Specification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AC0934-2EEC-48A0-8CF7-43686966B8B0}"/>
                  </a:ext>
                </a:extLst>
              </p:cNvPr>
              <p:cNvSpPr txBox="1"/>
              <p:nvPr/>
            </p:nvSpPr>
            <p:spPr>
              <a:xfrm>
                <a:off x="3276287" y="2266617"/>
                <a:ext cx="5641673" cy="370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rgbClr val="00C8EB"/>
                          </a:solidFill>
                          <a:effectLst/>
                          <a:latin typeface="Cambria Math" panose="02040503050406030204" pitchFamily="18" charset="0"/>
                        </a:rPr>
                        <m:t>𝑒𝑛𝑐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00C8E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00C8E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rgbClr val="EF296B"/>
                          </a:solidFill>
                          <a:effectLst/>
                          <a:latin typeface="Cambria Math" panose="02040503050406030204" pitchFamily="18" charset="0"/>
                        </a:rPr>
                        <m:t>h𝑒𝑎𝑑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sz="1600" b="0" i="1" smtClean="0">
                          <a:solidFill>
                            <a:srgbClr val="EF296B"/>
                          </a:solidFill>
                          <a:effectLst/>
                          <a:latin typeface="Cambria Math" panose="02040503050406030204" pitchFamily="18" charset="0"/>
                        </a:rPr>
                        <m:t>h𝑒𝑎𝑑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𝑡𝑎𝑖𝑙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FFC7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FFC7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rgbClr val="FFC7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AC0934-2EEC-48A0-8CF7-43686966B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287" y="2266617"/>
                <a:ext cx="5641673" cy="370294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25BF8C6-428C-40BA-85FE-C2F2862A0C3F}"/>
              </a:ext>
            </a:extLst>
          </p:cNvPr>
          <p:cNvGraphicFramePr>
            <a:graphicFrameLocks noGrp="1"/>
          </p:cNvGraphicFramePr>
          <p:nvPr/>
        </p:nvGraphicFramePr>
        <p:xfrm>
          <a:off x="540443" y="3501008"/>
          <a:ext cx="11388032" cy="1127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44038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5167703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  <a:gridCol w="4176291">
                  <a:extLst>
                    <a:ext uri="{9D8B030D-6E8A-4147-A177-3AD203B41FA5}">
                      <a16:colId xmlns:a16="http://schemas.microsoft.com/office/drawing/2014/main" val="4211650439"/>
                    </a:ext>
                  </a:extLst>
                </a:gridCol>
              </a:tblGrid>
              <a:tr h="17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</a:rPr>
                        <a:t>Type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</a:rPr>
                        <a:t>head(X(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i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</a:rPr>
                        <a:t>))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</a:rPr>
                        <a:t>tail(X(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i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lt"/>
                        </a:rPr>
                        <a:t>))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정적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(static)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enc(X(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i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))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""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동적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(dynamic)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enc(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len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( </a:t>
                      </a:r>
                      <a:r>
                        <a:rPr lang="en-US" altLang="ko-KR" sz="1400" dirty="0">
                          <a:solidFill>
                            <a:srgbClr val="EF296B"/>
                          </a:solidFill>
                          <a:latin typeface="+mn-lt"/>
                        </a:rPr>
                        <a:t>head(X(1))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… </a:t>
                      </a:r>
                      <a:r>
                        <a:rPr lang="en-US" altLang="ko-KR" sz="1400" dirty="0">
                          <a:solidFill>
                            <a:srgbClr val="EF296B"/>
                          </a:solidFill>
                          <a:latin typeface="+mn-lt"/>
                        </a:rPr>
                        <a:t>head(X(k))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+mn-lt"/>
                        </a:rPr>
                        <a:t>tail(X(1))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… </a:t>
                      </a:r>
                      <a:r>
                        <a:rPr lang="en-US" altLang="ko-KR" sz="1400" dirty="0">
                          <a:solidFill>
                            <a:srgbClr val="FFC700"/>
                          </a:solidFill>
                          <a:latin typeface="+mn-lt"/>
                        </a:rPr>
                        <a:t>tail(X(i-1))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 ))</a:t>
                      </a:r>
                    </a:p>
                    <a:p>
                      <a:pPr algn="l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= 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전체 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Argument Encoding 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시작 부터 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tail(X(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i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)) 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까지 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bytes 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enc(X(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i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))</a:t>
                      </a:r>
                      <a:endPara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5253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F2EE52-132E-4B88-B276-FC3C5AB26742}"/>
                  </a:ext>
                </a:extLst>
              </p:cNvPr>
              <p:cNvSpPr txBox="1"/>
              <p:nvPr/>
            </p:nvSpPr>
            <p:spPr>
              <a:xfrm>
                <a:off x="4027223" y="1478268"/>
                <a:ext cx="15672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baseline="-250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, …, </m:t>
                      </m:r>
                      <m:r>
                        <a:rPr lang="en-US" altLang="ko-K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𝑇𝑘</m:t>
                      </m:r>
                      <m:r>
                        <a:rPr lang="en-US" altLang="ko-KR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F2EE52-132E-4B88-B276-FC3C5AB26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223" y="1478268"/>
                <a:ext cx="1567289" cy="276999"/>
              </a:xfrm>
              <a:prstGeom prst="rect">
                <a:avLst/>
              </a:prstGeom>
              <a:blipFill>
                <a:blip r:embed="rId4"/>
                <a:stretch>
                  <a:fillRect l="-2335" r="-4280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64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298F0C3-4EC7-412C-A44B-61CA1F38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818875"/>
            <a:ext cx="11683999" cy="5923237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 indent="0">
              <a:buNone/>
            </a:pPr>
            <a:r>
              <a:rPr lang="en-US" altLang="ko-KR" dirty="0"/>
              <a:t>function </a:t>
            </a:r>
            <a:r>
              <a:rPr lang="en-US" altLang="ko-KR" dirty="0" err="1"/>
              <a:t>baz</a:t>
            </a:r>
            <a:r>
              <a:rPr lang="en-US" altLang="ko-KR" dirty="0"/>
              <a:t>(uint32 x, bool y) ➡ </a:t>
            </a:r>
            <a:r>
              <a:rPr lang="en-US" altLang="ko-KR" dirty="0" err="1"/>
              <a:t>baz</a:t>
            </a:r>
            <a:r>
              <a:rPr lang="en-US" altLang="ko-KR" dirty="0"/>
              <a:t>(69,</a:t>
            </a:r>
            <a:r>
              <a:rPr lang="ko-KR" altLang="en-US" dirty="0"/>
              <a:t> </a:t>
            </a:r>
            <a:r>
              <a:rPr lang="en-US" altLang="ko-KR" dirty="0"/>
              <a:t>true)</a:t>
            </a:r>
          </a:p>
          <a:p>
            <a:pPr marL="144000"/>
            <a:r>
              <a:rPr lang="en-US" altLang="ko-KR" dirty="0"/>
              <a:t>Function Selector : keccak-256("</a:t>
            </a:r>
            <a:r>
              <a:rPr lang="en-US" altLang="ko-KR" dirty="0" err="1">
                <a:solidFill>
                  <a:srgbClr val="00C8EB"/>
                </a:solidFill>
              </a:rPr>
              <a:t>baz</a:t>
            </a:r>
            <a:r>
              <a:rPr lang="en-US" altLang="ko-KR" dirty="0">
                <a:solidFill>
                  <a:srgbClr val="00C8EB"/>
                </a:solidFill>
              </a:rPr>
              <a:t>(uint32,bool)</a:t>
            </a:r>
            <a:r>
              <a:rPr lang="en-US" altLang="ko-KR" dirty="0"/>
              <a:t>") = 0x</a:t>
            </a:r>
            <a:r>
              <a:rPr lang="en-US" altLang="ko-KR" dirty="0">
                <a:solidFill>
                  <a:srgbClr val="00C8EB"/>
                </a:solidFill>
              </a:rPr>
              <a:t>cdcd77c0</a:t>
            </a:r>
            <a:r>
              <a:rPr lang="en-US" altLang="ko-KR" dirty="0"/>
              <a:t>…</a:t>
            </a:r>
          </a:p>
          <a:p>
            <a:pPr marL="144000"/>
            <a:r>
              <a:rPr lang="en-US" altLang="ko-KR" dirty="0"/>
              <a:t>Argument Encoding : (uint32, bool) ➡ (69,</a:t>
            </a:r>
            <a:r>
              <a:rPr lang="ko-KR" altLang="en-US" dirty="0"/>
              <a:t> </a:t>
            </a:r>
            <a:r>
              <a:rPr lang="en-US" altLang="ko-KR" dirty="0"/>
              <a:t>true)</a:t>
            </a:r>
          </a:p>
          <a:p>
            <a:pPr marL="144000"/>
            <a:endParaRPr lang="en-US" altLang="ko-KR" dirty="0"/>
          </a:p>
          <a:p>
            <a:pPr marL="144000"/>
            <a:endParaRPr lang="en-US" altLang="ko-KR" dirty="0"/>
          </a:p>
          <a:p>
            <a:pPr indent="0">
              <a:buNone/>
            </a:pPr>
            <a:endParaRPr lang="en-US" altLang="ko-KR" sz="100" dirty="0"/>
          </a:p>
          <a:p>
            <a:pPr marL="144000" indent="0">
              <a:buNone/>
            </a:pPr>
            <a:r>
              <a:rPr lang="en-US" altLang="ko-KR" sz="1600" dirty="0"/>
              <a:t>➡ </a:t>
            </a:r>
            <a:r>
              <a:rPr lang="en-US" altLang="ko-KR" sz="1600" dirty="0">
                <a:latin typeface="Consolas" panose="020B0609020204030204" pitchFamily="49" charset="0"/>
              </a:rPr>
              <a:t>"0x" + 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"000…045"</a:t>
            </a:r>
            <a:r>
              <a:rPr lang="en-US" altLang="ko-KR" sz="1600" dirty="0">
                <a:latin typeface="Consolas" panose="020B0609020204030204" pitchFamily="49" charset="0"/>
              </a:rPr>
              <a:t> + 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"000…001"</a:t>
            </a:r>
            <a:r>
              <a:rPr lang="en-US" altLang="ko-KR" sz="1600" dirty="0">
                <a:latin typeface="Consolas" panose="020B0609020204030204" pitchFamily="49" charset="0"/>
              </a:rPr>
              <a:t> + </a:t>
            </a:r>
            <a:r>
              <a:rPr lang="en-US" altLang="ko-KR" sz="1600" dirty="0">
                <a:solidFill>
                  <a:srgbClr val="FFC700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600" dirty="0">
                <a:latin typeface="Consolas" panose="020B0609020204030204" pitchFamily="49" charset="0"/>
              </a:rPr>
              <a:t> + </a:t>
            </a:r>
            <a:r>
              <a:rPr lang="en-US" altLang="ko-KR" sz="1600" dirty="0">
                <a:solidFill>
                  <a:srgbClr val="FFC700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600" dirty="0">
                <a:latin typeface="Consolas" panose="020B0609020204030204" pitchFamily="49" charset="0"/>
              </a:rPr>
              <a:t> = 0x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000…045000…001</a:t>
            </a:r>
            <a:endParaRPr lang="en-US" altLang="ko-KR" dirty="0"/>
          </a:p>
          <a:p>
            <a:pPr marL="144000"/>
            <a:r>
              <a:rPr lang="en-US" altLang="ko-KR" dirty="0"/>
              <a:t>ABI Encoding of </a:t>
            </a:r>
            <a:r>
              <a:rPr lang="en-US" altLang="ko-KR" dirty="0" err="1"/>
              <a:t>baz</a:t>
            </a:r>
            <a:r>
              <a:rPr lang="en-US" altLang="ko-KR" dirty="0"/>
              <a:t>(69, true)</a:t>
            </a:r>
            <a:b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</a:br>
            <a:br>
              <a:rPr lang="en-US" altLang="ko-KR" sz="100" dirty="0">
                <a:solidFill>
                  <a:srgbClr val="EF296B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latin typeface="Consolas" panose="020B0609020204030204" pitchFamily="49" charset="0"/>
              </a:rPr>
              <a:t>0x</a:t>
            </a:r>
            <a:r>
              <a:rPr lang="en-US" altLang="ko-KR" sz="1600" dirty="0">
                <a:solidFill>
                  <a:srgbClr val="00C8EB"/>
                </a:solidFill>
                <a:latin typeface="Consolas" panose="020B0609020204030204" pitchFamily="49" charset="0"/>
              </a:rPr>
              <a:t>cdcd77c</a:t>
            </a:r>
            <a:r>
              <a:rPr lang="en-US" altLang="ko-KR" sz="1600" dirty="0">
                <a:latin typeface="Consolas" panose="020B0609020204030204" pitchFamily="49" charset="0"/>
              </a:rPr>
              <a:t>00000000000000000000000000000000000000000000000000000000000000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45</a:t>
            </a:r>
            <a:r>
              <a:rPr lang="en-US" altLang="ko-KR" sz="1600" dirty="0">
                <a:latin typeface="Consolas" panose="020B0609020204030204" pitchFamily="49" charset="0"/>
              </a:rPr>
              <a:t>000000000000000000000000000000000000000000000000000000000000000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76F2512-BA6D-4DAD-817D-553982A1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ABI Encoding Example 1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3B59EC4-7924-4BFA-955E-21471E6B3524}"/>
              </a:ext>
            </a:extLst>
          </p:cNvPr>
          <p:cNvGraphicFramePr>
            <a:graphicFrameLocks noGrp="1"/>
          </p:cNvGraphicFramePr>
          <p:nvPr/>
        </p:nvGraphicFramePr>
        <p:xfrm>
          <a:off x="479425" y="2492896"/>
          <a:ext cx="11445873" cy="868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46270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1230354">
                  <a:extLst>
                    <a:ext uri="{9D8B030D-6E8A-4147-A177-3AD203B41FA5}">
                      <a16:colId xmlns:a16="http://schemas.microsoft.com/office/drawing/2014/main" val="710660601"/>
                    </a:ext>
                  </a:extLst>
                </a:gridCol>
                <a:gridCol w="6898576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  <a:gridCol w="2370673">
                  <a:extLst>
                    <a:ext uri="{9D8B030D-6E8A-4147-A177-3AD203B41FA5}">
                      <a16:colId xmlns:a16="http://schemas.microsoft.com/office/drawing/2014/main" val="4211650439"/>
                    </a:ext>
                  </a:extLst>
                </a:gridCol>
              </a:tblGrid>
              <a:tr h="17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Type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Value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head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tail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uint32</a:t>
                      </a:r>
                      <a:endParaRPr lang="ko-KR" altLang="en-US" sz="13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69</a:t>
                      </a:r>
                      <a:endParaRPr lang="ko-KR" altLang="en-US" sz="13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0x00000000000000000000000000000000000000000000000000000000000000</a:t>
                      </a:r>
                      <a:r>
                        <a:rPr lang="en-US" altLang="ko-KR" sz="1300" dirty="0">
                          <a:solidFill>
                            <a:srgbClr val="EF296B"/>
                          </a:solidFill>
                          <a:latin typeface="Consolas" panose="020B0609020204030204" pitchFamily="49" charset="0"/>
                        </a:rPr>
                        <a:t>45</a:t>
                      </a:r>
                      <a:endParaRPr lang="ko-KR" altLang="en-US" sz="1300" dirty="0">
                        <a:solidFill>
                          <a:srgbClr val="EF296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""</a:t>
                      </a:r>
                      <a:endParaRPr lang="ko-KR" altLang="en-US" sz="1300" dirty="0">
                        <a:solidFill>
                          <a:srgbClr val="FFC7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bool</a:t>
                      </a:r>
                      <a:endParaRPr lang="ko-KR" altLang="en-US" sz="13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true</a:t>
                      </a:r>
                      <a:endParaRPr lang="ko-KR" altLang="en-US" sz="13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0x000000000000000000000000000000000000000000000000000000000000000</a:t>
                      </a:r>
                      <a:r>
                        <a:rPr lang="en-US" altLang="ko-KR" sz="1300" dirty="0">
                          <a:solidFill>
                            <a:srgbClr val="EF296B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300" dirty="0">
                        <a:solidFill>
                          <a:srgbClr val="EF296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""</a:t>
                      </a:r>
                      <a:endParaRPr lang="ko-KR" altLang="en-US" sz="1300" dirty="0">
                        <a:solidFill>
                          <a:srgbClr val="FFC7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5253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4E95F7-534D-468F-B522-CC6664D47CB6}"/>
                  </a:ext>
                </a:extLst>
              </p:cNvPr>
              <p:cNvSpPr txBox="1"/>
              <p:nvPr/>
            </p:nvSpPr>
            <p:spPr>
              <a:xfrm>
                <a:off x="3276287" y="660271"/>
                <a:ext cx="5641673" cy="370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𝑒𝑛𝑐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rgbClr val="EF296B"/>
                          </a:solidFill>
                          <a:effectLst/>
                          <a:latin typeface="Cambria Math" panose="02040503050406030204" pitchFamily="18" charset="0"/>
                        </a:rPr>
                        <m:t>h𝑒𝑎𝑑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sz="1600" b="0" i="1" smtClean="0">
                          <a:solidFill>
                            <a:srgbClr val="EF296B"/>
                          </a:solidFill>
                          <a:effectLst/>
                          <a:latin typeface="Cambria Math" panose="02040503050406030204" pitchFamily="18" charset="0"/>
                        </a:rPr>
                        <m:t>h𝑒𝑎𝑑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𝑡𝑎𝑖𝑙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FFC7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FFC7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rgbClr val="FFC7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4E95F7-534D-468F-B522-CC6664D47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287" y="660271"/>
                <a:ext cx="5641673" cy="370294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78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A964243-5DD9-452E-9AEF-7EDA5610C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30740"/>
          </a:xfrm>
        </p:spPr>
        <p:txBody>
          <a:bodyPr>
            <a:normAutofit/>
          </a:bodyPr>
          <a:lstStyle/>
          <a:p>
            <a:r>
              <a:rPr lang="en-US" altLang="ko-KR" dirty="0"/>
              <a:t>Geth Database </a:t>
            </a:r>
            <a:r>
              <a:rPr lang="ko-KR" altLang="en-US" dirty="0"/>
              <a:t>초기화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genesis.json</a:t>
            </a:r>
            <a:r>
              <a:rPr lang="en-US" altLang="ko-KR" dirty="0"/>
              <a:t> </a:t>
            </a:r>
            <a:r>
              <a:rPr lang="ko-KR" altLang="en-US" dirty="0"/>
              <a:t>설정으로 </a:t>
            </a:r>
            <a:r>
              <a:rPr lang="en-US" altLang="ko-KR" dirty="0"/>
              <a:t>data </a:t>
            </a:r>
            <a:r>
              <a:rPr lang="ko-KR" altLang="en-US" dirty="0"/>
              <a:t>폴더에 초기화</a:t>
            </a:r>
            <a:endParaRPr lang="en-US" altLang="ko-KR" dirty="0"/>
          </a:p>
          <a:p>
            <a:r>
              <a:rPr lang="en-US" altLang="ko-KR" dirty="0"/>
              <a:t>Geth</a:t>
            </a:r>
            <a:r>
              <a:rPr lang="ko-KR" altLang="en-US" dirty="0"/>
              <a:t> 구동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16000" lvl="1" indent="0">
              <a:buNone/>
            </a:pPr>
            <a:endParaRPr lang="en-US" altLang="ko-KR" dirty="0"/>
          </a:p>
          <a:p>
            <a:pPr marL="216000" lvl="1" indent="0">
              <a:buNone/>
            </a:pPr>
            <a:endParaRPr lang="en-US" altLang="ko-KR" sz="800" dirty="0"/>
          </a:p>
          <a:p>
            <a:pPr lvl="1"/>
            <a:r>
              <a:rPr lang="en-US" altLang="ko-KR" dirty="0"/>
              <a:t>--</a:t>
            </a:r>
            <a:r>
              <a:rPr lang="en-US" altLang="ko-KR" dirty="0" err="1"/>
              <a:t>nodiscover</a:t>
            </a:r>
            <a:r>
              <a:rPr lang="en-US" altLang="ko-KR" dirty="0"/>
              <a:t> : peer </a:t>
            </a:r>
            <a:r>
              <a:rPr lang="ko-KR" altLang="en-US" dirty="0"/>
              <a:t>탐색하지 않음</a:t>
            </a:r>
            <a:endParaRPr lang="en-US" altLang="ko-KR" dirty="0"/>
          </a:p>
          <a:p>
            <a:pPr lvl="1"/>
            <a:r>
              <a:rPr lang="en-US" altLang="ko-KR" dirty="0"/>
              <a:t>--</a:t>
            </a:r>
            <a:r>
              <a:rPr lang="en-US" altLang="ko-KR" dirty="0" err="1"/>
              <a:t>ipcdisable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ipc</a:t>
            </a:r>
            <a:r>
              <a:rPr lang="ko-KR" altLang="en-US" dirty="0"/>
              <a:t> 통신 비활성화 </a:t>
            </a:r>
            <a:r>
              <a:rPr lang="en-US" altLang="ko-KR" dirty="0"/>
              <a:t>(Windows 10 WSL2 </a:t>
            </a:r>
            <a:r>
              <a:rPr lang="ko-KR" altLang="en-US" dirty="0"/>
              <a:t>환경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--allow-insecure-unlock : http</a:t>
            </a:r>
            <a:r>
              <a:rPr lang="ko-KR" altLang="en-US" dirty="0"/>
              <a:t> 통신 허용</a:t>
            </a:r>
            <a:endParaRPr lang="en-US" altLang="ko-KR" dirty="0"/>
          </a:p>
          <a:p>
            <a:pPr lvl="1"/>
            <a:r>
              <a:rPr lang="en-US" altLang="ko-KR" dirty="0"/>
              <a:t>console : console </a:t>
            </a:r>
            <a:r>
              <a:rPr lang="ko-KR" altLang="en-US" dirty="0"/>
              <a:t>오픈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930B21C-3FC5-4816-9BB5-04B86A22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구축 </a:t>
            </a:r>
            <a:r>
              <a:rPr lang="en-US" altLang="ko-KR" dirty="0"/>
              <a:t>[ </a:t>
            </a:r>
            <a:r>
              <a:rPr lang="en-US" altLang="ko-KR" dirty="0" err="1"/>
              <a:t>geth</a:t>
            </a:r>
            <a:r>
              <a:rPr lang="en-US" altLang="ko-KR" dirty="0"/>
              <a:t> ]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5AF689-8164-41AC-BEED-50E5E832D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32" y="1027118"/>
            <a:ext cx="11404965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sz="16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geth</a:t>
            </a:r>
            <a: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6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init</a:t>
            </a:r>
            <a: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--</a:t>
            </a:r>
            <a:r>
              <a:rPr kumimoji="0" lang="ko-KR" altLang="ko-KR" sz="16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datadir</a:t>
            </a:r>
            <a: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6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data</a:t>
            </a:r>
            <a: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600" b="0" i="0" u="none" strike="noStrike" cap="none" normalizeH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genesis.json</a:t>
            </a:r>
            <a:endParaRPr kumimoji="0" lang="ko-KR" altLang="ko-KR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590ACBC-3A4A-4C27-B7B3-DD4F6CB81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22" y="2170599"/>
            <a:ext cx="5591978" cy="255454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$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geth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\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datadir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data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\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networkid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5666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\ 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nodiscover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\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ipcdisable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\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http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http.port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7545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\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http.api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personal,eth,net,web3 \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http.corsdomain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'*’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\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A8AFBE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A8AFBE"/>
                </a:solidFill>
                <a:latin typeface="Consolas" panose="020B0609020204030204" pitchFamily="49" charset="0"/>
                <a:ea typeface="Bitstream Vera Sans Mono" panose="020B0609030804020204" pitchFamily="49" charset="-127"/>
              </a:rPr>
              <a:t>  --allow-insecure-unlock \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console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8646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298F0C3-4EC7-412C-A44B-61CA1F38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818875"/>
            <a:ext cx="11683999" cy="5923237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 indent="0">
              <a:buNone/>
            </a:pPr>
            <a:r>
              <a:rPr lang="en-US" altLang="ko-KR" dirty="0"/>
              <a:t>function bar(bytes3[2] memory) ➡ bar(["</a:t>
            </a:r>
            <a:r>
              <a:rPr lang="en-US" altLang="ko-KR" dirty="0" err="1"/>
              <a:t>abc</a:t>
            </a:r>
            <a:r>
              <a:rPr lang="en-US" altLang="ko-KR" dirty="0"/>
              <a:t>", "def"])</a:t>
            </a:r>
          </a:p>
          <a:p>
            <a:pPr marL="144000"/>
            <a:r>
              <a:rPr lang="en-US" altLang="ko-KR" dirty="0"/>
              <a:t>Function Selector : keccak-256("</a:t>
            </a:r>
            <a:r>
              <a:rPr lang="en-US" altLang="ko-KR" dirty="0">
                <a:solidFill>
                  <a:srgbClr val="00C8EB"/>
                </a:solidFill>
              </a:rPr>
              <a:t>bar(bytes3[2])</a:t>
            </a:r>
            <a:r>
              <a:rPr lang="en-US" altLang="ko-KR" dirty="0"/>
              <a:t>") = 0x</a:t>
            </a:r>
            <a:r>
              <a:rPr lang="en-US" altLang="ko-KR" dirty="0">
                <a:solidFill>
                  <a:srgbClr val="00C8EB"/>
                </a:solidFill>
              </a:rPr>
              <a:t>fce353f6</a:t>
            </a:r>
            <a:r>
              <a:rPr lang="en-US" altLang="ko-KR" dirty="0"/>
              <a:t>…</a:t>
            </a:r>
          </a:p>
          <a:p>
            <a:pPr marL="144000"/>
            <a:r>
              <a:rPr lang="en-US" altLang="ko-KR" dirty="0"/>
              <a:t>Argument Encoding : (byte3[2]) ➡ (["</a:t>
            </a:r>
            <a:r>
              <a:rPr lang="en-US" altLang="ko-KR" dirty="0" err="1"/>
              <a:t>abc</a:t>
            </a:r>
            <a:r>
              <a:rPr lang="en-US" altLang="ko-KR" dirty="0"/>
              <a:t>", "def"])</a:t>
            </a:r>
          </a:p>
          <a:p>
            <a:pPr marL="144000"/>
            <a:endParaRPr lang="en-US" altLang="ko-KR" dirty="0"/>
          </a:p>
          <a:p>
            <a:pPr marL="144000"/>
            <a:endParaRPr lang="en-US" altLang="ko-KR" dirty="0"/>
          </a:p>
          <a:p>
            <a:pPr indent="0">
              <a:buNone/>
            </a:pPr>
            <a:endParaRPr lang="en-US" altLang="ko-KR" sz="100" dirty="0"/>
          </a:p>
          <a:p>
            <a:pPr marL="144000" indent="0">
              <a:buNone/>
            </a:pPr>
            <a:r>
              <a:rPr lang="en-US" altLang="ko-KR" sz="1600" dirty="0"/>
              <a:t>➡ </a:t>
            </a:r>
            <a:r>
              <a:rPr lang="en-US" altLang="ko-KR" sz="1600" dirty="0">
                <a:latin typeface="Consolas" panose="020B0609020204030204" pitchFamily="49" charset="0"/>
              </a:rPr>
              <a:t>"0x" + "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616263</a:t>
            </a:r>
            <a:r>
              <a:rPr lang="en-US" altLang="ko-KR" sz="1600" dirty="0">
                <a:latin typeface="Consolas" panose="020B0609020204030204" pitchFamily="49" charset="0"/>
              </a:rPr>
              <a:t>…000000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646566</a:t>
            </a:r>
            <a:r>
              <a:rPr lang="en-US" altLang="ko-KR" sz="1600" dirty="0">
                <a:latin typeface="Consolas" panose="020B0609020204030204" pitchFamily="49" charset="0"/>
              </a:rPr>
              <a:t>…000000" + </a:t>
            </a:r>
            <a:r>
              <a:rPr lang="en-US" altLang="ko-KR" sz="1600" dirty="0">
                <a:solidFill>
                  <a:srgbClr val="FFC700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600" dirty="0">
                <a:latin typeface="Consolas" panose="020B0609020204030204" pitchFamily="49" charset="0"/>
              </a:rPr>
              <a:t> = 0x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616263</a:t>
            </a:r>
            <a:r>
              <a:rPr lang="en-US" altLang="ko-KR" sz="1600" dirty="0">
                <a:latin typeface="Consolas" panose="020B0609020204030204" pitchFamily="49" charset="0"/>
              </a:rPr>
              <a:t>…000000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646566</a:t>
            </a:r>
            <a:r>
              <a:rPr lang="en-US" altLang="ko-KR" sz="1600" dirty="0">
                <a:latin typeface="Consolas" panose="020B0609020204030204" pitchFamily="49" charset="0"/>
              </a:rPr>
              <a:t>…000000</a:t>
            </a:r>
            <a:endParaRPr lang="en-US" altLang="ko-KR" dirty="0"/>
          </a:p>
          <a:p>
            <a:pPr marL="144000"/>
            <a:r>
              <a:rPr lang="en-US" altLang="ko-KR" dirty="0"/>
              <a:t>ABI Encoding of bar(["</a:t>
            </a:r>
            <a:r>
              <a:rPr lang="en-US" altLang="ko-KR" dirty="0" err="1"/>
              <a:t>abc</a:t>
            </a:r>
            <a:r>
              <a:rPr lang="en-US" altLang="ko-KR" dirty="0"/>
              <a:t>", "def"])</a:t>
            </a:r>
            <a:br>
              <a:rPr lang="en-US" altLang="ko-KR" sz="100" dirty="0">
                <a:solidFill>
                  <a:srgbClr val="EF296B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latin typeface="Consolas" panose="020B0609020204030204" pitchFamily="49" charset="0"/>
              </a:rPr>
              <a:t>0x</a:t>
            </a:r>
            <a:r>
              <a:rPr lang="en-US" altLang="ko-KR" sz="1600" dirty="0">
                <a:solidFill>
                  <a:srgbClr val="00C8EB"/>
                </a:solidFill>
                <a:latin typeface="Consolas" panose="020B0609020204030204" pitchFamily="49" charset="0"/>
              </a:rPr>
              <a:t>fce353f6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616263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0000000000000000000000000000000000000000000000000000000000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646566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0000000000000000000000000000000000000000000000000000000000</a:t>
            </a:r>
            <a:endParaRPr lang="en-US" altLang="ko-KR" sz="1600" dirty="0">
              <a:solidFill>
                <a:srgbClr val="EF296B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76F2512-BA6D-4DAD-817D-553982A1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ABI Encoding Example 2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3B59EC4-7924-4BFA-955E-21471E6B3524}"/>
              </a:ext>
            </a:extLst>
          </p:cNvPr>
          <p:cNvGraphicFramePr>
            <a:graphicFrameLocks noGrp="1"/>
          </p:cNvGraphicFramePr>
          <p:nvPr/>
        </p:nvGraphicFramePr>
        <p:xfrm>
          <a:off x="479425" y="2492896"/>
          <a:ext cx="11445873" cy="7772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46270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1230354">
                  <a:extLst>
                    <a:ext uri="{9D8B030D-6E8A-4147-A177-3AD203B41FA5}">
                      <a16:colId xmlns:a16="http://schemas.microsoft.com/office/drawing/2014/main" val="710660601"/>
                    </a:ext>
                  </a:extLst>
                </a:gridCol>
                <a:gridCol w="6898576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  <a:gridCol w="2370673">
                  <a:extLst>
                    <a:ext uri="{9D8B030D-6E8A-4147-A177-3AD203B41FA5}">
                      <a16:colId xmlns:a16="http://schemas.microsoft.com/office/drawing/2014/main" val="4211650439"/>
                    </a:ext>
                  </a:extLst>
                </a:gridCol>
              </a:tblGrid>
              <a:tr h="17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Type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Value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head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tail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bytes3[2]</a:t>
                      </a:r>
                      <a:endParaRPr lang="ko-KR" altLang="en-US" sz="13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["</a:t>
                      </a:r>
                      <a:r>
                        <a:rPr lang="en-US" altLang="ko-KR" sz="13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abc</a:t>
                      </a:r>
                      <a:r>
                        <a:rPr lang="en-US" altLang="ko-KR" sz="13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", "def"]</a:t>
                      </a:r>
                      <a:endParaRPr lang="ko-KR" altLang="en-US" sz="13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 : 0x</a:t>
                      </a:r>
                      <a:r>
                        <a:rPr lang="en-US" altLang="ko-KR" sz="1300" dirty="0">
                          <a:solidFill>
                            <a:srgbClr val="EF296B"/>
                          </a:solidFill>
                          <a:latin typeface="Consolas" panose="020B0609020204030204" pitchFamily="49" charset="0"/>
                        </a:rPr>
                        <a:t>616263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0000000000000000000000000000000000000000000000000000000000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def :   </a:t>
                      </a:r>
                      <a:r>
                        <a:rPr lang="en-US" altLang="ko-KR" sz="1300" dirty="0">
                          <a:solidFill>
                            <a:srgbClr val="EF296B"/>
                          </a:solidFill>
                          <a:latin typeface="Consolas" panose="020B0609020204030204" pitchFamily="49" charset="0"/>
                        </a:rPr>
                        <a:t>646566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0000000000000000000000000000000000000000000000000000000000</a:t>
                      </a:r>
                      <a:endParaRPr lang="ko-KR" altLang="en-US" sz="1300" dirty="0">
                        <a:solidFill>
                          <a:srgbClr val="EF296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""</a:t>
                      </a:r>
                      <a:endParaRPr lang="ko-KR" altLang="en-US" sz="1300" dirty="0">
                        <a:solidFill>
                          <a:srgbClr val="FFC7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4E95F7-534D-468F-B522-CC6664D47CB6}"/>
                  </a:ext>
                </a:extLst>
              </p:cNvPr>
              <p:cNvSpPr txBox="1"/>
              <p:nvPr/>
            </p:nvSpPr>
            <p:spPr>
              <a:xfrm>
                <a:off x="3276287" y="660271"/>
                <a:ext cx="5641673" cy="370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𝑒𝑛𝑐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rgbClr val="EF296B"/>
                          </a:solidFill>
                          <a:effectLst/>
                          <a:latin typeface="Cambria Math" panose="02040503050406030204" pitchFamily="18" charset="0"/>
                        </a:rPr>
                        <m:t>h𝑒𝑎𝑑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sz="1600" b="0" i="1" smtClean="0">
                          <a:solidFill>
                            <a:srgbClr val="EF296B"/>
                          </a:solidFill>
                          <a:effectLst/>
                          <a:latin typeface="Cambria Math" panose="02040503050406030204" pitchFamily="18" charset="0"/>
                        </a:rPr>
                        <m:t>h𝑒𝑎𝑑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𝑡𝑎𝑖𝑙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FFC7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FFC7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rgbClr val="FFC7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4E95F7-534D-468F-B522-CC6664D47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287" y="660271"/>
                <a:ext cx="5641673" cy="370294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0435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298F0C3-4EC7-412C-A44B-61CA1F38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818875"/>
            <a:ext cx="11683999" cy="5923237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 indent="0">
              <a:buNone/>
            </a:pPr>
            <a:r>
              <a:rPr lang="en-US" altLang="ko-KR" dirty="0"/>
              <a:t>function </a:t>
            </a:r>
            <a:r>
              <a:rPr lang="en-US" altLang="ko-KR" dirty="0" err="1"/>
              <a:t>sam</a:t>
            </a:r>
            <a:r>
              <a:rPr lang="en-US" altLang="ko-KR" dirty="0"/>
              <a:t>(bytes memory, bool, </a:t>
            </a:r>
            <a:r>
              <a:rPr lang="en-US" altLang="ko-KR" dirty="0" err="1"/>
              <a:t>uint</a:t>
            </a:r>
            <a:r>
              <a:rPr lang="en-US" altLang="ko-KR" spc="100" dirty="0"/>
              <a:t>[]</a:t>
            </a:r>
            <a:r>
              <a:rPr lang="en-US" altLang="ko-KR" dirty="0"/>
              <a:t> memory) ➡ </a:t>
            </a:r>
            <a:r>
              <a:rPr lang="en-US" altLang="ko-KR" dirty="0" err="1"/>
              <a:t>sam</a:t>
            </a:r>
            <a:r>
              <a:rPr lang="en-US" altLang="ko-KR" dirty="0"/>
              <a:t>("</a:t>
            </a:r>
            <a:r>
              <a:rPr lang="en-US" altLang="ko-KR" dirty="0" err="1"/>
              <a:t>dave</a:t>
            </a:r>
            <a:r>
              <a:rPr lang="en-US" altLang="ko-KR" dirty="0"/>
              <a:t>", true, [1,2,3])</a:t>
            </a:r>
          </a:p>
          <a:p>
            <a:pPr marL="144000"/>
            <a:r>
              <a:rPr lang="en-US" altLang="ko-KR" dirty="0"/>
              <a:t>Function Selector : keccak-256("</a:t>
            </a:r>
            <a:r>
              <a:rPr lang="en-US" altLang="ko-KR" dirty="0" err="1">
                <a:solidFill>
                  <a:srgbClr val="00C8EB"/>
                </a:solidFill>
              </a:rPr>
              <a:t>sam</a:t>
            </a:r>
            <a:r>
              <a:rPr lang="en-US" altLang="ko-KR" dirty="0">
                <a:solidFill>
                  <a:srgbClr val="00C8EB"/>
                </a:solidFill>
              </a:rPr>
              <a:t>(</a:t>
            </a:r>
            <a:r>
              <a:rPr lang="en-US" altLang="ko-KR" dirty="0" err="1">
                <a:solidFill>
                  <a:srgbClr val="00C8EB"/>
                </a:solidFill>
              </a:rPr>
              <a:t>bytes,bool,uint</a:t>
            </a:r>
            <a:r>
              <a:rPr lang="en-US" altLang="ko-KR" spc="100" dirty="0">
                <a:solidFill>
                  <a:srgbClr val="00C8EB"/>
                </a:solidFill>
              </a:rPr>
              <a:t>[]</a:t>
            </a:r>
            <a:r>
              <a:rPr lang="en-US" altLang="ko-KR" dirty="0">
                <a:solidFill>
                  <a:srgbClr val="00C8EB"/>
                </a:solidFill>
              </a:rPr>
              <a:t>)</a:t>
            </a:r>
            <a:r>
              <a:rPr lang="en-US" altLang="ko-KR" dirty="0"/>
              <a:t>") = 0x</a:t>
            </a:r>
            <a:r>
              <a:rPr lang="en-US" altLang="ko-KR" dirty="0">
                <a:solidFill>
                  <a:srgbClr val="00C8EB"/>
                </a:solidFill>
              </a:rPr>
              <a:t>a5643bf2</a:t>
            </a:r>
            <a:r>
              <a:rPr lang="en-US" altLang="ko-KR" dirty="0"/>
              <a:t>…</a:t>
            </a:r>
          </a:p>
          <a:p>
            <a:pPr marL="144000"/>
            <a:r>
              <a:rPr lang="en-US" altLang="ko-KR" dirty="0"/>
              <a:t>Argument Encoding : (bytes, bool, </a:t>
            </a:r>
            <a:r>
              <a:rPr lang="en-US" altLang="ko-KR" dirty="0" err="1"/>
              <a:t>uint</a:t>
            </a:r>
            <a:r>
              <a:rPr lang="en-US" altLang="ko-KR" spc="100" dirty="0"/>
              <a:t>[]</a:t>
            </a:r>
            <a:r>
              <a:rPr lang="en-US" altLang="ko-KR" dirty="0"/>
              <a:t>) ➡ ("</a:t>
            </a:r>
            <a:r>
              <a:rPr lang="en-US" altLang="ko-KR" dirty="0" err="1"/>
              <a:t>dave</a:t>
            </a:r>
            <a:r>
              <a:rPr lang="en-US" altLang="ko-KR" dirty="0"/>
              <a:t>", true, [1,2,3])</a:t>
            </a:r>
          </a:p>
          <a:p>
            <a:pPr marL="144000"/>
            <a:endParaRPr lang="en-US" altLang="ko-KR" dirty="0"/>
          </a:p>
          <a:p>
            <a:pPr marL="144000"/>
            <a:endParaRPr lang="en-US" altLang="ko-KR" dirty="0"/>
          </a:p>
          <a:p>
            <a:pPr marL="144000"/>
            <a:endParaRPr lang="en-US" altLang="ko-KR" dirty="0"/>
          </a:p>
          <a:p>
            <a:pPr marL="144000"/>
            <a:endParaRPr lang="en-US" altLang="ko-KR" dirty="0"/>
          </a:p>
          <a:p>
            <a:pPr marL="144000"/>
            <a:endParaRPr lang="en-US" altLang="ko-KR" dirty="0"/>
          </a:p>
          <a:p>
            <a:pPr marL="144000"/>
            <a:endParaRPr lang="en-US" altLang="ko-KR" sz="1000" dirty="0"/>
          </a:p>
          <a:p>
            <a:pPr indent="0">
              <a:buNone/>
            </a:pPr>
            <a:r>
              <a:rPr lang="ko-KR" altLang="en-US" sz="1600" dirty="0">
                <a:latin typeface="Consolas" panose="020B0609020204030204" pitchFamily="49" charset="0"/>
              </a:rPr>
              <a:t>　</a:t>
            </a:r>
            <a:r>
              <a:rPr lang="en-US" altLang="ko-KR" sz="1600" dirty="0"/>
              <a:t> ➡ </a:t>
            </a:r>
            <a:r>
              <a:rPr lang="en-US" altLang="ko-KR" sz="1600" dirty="0">
                <a:latin typeface="Consolas" panose="020B0609020204030204" pitchFamily="49" charset="0"/>
              </a:rPr>
              <a:t>"0x" + "000…0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60</a:t>
            </a:r>
            <a:r>
              <a:rPr lang="en-US" altLang="ko-KR" sz="1600" dirty="0">
                <a:latin typeface="Consolas" panose="020B0609020204030204" pitchFamily="49" charset="0"/>
              </a:rPr>
              <a:t>" + "000…00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+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"000…0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a0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dirty="0">
                <a:latin typeface="Consolas" panose="020B0609020204030204" pitchFamily="49" charset="0"/>
              </a:rPr>
              <a:t>"000…00</a:t>
            </a:r>
            <a:r>
              <a:rPr lang="en-US" altLang="ko-KR" sz="1600" dirty="0">
                <a:solidFill>
                  <a:srgbClr val="FFC700"/>
                </a:solidFill>
                <a:latin typeface="Consolas" panose="020B0609020204030204" pitchFamily="49" charset="0"/>
              </a:rPr>
              <a:t>464617665</a:t>
            </a:r>
            <a:r>
              <a:rPr lang="en-US" altLang="ko-KR" sz="1600" dirty="0">
                <a:latin typeface="Consolas" panose="020B0609020204030204" pitchFamily="49" charset="0"/>
              </a:rPr>
              <a:t>…000"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dirty="0">
                <a:solidFill>
                  <a:srgbClr val="FFC700"/>
                </a:solidFill>
                <a:latin typeface="Consolas" panose="020B0609020204030204" pitchFamily="49" charset="0"/>
              </a:rPr>
              <a:t>"" </a:t>
            </a:r>
            <a:r>
              <a:rPr lang="en-US" altLang="ko-KR" sz="1600" dirty="0">
                <a:latin typeface="Consolas" panose="020B0609020204030204" pitchFamily="49" charset="0"/>
              </a:rPr>
              <a:t>+ "000…00</a:t>
            </a:r>
            <a:r>
              <a:rPr lang="en-US" altLang="ko-KR" sz="1600" dirty="0">
                <a:solidFill>
                  <a:srgbClr val="FFC7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 dirty="0">
                <a:latin typeface="Consolas" panose="020B0609020204030204" pitchFamily="49" charset="0"/>
              </a:rPr>
              <a:t>000…00</a:t>
            </a:r>
            <a:r>
              <a:rPr lang="en-US" altLang="ko-KR" sz="1600" dirty="0">
                <a:solidFill>
                  <a:srgbClr val="FFC7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latin typeface="Consolas" panose="020B0609020204030204" pitchFamily="49" charset="0"/>
              </a:rPr>
              <a:t>000…00</a:t>
            </a:r>
            <a:r>
              <a:rPr lang="en-US" altLang="ko-KR" sz="1600" dirty="0">
                <a:solidFill>
                  <a:srgbClr val="FFC7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dirty="0">
                <a:latin typeface="Consolas" panose="020B0609020204030204" pitchFamily="49" charset="0"/>
              </a:rPr>
              <a:t>000…00</a:t>
            </a:r>
            <a:r>
              <a:rPr lang="en-US" altLang="ko-KR" sz="1600" dirty="0">
                <a:solidFill>
                  <a:srgbClr val="FFC7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  <a:endParaRPr lang="en-US" altLang="ko-KR" sz="1600" dirty="0">
              <a:solidFill>
                <a:srgbClr val="FFC700"/>
              </a:solidFill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altLang="ko-KR" sz="1600" dirty="0">
              <a:solidFill>
                <a:srgbClr val="FFC700"/>
              </a:solidFill>
              <a:latin typeface="Consolas" panose="020B0609020204030204" pitchFamily="49" charset="0"/>
            </a:endParaRPr>
          </a:p>
          <a:p>
            <a:pPr indent="0">
              <a:buNone/>
            </a:pPr>
            <a:endParaRPr lang="en-US" altLang="ko-KR" sz="1600" dirty="0">
              <a:solidFill>
                <a:srgbClr val="EF296B"/>
              </a:solidFill>
              <a:latin typeface="Consolas" panose="020B0609020204030204" pitchFamily="49" charset="0"/>
            </a:endParaRPr>
          </a:p>
          <a:p>
            <a:pPr marL="144000"/>
            <a:r>
              <a:rPr lang="en-US" altLang="ko-KR" dirty="0"/>
              <a:t>ABI Encoding of bar(["</a:t>
            </a:r>
            <a:r>
              <a:rPr lang="en-US" altLang="ko-KR" dirty="0" err="1"/>
              <a:t>abc</a:t>
            </a:r>
            <a:r>
              <a:rPr lang="en-US" altLang="ko-KR" dirty="0"/>
              <a:t>", "def"])</a:t>
            </a:r>
            <a:br>
              <a:rPr lang="en-US" altLang="ko-KR" sz="100" dirty="0">
                <a:solidFill>
                  <a:srgbClr val="EF296B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latin typeface="Consolas" panose="020B0609020204030204" pitchFamily="49" charset="0"/>
              </a:rPr>
              <a:t>0x</a:t>
            </a:r>
            <a:r>
              <a:rPr lang="en-US" altLang="ko-KR" sz="1600" dirty="0">
                <a:solidFill>
                  <a:srgbClr val="00C8EB"/>
                </a:solidFill>
                <a:latin typeface="Consolas" panose="020B0609020204030204" pitchFamily="49" charset="0"/>
              </a:rPr>
              <a:t>a5643bf2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000…060000…001000…0a0</a:t>
            </a:r>
            <a:r>
              <a:rPr lang="en-US" altLang="ko-KR" sz="1600" dirty="0">
                <a:solidFill>
                  <a:srgbClr val="FFC700"/>
                </a:solidFill>
                <a:latin typeface="Consolas" panose="020B0609020204030204" pitchFamily="49" charset="0"/>
              </a:rPr>
              <a:t>000…004000…003000…001000…002000…3</a:t>
            </a:r>
            <a:endParaRPr lang="en-US" altLang="ko-KR" sz="1600" dirty="0">
              <a:solidFill>
                <a:srgbClr val="EF296B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76F2512-BA6D-4DAD-817D-553982A1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ABI Encoding Example 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4E95F7-534D-468F-B522-CC6664D47CB6}"/>
                  </a:ext>
                </a:extLst>
              </p:cNvPr>
              <p:cNvSpPr txBox="1"/>
              <p:nvPr/>
            </p:nvSpPr>
            <p:spPr>
              <a:xfrm>
                <a:off x="3276287" y="660271"/>
                <a:ext cx="5641673" cy="370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𝑒𝑛𝑐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rgbClr val="EF296B"/>
                          </a:solidFill>
                          <a:effectLst/>
                          <a:latin typeface="Cambria Math" panose="02040503050406030204" pitchFamily="18" charset="0"/>
                        </a:rPr>
                        <m:t>h𝑒𝑎𝑑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sz="1600" b="0" i="1" smtClean="0">
                          <a:solidFill>
                            <a:srgbClr val="EF296B"/>
                          </a:solidFill>
                          <a:effectLst/>
                          <a:latin typeface="Cambria Math" panose="02040503050406030204" pitchFamily="18" charset="0"/>
                        </a:rPr>
                        <m:t>h𝑒𝑎𝑑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𝑡𝑎𝑖𝑙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FFC7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FFC7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rgbClr val="FFC7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4E95F7-534D-468F-B522-CC6664D47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287" y="660271"/>
                <a:ext cx="5641673" cy="370294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BB7AE22-F682-4212-8070-895919100B26}"/>
              </a:ext>
            </a:extLst>
          </p:cNvPr>
          <p:cNvGraphicFramePr>
            <a:graphicFrameLocks noGrp="1"/>
          </p:cNvGraphicFramePr>
          <p:nvPr/>
        </p:nvGraphicFramePr>
        <p:xfrm>
          <a:off x="479425" y="2486392"/>
          <a:ext cx="11432226" cy="19507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45142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1228888">
                  <a:extLst>
                    <a:ext uri="{9D8B030D-6E8A-4147-A177-3AD203B41FA5}">
                      <a16:colId xmlns:a16="http://schemas.microsoft.com/office/drawing/2014/main" val="710660601"/>
                    </a:ext>
                  </a:extLst>
                </a:gridCol>
                <a:gridCol w="2674635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  <a:gridCol w="6583561">
                  <a:extLst>
                    <a:ext uri="{9D8B030D-6E8A-4147-A177-3AD203B41FA5}">
                      <a16:colId xmlns:a16="http://schemas.microsoft.com/office/drawing/2014/main" val="4211650439"/>
                    </a:ext>
                  </a:extLst>
                </a:gridCol>
              </a:tblGrid>
              <a:tr h="17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Type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Value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head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tail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bytes</a:t>
                      </a:r>
                      <a:endParaRPr lang="ko-KR" altLang="en-US" sz="13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"</a:t>
                      </a:r>
                      <a:r>
                        <a:rPr lang="en-US" altLang="ko-KR" sz="13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dave</a:t>
                      </a:r>
                      <a:r>
                        <a:rPr lang="en-US" altLang="ko-KR" sz="13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"</a:t>
                      </a:r>
                      <a:endParaRPr lang="ko-KR" altLang="en-US" sz="13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0x000…0</a:t>
                      </a:r>
                      <a:r>
                        <a:rPr lang="en-US" altLang="ko-KR" sz="1300" dirty="0">
                          <a:solidFill>
                            <a:srgbClr val="EF296B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  <a:endParaRPr lang="ko-KR" altLang="en-US" sz="1300" dirty="0">
                        <a:solidFill>
                          <a:srgbClr val="EF296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0x000000000000000000000000000000000000000000000000000000000000000</a:t>
                      </a:r>
                      <a:r>
                        <a:rPr lang="en-US" altLang="ko-KR" sz="13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br>
                        <a:rPr lang="en-US" altLang="ko-KR" sz="13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3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  64617665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00000000000000000000000000000000000000000000000000000000</a:t>
                      </a:r>
                      <a:endParaRPr lang="ko-KR" altLang="en-US" sz="130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bool</a:t>
                      </a:r>
                      <a:endParaRPr lang="ko-KR" altLang="en-US" sz="13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true</a:t>
                      </a:r>
                      <a:endParaRPr lang="ko-KR" altLang="en-US" sz="13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0x000…00</a:t>
                      </a:r>
                      <a:r>
                        <a:rPr lang="en-US" altLang="ko-KR" sz="1300" dirty="0">
                          <a:solidFill>
                            <a:srgbClr val="EF296B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ko-KR" altLang="en-US" sz="1300" dirty="0">
                        <a:solidFill>
                          <a:srgbClr val="EF296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""</a:t>
                      </a:r>
                      <a:endParaRPr lang="ko-KR" altLang="en-US" sz="1300" dirty="0">
                        <a:solidFill>
                          <a:srgbClr val="FFC7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525326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uint</a:t>
                      </a:r>
                      <a:r>
                        <a:rPr lang="en-US" altLang="ko-KR" sz="13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[]</a:t>
                      </a:r>
                      <a:endParaRPr lang="ko-KR" altLang="en-US" sz="13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</a:rPr>
                        <a:t>[1,2,3]</a:t>
                      </a:r>
                      <a:endParaRPr lang="ko-KR" altLang="en-US" sz="13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0x000…0</a:t>
                      </a:r>
                      <a:r>
                        <a:rPr lang="en-US" altLang="ko-KR" sz="1300" dirty="0">
                          <a:solidFill>
                            <a:srgbClr val="EF296B"/>
                          </a:solidFill>
                          <a:latin typeface="Consolas" panose="020B0609020204030204" pitchFamily="49" charset="0"/>
                        </a:rPr>
                        <a:t>a0</a:t>
                      </a:r>
                      <a:endParaRPr lang="ko-KR" altLang="en-US" sz="1300" dirty="0">
                        <a:solidFill>
                          <a:srgbClr val="EF296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0x000000000000000000000000000000000000000000000000000000000000000</a:t>
                      </a:r>
                      <a:r>
                        <a:rPr lang="en-US" altLang="ko-KR" sz="13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000000000000000000000000000000000000000000000000000000000000000</a:t>
                      </a:r>
                      <a:r>
                        <a:rPr lang="en-US" altLang="ko-KR" sz="13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000000000000000000000000000000000000000000000000000000000000000</a:t>
                      </a:r>
                      <a:r>
                        <a:rPr lang="en-US" altLang="ko-KR" sz="13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l" latinLnBrk="1"/>
                      <a:r>
                        <a:rPr lang="en-US" altLang="ko-KR" sz="13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ko-KR" sz="13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000000000000000000000000000000000000000000000000000000000000000</a:t>
                      </a:r>
                      <a:r>
                        <a:rPr lang="en-US" altLang="ko-KR" sz="130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ko-KR" altLang="en-US" sz="1300" dirty="0">
                        <a:solidFill>
                          <a:srgbClr val="FFC7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28342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809165-70D8-4131-8778-7A42AF9D14B7}"/>
                  </a:ext>
                </a:extLst>
              </p:cNvPr>
              <p:cNvSpPr txBox="1"/>
              <p:nvPr/>
            </p:nvSpPr>
            <p:spPr>
              <a:xfrm>
                <a:off x="479425" y="4509120"/>
                <a:ext cx="64391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h𝑒𝑎𝑑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ko-KR" sz="1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altLang="ko-K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𝑒𝑛𝑐</m:t>
                    </m:r>
                    <m:r>
                      <a:rPr lang="en-US" altLang="ko-K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ko-KR" sz="1400" b="0" i="1" smtClean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altLang="ko-KR" sz="1400" b="0" i="1" smtClean="0">
                        <a:solidFill>
                          <a:srgbClr val="EF296B"/>
                        </a:solidFill>
                        <a:effectLst/>
                        <a:latin typeface="Cambria Math" panose="02040503050406030204" pitchFamily="18" charset="0"/>
                      </a:rPr>
                      <m:t>h𝑒𝑎𝑑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rgbClr val="EF296B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srgbClr val="EF296B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ko-KR" sz="1400" b="0" i="1" smtClean="0">
                                <a:solidFill>
                                  <a:srgbClr val="EF296B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rgbClr val="EF296B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altLang="ko-KR" sz="1400" b="0" i="1" smtClean="0">
                        <a:solidFill>
                          <a:srgbClr val="EF296B"/>
                        </a:solidFill>
                        <a:effectLst/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ko-KR" sz="1400" b="0" i="1" smtClean="0">
                        <a:solidFill>
                          <a:srgbClr val="EF296B"/>
                        </a:solidFill>
                        <a:effectLst/>
                        <a:latin typeface="Cambria Math" panose="02040503050406030204" pitchFamily="18" charset="0"/>
                      </a:rPr>
                      <m:t>h𝑒𝑎𝑑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rgbClr val="EF296B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srgbClr val="EF296B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ko-KR" sz="1400" b="0" i="1" smtClean="0">
                                <a:solidFill>
                                  <a:srgbClr val="EF296B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rgbClr val="EF296B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altLang="ko-KR" sz="1400" b="0" i="1" smtClean="0">
                        <a:solidFill>
                          <a:srgbClr val="FFC700"/>
                        </a:solidFill>
                        <a:effectLst/>
                        <a:latin typeface="Cambria Math" panose="02040503050406030204" pitchFamily="18" charset="0"/>
                      </a:rPr>
                      <m:t>𝑡𝑎𝑖𝑙</m:t>
                    </m:r>
                    <m:r>
                      <a:rPr lang="en-US" altLang="ko-KR" sz="1400" b="0" i="1" smtClean="0">
                        <a:solidFill>
                          <a:srgbClr val="FFC7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rgbClr val="FFC7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400" b="0" i="1" smtClean="0">
                        <a:solidFill>
                          <a:srgbClr val="FFC700"/>
                        </a:solidFill>
                        <a:effectLst/>
                        <a:latin typeface="Cambria Math" panose="02040503050406030204" pitchFamily="18" charset="0"/>
                      </a:rPr>
                      <m:t>(1)</m:t>
                    </m:r>
                    <m:r>
                      <m:rPr>
                        <m:nor/>
                      </m:rPr>
                      <a:rPr lang="en-US" altLang="ko-KR" sz="1400" b="0" i="0" smtClean="0">
                        <a:solidFill>
                          <a:srgbClr val="FFC700"/>
                        </a:solidFill>
                        <a:effectLst/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ko-KR" sz="1400" b="0" i="1" smtClean="0">
                        <a:solidFill>
                          <a:srgbClr val="FFC700"/>
                        </a:solidFill>
                        <a:effectLst/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ko-KR" sz="1400" b="0" i="1" smtClean="0">
                        <a:solidFill>
                          <a:srgbClr val="FFC700"/>
                        </a:solidFill>
                        <a:effectLst/>
                        <a:latin typeface="Cambria Math" panose="02040503050406030204" pitchFamily="18" charset="0"/>
                      </a:rPr>
                      <m:t>𝑡𝑎𝑖𝑙</m:t>
                    </m:r>
                    <m:r>
                      <a:rPr lang="en-US" altLang="ko-KR" sz="1400" b="0" i="1" smtClean="0">
                        <a:solidFill>
                          <a:srgbClr val="FFC7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solidFill>
                          <a:srgbClr val="FFC7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400" b="0" i="1" smtClean="0">
                        <a:solidFill>
                          <a:srgbClr val="FFC7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rgbClr val="FFC7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srgbClr val="FFC7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solidFill>
                              <a:srgbClr val="FFC7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sz="1400" b="0" i="1" smtClean="0">
                        <a:solidFill>
                          <a:srgbClr val="FFC7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:r>
                  <a:rPr lang="en-US" altLang="ko-KR" sz="1600" dirty="0">
                    <a:solidFill>
                      <a:schemeClr val="bg1">
                        <a:lumMod val="85000"/>
                      </a:schemeClr>
                    </a:solidFill>
                  </a:rPr>
                  <a:t>))</a:t>
                </a:r>
                <a:endParaRPr lang="ko-KR" altLang="en-US" sz="16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809165-70D8-4131-8778-7A42AF9D1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25" y="4509120"/>
                <a:ext cx="6439199" cy="338554"/>
              </a:xfrm>
              <a:prstGeom prst="rect">
                <a:avLst/>
              </a:prstGeom>
              <a:blipFill>
                <a:blip r:embed="rId4"/>
                <a:stretch>
                  <a:fillRect t="-909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731530C-D54F-4368-A5DC-BE72BABE4A77}"/>
              </a:ext>
            </a:extLst>
          </p:cNvPr>
          <p:cNvCxnSpPr/>
          <p:nvPr/>
        </p:nvCxnSpPr>
        <p:spPr>
          <a:xfrm>
            <a:off x="1559496" y="5170840"/>
            <a:ext cx="0" cy="79208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2C604D1-04E0-47EC-9CFE-9E4A4FF976C8}"/>
              </a:ext>
            </a:extLst>
          </p:cNvPr>
          <p:cNvCxnSpPr>
            <a:cxnSpLocks/>
          </p:cNvCxnSpPr>
          <p:nvPr/>
        </p:nvCxnSpPr>
        <p:spPr>
          <a:xfrm>
            <a:off x="4727848" y="5229200"/>
            <a:ext cx="0" cy="28803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BF830A7-E5AB-491D-9BE0-A1033596FCF0}"/>
              </a:ext>
            </a:extLst>
          </p:cNvPr>
          <p:cNvCxnSpPr/>
          <p:nvPr/>
        </p:nvCxnSpPr>
        <p:spPr>
          <a:xfrm>
            <a:off x="7680176" y="5229200"/>
            <a:ext cx="0" cy="79208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FBC9489-8E41-404F-A8F8-76D5C54D53C0}"/>
              </a:ext>
            </a:extLst>
          </p:cNvPr>
          <p:cNvSpPr txBox="1"/>
          <p:nvPr/>
        </p:nvSpPr>
        <p:spPr>
          <a:xfrm>
            <a:off x="1612924" y="5157192"/>
            <a:ext cx="305350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</a:rPr>
              <a:t>head(1) = 32 + 32 + 32 = 96 = 0x</a:t>
            </a:r>
            <a:r>
              <a:rPr lang="en-US" altLang="ko-KR" sz="1300" dirty="0">
                <a:solidFill>
                  <a:srgbClr val="EF296B"/>
                </a:solidFill>
              </a:rPr>
              <a:t>60</a:t>
            </a:r>
            <a:endParaRPr lang="ko-KR" altLang="en-US" sz="1300" dirty="0">
              <a:solidFill>
                <a:srgbClr val="EF296B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E0846B-75F8-4E2D-AEA2-B06917E29359}"/>
              </a:ext>
            </a:extLst>
          </p:cNvPr>
          <p:cNvSpPr txBox="1"/>
          <p:nvPr/>
        </p:nvSpPr>
        <p:spPr>
          <a:xfrm>
            <a:off x="2639147" y="5591611"/>
            <a:ext cx="419105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</a:rPr>
              <a:t>head(3) = 32 + 32 + 32 + 64 + 0 = 160 = 0x</a:t>
            </a:r>
            <a:r>
              <a:rPr lang="en-US" altLang="ko-KR" sz="1300" dirty="0">
                <a:solidFill>
                  <a:srgbClr val="EF296B"/>
                </a:solidFill>
              </a:rPr>
              <a:t>a0</a:t>
            </a:r>
            <a:endParaRPr lang="ko-KR" altLang="en-US" sz="1300" dirty="0">
              <a:solidFill>
                <a:srgbClr val="EF296B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B4B8DC6-6AD5-416F-B306-9498D7331270}"/>
              </a:ext>
            </a:extLst>
          </p:cNvPr>
          <p:cNvCxnSpPr/>
          <p:nvPr/>
        </p:nvCxnSpPr>
        <p:spPr>
          <a:xfrm>
            <a:off x="1559496" y="5449580"/>
            <a:ext cx="3168352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D842591-E5B5-4193-9581-FA79D1A9351D}"/>
              </a:ext>
            </a:extLst>
          </p:cNvPr>
          <p:cNvCxnSpPr>
            <a:cxnSpLocks/>
          </p:cNvCxnSpPr>
          <p:nvPr/>
        </p:nvCxnSpPr>
        <p:spPr>
          <a:xfrm>
            <a:off x="1566320" y="5869925"/>
            <a:ext cx="611385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5086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298F0C3-4EC7-412C-A44B-61CA1F38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818875"/>
            <a:ext cx="11683999" cy="5923237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 indent="0">
              <a:buNone/>
            </a:pPr>
            <a:r>
              <a:rPr lang="en-US" altLang="ko-KR" dirty="0"/>
              <a:t>function transfer(address to, uint256 value) ➡ transfer("0x911D6B77014FA58aFD85BE49e5148CBEAA3FeE39", 1000)</a:t>
            </a:r>
          </a:p>
          <a:p>
            <a:pPr marL="144000"/>
            <a:r>
              <a:rPr lang="en-US" altLang="ko-KR" dirty="0"/>
              <a:t>Function Selector : keccak-256("</a:t>
            </a:r>
            <a:r>
              <a:rPr lang="en-US" altLang="ko-KR" dirty="0">
                <a:solidFill>
                  <a:srgbClr val="00C8EB"/>
                </a:solidFill>
              </a:rPr>
              <a:t>transfer(address,uint256)</a:t>
            </a:r>
            <a:r>
              <a:rPr lang="en-US" altLang="ko-KR" dirty="0"/>
              <a:t>") = 0x</a:t>
            </a:r>
            <a:r>
              <a:rPr lang="en-US" altLang="ko-KR" dirty="0">
                <a:solidFill>
                  <a:srgbClr val="00C8EB"/>
                </a:solidFill>
              </a:rPr>
              <a:t>a9059cbb</a:t>
            </a:r>
            <a:r>
              <a:rPr lang="en-US" altLang="ko-KR" dirty="0"/>
              <a:t>…</a:t>
            </a:r>
          </a:p>
          <a:p>
            <a:pPr marL="144000"/>
            <a:r>
              <a:rPr lang="en-US" altLang="ko-KR" dirty="0"/>
              <a:t>Argument Encoding : (address, uint256) ➡ ("0x911D6B77014FA58aFD85BE49e5148CBEAA3FeE39", 1000)</a:t>
            </a:r>
          </a:p>
          <a:p>
            <a:pPr marL="144000"/>
            <a:endParaRPr lang="en-US" altLang="ko-KR" dirty="0"/>
          </a:p>
          <a:p>
            <a:pPr marL="144000"/>
            <a:endParaRPr lang="en-US" altLang="ko-KR" dirty="0"/>
          </a:p>
          <a:p>
            <a:pPr indent="0">
              <a:buNone/>
            </a:pPr>
            <a:endParaRPr lang="en-US" altLang="ko-KR" sz="100" dirty="0"/>
          </a:p>
          <a:p>
            <a:pPr marL="144000" indent="0">
              <a:buNone/>
            </a:pPr>
            <a:r>
              <a:rPr lang="en-US" altLang="ko-KR" sz="1600" dirty="0"/>
              <a:t>➡ </a:t>
            </a:r>
            <a:r>
              <a:rPr lang="en-US" altLang="ko-KR" sz="1600" dirty="0">
                <a:latin typeface="Consolas" panose="020B0609020204030204" pitchFamily="49" charset="0"/>
              </a:rPr>
              <a:t>"0x" + 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latin typeface="Consolas" panose="020B0609020204030204" pitchFamily="49" charset="0"/>
              </a:rPr>
              <a:t>000000000000000000000000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911d6b77014fa58afd85be49e5148cbeaa3fee39"</a:t>
            </a:r>
            <a:r>
              <a:rPr lang="en-US" altLang="ko-KR" sz="1600" dirty="0">
                <a:latin typeface="Consolas" panose="020B0609020204030204" pitchFamily="49" charset="0"/>
              </a:rPr>
              <a:t> +</a:t>
            </a:r>
            <a:br>
              <a:rPr lang="en-US" altLang="ko-KR" sz="1600" dirty="0">
                <a:latin typeface="Consolas" panose="020B0609020204030204" pitchFamily="49" charset="0"/>
              </a:rPr>
            </a:br>
            <a:r>
              <a:rPr lang="ko-KR" altLang="en-US" sz="1600" dirty="0">
                <a:latin typeface="Consolas" panose="020B0609020204030204" pitchFamily="49" charset="0"/>
              </a:rPr>
              <a:t>　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latin typeface="Consolas" panose="020B0609020204030204" pitchFamily="49" charset="0"/>
              </a:rPr>
              <a:t>0000000000000000000000000000000000000000000000000000000000000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3e8"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600" dirty="0">
                <a:solidFill>
                  <a:srgbClr val="FFC700"/>
                </a:solidFill>
                <a:latin typeface="Consolas" panose="020B0609020204030204" pitchFamily="49" charset="0"/>
              </a:rPr>
              <a:t>""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600" dirty="0">
                <a:solidFill>
                  <a:srgbClr val="FFC700"/>
                </a:solidFill>
                <a:latin typeface="Consolas" panose="020B0609020204030204" pitchFamily="49" charset="0"/>
              </a:rPr>
              <a:t>""</a:t>
            </a:r>
            <a:endParaRPr lang="en-US" altLang="ko-KR" dirty="0"/>
          </a:p>
          <a:p>
            <a:pPr marL="144000"/>
            <a:r>
              <a:rPr lang="en-US" altLang="ko-KR" dirty="0"/>
              <a:t>ABI Encoding of transfer("0x911D6B77014FA58aFD85BE49e5148CBEAA3FeE39", 1000)</a:t>
            </a:r>
            <a:b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</a:br>
            <a:br>
              <a:rPr lang="en-US" altLang="ko-KR" sz="100" dirty="0">
                <a:solidFill>
                  <a:srgbClr val="EF296B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latin typeface="Consolas" panose="020B0609020204030204" pitchFamily="49" charset="0"/>
              </a:rPr>
              <a:t>0x</a:t>
            </a:r>
            <a:r>
              <a:rPr lang="en-US" altLang="ko-KR" sz="1600" dirty="0">
                <a:solidFill>
                  <a:srgbClr val="00C8EB"/>
                </a:solidFill>
                <a:latin typeface="Consolas" panose="020B0609020204030204" pitchFamily="49" charset="0"/>
              </a:rPr>
              <a:t>a9059cbb</a:t>
            </a:r>
            <a:r>
              <a:rPr lang="en-US" altLang="ko-KR" sz="1600" dirty="0">
                <a:latin typeface="Consolas" panose="020B0609020204030204" pitchFamily="49" charset="0"/>
              </a:rPr>
              <a:t>000000000000000000000000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911d6b77014fa58afd85be49e5148cbeaa3fee39</a:t>
            </a:r>
            <a:r>
              <a:rPr lang="en-US" altLang="ko-KR" sz="1600" dirty="0">
                <a:latin typeface="Consolas" panose="020B0609020204030204" pitchFamily="49" charset="0"/>
              </a:rPr>
              <a:t>0000000000000000000000000000000000000000000000000000000000000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3e8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035CDC0-2686-4791-9CC8-D1EE43907942}"/>
              </a:ext>
            </a:extLst>
          </p:cNvPr>
          <p:cNvGraphicFramePr>
            <a:graphicFrameLocks noGrp="1"/>
          </p:cNvGraphicFramePr>
          <p:nvPr/>
        </p:nvGraphicFramePr>
        <p:xfrm>
          <a:off x="479425" y="2497456"/>
          <a:ext cx="11406383" cy="85953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64047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710660601"/>
                    </a:ext>
                  </a:extLst>
                </a:gridCol>
                <a:gridCol w="6081190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  <a:gridCol w="500706">
                  <a:extLst>
                    <a:ext uri="{9D8B030D-6E8A-4147-A177-3AD203B41FA5}">
                      <a16:colId xmlns:a16="http://schemas.microsoft.com/office/drawing/2014/main" val="4211650439"/>
                    </a:ext>
                  </a:extLst>
                </a:gridCol>
              </a:tblGrid>
              <a:tr h="17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Type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Value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head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tail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7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address</a:t>
                      </a:r>
                      <a:endParaRPr lang="ko-KR" altLang="en-US" sz="127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7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0x911D6B77014FA58aFD85BE49e5148CBEAA3FeE39</a:t>
                      </a:r>
                      <a:endParaRPr lang="ko-KR" altLang="en-US" sz="127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7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0x000000000000000000000000</a:t>
                      </a:r>
                      <a:r>
                        <a:rPr lang="en-US" altLang="ko-KR" sz="1270" dirty="0">
                          <a:solidFill>
                            <a:srgbClr val="EF296B"/>
                          </a:solidFill>
                          <a:latin typeface="Consolas" panose="020B0609020204030204" pitchFamily="49" charset="0"/>
                        </a:rPr>
                        <a:t>911d6b77014fa58afd85be49e5148cbeaa3fee39</a:t>
                      </a:r>
                      <a:endParaRPr lang="ko-KR" altLang="en-US" sz="1270" dirty="0">
                        <a:solidFill>
                          <a:srgbClr val="EF296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7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""</a:t>
                      </a:r>
                      <a:endParaRPr lang="ko-KR" altLang="en-US" sz="1270" dirty="0">
                        <a:solidFill>
                          <a:srgbClr val="FFC7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7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uint256</a:t>
                      </a:r>
                      <a:endParaRPr lang="ko-KR" altLang="en-US" sz="127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7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1000</a:t>
                      </a:r>
                      <a:endParaRPr lang="ko-KR" altLang="en-US" sz="127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7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0x0000000000000000000000000000000000000000000000000000000000000</a:t>
                      </a:r>
                      <a:r>
                        <a:rPr lang="en-US" altLang="ko-KR" sz="1270" dirty="0">
                          <a:solidFill>
                            <a:srgbClr val="EF296B"/>
                          </a:solidFill>
                          <a:latin typeface="Consolas" panose="020B0609020204030204" pitchFamily="49" charset="0"/>
                        </a:rPr>
                        <a:t>3e8</a:t>
                      </a:r>
                      <a:endParaRPr lang="ko-KR" altLang="en-US" sz="1270" dirty="0">
                        <a:solidFill>
                          <a:srgbClr val="EF296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7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""</a:t>
                      </a:r>
                      <a:endParaRPr lang="ko-KR" altLang="en-US" sz="1270" dirty="0">
                        <a:solidFill>
                          <a:srgbClr val="FFC7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525326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176F2512-BA6D-4DAD-817D-553982A1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ABI Encoding Example 4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4E95F7-534D-468F-B522-CC6664D47CB6}"/>
                  </a:ext>
                </a:extLst>
              </p:cNvPr>
              <p:cNvSpPr txBox="1"/>
              <p:nvPr/>
            </p:nvSpPr>
            <p:spPr>
              <a:xfrm>
                <a:off x="3276287" y="660271"/>
                <a:ext cx="5641673" cy="370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𝑒𝑛𝑐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rgbClr val="EF296B"/>
                          </a:solidFill>
                          <a:effectLst/>
                          <a:latin typeface="Cambria Math" panose="02040503050406030204" pitchFamily="18" charset="0"/>
                        </a:rPr>
                        <m:t>h𝑒𝑎𝑑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sz="1600" b="0" i="1" smtClean="0">
                          <a:solidFill>
                            <a:srgbClr val="EF296B"/>
                          </a:solidFill>
                          <a:effectLst/>
                          <a:latin typeface="Cambria Math" panose="02040503050406030204" pitchFamily="18" charset="0"/>
                        </a:rPr>
                        <m:t>h𝑒𝑎𝑑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𝑡𝑎𝑖𝑙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FFC7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FFC7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rgbClr val="FFC7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4E95F7-534D-468F-B522-CC6664D47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287" y="660271"/>
                <a:ext cx="5641673" cy="370294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8201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298F0C3-4EC7-412C-A44B-61CA1F38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818875"/>
            <a:ext cx="11683999" cy="5923237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pPr marL="144000"/>
            <a:r>
              <a:rPr lang="en-US" altLang="ko-KR" dirty="0"/>
              <a:t>function transfer(address to, uint256 value) ➡ transfer("0x911D6B77014FA58aFD85BE49e5148CBEAA3FeE39", 1000) , </a:t>
            </a:r>
            <a:br>
              <a:rPr lang="en-US" altLang="ko-KR" dirty="0"/>
            </a:br>
            <a:r>
              <a:rPr lang="en-US" altLang="ko-KR" dirty="0"/>
              <a:t>function selector : keccak-256("transfer(address,uint256)") = 0x</a:t>
            </a:r>
            <a:r>
              <a:rPr lang="en-US" altLang="ko-KR" dirty="0">
                <a:solidFill>
                  <a:srgbClr val="00C8EB"/>
                </a:solidFill>
              </a:rPr>
              <a:t>a9059cbb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indent="0">
              <a:buNone/>
            </a:pPr>
            <a:r>
              <a:rPr lang="ko-KR" altLang="en-US" sz="1600" dirty="0">
                <a:latin typeface="Consolas" panose="020B0609020204030204" pitchFamily="49" charset="0"/>
              </a:rPr>
              <a:t>　</a:t>
            </a:r>
            <a:r>
              <a:rPr lang="en-US" altLang="ko-KR" sz="1600" dirty="0"/>
              <a:t>➡ </a:t>
            </a:r>
            <a:r>
              <a:rPr lang="en-US" altLang="ko-KR" sz="1600" dirty="0">
                <a:latin typeface="Consolas" panose="020B0609020204030204" pitchFamily="49" charset="0"/>
              </a:rPr>
              <a:t>"0x" + 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"000000000000000000000000911d6b77014fa58afd85be49e5148cbeaa3fee39"</a:t>
            </a:r>
            <a:r>
              <a:rPr lang="en-US" altLang="ko-KR" sz="1600" dirty="0">
                <a:latin typeface="Consolas" panose="020B0609020204030204" pitchFamily="49" charset="0"/>
              </a:rPr>
              <a:t> +</a:t>
            </a:r>
            <a:br>
              <a:rPr lang="en-US" altLang="ko-KR" sz="1600" dirty="0">
                <a:latin typeface="Consolas" panose="020B0609020204030204" pitchFamily="49" charset="0"/>
              </a:rPr>
            </a:br>
            <a:r>
              <a:rPr lang="ko-KR" altLang="en-US" sz="1600" dirty="0">
                <a:latin typeface="Consolas" panose="020B0609020204030204" pitchFamily="49" charset="0"/>
              </a:rPr>
              <a:t>　　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"00000000000000000000000000000000000000000000000000000000000003e8"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600" dirty="0">
                <a:solidFill>
                  <a:srgbClr val="FFC700"/>
                </a:solidFill>
                <a:latin typeface="Consolas" panose="020B0609020204030204" pitchFamily="49" charset="0"/>
              </a:rPr>
              <a:t>""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600" dirty="0">
                <a:solidFill>
                  <a:srgbClr val="FFC700"/>
                </a:solidFill>
                <a:latin typeface="Consolas" panose="020B0609020204030204" pitchFamily="49" charset="0"/>
              </a:rPr>
              <a:t>""</a:t>
            </a:r>
            <a:endParaRPr lang="en-US" altLang="ko-KR" sz="1600" dirty="0">
              <a:solidFill>
                <a:srgbClr val="EF296B"/>
              </a:solidFill>
              <a:latin typeface="Consolas" panose="020B0609020204030204" pitchFamily="49" charset="0"/>
            </a:endParaRPr>
          </a:p>
          <a:p>
            <a:pPr indent="0">
              <a:buNone/>
            </a:pPr>
            <a:b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</a:br>
            <a:r>
              <a:rPr lang="ko-KR" altLang="en-US" sz="1600" dirty="0">
                <a:solidFill>
                  <a:srgbClr val="EF296B"/>
                </a:solidFill>
                <a:latin typeface="Consolas" panose="020B0609020204030204" pitchFamily="49" charset="0"/>
              </a:rPr>
              <a:t>　</a:t>
            </a:r>
            <a:r>
              <a:rPr lang="en-US" altLang="ko-KR" sz="1600" dirty="0"/>
              <a:t>➡ </a:t>
            </a:r>
            <a:r>
              <a:rPr lang="en-US" altLang="ko-KR" sz="1600" dirty="0">
                <a:latin typeface="Consolas" panose="020B0609020204030204" pitchFamily="49" charset="0"/>
              </a:rPr>
              <a:t>0x</a:t>
            </a:r>
            <a:r>
              <a:rPr lang="en-US" altLang="ko-KR" sz="1600" dirty="0">
                <a:solidFill>
                  <a:srgbClr val="00C8EB"/>
                </a:solidFill>
                <a:latin typeface="Consolas" panose="020B0609020204030204" pitchFamily="49" charset="0"/>
              </a:rPr>
              <a:t>a9059cbb</a:t>
            </a:r>
            <a:r>
              <a:rPr lang="en-US" altLang="ko-KR" sz="1600" dirty="0">
                <a:solidFill>
                  <a:srgbClr val="EF296B"/>
                </a:solidFill>
                <a:latin typeface="Consolas" panose="020B0609020204030204" pitchFamily="49" charset="0"/>
              </a:rPr>
              <a:t>000000000000000000000000911d6b77014fa58afd85be49e5148cbeaa3fee39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76F2512-BA6D-4DAD-817D-553982A1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ABI Encoding Specification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4E95F7-534D-468F-B522-CC6664D47CB6}"/>
                  </a:ext>
                </a:extLst>
              </p:cNvPr>
              <p:cNvSpPr txBox="1"/>
              <p:nvPr/>
            </p:nvSpPr>
            <p:spPr>
              <a:xfrm>
                <a:off x="3274040" y="660271"/>
                <a:ext cx="5641673" cy="370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𝑒𝑛𝑐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rgbClr val="EF296B"/>
                          </a:solidFill>
                          <a:effectLst/>
                          <a:latin typeface="Cambria Math" panose="02040503050406030204" pitchFamily="18" charset="0"/>
                        </a:rPr>
                        <m:t>h𝑒𝑎𝑑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sz="1600" b="0" i="1" smtClean="0">
                          <a:solidFill>
                            <a:srgbClr val="EF296B"/>
                          </a:solidFill>
                          <a:effectLst/>
                          <a:latin typeface="Cambria Math" panose="02040503050406030204" pitchFamily="18" charset="0"/>
                        </a:rPr>
                        <m:t>h𝑒𝑎𝑑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EF296B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EF296B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𝑡𝑎𝑖𝑙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rgbClr val="FFC7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FFC7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FFC7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rgbClr val="FFC70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rgbClr val="FFC7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4E95F7-534D-468F-B522-CC6664D47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040" y="660271"/>
                <a:ext cx="5641673" cy="370294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1FC6497-4126-41B8-97F3-CD5AB22FA31B}"/>
              </a:ext>
            </a:extLst>
          </p:cNvPr>
          <p:cNvSpPr txBox="1"/>
          <p:nvPr/>
        </p:nvSpPr>
        <p:spPr>
          <a:xfrm>
            <a:off x="5639937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A8AF37-E09C-4B20-ADBC-41DFFD3E80C4}"/>
              </a:ext>
            </a:extLst>
          </p:cNvPr>
          <p:cNvSpPr txBox="1"/>
          <p:nvPr/>
        </p:nvSpPr>
        <p:spPr>
          <a:xfrm>
            <a:off x="5639937" y="291379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AB8F950-9763-4F57-B8BC-37F340F71D27}"/>
              </a:ext>
            </a:extLst>
          </p:cNvPr>
          <p:cNvGraphicFramePr>
            <a:graphicFrameLocks noGrp="1"/>
          </p:cNvGraphicFramePr>
          <p:nvPr/>
        </p:nvGraphicFramePr>
        <p:xfrm>
          <a:off x="479425" y="1910008"/>
          <a:ext cx="11406383" cy="85953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64047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710660601"/>
                    </a:ext>
                  </a:extLst>
                </a:gridCol>
                <a:gridCol w="6081190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  <a:gridCol w="500706">
                  <a:extLst>
                    <a:ext uri="{9D8B030D-6E8A-4147-A177-3AD203B41FA5}">
                      <a16:colId xmlns:a16="http://schemas.microsoft.com/office/drawing/2014/main" val="4211650439"/>
                    </a:ext>
                  </a:extLst>
                </a:gridCol>
              </a:tblGrid>
              <a:tr h="17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Type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Value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head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lt"/>
                        </a:rPr>
                        <a:t>tail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7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address</a:t>
                      </a:r>
                      <a:endParaRPr lang="ko-KR" altLang="en-US" sz="127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7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0x911D6B77014FA58aFD85BE49e5148CBEAA3FeE39</a:t>
                      </a:r>
                      <a:endParaRPr lang="ko-KR" altLang="en-US" sz="127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7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0x000000000000000000000000</a:t>
                      </a:r>
                      <a:r>
                        <a:rPr lang="en-US" altLang="ko-KR" sz="1270" dirty="0">
                          <a:solidFill>
                            <a:srgbClr val="EF296B"/>
                          </a:solidFill>
                          <a:latin typeface="Consolas" panose="020B0609020204030204" pitchFamily="49" charset="0"/>
                        </a:rPr>
                        <a:t>911d6b77014fa58afd85be49e5148cbeaa3fee39</a:t>
                      </a:r>
                      <a:endParaRPr lang="ko-KR" altLang="en-US" sz="1270" dirty="0">
                        <a:solidFill>
                          <a:srgbClr val="EF296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7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""</a:t>
                      </a:r>
                      <a:endParaRPr lang="ko-KR" altLang="en-US" sz="1270" dirty="0">
                        <a:solidFill>
                          <a:srgbClr val="FFC7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134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7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uint256</a:t>
                      </a:r>
                      <a:endParaRPr lang="ko-KR" altLang="en-US" sz="127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7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1000</a:t>
                      </a:r>
                      <a:endParaRPr lang="ko-KR" altLang="en-US" sz="127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7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0x0000000000000000000000000000000000000000000000000000000000000</a:t>
                      </a:r>
                      <a:r>
                        <a:rPr lang="en-US" altLang="ko-KR" sz="1270" dirty="0">
                          <a:solidFill>
                            <a:srgbClr val="EF296B"/>
                          </a:solidFill>
                          <a:latin typeface="Consolas" panose="020B0609020204030204" pitchFamily="49" charset="0"/>
                        </a:rPr>
                        <a:t>3e8</a:t>
                      </a:r>
                      <a:endParaRPr lang="ko-KR" altLang="en-US" sz="1270" dirty="0">
                        <a:solidFill>
                          <a:srgbClr val="EF296B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7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""</a:t>
                      </a:r>
                      <a:endParaRPr lang="ko-KR" altLang="en-US" sz="1270" dirty="0">
                        <a:solidFill>
                          <a:srgbClr val="FFC7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525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5836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71D43F6F-BD16-402C-A27A-70DD2FC81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033" b="1555"/>
          <a:stretch/>
        </p:blipFill>
        <p:spPr>
          <a:xfrm>
            <a:off x="4296000" y="660772"/>
            <a:ext cx="3600000" cy="222253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A32D4CC8-5E85-42CE-9702-F650AADD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</a:t>
            </a:r>
            <a:r>
              <a:rPr lang="en-US" altLang="ko-KR" dirty="0"/>
              <a:t>(Transaction) [ </a:t>
            </a:r>
            <a:r>
              <a:rPr lang="ko-KR" altLang="en-US" dirty="0"/>
              <a:t>황서</a:t>
            </a:r>
            <a:r>
              <a:rPr lang="en-US" altLang="ko-KR" dirty="0"/>
              <a:t>(Yellow Paper), BERLIN VERSION 934279c – 2022-04-07 ]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24FAE7-E9E4-446C-A8FB-EA4D5584E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298" y="657226"/>
            <a:ext cx="3600000" cy="586221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0784DC1-A25A-4688-86C3-412262D2B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800" y="2879420"/>
            <a:ext cx="3600000" cy="344184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1AB51CE-4364-47B2-8B45-793F5C24D1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8248" y="663754"/>
            <a:ext cx="3600000" cy="532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586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B716A69-43E6-41EB-BE5E-3FF8ACC5B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Legacy, Type </a:t>
            </a:r>
            <a:r>
              <a:rPr lang="ko-KR" altLang="en-US" dirty="0"/>
              <a:t>트랜잭션 이미지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90B6BAE-EA50-412A-B0EF-C2D6DFC3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</a:t>
            </a:r>
          </a:p>
        </p:txBody>
      </p:sp>
    </p:spTree>
    <p:extLst>
      <p:ext uri="{BB962C8B-B14F-4D97-AF65-F5344CB8AC3E}">
        <p14:creationId xmlns:p14="http://schemas.microsoft.com/office/powerpoint/2010/main" val="28118059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9D4944E-D8D4-4690-8939-8B42DB38E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59"/>
            <a:ext cx="11683999" cy="6067253"/>
          </a:xfrm>
        </p:spPr>
        <p:txBody>
          <a:bodyPr>
            <a:normAutofit/>
          </a:bodyPr>
          <a:lstStyle/>
          <a:p>
            <a:r>
              <a:rPr lang="ko-KR" altLang="en-US" dirty="0"/>
              <a:t>트랜잭션 유형 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EIP-2718</a:t>
            </a:r>
            <a:r>
              <a:rPr lang="en-US" altLang="ko-KR" dirty="0"/>
              <a:t>: Typed Transaction Envelope, Berlin </a:t>
            </a:r>
            <a:r>
              <a:rPr lang="en-US" altLang="ko-KR" dirty="0" err="1"/>
              <a:t>Hardfork</a:t>
            </a:r>
            <a:r>
              <a:rPr lang="en-US" altLang="ko-KR" dirty="0"/>
              <a:t>, #12,244,000, 2021-04-15 10:07:03 UTC)</a:t>
            </a:r>
          </a:p>
          <a:p>
            <a:pPr lvl="1"/>
            <a:r>
              <a:rPr lang="ko-KR" altLang="en-US" dirty="0"/>
              <a:t>첫번째 바이트</a:t>
            </a:r>
            <a:r>
              <a:rPr lang="en-US" altLang="ko-KR" dirty="0"/>
              <a:t> : </a:t>
            </a:r>
            <a:r>
              <a:rPr lang="en-US" altLang="ko-KR" dirty="0">
                <a:solidFill>
                  <a:srgbClr val="00C8EB"/>
                </a:solidFill>
              </a:rPr>
              <a:t>legacy [0xc0, 0xfe]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EF296B"/>
                </a:solidFill>
              </a:rPr>
              <a:t>typed [0x0, 0x7f]</a:t>
            </a:r>
          </a:p>
          <a:p>
            <a:r>
              <a:rPr lang="en-US" altLang="ko-KR" dirty="0"/>
              <a:t>Transaction </a:t>
            </a:r>
          </a:p>
          <a:p>
            <a:pPr lvl="1"/>
            <a:r>
              <a:rPr lang="en-US" altLang="ko-KR" dirty="0"/>
              <a:t>root hash = </a:t>
            </a:r>
            <a:r>
              <a:rPr lang="en-US" altLang="ko-KR" dirty="0" err="1"/>
              <a:t>patriciaTrie</a:t>
            </a:r>
            <a:r>
              <a:rPr lang="en-US" altLang="ko-KR" dirty="0"/>
              <a:t>(</a:t>
            </a:r>
            <a:r>
              <a:rPr lang="en-US" altLang="ko-KR" dirty="0" err="1"/>
              <a:t>rlp</a:t>
            </a:r>
            <a:r>
              <a:rPr lang="en-US" altLang="ko-KR" dirty="0"/>
              <a:t>(Index of transaction) =&gt; Transaction)</a:t>
            </a:r>
          </a:p>
          <a:p>
            <a:pPr lvl="1"/>
            <a:r>
              <a:rPr lang="en-US" altLang="ko-KR" dirty="0"/>
              <a:t>Transaction : </a:t>
            </a:r>
            <a:r>
              <a:rPr lang="en-US" altLang="ko-KR" dirty="0" err="1">
                <a:solidFill>
                  <a:srgbClr val="00C8EB"/>
                </a:solidFill>
              </a:rPr>
              <a:t>LegacyTransaction</a:t>
            </a:r>
            <a:r>
              <a:rPr lang="en-US" altLang="ko-KR" dirty="0">
                <a:solidFill>
                  <a:srgbClr val="00C8EB"/>
                </a:solidFill>
              </a:rPr>
              <a:t> 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>
                <a:solidFill>
                  <a:srgbClr val="EF296B"/>
                </a:solidFill>
              </a:rPr>
              <a:t>TransactionType</a:t>
            </a:r>
            <a:r>
              <a:rPr lang="en-US" altLang="ko-KR" dirty="0">
                <a:solidFill>
                  <a:srgbClr val="EF296B"/>
                </a:solidFill>
              </a:rPr>
              <a:t> || </a:t>
            </a:r>
            <a:r>
              <a:rPr lang="en-US" altLang="ko-KR" dirty="0" err="1">
                <a:solidFill>
                  <a:srgbClr val="EF296B"/>
                </a:solidFill>
              </a:rPr>
              <a:t>TransactionPayload</a:t>
            </a:r>
            <a:endParaRPr lang="en-US" altLang="ko-KR" dirty="0">
              <a:solidFill>
                <a:srgbClr val="EF296B"/>
              </a:solidFill>
            </a:endParaRPr>
          </a:p>
          <a:p>
            <a:pPr lvl="1"/>
            <a:r>
              <a:rPr lang="en-US" altLang="ko-KR" dirty="0" err="1"/>
              <a:t>TransactionType</a:t>
            </a:r>
            <a:r>
              <a:rPr lang="en-US" altLang="ko-KR" dirty="0"/>
              <a:t> :  unsigned</a:t>
            </a:r>
            <a:r>
              <a:rPr lang="ko-KR" altLang="en-US" dirty="0"/>
              <a:t> </a:t>
            </a:r>
            <a:r>
              <a:rPr lang="en-US" altLang="ko-KR" dirty="0"/>
              <a:t>8bit </a:t>
            </a:r>
            <a:r>
              <a:rPr lang="ko-KR" altLang="en-US" dirty="0"/>
              <a:t>숫자 </a:t>
            </a:r>
            <a:r>
              <a:rPr lang="en-US" altLang="ko-KR" dirty="0"/>
              <a:t>[0, 0x7f] </a:t>
            </a:r>
          </a:p>
          <a:p>
            <a:pPr lvl="1"/>
            <a:r>
              <a:rPr lang="en-US" altLang="ko-KR" dirty="0" err="1"/>
              <a:t>TransactionPayload</a:t>
            </a:r>
            <a:r>
              <a:rPr lang="en-US" altLang="ko-KR" dirty="0"/>
              <a:t> : </a:t>
            </a:r>
            <a:r>
              <a:rPr lang="en-US" altLang="ko-KR" dirty="0" err="1"/>
              <a:t>TransactionType</a:t>
            </a:r>
            <a:r>
              <a:rPr lang="en-US" altLang="ko-KR" dirty="0"/>
              <a:t> </a:t>
            </a:r>
            <a:r>
              <a:rPr lang="ko-KR" altLang="en-US" dirty="0"/>
              <a:t>별 </a:t>
            </a:r>
            <a:r>
              <a:rPr lang="en-US" altLang="ko-KR" dirty="0"/>
              <a:t>EIP</a:t>
            </a:r>
            <a:r>
              <a:rPr lang="ko-KR" altLang="en-US" dirty="0"/>
              <a:t>에서 정의할 </a:t>
            </a:r>
            <a:r>
              <a:rPr lang="en-US" altLang="ko-KR" dirty="0"/>
              <a:t>byte array</a:t>
            </a:r>
          </a:p>
          <a:p>
            <a:r>
              <a:rPr lang="en-US" altLang="ko-KR" dirty="0"/>
              <a:t>Receipt</a:t>
            </a:r>
          </a:p>
          <a:p>
            <a:pPr lvl="1"/>
            <a:r>
              <a:rPr lang="en-US" altLang="ko-KR" dirty="0"/>
              <a:t>receipt root = </a:t>
            </a:r>
            <a:r>
              <a:rPr lang="en-US" altLang="ko-KR" dirty="0" err="1"/>
              <a:t>patriciaTrie</a:t>
            </a:r>
            <a:r>
              <a:rPr lang="en-US" altLang="ko-KR" dirty="0"/>
              <a:t>(</a:t>
            </a:r>
            <a:r>
              <a:rPr lang="en-US" altLang="ko-KR" dirty="0" err="1"/>
              <a:t>rlp</a:t>
            </a:r>
            <a:r>
              <a:rPr lang="en-US" altLang="ko-KR" dirty="0"/>
              <a:t>(Index of transaction) =&gt; Receipt)</a:t>
            </a:r>
          </a:p>
          <a:p>
            <a:pPr lvl="1"/>
            <a:r>
              <a:rPr lang="en-US" altLang="ko-KR" dirty="0"/>
              <a:t>Receipt : </a:t>
            </a:r>
            <a:r>
              <a:rPr lang="en-US" altLang="ko-KR" dirty="0" err="1">
                <a:solidFill>
                  <a:srgbClr val="00C8EB"/>
                </a:solidFill>
              </a:rPr>
              <a:t>LegacyReceipt</a:t>
            </a:r>
            <a:r>
              <a:rPr lang="en-US" altLang="ko-KR" dirty="0"/>
              <a:t>  </a:t>
            </a:r>
            <a:r>
              <a:rPr lang="ko-KR" altLang="en-US" dirty="0"/>
              <a:t>또는 </a:t>
            </a:r>
            <a:r>
              <a:rPr lang="en-US" altLang="ko-KR" dirty="0" err="1">
                <a:solidFill>
                  <a:srgbClr val="EF296B"/>
                </a:solidFill>
              </a:rPr>
              <a:t>TransactionType</a:t>
            </a:r>
            <a:r>
              <a:rPr lang="en-US" altLang="ko-KR" dirty="0">
                <a:solidFill>
                  <a:srgbClr val="EF296B"/>
                </a:solidFill>
              </a:rPr>
              <a:t> || </a:t>
            </a:r>
            <a:r>
              <a:rPr lang="en-US" altLang="ko-KR" dirty="0" err="1">
                <a:solidFill>
                  <a:srgbClr val="EF296B"/>
                </a:solidFill>
              </a:rPr>
              <a:t>ReceiptPayload</a:t>
            </a:r>
            <a:endParaRPr lang="en-US" altLang="ko-KR" dirty="0">
              <a:solidFill>
                <a:srgbClr val="EF296B"/>
              </a:solidFill>
            </a:endParaRPr>
          </a:p>
          <a:p>
            <a:pPr lvl="1"/>
            <a:r>
              <a:rPr lang="en-US" altLang="ko-KR" dirty="0" err="1"/>
              <a:t>TransactionType</a:t>
            </a:r>
            <a:r>
              <a:rPr lang="en-US" altLang="ko-KR" dirty="0"/>
              <a:t>: unsigned</a:t>
            </a:r>
            <a:r>
              <a:rPr lang="ko-KR" altLang="en-US" dirty="0"/>
              <a:t> </a:t>
            </a:r>
            <a:r>
              <a:rPr lang="en-US" altLang="ko-KR" dirty="0"/>
              <a:t>8bit </a:t>
            </a:r>
            <a:r>
              <a:rPr lang="ko-KR" altLang="en-US" dirty="0"/>
              <a:t>숫자 </a:t>
            </a:r>
            <a:r>
              <a:rPr lang="en-US" altLang="ko-KR" dirty="0"/>
              <a:t>[0, 0x7f] </a:t>
            </a:r>
          </a:p>
          <a:p>
            <a:pPr lvl="1"/>
            <a:r>
              <a:rPr lang="en-US" altLang="ko-KR" dirty="0" err="1"/>
              <a:t>ReceiptPayload</a:t>
            </a:r>
            <a:r>
              <a:rPr lang="en-US" altLang="ko-KR" dirty="0"/>
              <a:t> : </a:t>
            </a:r>
            <a:r>
              <a:rPr lang="en-US" altLang="ko-KR" dirty="0" err="1"/>
              <a:t>TransactionType</a:t>
            </a:r>
            <a:r>
              <a:rPr lang="en-US" altLang="ko-KR" dirty="0"/>
              <a:t> </a:t>
            </a:r>
            <a:r>
              <a:rPr lang="ko-KR" altLang="en-US" dirty="0"/>
              <a:t>별 </a:t>
            </a:r>
            <a:r>
              <a:rPr lang="en-US" altLang="ko-KR" dirty="0"/>
              <a:t>EIP</a:t>
            </a:r>
            <a:r>
              <a:rPr lang="ko-KR" altLang="en-US" dirty="0"/>
              <a:t>에서 정의할 </a:t>
            </a:r>
            <a:r>
              <a:rPr lang="en-US" altLang="ko-KR" dirty="0"/>
              <a:t>byte array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234420F-8FC3-41C4-9EDD-DC64F1C7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</a:t>
            </a:r>
          </a:p>
        </p:txBody>
      </p:sp>
    </p:spTree>
    <p:extLst>
      <p:ext uri="{BB962C8B-B14F-4D97-AF65-F5344CB8AC3E}">
        <p14:creationId xmlns:p14="http://schemas.microsoft.com/office/powerpoint/2010/main" val="14260283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9D4944E-D8D4-4690-8939-8B42DB38E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59"/>
            <a:ext cx="11683999" cy="6067253"/>
          </a:xfrm>
        </p:spPr>
        <p:txBody>
          <a:bodyPr>
            <a:normAutofit/>
          </a:bodyPr>
          <a:lstStyle/>
          <a:p>
            <a:r>
              <a:rPr lang="en-US" altLang="ko-KR" dirty="0"/>
              <a:t>Type: 0 (legacy, Frontier, #0, 2015-07-30 15:25:13 UTC)</a:t>
            </a:r>
          </a:p>
          <a:p>
            <a:pPr lvl="1"/>
            <a:r>
              <a:rPr lang="en-US" altLang="ko-KR" dirty="0" err="1"/>
              <a:t>LegacyTransaction</a:t>
            </a:r>
            <a:r>
              <a:rPr lang="en-US" altLang="ko-KR" dirty="0"/>
              <a:t> : </a:t>
            </a:r>
            <a:r>
              <a:rPr lang="en-US" altLang="ko-KR" dirty="0" err="1">
                <a:solidFill>
                  <a:srgbClr val="00C8EB"/>
                </a:solidFill>
              </a:rPr>
              <a:t>rlp</a:t>
            </a:r>
            <a:r>
              <a:rPr lang="en-US" altLang="ko-KR" dirty="0">
                <a:solidFill>
                  <a:srgbClr val="00C8EB"/>
                </a:solidFill>
              </a:rPr>
              <a:t>([nonce, </a:t>
            </a:r>
            <a:r>
              <a:rPr lang="en-US" altLang="ko-KR" dirty="0" err="1">
                <a:solidFill>
                  <a:srgbClr val="00C8EB"/>
                </a:solidFill>
              </a:rPr>
              <a:t>gasPrice</a:t>
            </a:r>
            <a:r>
              <a:rPr lang="en-US" altLang="ko-KR" dirty="0">
                <a:solidFill>
                  <a:srgbClr val="00C8EB"/>
                </a:solidFill>
              </a:rPr>
              <a:t>, </a:t>
            </a:r>
            <a:r>
              <a:rPr lang="en-US" altLang="ko-KR" dirty="0" err="1">
                <a:solidFill>
                  <a:srgbClr val="00C8EB"/>
                </a:solidFill>
              </a:rPr>
              <a:t>gasLimit</a:t>
            </a:r>
            <a:r>
              <a:rPr lang="en-US" altLang="ko-KR" dirty="0">
                <a:solidFill>
                  <a:srgbClr val="00C8EB"/>
                </a:solidFill>
              </a:rPr>
              <a:t>, to, value, data, v, r, s])</a:t>
            </a:r>
          </a:p>
          <a:p>
            <a:pPr lvl="1"/>
            <a:r>
              <a:rPr lang="en-US" altLang="ko-KR" dirty="0" err="1"/>
              <a:t>LegacyReceipt</a:t>
            </a:r>
            <a:r>
              <a:rPr lang="en-US" altLang="ko-KR" dirty="0"/>
              <a:t> : </a:t>
            </a:r>
            <a:r>
              <a:rPr lang="en-US" altLang="ko-KR" dirty="0" err="1"/>
              <a:t>rlp</a:t>
            </a:r>
            <a:r>
              <a:rPr lang="en-US" altLang="ko-KR" dirty="0"/>
              <a:t>([status, </a:t>
            </a:r>
            <a:r>
              <a:rPr lang="en-US" altLang="ko-KR" dirty="0" err="1"/>
              <a:t>cumulativeGasUsed</a:t>
            </a:r>
            <a:r>
              <a:rPr lang="en-US" altLang="ko-KR" dirty="0"/>
              <a:t>, </a:t>
            </a:r>
            <a:r>
              <a:rPr lang="en-US" altLang="ko-KR" dirty="0" err="1"/>
              <a:t>logsBloom</a:t>
            </a:r>
            <a:r>
              <a:rPr lang="en-US" altLang="ko-KR" dirty="0"/>
              <a:t>, logs])</a:t>
            </a:r>
          </a:p>
          <a:p>
            <a:r>
              <a:rPr lang="en-US" altLang="ko-KR" dirty="0"/>
              <a:t>Type: 1(</a:t>
            </a:r>
            <a:r>
              <a:rPr lang="en-US" altLang="ko-KR" dirty="0">
                <a:hlinkClick r:id="rId2"/>
              </a:rPr>
              <a:t>EIP-2930</a:t>
            </a:r>
            <a:r>
              <a:rPr lang="en-US" altLang="ko-KR" dirty="0"/>
              <a:t>) : Optional access lists </a:t>
            </a:r>
            <a:r>
              <a:rPr lang="nb-NO" altLang="ko-KR" dirty="0"/>
              <a:t>(Berlin Hardfork, #12,244,000, 2021-04-15 10:07:03 UTC)</a:t>
            </a:r>
            <a:endParaRPr lang="en-US" altLang="ko-KR" dirty="0"/>
          </a:p>
          <a:p>
            <a:pPr lvl="1"/>
            <a:r>
              <a:rPr lang="en-US" altLang="ko-KR" dirty="0" err="1"/>
              <a:t>TransactionPayload</a:t>
            </a:r>
            <a:r>
              <a:rPr lang="en-US" altLang="ko-KR" dirty="0"/>
              <a:t> : </a:t>
            </a:r>
            <a:r>
              <a:rPr lang="en-US" altLang="ko-KR" dirty="0" err="1">
                <a:solidFill>
                  <a:srgbClr val="00C8EB"/>
                </a:solidFill>
              </a:rPr>
              <a:t>rlp</a:t>
            </a:r>
            <a:r>
              <a:rPr lang="en-US" altLang="ko-KR" dirty="0">
                <a:solidFill>
                  <a:srgbClr val="00C8EB"/>
                </a:solidFill>
              </a:rPr>
              <a:t>([</a:t>
            </a:r>
            <a:r>
              <a:rPr lang="en-US" altLang="ko-KR" dirty="0" err="1">
                <a:solidFill>
                  <a:srgbClr val="00C8EB"/>
                </a:solidFill>
              </a:rPr>
              <a:t>chainId</a:t>
            </a:r>
            <a:r>
              <a:rPr lang="en-US" altLang="ko-KR" dirty="0">
                <a:solidFill>
                  <a:srgbClr val="00C8EB"/>
                </a:solidFill>
              </a:rPr>
              <a:t>, nonce, </a:t>
            </a:r>
            <a:r>
              <a:rPr lang="en-US" altLang="ko-KR" dirty="0" err="1">
                <a:solidFill>
                  <a:srgbClr val="00C8EB"/>
                </a:solidFill>
              </a:rPr>
              <a:t>gasPrice</a:t>
            </a:r>
            <a:r>
              <a:rPr lang="en-US" altLang="ko-KR" dirty="0">
                <a:solidFill>
                  <a:srgbClr val="00C8EB"/>
                </a:solidFill>
              </a:rPr>
              <a:t>, </a:t>
            </a:r>
            <a:r>
              <a:rPr lang="en-US" altLang="ko-KR" dirty="0" err="1">
                <a:solidFill>
                  <a:srgbClr val="00C8EB"/>
                </a:solidFill>
              </a:rPr>
              <a:t>gasLimit</a:t>
            </a:r>
            <a:r>
              <a:rPr lang="en-US" altLang="ko-KR" dirty="0">
                <a:solidFill>
                  <a:srgbClr val="00C8EB"/>
                </a:solidFill>
              </a:rPr>
              <a:t>, to, value, data, </a:t>
            </a:r>
            <a:r>
              <a:rPr lang="en-US" altLang="ko-KR" dirty="0" err="1">
                <a:solidFill>
                  <a:srgbClr val="00C8EB"/>
                </a:solidFill>
              </a:rPr>
              <a:t>accessList</a:t>
            </a:r>
            <a:r>
              <a:rPr lang="en-US" altLang="ko-KR" dirty="0">
                <a:solidFill>
                  <a:srgbClr val="00C8EB"/>
                </a:solidFill>
              </a:rPr>
              <a:t>, </a:t>
            </a:r>
            <a:r>
              <a:rPr lang="en-US" altLang="ko-KR" dirty="0" err="1">
                <a:solidFill>
                  <a:srgbClr val="00C8EB"/>
                </a:solidFill>
              </a:rPr>
              <a:t>signatureYParity</a:t>
            </a:r>
            <a:r>
              <a:rPr lang="en-US" altLang="ko-KR" dirty="0">
                <a:solidFill>
                  <a:srgbClr val="00C8EB"/>
                </a:solidFill>
              </a:rPr>
              <a:t>, </a:t>
            </a:r>
            <a:r>
              <a:rPr lang="en-US" altLang="ko-KR" dirty="0" err="1">
                <a:solidFill>
                  <a:srgbClr val="00C8EB"/>
                </a:solidFill>
              </a:rPr>
              <a:t>signatureR</a:t>
            </a:r>
            <a:r>
              <a:rPr lang="en-US" altLang="ko-KR" dirty="0">
                <a:solidFill>
                  <a:srgbClr val="00C8EB"/>
                </a:solidFill>
              </a:rPr>
              <a:t>, </a:t>
            </a:r>
            <a:r>
              <a:rPr lang="en-US" altLang="ko-KR" dirty="0" err="1">
                <a:solidFill>
                  <a:srgbClr val="00C8EB"/>
                </a:solidFill>
              </a:rPr>
              <a:t>signatureS</a:t>
            </a:r>
            <a:r>
              <a:rPr lang="en-US" altLang="ko-KR" dirty="0">
                <a:solidFill>
                  <a:srgbClr val="00C8EB"/>
                </a:solidFill>
              </a:rPr>
              <a:t>])</a:t>
            </a:r>
          </a:p>
          <a:p>
            <a:pPr lvl="1"/>
            <a:r>
              <a:rPr lang="en-US" altLang="ko-KR" dirty="0" err="1"/>
              <a:t>ReceiptPayload</a:t>
            </a:r>
            <a:r>
              <a:rPr lang="en-US" altLang="ko-KR" dirty="0"/>
              <a:t> : </a:t>
            </a:r>
            <a:r>
              <a:rPr lang="en-US" altLang="ko-KR" dirty="0" err="1"/>
              <a:t>rlp</a:t>
            </a:r>
            <a:r>
              <a:rPr lang="en-US" altLang="ko-KR" dirty="0"/>
              <a:t>([status, </a:t>
            </a:r>
            <a:r>
              <a:rPr lang="en-US" altLang="ko-KR" dirty="0" err="1"/>
              <a:t>cumulativeGasUsed</a:t>
            </a:r>
            <a:r>
              <a:rPr lang="en-US" altLang="ko-KR" dirty="0"/>
              <a:t>, </a:t>
            </a:r>
            <a:r>
              <a:rPr lang="en-US" altLang="ko-KR" dirty="0" err="1"/>
              <a:t>logsBloom</a:t>
            </a:r>
            <a:r>
              <a:rPr lang="en-US" altLang="ko-KR" dirty="0"/>
              <a:t>, logs])</a:t>
            </a:r>
          </a:p>
          <a:p>
            <a:r>
              <a:rPr lang="en-US" altLang="ko-KR" dirty="0"/>
              <a:t>Type: 2(</a:t>
            </a:r>
            <a:r>
              <a:rPr lang="en-US" altLang="ko-KR" dirty="0">
                <a:hlinkClick r:id="rId3"/>
              </a:rPr>
              <a:t>EIP-1599</a:t>
            </a:r>
            <a:r>
              <a:rPr lang="en-US" altLang="ko-KR" dirty="0"/>
              <a:t>) : Fee market change for ETH 1.0 chain (London </a:t>
            </a:r>
            <a:r>
              <a:rPr lang="en-US" altLang="ko-KR" dirty="0" err="1"/>
              <a:t>Hardfork</a:t>
            </a:r>
            <a:r>
              <a:rPr lang="en-US" altLang="ko-KR" dirty="0"/>
              <a:t>, #12,965,000, 2021-08-05 12:33:42 UTC)</a:t>
            </a:r>
          </a:p>
          <a:p>
            <a:pPr lvl="1"/>
            <a:r>
              <a:rPr lang="en-US" altLang="ko-KR" dirty="0" err="1"/>
              <a:t>TransactionPayload</a:t>
            </a:r>
            <a:r>
              <a:rPr lang="en-US" altLang="ko-KR" dirty="0"/>
              <a:t> : </a:t>
            </a:r>
            <a:r>
              <a:rPr lang="en-US" altLang="ko-KR" dirty="0" err="1">
                <a:solidFill>
                  <a:srgbClr val="00C8EB"/>
                </a:solidFill>
              </a:rPr>
              <a:t>rlp</a:t>
            </a:r>
            <a:r>
              <a:rPr lang="en-US" altLang="ko-KR" dirty="0">
                <a:solidFill>
                  <a:srgbClr val="00C8EB"/>
                </a:solidFill>
              </a:rPr>
              <a:t>([</a:t>
            </a:r>
            <a:r>
              <a:rPr lang="en-US" altLang="ko-KR" dirty="0" err="1">
                <a:solidFill>
                  <a:srgbClr val="00C8EB"/>
                </a:solidFill>
              </a:rPr>
              <a:t>chainId</a:t>
            </a:r>
            <a:r>
              <a:rPr lang="en-US" altLang="ko-KR" dirty="0">
                <a:solidFill>
                  <a:srgbClr val="00C8EB"/>
                </a:solidFill>
              </a:rPr>
              <a:t>, nonce, </a:t>
            </a:r>
            <a:r>
              <a:rPr lang="en-US" altLang="ko-KR" dirty="0" err="1">
                <a:solidFill>
                  <a:srgbClr val="00C8EB"/>
                </a:solidFill>
              </a:rPr>
              <a:t>maxPriorityFeePerGas</a:t>
            </a:r>
            <a:r>
              <a:rPr lang="en-US" altLang="ko-KR" dirty="0">
                <a:solidFill>
                  <a:srgbClr val="00C8EB"/>
                </a:solidFill>
              </a:rPr>
              <a:t>, </a:t>
            </a:r>
            <a:r>
              <a:rPr lang="en-US" altLang="ko-KR" dirty="0" err="1">
                <a:solidFill>
                  <a:srgbClr val="00C8EB"/>
                </a:solidFill>
              </a:rPr>
              <a:t>maxFeePerGas</a:t>
            </a:r>
            <a:r>
              <a:rPr lang="en-US" altLang="ko-KR" dirty="0">
                <a:solidFill>
                  <a:srgbClr val="00C8EB"/>
                </a:solidFill>
              </a:rPr>
              <a:t>, </a:t>
            </a:r>
            <a:r>
              <a:rPr lang="en-US" altLang="ko-KR" dirty="0" err="1">
                <a:solidFill>
                  <a:srgbClr val="00C8EB"/>
                </a:solidFill>
              </a:rPr>
              <a:t>gasLimit</a:t>
            </a:r>
            <a:r>
              <a:rPr lang="en-US" altLang="ko-KR" dirty="0">
                <a:solidFill>
                  <a:srgbClr val="00C8EB"/>
                </a:solidFill>
              </a:rPr>
              <a:t>, destination, amount, data, </a:t>
            </a:r>
            <a:r>
              <a:rPr lang="en-US" altLang="ko-KR" dirty="0" err="1">
                <a:solidFill>
                  <a:srgbClr val="00C8EB"/>
                </a:solidFill>
              </a:rPr>
              <a:t>accessList</a:t>
            </a:r>
            <a:r>
              <a:rPr lang="en-US" altLang="ko-KR" dirty="0">
                <a:solidFill>
                  <a:srgbClr val="00C8EB"/>
                </a:solidFill>
              </a:rPr>
              <a:t>, </a:t>
            </a:r>
            <a:r>
              <a:rPr lang="en-US" altLang="ko-KR" dirty="0" err="1">
                <a:solidFill>
                  <a:srgbClr val="00C8EB"/>
                </a:solidFill>
              </a:rPr>
              <a:t>signatureYParity</a:t>
            </a:r>
            <a:r>
              <a:rPr lang="en-US" altLang="ko-KR" dirty="0">
                <a:solidFill>
                  <a:srgbClr val="00C8EB"/>
                </a:solidFill>
              </a:rPr>
              <a:t>, </a:t>
            </a:r>
            <a:r>
              <a:rPr lang="en-US" altLang="ko-KR" dirty="0" err="1">
                <a:solidFill>
                  <a:srgbClr val="00C8EB"/>
                </a:solidFill>
              </a:rPr>
              <a:t>signatureR</a:t>
            </a:r>
            <a:r>
              <a:rPr lang="en-US" altLang="ko-KR" dirty="0">
                <a:solidFill>
                  <a:srgbClr val="00C8EB"/>
                </a:solidFill>
              </a:rPr>
              <a:t>, </a:t>
            </a:r>
            <a:r>
              <a:rPr lang="en-US" altLang="ko-KR" dirty="0" err="1">
                <a:solidFill>
                  <a:srgbClr val="00C8EB"/>
                </a:solidFill>
              </a:rPr>
              <a:t>signatureS</a:t>
            </a:r>
            <a:r>
              <a:rPr lang="en-US" altLang="ko-KR" dirty="0">
                <a:solidFill>
                  <a:srgbClr val="00C8EB"/>
                </a:solidFill>
              </a:rPr>
              <a:t>])</a:t>
            </a:r>
          </a:p>
          <a:p>
            <a:pPr lvl="1"/>
            <a:r>
              <a:rPr lang="en-US" altLang="ko-KR" dirty="0" err="1"/>
              <a:t>ReceiptPayload</a:t>
            </a:r>
            <a:r>
              <a:rPr lang="en-US" altLang="ko-KR" dirty="0"/>
              <a:t> : </a:t>
            </a:r>
            <a:r>
              <a:rPr lang="en-US" altLang="ko-KR" dirty="0" err="1"/>
              <a:t>rlp</a:t>
            </a:r>
            <a:r>
              <a:rPr lang="en-US" altLang="ko-KR" dirty="0"/>
              <a:t>([status, </a:t>
            </a:r>
            <a:r>
              <a:rPr lang="en-US" altLang="ko-KR" dirty="0" err="1"/>
              <a:t>cumulativeGasUsed</a:t>
            </a:r>
            <a:r>
              <a:rPr lang="en-US" altLang="ko-KR" dirty="0"/>
              <a:t>, </a:t>
            </a:r>
            <a:r>
              <a:rPr lang="en-US" altLang="ko-KR" dirty="0" err="1"/>
              <a:t>logsBloom</a:t>
            </a:r>
            <a:r>
              <a:rPr lang="en-US" altLang="ko-KR" dirty="0"/>
              <a:t>, logs])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234420F-8FC3-41C4-9EDD-DC64F1C7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</a:t>
            </a:r>
          </a:p>
        </p:txBody>
      </p:sp>
    </p:spTree>
    <p:extLst>
      <p:ext uri="{BB962C8B-B14F-4D97-AF65-F5344CB8AC3E}">
        <p14:creationId xmlns:p14="http://schemas.microsoft.com/office/powerpoint/2010/main" val="37412172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2A2CDE4-8B69-47E1-B825-D1F03DD5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</a:t>
            </a:r>
            <a:r>
              <a:rPr lang="en-US" altLang="ko-KR" dirty="0"/>
              <a:t>Type 0 (Legacy, </a:t>
            </a:r>
            <a:r>
              <a:rPr lang="fr-FR" altLang="ko-KR" dirty="0"/>
              <a:t>Frontier, #0, 2015-07-30 15:25:13 UTC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71F70C3-6208-43C6-9F81-9D92DD7BE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74234"/>
              </p:ext>
            </p:extLst>
          </p:nvPr>
        </p:nvGraphicFramePr>
        <p:xfrm>
          <a:off x="241300" y="657225"/>
          <a:ext cx="11873460" cy="4648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22252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2314892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  <a:gridCol w="7736316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 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발신자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(sender)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가 전송한 트랜잭션 수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트랜잭션 순서 보장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이중사용 방지 등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gasPrice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 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당 지불 가격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단위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: </a:t>
                      </a:r>
                      <a:r>
                        <a:rPr lang="en-US" altLang="ko-KR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1ETH = 1 * 10</a:t>
                      </a:r>
                      <a:r>
                        <a:rPr lang="en-US" altLang="ko-KR" sz="160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18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wei, 1 </a:t>
                      </a:r>
                      <a:r>
                        <a:rPr lang="en-US" altLang="ko-KR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gWei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= 1 * 10</a:t>
                      </a:r>
                      <a:r>
                        <a:rPr lang="en-US" altLang="ko-KR" sz="160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wei)</a:t>
                      </a:r>
                    </a:p>
                    <a:p>
                      <a:pPr marL="285750" marR="0" lvl="0" indent="-180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hlinkClick r:id="rId2"/>
                        </a:rPr>
                        <a:t>EIP-1559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: Fee market change for ETH 1.0 chain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52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gasLimit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 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트랜잭션 수행에 사용할 최대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88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to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160bit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메시지 콜 수신자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(recipient), </a:t>
                      </a:r>
                      <a:r>
                        <a:rPr lang="ko-KR" alt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컨트랙트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생성인 경우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0x0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8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value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전송할 </a:t>
                      </a:r>
                      <a:r>
                        <a:rPr lang="en-US" altLang="ko-KR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(1 ether = 1 * 10</a:t>
                      </a:r>
                      <a:r>
                        <a:rPr lang="en-US" altLang="ko-KR" sz="160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18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wei)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563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init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unlimited byte array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EVM code (to == 0x0)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25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data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unlimited byte array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메시지 콜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input data (to != 0x0)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95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v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 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27 + </a:t>
                      </a:r>
                      <a:r>
                        <a:rPr lang="en-US" altLang="ko-KR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yParity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or 2*(</a:t>
                      </a:r>
                      <a:r>
                        <a:rPr lang="en-US" altLang="ko-KR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chainId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 + 35 + </a:t>
                      </a:r>
                      <a:r>
                        <a:rPr lang="en-US" altLang="ko-KR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yParity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(Spurious Dragon, 2016-11-22)</a:t>
                      </a:r>
                    </a:p>
                    <a:p>
                      <a:pPr marL="285750" marR="0" lvl="0" indent="-180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chainId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: 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블록체인 </a:t>
                      </a:r>
                      <a:r>
                        <a:rPr lang="en-US" altLang="ko-KR" sz="14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chainId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(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hlinkClick r:id="rId3"/>
                        </a:rPr>
                        <a:t>EIP-155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: Simple replay attack protection), 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hlinkClick r:id="rId4"/>
                        </a:rPr>
                        <a:t>chainlist.org</a:t>
                      </a:r>
                      <a:endParaRPr lang="en-US" altLang="ko-KR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marL="285750" marR="0" lvl="0" indent="-180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yParity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: ECDSA 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서명 결과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임시 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public key y </a:t>
                      </a:r>
                      <a:r>
                        <a:rPr lang="ko-KR" altLang="en-US" sz="14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좌표값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parity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383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 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ECDSA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서명 결과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r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71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 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ECDSA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서명 결과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s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108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6605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5666A4F-A967-48F5-A677-8126B8ADC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EIP-150 : Gas cost changes for IO-heavy operations</a:t>
            </a:r>
          </a:p>
          <a:p>
            <a:pPr lvl="1"/>
            <a:r>
              <a:rPr lang="en-US" altLang="ko-KR" dirty="0"/>
              <a:t>https://github.com/ethereum/EIPs/blob/master/EIPS/eip-150.md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C3EA505-67D8-4F2C-A2BE-5E6F67FD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262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481DAD6-00D1-4FB2-A02B-40A6BA58E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450678"/>
          </a:xfrm>
        </p:spPr>
        <p:txBody>
          <a:bodyPr/>
          <a:lstStyle/>
          <a:p>
            <a:pPr indent="0">
              <a:buNone/>
            </a:pPr>
            <a:r>
              <a:rPr lang="en-US" altLang="ko-KR" dirty="0" err="1"/>
              <a:t>geth</a:t>
            </a:r>
            <a:r>
              <a:rPr lang="ko-KR" altLang="en-US" dirty="0"/>
              <a:t> </a:t>
            </a:r>
            <a:r>
              <a:rPr lang="en-US" altLang="ko-KR" dirty="0"/>
              <a:t>console</a:t>
            </a:r>
            <a:r>
              <a:rPr lang="ko-KR" altLang="en-US" dirty="0"/>
              <a:t> 기본 명령어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795F450-4C90-4574-B7C7-6800A64FF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구축 </a:t>
            </a:r>
            <a:r>
              <a:rPr lang="en-US" altLang="ko-KR" dirty="0"/>
              <a:t>[ </a:t>
            </a:r>
            <a:r>
              <a:rPr lang="en-US" altLang="ko-KR" dirty="0" err="1"/>
              <a:t>geth</a:t>
            </a:r>
            <a:r>
              <a:rPr lang="en-US" altLang="ko-KR" dirty="0"/>
              <a:t> ]</a:t>
            </a:r>
            <a:endParaRPr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F5AA9E5-BD13-4DA7-8655-F0E535106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54" y="1125538"/>
            <a:ext cx="11695110" cy="501675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# 블록번호 조회</a:t>
            </a:r>
            <a:b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&gt; </a:t>
            </a:r>
            <a:r>
              <a:rPr kumimoji="0" lang="ko-KR" altLang="ko-KR" sz="1600" b="0" i="0" u="none" strike="noStrike" cap="none" normalizeH="0" dirty="0" err="1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eth.blockNumber</a:t>
            </a:r>
            <a:b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# 채굴여부 조회</a:t>
            </a:r>
            <a:b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&gt; </a:t>
            </a:r>
            <a:r>
              <a:rPr kumimoji="0" lang="ko-KR" altLang="ko-KR" sz="1600" b="0" i="0" u="none" strike="noStrike" cap="none" normalizeH="0" dirty="0" err="1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eth.mining</a:t>
            </a:r>
            <a:b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# 채굴 보상 수신 계정 설정</a:t>
            </a:r>
            <a:b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&gt; </a:t>
            </a:r>
            <a:r>
              <a:rPr kumimoji="0" lang="ko-KR" altLang="ko-KR" sz="1600" b="0" i="0" u="none" strike="noStrike" cap="none" normalizeH="0" dirty="0" err="1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miner.setEtherbase</a:t>
            </a:r>
            <a: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("0x942F397B7f4391B43115395F469c63072aEd6E41")</a:t>
            </a:r>
            <a:b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# 채굴 보상 수신 계정</a:t>
            </a:r>
            <a:b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&gt; </a:t>
            </a:r>
            <a:r>
              <a:rPr kumimoji="0" lang="ko-KR" altLang="ko-KR" sz="1600" b="0" i="0" u="none" strike="noStrike" cap="none" normalizeH="0" dirty="0" err="1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eth.coinbase</a:t>
            </a:r>
            <a:b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# 채굴 시작(스레드 수)</a:t>
            </a:r>
            <a:b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&gt; </a:t>
            </a:r>
            <a:r>
              <a:rPr kumimoji="0" lang="ko-KR" altLang="ko-KR" sz="1600" b="0" i="0" u="none" strike="noStrike" cap="none" normalizeH="0" dirty="0" err="1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miner.start</a:t>
            </a:r>
            <a: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(1)</a:t>
            </a:r>
            <a:b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# 채굴 중지</a:t>
            </a:r>
            <a:b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&gt; </a:t>
            </a:r>
            <a:r>
              <a:rPr kumimoji="0" lang="ko-KR" altLang="ko-KR" sz="1600" b="0" i="0" u="none" strike="noStrike" cap="none" normalizeH="0" dirty="0" err="1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miner.stop</a:t>
            </a:r>
            <a: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()</a:t>
            </a:r>
            <a:b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b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# 블록 조회(블록 번호)</a:t>
            </a:r>
            <a:b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&gt; </a:t>
            </a:r>
            <a:r>
              <a:rPr kumimoji="0" lang="ko-KR" altLang="ko-KR" sz="1600" b="0" i="0" u="none" strike="noStrike" cap="none" normalizeH="0" dirty="0" err="1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eth.getBlock</a:t>
            </a:r>
            <a: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(0)</a:t>
            </a:r>
            <a:b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# 트랜잭션 조회(트랜잭션 해시)</a:t>
            </a:r>
            <a:b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&gt; </a:t>
            </a:r>
            <a:r>
              <a:rPr kumimoji="0" lang="ko-KR" altLang="ko-KR" sz="1600" b="0" i="0" u="none" strike="noStrike" cap="none" normalizeH="0" dirty="0" err="1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eth.getTransaction</a:t>
            </a:r>
            <a: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()</a:t>
            </a:r>
            <a:b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# 트랜잭션 영수증 조회(트랜잭션 해시)</a:t>
            </a:r>
            <a:b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&gt; </a:t>
            </a:r>
            <a:r>
              <a:rPr kumimoji="0" lang="ko-KR" altLang="ko-KR" sz="1600" b="0" i="0" u="none" strike="noStrike" cap="none" normalizeH="0" dirty="0" err="1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eth.getTransactionReceipt</a:t>
            </a:r>
            <a: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  <a:t>()</a:t>
            </a:r>
            <a:br>
              <a:rPr kumimoji="0" lang="ko-KR" altLang="ko-KR" sz="1600" b="0" i="0" u="none" strike="noStrike" cap="none" normalizeH="0" dirty="0">
                <a:ln>
                  <a:noFill/>
                </a:ln>
                <a:solidFill>
                  <a:srgbClr val="C57633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</a:rPr>
            </a:br>
            <a:endParaRPr kumimoji="0" lang="ko-KR" altLang="ko-KR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3811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2A2CDE4-8B69-47E1-B825-D1F03DD5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</a:t>
            </a:r>
            <a:r>
              <a:rPr lang="en-US" altLang="ko-KR" dirty="0"/>
              <a:t>Type 1 (EIP-2930: </a:t>
            </a:r>
            <a:r>
              <a:rPr lang="en-US" altLang="ko-KR" dirty="0" err="1"/>
              <a:t>Optinal</a:t>
            </a:r>
            <a:r>
              <a:rPr lang="en-US" altLang="ko-KR" dirty="0"/>
              <a:t> Access List, </a:t>
            </a:r>
            <a:r>
              <a:rPr lang="nb-NO" altLang="ko-KR" dirty="0"/>
              <a:t>Berlin Hardfork, #12,244,000, 2021-04-15 10:07:03 UTC)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71F70C3-6208-43C6-9F81-9D92DD7BE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953627"/>
              </p:ext>
            </p:extLst>
          </p:nvPr>
        </p:nvGraphicFramePr>
        <p:xfrm>
          <a:off x="241300" y="657225"/>
          <a:ext cx="11759356" cy="5430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22252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2314892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  <a:gridCol w="7622212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C8EB"/>
                          </a:solidFill>
                        </a:rPr>
                        <a:t>type</a:t>
                      </a:r>
                      <a:endParaRPr lang="ko-KR" altLang="en-US" sz="1600" b="1" dirty="0">
                        <a:solidFill>
                          <a:srgbClr val="00C8E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unsigned 8bit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0x01</a:t>
                      </a:r>
                      <a:endParaRPr lang="en-US" altLang="ko-KR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0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rgbClr val="00C8EB"/>
                          </a:solidFill>
                        </a:rPr>
                        <a:t>chainId</a:t>
                      </a:r>
                      <a:endParaRPr lang="ko-KR" altLang="en-US" sz="1600" b="1" dirty="0">
                        <a:solidFill>
                          <a:srgbClr val="00C8E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블록체인 </a:t>
                      </a:r>
                      <a:r>
                        <a:rPr lang="en-US" altLang="ko-KR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chainId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(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hlinkClick r:id="rId2"/>
                        </a:rPr>
                        <a:t>EIP-155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: Simple replay attack protection),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hlinkClick r:id="rId3"/>
                        </a:rPr>
                        <a:t>chainlist.org</a:t>
                      </a:r>
                      <a:endParaRPr lang="en-US" altLang="ko-KR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 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발신자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(sender)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가 전송한 트랜잭션 수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트랜잭션 순서 보장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이중지불 방지 등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47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gasPrice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 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 </a:t>
                      </a:r>
                      <a:r>
                        <a:rPr lang="ko-KR" altLang="en-US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당 지불 가격 </a:t>
                      </a:r>
                      <a:r>
                        <a:rPr lang="en-US" altLang="ko-KR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단위</a:t>
                      </a:r>
                      <a:r>
                        <a:rPr lang="en-US" altLang="ko-KR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: </a:t>
                      </a:r>
                      <a:r>
                        <a:rPr lang="en-US" altLang="ko-KR" sz="18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</a:t>
                      </a:r>
                      <a:r>
                        <a:rPr lang="en-US" altLang="ko-KR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1ETH = 1 * 10</a:t>
                      </a:r>
                      <a:r>
                        <a:rPr lang="en-US" altLang="ko-KR" sz="180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18</a:t>
                      </a:r>
                      <a:r>
                        <a:rPr lang="en-US" altLang="ko-KR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wei, 1 </a:t>
                      </a:r>
                      <a:r>
                        <a:rPr lang="en-US" altLang="ko-KR" sz="18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gWei</a:t>
                      </a:r>
                      <a:r>
                        <a:rPr lang="en-US" altLang="ko-KR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= 1 * 10</a:t>
                      </a:r>
                      <a:r>
                        <a:rPr lang="en-US" altLang="ko-KR" sz="180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9</a:t>
                      </a:r>
                      <a:r>
                        <a:rPr lang="en-US" altLang="ko-KR" sz="18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wei)</a:t>
                      </a:r>
                    </a:p>
                    <a:p>
                      <a:pPr marL="285750" marR="0" lvl="0" indent="-180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hlinkClick r:id="rId4"/>
                        </a:rPr>
                        <a:t>EIP-1559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: Fee market change for ETH 1.0 chain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52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gasLimit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 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트랜잭션 수행에 사용할 최대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88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to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160bit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메시지 콜 수신자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(recipient), </a:t>
                      </a:r>
                      <a:r>
                        <a:rPr lang="ko-KR" alt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컨트랙트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생성인 경우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0x0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8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value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전송할 </a:t>
                      </a:r>
                      <a:r>
                        <a:rPr lang="en-US" altLang="ko-KR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(1 ether = 1 * 10</a:t>
                      </a:r>
                      <a:r>
                        <a:rPr lang="en-US" altLang="ko-KR" sz="160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18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wei)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563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init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unlimited byte array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EVM code (to == 0x0)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39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data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unlimited byte array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메시지 콜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input data (to != 0x0)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173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rgbClr val="00C8EB"/>
                          </a:solidFill>
                        </a:rPr>
                        <a:t>accessList</a:t>
                      </a:r>
                      <a:endParaRPr lang="ko-KR" altLang="en-US" sz="1600" b="1" dirty="0">
                        <a:solidFill>
                          <a:srgbClr val="00C8E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383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rgbClr val="00C8EB"/>
                          </a:solidFill>
                        </a:rPr>
                        <a:t>signatureYParity</a:t>
                      </a:r>
                      <a:endParaRPr lang="ko-KR" altLang="en-US" sz="1600" b="1" dirty="0">
                        <a:solidFill>
                          <a:srgbClr val="00C8E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1bit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ECDSA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서명 결과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임시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public key y </a:t>
                      </a:r>
                      <a:r>
                        <a:rPr lang="ko-KR" alt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좌표값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parity (0: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짝수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1 :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홀수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71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rgbClr val="00C8EB"/>
                          </a:solidFill>
                        </a:rPr>
                        <a:t>signatureR</a:t>
                      </a:r>
                      <a:endParaRPr lang="ko-KR" altLang="en-US" sz="1600" b="1" dirty="0">
                        <a:solidFill>
                          <a:srgbClr val="00C8E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 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ECDSA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서명 결과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r</a:t>
                      </a:r>
                      <a:endParaRPr lang="en-US" altLang="ko-KR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0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rgbClr val="00C8EB"/>
                          </a:solidFill>
                        </a:rPr>
                        <a:t>signatureS</a:t>
                      </a:r>
                      <a:endParaRPr lang="ko-KR" altLang="en-US" sz="1600" b="1" dirty="0">
                        <a:solidFill>
                          <a:srgbClr val="00C8E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 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ECDSA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서명 결과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</a:t>
                      </a:r>
                      <a:endParaRPr lang="en-US" altLang="ko-KR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43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6681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31BBE13-0850-4B4A-A032-C8485C98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Gas Price</a:t>
            </a:r>
            <a:endParaRPr lang="ko-KR" altLang="en-US" dirty="0"/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33640F98-04FC-44FD-BCBD-37BC3596CC93}"/>
              </a:ext>
            </a:extLst>
          </p:cNvPr>
          <p:cNvGraphicFramePr>
            <a:graphicFrameLocks/>
          </p:cNvGraphicFramePr>
          <p:nvPr/>
        </p:nvGraphicFramePr>
        <p:xfrm>
          <a:off x="241300" y="620713"/>
          <a:ext cx="11687175" cy="6042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5963E46-EDD4-4FD0-BD92-EA125665C837}"/>
              </a:ext>
            </a:extLst>
          </p:cNvPr>
          <p:cNvSpPr txBox="1"/>
          <p:nvPr/>
        </p:nvSpPr>
        <p:spPr>
          <a:xfrm>
            <a:off x="5037820" y="6544618"/>
            <a:ext cx="211114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hlinkClick r:id="rId3"/>
              </a:rPr>
              <a:t>https://etherscan.io/chart/gasprice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6176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31BBE13-0850-4B4A-A032-C8485C98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Gas Price</a:t>
            </a:r>
            <a:endParaRPr lang="ko-KR" altLang="en-US" dirty="0"/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33640F98-04FC-44FD-BCBD-37BC3596CC93}"/>
              </a:ext>
            </a:extLst>
          </p:cNvPr>
          <p:cNvGraphicFramePr>
            <a:graphicFrameLocks/>
          </p:cNvGraphicFramePr>
          <p:nvPr/>
        </p:nvGraphicFramePr>
        <p:xfrm>
          <a:off x="241300" y="620713"/>
          <a:ext cx="11687175" cy="6042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32910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C8505D9-ECF4-418D-BD5F-B7C565C9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Gas Price [ Genesis ~ 2019-04-13 ]</a:t>
            </a:r>
            <a:endParaRPr lang="ko-KR" altLang="en-US" dirty="0"/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239B941F-F2C5-428B-B64C-0E9F9F1F6CBB}"/>
              </a:ext>
            </a:extLst>
          </p:cNvPr>
          <p:cNvGraphicFramePr>
            <a:graphicFrameLocks/>
          </p:cNvGraphicFramePr>
          <p:nvPr/>
        </p:nvGraphicFramePr>
        <p:xfrm>
          <a:off x="230187" y="660400"/>
          <a:ext cx="11698287" cy="6005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10B68EC-92E5-4E6C-A569-631AB75BF260}"/>
              </a:ext>
            </a:extLst>
          </p:cNvPr>
          <p:cNvSpPr txBox="1"/>
          <p:nvPr/>
        </p:nvSpPr>
        <p:spPr>
          <a:xfrm>
            <a:off x="7536160" y="630238"/>
            <a:ext cx="4378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최근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7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일 평균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* 2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이상인 경우 ➡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최근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7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일 평균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* 2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보정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보정 값의 최근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28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일 평균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2F529CA-07D1-4804-B9ED-90373EC08BE8}"/>
              </a:ext>
            </a:extLst>
          </p:cNvPr>
          <p:cNvGrpSpPr/>
          <p:nvPr/>
        </p:nvGrpSpPr>
        <p:grpSpPr>
          <a:xfrm>
            <a:off x="4637734" y="2745132"/>
            <a:ext cx="2939826" cy="1358721"/>
            <a:chOff x="4637734" y="2745132"/>
            <a:chExt cx="2939826" cy="135872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BC766DC-9218-4698-98EE-F71052AD4B29}"/>
                </a:ext>
              </a:extLst>
            </p:cNvPr>
            <p:cNvGrpSpPr/>
            <p:nvPr/>
          </p:nvGrpSpPr>
          <p:grpSpPr>
            <a:xfrm>
              <a:off x="4637734" y="3255215"/>
              <a:ext cx="2939826" cy="338554"/>
              <a:chOff x="6038752" y="2708920"/>
              <a:chExt cx="2939826" cy="338554"/>
            </a:xfrm>
          </p:grpSpPr>
          <p:grpSp>
            <p:nvGrpSpPr>
              <p:cNvPr id="7" name="내용 개체 틀 7">
                <a:extLst>
                  <a:ext uri="{FF2B5EF4-FFF2-40B4-BE49-F238E27FC236}">
                    <a16:creationId xmlns:a16="http://schemas.microsoft.com/office/drawing/2014/main" id="{FD30CBF1-B4E3-4721-BDF0-0546416D1048}"/>
                  </a:ext>
                </a:extLst>
              </p:cNvPr>
              <p:cNvGrpSpPr/>
              <p:nvPr/>
            </p:nvGrpSpPr>
            <p:grpSpPr>
              <a:xfrm>
                <a:off x="6038752" y="2728698"/>
                <a:ext cx="313973" cy="298998"/>
                <a:chOff x="6038752" y="2736322"/>
                <a:chExt cx="313973" cy="298998"/>
              </a:xfrm>
            </p:grpSpPr>
            <p:sp>
              <p:nvSpPr>
                <p:cNvPr id="9" name="자유형: 도형 8">
                  <a:extLst>
                    <a:ext uri="{FF2B5EF4-FFF2-40B4-BE49-F238E27FC236}">
                      <a16:creationId xmlns:a16="http://schemas.microsoft.com/office/drawing/2014/main" id="{652C3F5A-0B86-4653-B167-EFCD14CDF37F}"/>
                    </a:ext>
                  </a:extLst>
                </p:cNvPr>
                <p:cNvSpPr/>
                <p:nvPr/>
              </p:nvSpPr>
              <p:spPr>
                <a:xfrm>
                  <a:off x="6044037" y="2741317"/>
                  <a:ext cx="303372" cy="288956"/>
                </a:xfrm>
                <a:custGeom>
                  <a:avLst/>
                  <a:gdLst>
                    <a:gd name="connsiteX0" fmla="*/ 148538 w 303372"/>
                    <a:gd name="connsiteY0" fmla="*/ 39 h 288956"/>
                    <a:gd name="connsiteX1" fmla="*/ 303340 w 303372"/>
                    <a:gd name="connsiteY1" fmla="*/ 141306 h 288956"/>
                    <a:gd name="connsiteX2" fmla="*/ 154829 w 303372"/>
                    <a:gd name="connsiteY2" fmla="*/ 288925 h 288956"/>
                    <a:gd name="connsiteX3" fmla="*/ 34 w 303372"/>
                    <a:gd name="connsiteY3" fmla="*/ 147666 h 288956"/>
                    <a:gd name="connsiteX4" fmla="*/ 91833 w 303372"/>
                    <a:gd name="connsiteY4" fmla="*/ 11752 h 288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3372" h="288956">
                      <a:moveTo>
                        <a:pt x="148538" y="39"/>
                      </a:moveTo>
                      <a:cubicBezTo>
                        <a:pt x="232307" y="-1714"/>
                        <a:pt x="301617" y="61528"/>
                        <a:pt x="303340" y="141306"/>
                      </a:cubicBezTo>
                      <a:cubicBezTo>
                        <a:pt x="305055" y="221091"/>
                        <a:pt x="238583" y="287172"/>
                        <a:pt x="154829" y="288925"/>
                      </a:cubicBezTo>
                      <a:cubicBezTo>
                        <a:pt x="71075" y="290671"/>
                        <a:pt x="1772" y="227452"/>
                        <a:pt x="34" y="147666"/>
                      </a:cubicBezTo>
                      <a:cubicBezTo>
                        <a:pt x="-1289" y="87062"/>
                        <a:pt x="36758" y="34379"/>
                        <a:pt x="91833" y="11752"/>
                      </a:cubicBezTo>
                    </a:path>
                  </a:pathLst>
                </a:custGeom>
                <a:noFill/>
                <a:ln w="6938" cap="rnd">
                  <a:solidFill>
                    <a:srgbClr val="EF52D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0" name="자유형: 도형 9">
                  <a:extLst>
                    <a:ext uri="{FF2B5EF4-FFF2-40B4-BE49-F238E27FC236}">
                      <a16:creationId xmlns:a16="http://schemas.microsoft.com/office/drawing/2014/main" id="{658FD5EB-940F-4D3D-BC16-0884163A9340}"/>
                    </a:ext>
                  </a:extLst>
                </p:cNvPr>
                <p:cNvSpPr/>
                <p:nvPr/>
              </p:nvSpPr>
              <p:spPr>
                <a:xfrm>
                  <a:off x="6050630" y="2747593"/>
                  <a:ext cx="290234" cy="276395"/>
                </a:xfrm>
                <a:custGeom>
                  <a:avLst/>
                  <a:gdLst>
                    <a:gd name="connsiteX0" fmla="*/ 142091 w 290234"/>
                    <a:gd name="connsiteY0" fmla="*/ 38 h 276395"/>
                    <a:gd name="connsiteX1" fmla="*/ 290202 w 290234"/>
                    <a:gd name="connsiteY1" fmla="*/ 135160 h 276395"/>
                    <a:gd name="connsiteX2" fmla="*/ 148144 w 290234"/>
                    <a:gd name="connsiteY2" fmla="*/ 276365 h 276395"/>
                    <a:gd name="connsiteX3" fmla="*/ 32 w 290234"/>
                    <a:gd name="connsiteY3" fmla="*/ 141251 h 276395"/>
                    <a:gd name="connsiteX4" fmla="*/ 103660 w 290234"/>
                    <a:gd name="connsiteY4" fmla="*/ 5776 h 276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0234" h="276395">
                      <a:moveTo>
                        <a:pt x="142091" y="38"/>
                      </a:moveTo>
                      <a:cubicBezTo>
                        <a:pt x="222215" y="-1654"/>
                        <a:pt x="288510" y="58858"/>
                        <a:pt x="290202" y="135160"/>
                      </a:cubicBezTo>
                      <a:cubicBezTo>
                        <a:pt x="291894" y="211454"/>
                        <a:pt x="228268" y="274696"/>
                        <a:pt x="148144" y="276365"/>
                      </a:cubicBezTo>
                      <a:cubicBezTo>
                        <a:pt x="68020" y="278034"/>
                        <a:pt x="1724" y="217560"/>
                        <a:pt x="32" y="141251"/>
                      </a:cubicBezTo>
                      <a:cubicBezTo>
                        <a:pt x="-1352" y="77647"/>
                        <a:pt x="42601" y="23149"/>
                        <a:pt x="103660" y="5776"/>
                      </a:cubicBezTo>
                    </a:path>
                  </a:pathLst>
                </a:custGeom>
                <a:noFill/>
                <a:ln w="6938" cap="rnd">
                  <a:solidFill>
                    <a:srgbClr val="7C40F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1" name="자유형: 도형 10">
                  <a:extLst>
                    <a:ext uri="{FF2B5EF4-FFF2-40B4-BE49-F238E27FC236}">
                      <a16:creationId xmlns:a16="http://schemas.microsoft.com/office/drawing/2014/main" id="{8FB6F441-BABF-4A42-B3A9-6DFD1E632DD4}"/>
                    </a:ext>
                  </a:extLst>
                </p:cNvPr>
                <p:cNvSpPr/>
                <p:nvPr/>
              </p:nvSpPr>
              <p:spPr>
                <a:xfrm>
                  <a:off x="6056890" y="2753519"/>
                  <a:ext cx="277781" cy="264561"/>
                </a:xfrm>
                <a:custGeom>
                  <a:avLst/>
                  <a:gdLst>
                    <a:gd name="connsiteX0" fmla="*/ 136008 w 277781"/>
                    <a:gd name="connsiteY0" fmla="*/ 34 h 264561"/>
                    <a:gd name="connsiteX1" fmla="*/ 277752 w 277781"/>
                    <a:gd name="connsiteY1" fmla="*/ 129372 h 264561"/>
                    <a:gd name="connsiteX2" fmla="*/ 141777 w 277781"/>
                    <a:gd name="connsiteY2" fmla="*/ 264532 h 264561"/>
                    <a:gd name="connsiteX3" fmla="*/ 33 w 277781"/>
                    <a:gd name="connsiteY3" fmla="*/ 135202 h 264561"/>
                    <a:gd name="connsiteX4" fmla="*/ 88894 w 277781"/>
                    <a:gd name="connsiteY4" fmla="*/ 8879 h 264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7781" h="264561">
                      <a:moveTo>
                        <a:pt x="136008" y="34"/>
                      </a:moveTo>
                      <a:cubicBezTo>
                        <a:pt x="212702" y="-1527"/>
                        <a:pt x="276152" y="56278"/>
                        <a:pt x="277752" y="129372"/>
                      </a:cubicBezTo>
                      <a:cubicBezTo>
                        <a:pt x="279336" y="202467"/>
                        <a:pt x="218470" y="262925"/>
                        <a:pt x="141777" y="264532"/>
                      </a:cubicBezTo>
                      <a:cubicBezTo>
                        <a:pt x="65075" y="266148"/>
                        <a:pt x="1625" y="208297"/>
                        <a:pt x="33" y="135202"/>
                      </a:cubicBezTo>
                      <a:cubicBezTo>
                        <a:pt x="-1259" y="77959"/>
                        <a:pt x="35850" y="28406"/>
                        <a:pt x="88894" y="8879"/>
                      </a:cubicBezTo>
                    </a:path>
                  </a:pathLst>
                </a:custGeom>
                <a:noFill/>
                <a:ln w="6938" cap="rnd">
                  <a:solidFill>
                    <a:srgbClr val="45F0F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4F955CFE-708F-43D0-8939-138E46AA9CDE}"/>
                    </a:ext>
                  </a:extLst>
                </p:cNvPr>
                <p:cNvSpPr/>
                <p:nvPr/>
              </p:nvSpPr>
              <p:spPr>
                <a:xfrm>
                  <a:off x="6063871" y="2760239"/>
                  <a:ext cx="263692" cy="251103"/>
                </a:xfrm>
                <a:custGeom>
                  <a:avLst/>
                  <a:gdLst>
                    <a:gd name="connsiteX0" fmla="*/ 129120 w 263692"/>
                    <a:gd name="connsiteY0" fmla="*/ 36 h 251103"/>
                    <a:gd name="connsiteX1" fmla="*/ 263664 w 263692"/>
                    <a:gd name="connsiteY1" fmla="*/ 122791 h 251103"/>
                    <a:gd name="connsiteX2" fmla="*/ 134665 w 263692"/>
                    <a:gd name="connsiteY2" fmla="*/ 251075 h 251103"/>
                    <a:gd name="connsiteX3" fmla="*/ 28 w 263692"/>
                    <a:gd name="connsiteY3" fmla="*/ 128328 h 251103"/>
                    <a:gd name="connsiteX4" fmla="*/ 71915 w 263692"/>
                    <a:gd name="connsiteY4" fmla="*/ 13772 h 2511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3692" h="251103">
                      <a:moveTo>
                        <a:pt x="129120" y="36"/>
                      </a:moveTo>
                      <a:cubicBezTo>
                        <a:pt x="201914" y="-1533"/>
                        <a:pt x="262149" y="53473"/>
                        <a:pt x="263664" y="122791"/>
                      </a:cubicBezTo>
                      <a:cubicBezTo>
                        <a:pt x="265172" y="192109"/>
                        <a:pt x="207398" y="249552"/>
                        <a:pt x="134665" y="251075"/>
                      </a:cubicBezTo>
                      <a:cubicBezTo>
                        <a:pt x="61932" y="252613"/>
                        <a:pt x="1620" y="197593"/>
                        <a:pt x="28" y="128328"/>
                      </a:cubicBezTo>
                      <a:cubicBezTo>
                        <a:pt x="-1026" y="78622"/>
                        <a:pt x="28384" y="35107"/>
                        <a:pt x="71915" y="13772"/>
                      </a:cubicBezTo>
                    </a:path>
                  </a:pathLst>
                </a:custGeom>
                <a:noFill/>
                <a:ln w="6938" cap="rnd">
                  <a:solidFill>
                    <a:srgbClr val="FCDF3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2443CF30-1976-4116-A9C8-E5BE79830FEA}"/>
                    </a:ext>
                  </a:extLst>
                </p:cNvPr>
                <p:cNvSpPr/>
                <p:nvPr/>
              </p:nvSpPr>
              <p:spPr>
                <a:xfrm>
                  <a:off x="6091962" y="2806024"/>
                  <a:ext cx="213576" cy="166741"/>
                </a:xfrm>
                <a:custGeom>
                  <a:avLst/>
                  <a:gdLst>
                    <a:gd name="connsiteX0" fmla="*/ 159264 w 213576"/>
                    <a:gd name="connsiteY0" fmla="*/ 149762 h 166741"/>
                    <a:gd name="connsiteX1" fmla="*/ 186343 w 213576"/>
                    <a:gd name="connsiteY1" fmla="*/ 122029 h 166741"/>
                    <a:gd name="connsiteX2" fmla="*/ 203063 w 213576"/>
                    <a:gd name="connsiteY2" fmla="*/ 120168 h 166741"/>
                    <a:gd name="connsiteX3" fmla="*/ 190789 w 213576"/>
                    <a:gd name="connsiteY3" fmla="*/ 107478 h 166741"/>
                    <a:gd name="connsiteX4" fmla="*/ 213577 w 213576"/>
                    <a:gd name="connsiteY4" fmla="*/ 104970 h 166741"/>
                    <a:gd name="connsiteX5" fmla="*/ 188205 w 213576"/>
                    <a:gd name="connsiteY5" fmla="*/ 84020 h 166741"/>
                    <a:gd name="connsiteX6" fmla="*/ 176776 w 213576"/>
                    <a:gd name="connsiteY6" fmla="*/ 45681 h 166741"/>
                    <a:gd name="connsiteX7" fmla="*/ 182713 w 213576"/>
                    <a:gd name="connsiteY7" fmla="*/ 2489 h 166741"/>
                    <a:gd name="connsiteX8" fmla="*/ 148489 w 213576"/>
                    <a:gd name="connsiteY8" fmla="*/ 21109 h 166741"/>
                    <a:gd name="connsiteX9" fmla="*/ 104028 w 213576"/>
                    <a:gd name="connsiteY9" fmla="*/ 10818 h 166741"/>
                    <a:gd name="connsiteX10" fmla="*/ 61520 w 213576"/>
                    <a:gd name="connsiteY10" fmla="*/ 23124 h 166741"/>
                    <a:gd name="connsiteX11" fmla="*/ 38832 w 213576"/>
                    <a:gd name="connsiteY11" fmla="*/ 6773 h 166741"/>
                    <a:gd name="connsiteX12" fmla="*/ 26896 w 213576"/>
                    <a:gd name="connsiteY12" fmla="*/ 20309 h 166741"/>
                    <a:gd name="connsiteX13" fmla="*/ 34379 w 213576"/>
                    <a:gd name="connsiteY13" fmla="*/ 48873 h 166741"/>
                    <a:gd name="connsiteX14" fmla="*/ 28572 w 213576"/>
                    <a:gd name="connsiteY14" fmla="*/ 79021 h 166741"/>
                    <a:gd name="connsiteX15" fmla="*/ 20174 w 213576"/>
                    <a:gd name="connsiteY15" fmla="*/ 95772 h 166741"/>
                    <a:gd name="connsiteX16" fmla="*/ 1 w 213576"/>
                    <a:gd name="connsiteY16" fmla="*/ 109439 h 166741"/>
                    <a:gd name="connsiteX17" fmla="*/ 22881 w 213576"/>
                    <a:gd name="connsiteY17" fmla="*/ 111000 h 166741"/>
                    <a:gd name="connsiteX18" fmla="*/ 11160 w 213576"/>
                    <a:gd name="connsiteY18" fmla="*/ 124221 h 166741"/>
                    <a:gd name="connsiteX19" fmla="*/ 27949 w 213576"/>
                    <a:gd name="connsiteY19" fmla="*/ 125374 h 166741"/>
                    <a:gd name="connsiteX20" fmla="*/ 54752 w 213576"/>
                    <a:gd name="connsiteY20" fmla="*/ 152231 h 166741"/>
                    <a:gd name="connsiteX21" fmla="*/ 107419 w 213576"/>
                    <a:gd name="connsiteY21" fmla="*/ 166744 h 166741"/>
                    <a:gd name="connsiteX22" fmla="*/ 159271 w 213576"/>
                    <a:gd name="connsiteY22" fmla="*/ 149762 h 166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13576" h="166741">
                      <a:moveTo>
                        <a:pt x="159264" y="149762"/>
                      </a:moveTo>
                      <a:cubicBezTo>
                        <a:pt x="178145" y="135165"/>
                        <a:pt x="186343" y="122029"/>
                        <a:pt x="186343" y="122029"/>
                      </a:cubicBezTo>
                      <a:cubicBezTo>
                        <a:pt x="196980" y="124029"/>
                        <a:pt x="203063" y="120168"/>
                        <a:pt x="203063" y="120168"/>
                      </a:cubicBezTo>
                      <a:cubicBezTo>
                        <a:pt x="193857" y="112608"/>
                        <a:pt x="190789" y="107478"/>
                        <a:pt x="190789" y="107478"/>
                      </a:cubicBezTo>
                      <a:cubicBezTo>
                        <a:pt x="198370" y="110159"/>
                        <a:pt x="206760" y="109236"/>
                        <a:pt x="213577" y="104970"/>
                      </a:cubicBezTo>
                      <a:cubicBezTo>
                        <a:pt x="213577" y="104970"/>
                        <a:pt x="191519" y="93511"/>
                        <a:pt x="188205" y="84020"/>
                      </a:cubicBezTo>
                      <a:cubicBezTo>
                        <a:pt x="175961" y="48904"/>
                        <a:pt x="176776" y="45681"/>
                        <a:pt x="176776" y="45681"/>
                      </a:cubicBezTo>
                      <a:cubicBezTo>
                        <a:pt x="182790" y="28500"/>
                        <a:pt x="187928" y="8765"/>
                        <a:pt x="182713" y="2489"/>
                      </a:cubicBezTo>
                      <a:cubicBezTo>
                        <a:pt x="176038" y="-5586"/>
                        <a:pt x="168239" y="7442"/>
                        <a:pt x="148489" y="21109"/>
                      </a:cubicBezTo>
                      <a:cubicBezTo>
                        <a:pt x="148489" y="21109"/>
                        <a:pt x="136245" y="10172"/>
                        <a:pt x="104028" y="10818"/>
                      </a:cubicBezTo>
                      <a:cubicBezTo>
                        <a:pt x="82732" y="11272"/>
                        <a:pt x="61520" y="23124"/>
                        <a:pt x="61520" y="23124"/>
                      </a:cubicBezTo>
                      <a:cubicBezTo>
                        <a:pt x="52214" y="16740"/>
                        <a:pt x="46100" y="10757"/>
                        <a:pt x="38832" y="6773"/>
                      </a:cubicBezTo>
                      <a:cubicBezTo>
                        <a:pt x="27603" y="705"/>
                        <a:pt x="22504" y="6565"/>
                        <a:pt x="26896" y="20309"/>
                      </a:cubicBezTo>
                      <a:cubicBezTo>
                        <a:pt x="28680" y="25877"/>
                        <a:pt x="31564" y="38044"/>
                        <a:pt x="34379" y="48873"/>
                      </a:cubicBezTo>
                      <a:cubicBezTo>
                        <a:pt x="36402" y="56679"/>
                        <a:pt x="34379" y="54887"/>
                        <a:pt x="28572" y="79021"/>
                      </a:cubicBezTo>
                      <a:cubicBezTo>
                        <a:pt x="27903" y="81790"/>
                        <a:pt x="24188" y="89404"/>
                        <a:pt x="20174" y="95772"/>
                      </a:cubicBezTo>
                      <a:cubicBezTo>
                        <a:pt x="13344" y="106501"/>
                        <a:pt x="1" y="109439"/>
                        <a:pt x="1" y="109439"/>
                      </a:cubicBezTo>
                      <a:cubicBezTo>
                        <a:pt x="6989" y="113427"/>
                        <a:pt x="15416" y="114001"/>
                        <a:pt x="22881" y="111000"/>
                      </a:cubicBezTo>
                      <a:cubicBezTo>
                        <a:pt x="22881" y="111000"/>
                        <a:pt x="20035" y="116268"/>
                        <a:pt x="11160" y="124221"/>
                      </a:cubicBezTo>
                      <a:cubicBezTo>
                        <a:pt x="11160" y="124221"/>
                        <a:pt x="17405" y="127812"/>
                        <a:pt x="27949" y="125374"/>
                      </a:cubicBezTo>
                      <a:cubicBezTo>
                        <a:pt x="35609" y="135514"/>
                        <a:pt x="44628" y="144551"/>
                        <a:pt x="54752" y="152231"/>
                      </a:cubicBezTo>
                      <a:cubicBezTo>
                        <a:pt x="54752" y="152231"/>
                        <a:pt x="75148" y="166867"/>
                        <a:pt x="107419" y="166744"/>
                      </a:cubicBezTo>
                      <a:cubicBezTo>
                        <a:pt x="142436" y="166613"/>
                        <a:pt x="159271" y="149762"/>
                        <a:pt x="159271" y="149762"/>
                      </a:cubicBezTo>
                      <a:close/>
                    </a:path>
                  </a:pathLst>
                </a:custGeom>
                <a:solidFill>
                  <a:srgbClr val="FFEE8A"/>
                </a:solidFill>
                <a:ln w="74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" name="자유형: 도형 13">
                  <a:extLst>
                    <a:ext uri="{FF2B5EF4-FFF2-40B4-BE49-F238E27FC236}">
                      <a16:creationId xmlns:a16="http://schemas.microsoft.com/office/drawing/2014/main" id="{048F7235-A957-4F4C-90E9-0D18794B6ABA}"/>
                    </a:ext>
                  </a:extLst>
                </p:cNvPr>
                <p:cNvSpPr/>
                <p:nvPr/>
              </p:nvSpPr>
              <p:spPr>
                <a:xfrm>
                  <a:off x="6091962" y="2822884"/>
                  <a:ext cx="107449" cy="149943"/>
                </a:xfrm>
                <a:custGeom>
                  <a:avLst/>
                  <a:gdLst>
                    <a:gd name="connsiteX0" fmla="*/ 72956 w 107449"/>
                    <a:gd name="connsiteY0" fmla="*/ 4 h 149943"/>
                    <a:gd name="connsiteX1" fmla="*/ 40755 w 107449"/>
                    <a:gd name="connsiteY1" fmla="*/ 87065 h 149943"/>
                    <a:gd name="connsiteX2" fmla="*/ 107450 w 107449"/>
                    <a:gd name="connsiteY2" fmla="*/ 149884 h 149943"/>
                    <a:gd name="connsiteX3" fmla="*/ 27949 w 107449"/>
                    <a:gd name="connsiteY3" fmla="*/ 108499 h 149943"/>
                    <a:gd name="connsiteX4" fmla="*/ 11160 w 107449"/>
                    <a:gd name="connsiteY4" fmla="*/ 107346 h 149943"/>
                    <a:gd name="connsiteX5" fmla="*/ 22881 w 107449"/>
                    <a:gd name="connsiteY5" fmla="*/ 94125 h 149943"/>
                    <a:gd name="connsiteX6" fmla="*/ 1 w 107449"/>
                    <a:gd name="connsiteY6" fmla="*/ 92564 h 149943"/>
                    <a:gd name="connsiteX7" fmla="*/ 22673 w 107449"/>
                    <a:gd name="connsiteY7" fmla="*/ 74582 h 149943"/>
                    <a:gd name="connsiteX8" fmla="*/ 72956 w 107449"/>
                    <a:gd name="connsiteY8" fmla="*/ 4 h 149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7449" h="149943">
                      <a:moveTo>
                        <a:pt x="72956" y="4"/>
                      </a:moveTo>
                      <a:cubicBezTo>
                        <a:pt x="72956" y="4"/>
                        <a:pt x="34479" y="37374"/>
                        <a:pt x="40755" y="87065"/>
                      </a:cubicBezTo>
                      <a:cubicBezTo>
                        <a:pt x="47661" y="141747"/>
                        <a:pt x="107450" y="149884"/>
                        <a:pt x="107450" y="149884"/>
                      </a:cubicBezTo>
                      <a:cubicBezTo>
                        <a:pt x="107450" y="149884"/>
                        <a:pt x="60182" y="153368"/>
                        <a:pt x="27949" y="108499"/>
                      </a:cubicBezTo>
                      <a:cubicBezTo>
                        <a:pt x="27949" y="108499"/>
                        <a:pt x="16721" y="112698"/>
                        <a:pt x="11160" y="107346"/>
                      </a:cubicBezTo>
                      <a:cubicBezTo>
                        <a:pt x="11160" y="107346"/>
                        <a:pt x="21197" y="100701"/>
                        <a:pt x="22881" y="94125"/>
                      </a:cubicBezTo>
                      <a:cubicBezTo>
                        <a:pt x="22881" y="94125"/>
                        <a:pt x="12614" y="99639"/>
                        <a:pt x="1" y="92564"/>
                      </a:cubicBezTo>
                      <a:cubicBezTo>
                        <a:pt x="9677" y="89879"/>
                        <a:pt x="17856" y="83393"/>
                        <a:pt x="22673" y="74582"/>
                      </a:cubicBezTo>
                      <a:cubicBezTo>
                        <a:pt x="35002" y="52755"/>
                        <a:pt x="34540" y="17516"/>
                        <a:pt x="72956" y="4"/>
                      </a:cubicBezTo>
                      <a:close/>
                    </a:path>
                  </a:pathLst>
                </a:custGeom>
                <a:solidFill>
                  <a:srgbClr val="F4C458"/>
                </a:solidFill>
                <a:ln w="74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" name="자유형: 도형 14">
                  <a:extLst>
                    <a:ext uri="{FF2B5EF4-FFF2-40B4-BE49-F238E27FC236}">
                      <a16:creationId xmlns:a16="http://schemas.microsoft.com/office/drawing/2014/main" id="{B440B6E4-F2A1-4350-9C0D-9622FBAB391A}"/>
                    </a:ext>
                  </a:extLst>
                </p:cNvPr>
                <p:cNvSpPr/>
                <p:nvPr/>
              </p:nvSpPr>
              <p:spPr>
                <a:xfrm>
                  <a:off x="6201304" y="2821522"/>
                  <a:ext cx="104873" cy="151163"/>
                </a:xfrm>
                <a:custGeom>
                  <a:avLst/>
                  <a:gdLst>
                    <a:gd name="connsiteX0" fmla="*/ 27949 w 104873"/>
                    <a:gd name="connsiteY0" fmla="*/ 4 h 151163"/>
                    <a:gd name="connsiteX1" fmla="*/ 68342 w 104873"/>
                    <a:gd name="connsiteY1" fmla="*/ 85549 h 151163"/>
                    <a:gd name="connsiteX2" fmla="*/ 1 w 104873"/>
                    <a:gd name="connsiteY2" fmla="*/ 151161 h 151163"/>
                    <a:gd name="connsiteX3" fmla="*/ 77625 w 104873"/>
                    <a:gd name="connsiteY3" fmla="*/ 106476 h 151163"/>
                    <a:gd name="connsiteX4" fmla="*/ 94360 w 104873"/>
                    <a:gd name="connsiteY4" fmla="*/ 104608 h 151163"/>
                    <a:gd name="connsiteX5" fmla="*/ 82070 w 104873"/>
                    <a:gd name="connsiteY5" fmla="*/ 91910 h 151163"/>
                    <a:gd name="connsiteX6" fmla="*/ 104874 w 104873"/>
                    <a:gd name="connsiteY6" fmla="*/ 89410 h 151163"/>
                    <a:gd name="connsiteX7" fmla="*/ 81416 w 104873"/>
                    <a:gd name="connsiteY7" fmla="*/ 72383 h 151163"/>
                    <a:gd name="connsiteX8" fmla="*/ 27949 w 104873"/>
                    <a:gd name="connsiteY8" fmla="*/ 11 h 151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4873" h="151163">
                      <a:moveTo>
                        <a:pt x="27949" y="4"/>
                      </a:moveTo>
                      <a:cubicBezTo>
                        <a:pt x="27949" y="4"/>
                        <a:pt x="72433" y="35635"/>
                        <a:pt x="68342" y="85549"/>
                      </a:cubicBezTo>
                      <a:cubicBezTo>
                        <a:pt x="63820" y="140478"/>
                        <a:pt x="1" y="151161"/>
                        <a:pt x="1" y="151161"/>
                      </a:cubicBezTo>
                      <a:cubicBezTo>
                        <a:pt x="1" y="151161"/>
                        <a:pt x="47376" y="152730"/>
                        <a:pt x="77625" y="106476"/>
                      </a:cubicBezTo>
                      <a:cubicBezTo>
                        <a:pt x="77625" y="106476"/>
                        <a:pt x="89046" y="110222"/>
                        <a:pt x="94360" y="104608"/>
                      </a:cubicBezTo>
                      <a:cubicBezTo>
                        <a:pt x="94360" y="104608"/>
                        <a:pt x="84039" y="98363"/>
                        <a:pt x="82070" y="91910"/>
                      </a:cubicBezTo>
                      <a:cubicBezTo>
                        <a:pt x="82070" y="91910"/>
                        <a:pt x="92576" y="96970"/>
                        <a:pt x="104874" y="89410"/>
                      </a:cubicBezTo>
                      <a:cubicBezTo>
                        <a:pt x="95079" y="87130"/>
                        <a:pt x="86619" y="80990"/>
                        <a:pt x="81416" y="72383"/>
                      </a:cubicBezTo>
                      <a:cubicBezTo>
                        <a:pt x="68150" y="51133"/>
                        <a:pt x="67081" y="15893"/>
                        <a:pt x="27949" y="11"/>
                      </a:cubicBezTo>
                      <a:close/>
                    </a:path>
                  </a:pathLst>
                </a:custGeom>
                <a:solidFill>
                  <a:srgbClr val="FFFBCC"/>
                </a:solidFill>
                <a:ln w="74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" name="자유형: 도형 15">
                  <a:extLst>
                    <a:ext uri="{FF2B5EF4-FFF2-40B4-BE49-F238E27FC236}">
                      <a16:creationId xmlns:a16="http://schemas.microsoft.com/office/drawing/2014/main" id="{FF297943-0E6D-49EB-B25D-50440ECF1F11}"/>
                    </a:ext>
                  </a:extLst>
                </p:cNvPr>
                <p:cNvSpPr/>
                <p:nvPr/>
              </p:nvSpPr>
              <p:spPr>
                <a:xfrm>
                  <a:off x="6118303" y="2816431"/>
                  <a:ext cx="157132" cy="41254"/>
                </a:xfrm>
                <a:custGeom>
                  <a:avLst/>
                  <a:gdLst>
                    <a:gd name="connsiteX0" fmla="*/ 28918 w 157132"/>
                    <a:gd name="connsiteY0" fmla="*/ 19292 h 41254"/>
                    <a:gd name="connsiteX1" fmla="*/ 11891 w 157132"/>
                    <a:gd name="connsiteY1" fmla="*/ 6795 h 41254"/>
                    <a:gd name="connsiteX2" fmla="*/ 1 w 157132"/>
                    <a:gd name="connsiteY2" fmla="*/ 7487 h 41254"/>
                    <a:gd name="connsiteX3" fmla="*/ 9014 w 157132"/>
                    <a:gd name="connsiteY3" fmla="*/ 41258 h 41254"/>
                    <a:gd name="connsiteX4" fmla="*/ 16467 w 157132"/>
                    <a:gd name="connsiteY4" fmla="*/ 36389 h 41254"/>
                    <a:gd name="connsiteX5" fmla="*/ 22450 w 157132"/>
                    <a:gd name="connsiteY5" fmla="*/ 26199 h 41254"/>
                    <a:gd name="connsiteX6" fmla="*/ 28918 w 157132"/>
                    <a:gd name="connsiteY6" fmla="*/ 19292 h 41254"/>
                    <a:gd name="connsiteX7" fmla="*/ 128739 w 157132"/>
                    <a:gd name="connsiteY7" fmla="*/ 17200 h 41254"/>
                    <a:gd name="connsiteX8" fmla="*/ 145205 w 157132"/>
                    <a:gd name="connsiteY8" fmla="*/ 4018 h 41254"/>
                    <a:gd name="connsiteX9" fmla="*/ 157133 w 157132"/>
                    <a:gd name="connsiteY9" fmla="*/ 4203 h 41254"/>
                    <a:gd name="connsiteX10" fmla="*/ 149589 w 157132"/>
                    <a:gd name="connsiteY10" fmla="*/ 38289 h 41254"/>
                    <a:gd name="connsiteX11" fmla="*/ 141928 w 157132"/>
                    <a:gd name="connsiteY11" fmla="*/ 33713 h 41254"/>
                    <a:gd name="connsiteX12" fmla="*/ 135560 w 157132"/>
                    <a:gd name="connsiteY12" fmla="*/ 23791 h 41254"/>
                    <a:gd name="connsiteX13" fmla="*/ 128739 w 157132"/>
                    <a:gd name="connsiteY13" fmla="*/ 17200 h 41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57132" h="41254">
                      <a:moveTo>
                        <a:pt x="28918" y="19292"/>
                      </a:moveTo>
                      <a:cubicBezTo>
                        <a:pt x="28918" y="19292"/>
                        <a:pt x="20958" y="13155"/>
                        <a:pt x="11891" y="6795"/>
                      </a:cubicBezTo>
                      <a:cubicBezTo>
                        <a:pt x="4792" y="1819"/>
                        <a:pt x="1623" y="1734"/>
                        <a:pt x="1" y="7487"/>
                      </a:cubicBezTo>
                      <a:lnTo>
                        <a:pt x="9014" y="41258"/>
                      </a:lnTo>
                      <a:lnTo>
                        <a:pt x="16467" y="36389"/>
                      </a:lnTo>
                      <a:lnTo>
                        <a:pt x="22450" y="26199"/>
                      </a:lnTo>
                      <a:lnTo>
                        <a:pt x="28918" y="19292"/>
                      </a:lnTo>
                      <a:close/>
                      <a:moveTo>
                        <a:pt x="128739" y="17200"/>
                      </a:moveTo>
                      <a:cubicBezTo>
                        <a:pt x="128739" y="17200"/>
                        <a:pt x="136468" y="10717"/>
                        <a:pt x="145205" y="4018"/>
                      </a:cubicBezTo>
                      <a:cubicBezTo>
                        <a:pt x="152088" y="-1265"/>
                        <a:pt x="155257" y="-1465"/>
                        <a:pt x="157133" y="4203"/>
                      </a:cubicBezTo>
                      <a:lnTo>
                        <a:pt x="149589" y="38289"/>
                      </a:lnTo>
                      <a:lnTo>
                        <a:pt x="141928" y="33713"/>
                      </a:lnTo>
                      <a:lnTo>
                        <a:pt x="135560" y="23791"/>
                      </a:lnTo>
                      <a:lnTo>
                        <a:pt x="128739" y="17200"/>
                      </a:lnTo>
                      <a:close/>
                    </a:path>
                  </a:pathLst>
                </a:custGeom>
                <a:solidFill>
                  <a:srgbClr val="F4C458"/>
                </a:solidFill>
                <a:ln w="74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E4782141-ECF3-453B-9185-932971ED98D8}"/>
                    </a:ext>
                  </a:extLst>
                </p:cNvPr>
                <p:cNvSpPr/>
                <p:nvPr/>
              </p:nvSpPr>
              <p:spPr>
                <a:xfrm>
                  <a:off x="6091962" y="2816800"/>
                  <a:ext cx="213753" cy="155953"/>
                </a:xfrm>
                <a:custGeom>
                  <a:avLst/>
                  <a:gdLst>
                    <a:gd name="connsiteX0" fmla="*/ 27949 w 213753"/>
                    <a:gd name="connsiteY0" fmla="*/ 114583 h 155953"/>
                    <a:gd name="connsiteX1" fmla="*/ 11160 w 213753"/>
                    <a:gd name="connsiteY1" fmla="*/ 113429 h 155953"/>
                    <a:gd name="connsiteX2" fmla="*/ 22881 w 213753"/>
                    <a:gd name="connsiteY2" fmla="*/ 100208 h 155953"/>
                    <a:gd name="connsiteX3" fmla="*/ 1 w 213753"/>
                    <a:gd name="connsiteY3" fmla="*/ 98647 h 155953"/>
                    <a:gd name="connsiteX4" fmla="*/ 22673 w 213753"/>
                    <a:gd name="connsiteY4" fmla="*/ 80666 h 155953"/>
                    <a:gd name="connsiteX5" fmla="*/ 40285 w 213753"/>
                    <a:gd name="connsiteY5" fmla="*/ 38812 h 155953"/>
                    <a:gd name="connsiteX6" fmla="*/ 103989 w 213753"/>
                    <a:gd name="connsiteY6" fmla="*/ 27 h 155953"/>
                    <a:gd name="connsiteX7" fmla="*/ 170877 w 213753"/>
                    <a:gd name="connsiteY7" fmla="*/ 36082 h 155953"/>
                    <a:gd name="connsiteX8" fmla="*/ 190312 w 213753"/>
                    <a:gd name="connsiteY8" fmla="*/ 77151 h 155953"/>
                    <a:gd name="connsiteX9" fmla="*/ 213754 w 213753"/>
                    <a:gd name="connsiteY9" fmla="*/ 94163 h 155953"/>
                    <a:gd name="connsiteX10" fmla="*/ 190943 w 213753"/>
                    <a:gd name="connsiteY10" fmla="*/ 96678 h 155953"/>
                    <a:gd name="connsiteX11" fmla="*/ 203248 w 213753"/>
                    <a:gd name="connsiteY11" fmla="*/ 109376 h 155953"/>
                    <a:gd name="connsiteX12" fmla="*/ 186520 w 213753"/>
                    <a:gd name="connsiteY12" fmla="*/ 111237 h 155953"/>
                    <a:gd name="connsiteX13" fmla="*/ 108165 w 213753"/>
                    <a:gd name="connsiteY13" fmla="*/ 155937 h 155953"/>
                    <a:gd name="connsiteX14" fmla="*/ 27949 w 213753"/>
                    <a:gd name="connsiteY14" fmla="*/ 114583 h 155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13753" h="155953">
                      <a:moveTo>
                        <a:pt x="27949" y="114583"/>
                      </a:moveTo>
                      <a:cubicBezTo>
                        <a:pt x="17405" y="117021"/>
                        <a:pt x="11160" y="113429"/>
                        <a:pt x="11160" y="113429"/>
                      </a:cubicBezTo>
                      <a:cubicBezTo>
                        <a:pt x="20035" y="105477"/>
                        <a:pt x="22881" y="100208"/>
                        <a:pt x="22881" y="100208"/>
                      </a:cubicBezTo>
                      <a:cubicBezTo>
                        <a:pt x="15421" y="103208"/>
                        <a:pt x="6961" y="102631"/>
                        <a:pt x="1" y="98647"/>
                      </a:cubicBezTo>
                      <a:cubicBezTo>
                        <a:pt x="9818" y="96245"/>
                        <a:pt x="18098" y="89678"/>
                        <a:pt x="22673" y="80666"/>
                      </a:cubicBezTo>
                      <a:cubicBezTo>
                        <a:pt x="27903" y="70106"/>
                        <a:pt x="34686" y="49418"/>
                        <a:pt x="40285" y="38812"/>
                      </a:cubicBezTo>
                      <a:cubicBezTo>
                        <a:pt x="54621" y="11694"/>
                        <a:pt x="73987" y="665"/>
                        <a:pt x="103989" y="27"/>
                      </a:cubicBezTo>
                      <a:cubicBezTo>
                        <a:pt x="131876" y="-550"/>
                        <a:pt x="155288" y="9586"/>
                        <a:pt x="170877" y="36082"/>
                      </a:cubicBezTo>
                      <a:cubicBezTo>
                        <a:pt x="176953" y="46387"/>
                        <a:pt x="184621" y="66822"/>
                        <a:pt x="190312" y="77151"/>
                      </a:cubicBezTo>
                      <a:cubicBezTo>
                        <a:pt x="195279" y="85962"/>
                        <a:pt x="203837" y="92173"/>
                        <a:pt x="213754" y="94163"/>
                      </a:cubicBezTo>
                      <a:cubicBezTo>
                        <a:pt x="206932" y="98439"/>
                        <a:pt x="198532" y="99365"/>
                        <a:pt x="190943" y="96678"/>
                      </a:cubicBezTo>
                      <a:cubicBezTo>
                        <a:pt x="190943" y="96678"/>
                        <a:pt x="194034" y="101800"/>
                        <a:pt x="203248" y="109376"/>
                      </a:cubicBezTo>
                      <a:cubicBezTo>
                        <a:pt x="203248" y="109376"/>
                        <a:pt x="197157" y="113221"/>
                        <a:pt x="186520" y="111237"/>
                      </a:cubicBezTo>
                      <a:cubicBezTo>
                        <a:pt x="186520" y="111237"/>
                        <a:pt x="160064" y="154852"/>
                        <a:pt x="108165" y="155937"/>
                      </a:cubicBezTo>
                      <a:cubicBezTo>
                        <a:pt x="56267" y="157014"/>
                        <a:pt x="27949" y="114583"/>
                        <a:pt x="27949" y="114583"/>
                      </a:cubicBezTo>
                      <a:close/>
                    </a:path>
                  </a:pathLst>
                </a:custGeom>
                <a:noFill/>
                <a:ln w="3742" cap="rnd">
                  <a:solidFill>
                    <a:srgbClr val="44392E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7FA70820-CF9E-4BD9-8003-06D1806D3330}"/>
                    </a:ext>
                  </a:extLst>
                </p:cNvPr>
                <p:cNvSpPr/>
                <p:nvPr/>
              </p:nvSpPr>
              <p:spPr>
                <a:xfrm>
                  <a:off x="6118364" y="2808147"/>
                  <a:ext cx="159444" cy="48138"/>
                </a:xfrm>
                <a:custGeom>
                  <a:avLst/>
                  <a:gdLst>
                    <a:gd name="connsiteX0" fmla="*/ 34834 w 159444"/>
                    <a:gd name="connsiteY0" fmla="*/ 19086 h 48138"/>
                    <a:gd name="connsiteX1" fmla="*/ 13837 w 159444"/>
                    <a:gd name="connsiteY1" fmla="*/ 3288 h 48138"/>
                    <a:gd name="connsiteX2" fmla="*/ 686 w 159444"/>
                    <a:gd name="connsiteY2" fmla="*/ 12664 h 48138"/>
                    <a:gd name="connsiteX3" fmla="*/ 9454 w 159444"/>
                    <a:gd name="connsiteY3" fmla="*/ 48142 h 48138"/>
                    <a:gd name="connsiteX4" fmla="*/ 123217 w 159444"/>
                    <a:gd name="connsiteY4" fmla="*/ 19924 h 48138"/>
                    <a:gd name="connsiteX5" fmla="*/ 145606 w 159444"/>
                    <a:gd name="connsiteY5" fmla="*/ 3104 h 48138"/>
                    <a:gd name="connsiteX6" fmla="*/ 158757 w 159444"/>
                    <a:gd name="connsiteY6" fmla="*/ 12471 h 48138"/>
                    <a:gd name="connsiteX7" fmla="*/ 150066 w 159444"/>
                    <a:gd name="connsiteY7" fmla="*/ 48111 h 4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9444" h="48138">
                      <a:moveTo>
                        <a:pt x="34834" y="19086"/>
                      </a:moveTo>
                      <a:cubicBezTo>
                        <a:pt x="34834" y="19086"/>
                        <a:pt x="18298" y="6680"/>
                        <a:pt x="13837" y="3288"/>
                      </a:cubicBezTo>
                      <a:cubicBezTo>
                        <a:pt x="5747" y="-2849"/>
                        <a:pt x="-2452" y="166"/>
                        <a:pt x="686" y="12664"/>
                      </a:cubicBezTo>
                      <a:lnTo>
                        <a:pt x="9454" y="48142"/>
                      </a:lnTo>
                      <a:moveTo>
                        <a:pt x="123217" y="19924"/>
                      </a:moveTo>
                      <a:cubicBezTo>
                        <a:pt x="123217" y="19924"/>
                        <a:pt x="141153" y="6472"/>
                        <a:pt x="145606" y="3104"/>
                      </a:cubicBezTo>
                      <a:cubicBezTo>
                        <a:pt x="153697" y="-3049"/>
                        <a:pt x="161903" y="-103"/>
                        <a:pt x="158757" y="12471"/>
                      </a:cubicBezTo>
                      <a:cubicBezTo>
                        <a:pt x="156696" y="20831"/>
                        <a:pt x="150066" y="48111"/>
                        <a:pt x="150066" y="48111"/>
                      </a:cubicBezTo>
                    </a:path>
                  </a:pathLst>
                </a:custGeom>
                <a:noFill/>
                <a:ln w="3742" cap="rnd">
                  <a:solidFill>
                    <a:srgbClr val="44392E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" name="자유형: 도형 18">
                  <a:extLst>
                    <a:ext uri="{FF2B5EF4-FFF2-40B4-BE49-F238E27FC236}">
                      <a16:creationId xmlns:a16="http://schemas.microsoft.com/office/drawing/2014/main" id="{5EBA3921-21DB-40AD-AB10-B0451445B95A}"/>
                    </a:ext>
                  </a:extLst>
                </p:cNvPr>
                <p:cNvSpPr/>
                <p:nvPr/>
              </p:nvSpPr>
              <p:spPr>
                <a:xfrm>
                  <a:off x="6118742" y="2849379"/>
                  <a:ext cx="55297" cy="54236"/>
                </a:xfrm>
                <a:custGeom>
                  <a:avLst/>
                  <a:gdLst>
                    <a:gd name="connsiteX0" fmla="*/ 55298 w 55297"/>
                    <a:gd name="connsiteY0" fmla="*/ 27122 h 54236"/>
                    <a:gd name="connsiteX1" fmla="*/ 27649 w 55297"/>
                    <a:gd name="connsiteY1" fmla="*/ 54240 h 54236"/>
                    <a:gd name="connsiteX2" fmla="*/ 1 w 55297"/>
                    <a:gd name="connsiteY2" fmla="*/ 27122 h 54236"/>
                    <a:gd name="connsiteX3" fmla="*/ 27649 w 55297"/>
                    <a:gd name="connsiteY3" fmla="*/ 3 h 54236"/>
                    <a:gd name="connsiteX4" fmla="*/ 55298 w 55297"/>
                    <a:gd name="connsiteY4" fmla="*/ 27122 h 54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297" h="54236">
                      <a:moveTo>
                        <a:pt x="55298" y="27122"/>
                      </a:moveTo>
                      <a:cubicBezTo>
                        <a:pt x="55298" y="42099"/>
                        <a:pt x="42919" y="54240"/>
                        <a:pt x="27649" y="54240"/>
                      </a:cubicBezTo>
                      <a:cubicBezTo>
                        <a:pt x="12379" y="54240"/>
                        <a:pt x="1" y="42099"/>
                        <a:pt x="1" y="27122"/>
                      </a:cubicBezTo>
                      <a:cubicBezTo>
                        <a:pt x="1" y="12145"/>
                        <a:pt x="12379" y="3"/>
                        <a:pt x="27649" y="3"/>
                      </a:cubicBezTo>
                      <a:cubicBezTo>
                        <a:pt x="42919" y="3"/>
                        <a:pt x="55298" y="12145"/>
                        <a:pt x="55298" y="2712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742" cap="flat">
                  <a:solidFill>
                    <a:srgbClr val="44392E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" name="자유형: 도형 19">
                  <a:extLst>
                    <a:ext uri="{FF2B5EF4-FFF2-40B4-BE49-F238E27FC236}">
                      <a16:creationId xmlns:a16="http://schemas.microsoft.com/office/drawing/2014/main" id="{2FB6E3D4-73C3-438E-951B-2851661F7B6D}"/>
                    </a:ext>
                  </a:extLst>
                </p:cNvPr>
                <p:cNvSpPr/>
                <p:nvPr/>
              </p:nvSpPr>
              <p:spPr>
                <a:xfrm>
                  <a:off x="6130309" y="2854063"/>
                  <a:ext cx="32517" cy="31901"/>
                </a:xfrm>
                <a:custGeom>
                  <a:avLst/>
                  <a:gdLst>
                    <a:gd name="connsiteX0" fmla="*/ 32518 w 32517"/>
                    <a:gd name="connsiteY0" fmla="*/ 15954 h 31901"/>
                    <a:gd name="connsiteX1" fmla="*/ 16259 w 32517"/>
                    <a:gd name="connsiteY1" fmla="*/ 31905 h 31901"/>
                    <a:gd name="connsiteX2" fmla="*/ 0 w 32517"/>
                    <a:gd name="connsiteY2" fmla="*/ 15954 h 31901"/>
                    <a:gd name="connsiteX3" fmla="*/ 16259 w 32517"/>
                    <a:gd name="connsiteY3" fmla="*/ 4 h 31901"/>
                    <a:gd name="connsiteX4" fmla="*/ 32518 w 32517"/>
                    <a:gd name="connsiteY4" fmla="*/ 15954 h 319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517" h="31901">
                      <a:moveTo>
                        <a:pt x="32518" y="15954"/>
                      </a:moveTo>
                      <a:cubicBezTo>
                        <a:pt x="32518" y="24764"/>
                        <a:pt x="25238" y="31905"/>
                        <a:pt x="16259" y="31905"/>
                      </a:cubicBezTo>
                      <a:cubicBezTo>
                        <a:pt x="7280" y="31905"/>
                        <a:pt x="0" y="24764"/>
                        <a:pt x="0" y="15954"/>
                      </a:cubicBezTo>
                      <a:cubicBezTo>
                        <a:pt x="0" y="7145"/>
                        <a:pt x="7280" y="4"/>
                        <a:pt x="16259" y="4"/>
                      </a:cubicBezTo>
                      <a:cubicBezTo>
                        <a:pt x="25238" y="4"/>
                        <a:pt x="32518" y="7145"/>
                        <a:pt x="32518" y="15954"/>
                      </a:cubicBezTo>
                      <a:close/>
                    </a:path>
                  </a:pathLst>
                </a:custGeom>
                <a:solidFill>
                  <a:srgbClr val="44392E"/>
                </a:solidFill>
                <a:ln w="4954" cap="flat">
                  <a:solidFill>
                    <a:srgbClr val="F930E7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1" name="자유형: 도형 20">
                  <a:extLst>
                    <a:ext uri="{FF2B5EF4-FFF2-40B4-BE49-F238E27FC236}">
                      <a16:creationId xmlns:a16="http://schemas.microsoft.com/office/drawing/2014/main" id="{A2D029FA-8D3A-410D-A598-E2682F9CEB1A}"/>
                    </a:ext>
                  </a:extLst>
                </p:cNvPr>
                <p:cNvSpPr/>
                <p:nvPr/>
              </p:nvSpPr>
              <p:spPr>
                <a:xfrm rot="-2701801">
                  <a:off x="6138423" y="2851232"/>
                  <a:ext cx="15920" cy="15566"/>
                </a:xfrm>
                <a:custGeom>
                  <a:avLst/>
                  <a:gdLst>
                    <a:gd name="connsiteX0" fmla="*/ 15921 w 15920"/>
                    <a:gd name="connsiteY0" fmla="*/ 7787 h 15566"/>
                    <a:gd name="connsiteX1" fmla="*/ 7961 w 15920"/>
                    <a:gd name="connsiteY1" fmla="*/ 15570 h 15566"/>
                    <a:gd name="connsiteX2" fmla="*/ 1 w 15920"/>
                    <a:gd name="connsiteY2" fmla="*/ 7787 h 15566"/>
                    <a:gd name="connsiteX3" fmla="*/ 7961 w 15920"/>
                    <a:gd name="connsiteY3" fmla="*/ 3 h 15566"/>
                    <a:gd name="connsiteX4" fmla="*/ 15921 w 15920"/>
                    <a:gd name="connsiteY4" fmla="*/ 7787 h 15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920" h="15566">
                      <a:moveTo>
                        <a:pt x="15921" y="7787"/>
                      </a:moveTo>
                      <a:cubicBezTo>
                        <a:pt x="15921" y="12085"/>
                        <a:pt x="12357" y="15570"/>
                        <a:pt x="7961" y="15570"/>
                      </a:cubicBezTo>
                      <a:cubicBezTo>
                        <a:pt x="3564" y="15570"/>
                        <a:pt x="1" y="12085"/>
                        <a:pt x="1" y="7787"/>
                      </a:cubicBezTo>
                      <a:cubicBezTo>
                        <a:pt x="1" y="3488"/>
                        <a:pt x="3564" y="3"/>
                        <a:pt x="7961" y="3"/>
                      </a:cubicBezTo>
                      <a:cubicBezTo>
                        <a:pt x="12357" y="3"/>
                        <a:pt x="15921" y="3488"/>
                        <a:pt x="15921" y="778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4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775D5620-E3B4-4746-92B6-78DECFCB344D}"/>
                    </a:ext>
                  </a:extLst>
                </p:cNvPr>
                <p:cNvSpPr/>
                <p:nvPr/>
              </p:nvSpPr>
              <p:spPr>
                <a:xfrm>
                  <a:off x="6222369" y="2849379"/>
                  <a:ext cx="55297" cy="54236"/>
                </a:xfrm>
                <a:custGeom>
                  <a:avLst/>
                  <a:gdLst>
                    <a:gd name="connsiteX0" fmla="*/ 55298 w 55297"/>
                    <a:gd name="connsiteY0" fmla="*/ 27122 h 54236"/>
                    <a:gd name="connsiteX1" fmla="*/ 27649 w 55297"/>
                    <a:gd name="connsiteY1" fmla="*/ 54240 h 54236"/>
                    <a:gd name="connsiteX2" fmla="*/ 1 w 55297"/>
                    <a:gd name="connsiteY2" fmla="*/ 27122 h 54236"/>
                    <a:gd name="connsiteX3" fmla="*/ 27649 w 55297"/>
                    <a:gd name="connsiteY3" fmla="*/ 3 h 54236"/>
                    <a:gd name="connsiteX4" fmla="*/ 55298 w 55297"/>
                    <a:gd name="connsiteY4" fmla="*/ 27122 h 54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297" h="54236">
                      <a:moveTo>
                        <a:pt x="55298" y="27122"/>
                      </a:moveTo>
                      <a:cubicBezTo>
                        <a:pt x="55298" y="42099"/>
                        <a:pt x="42919" y="54240"/>
                        <a:pt x="27649" y="54240"/>
                      </a:cubicBezTo>
                      <a:cubicBezTo>
                        <a:pt x="12379" y="54240"/>
                        <a:pt x="1" y="42099"/>
                        <a:pt x="1" y="27122"/>
                      </a:cubicBezTo>
                      <a:cubicBezTo>
                        <a:pt x="1" y="12145"/>
                        <a:pt x="12379" y="3"/>
                        <a:pt x="27649" y="3"/>
                      </a:cubicBezTo>
                      <a:cubicBezTo>
                        <a:pt x="42919" y="3"/>
                        <a:pt x="55298" y="12145"/>
                        <a:pt x="55298" y="2712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742" cap="flat">
                  <a:solidFill>
                    <a:srgbClr val="44392E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592F4ADF-E8A5-4882-A032-E0C41A215F0D}"/>
                    </a:ext>
                  </a:extLst>
                </p:cNvPr>
                <p:cNvSpPr/>
                <p:nvPr/>
              </p:nvSpPr>
              <p:spPr>
                <a:xfrm>
                  <a:off x="6233921" y="2854063"/>
                  <a:ext cx="32517" cy="31901"/>
                </a:xfrm>
                <a:custGeom>
                  <a:avLst/>
                  <a:gdLst>
                    <a:gd name="connsiteX0" fmla="*/ 32518 w 32517"/>
                    <a:gd name="connsiteY0" fmla="*/ 15954 h 31901"/>
                    <a:gd name="connsiteX1" fmla="*/ 16259 w 32517"/>
                    <a:gd name="connsiteY1" fmla="*/ 31905 h 31901"/>
                    <a:gd name="connsiteX2" fmla="*/ 1 w 32517"/>
                    <a:gd name="connsiteY2" fmla="*/ 15954 h 31901"/>
                    <a:gd name="connsiteX3" fmla="*/ 16259 w 32517"/>
                    <a:gd name="connsiteY3" fmla="*/ 4 h 31901"/>
                    <a:gd name="connsiteX4" fmla="*/ 32518 w 32517"/>
                    <a:gd name="connsiteY4" fmla="*/ 15954 h 319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517" h="31901">
                      <a:moveTo>
                        <a:pt x="32518" y="15954"/>
                      </a:moveTo>
                      <a:cubicBezTo>
                        <a:pt x="32518" y="24764"/>
                        <a:pt x="25238" y="31905"/>
                        <a:pt x="16259" y="31905"/>
                      </a:cubicBezTo>
                      <a:cubicBezTo>
                        <a:pt x="7280" y="31905"/>
                        <a:pt x="1" y="24764"/>
                        <a:pt x="1" y="15954"/>
                      </a:cubicBezTo>
                      <a:cubicBezTo>
                        <a:pt x="1" y="7145"/>
                        <a:pt x="7280" y="4"/>
                        <a:pt x="16259" y="4"/>
                      </a:cubicBezTo>
                      <a:cubicBezTo>
                        <a:pt x="25238" y="4"/>
                        <a:pt x="32518" y="7145"/>
                        <a:pt x="32518" y="15954"/>
                      </a:cubicBezTo>
                      <a:close/>
                    </a:path>
                  </a:pathLst>
                </a:custGeom>
                <a:solidFill>
                  <a:srgbClr val="44392E"/>
                </a:solidFill>
                <a:ln w="4954" cap="flat">
                  <a:solidFill>
                    <a:srgbClr val="F930E7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E2B9CAA8-0957-43D8-BBE1-E2BA6A1BCA38}"/>
                    </a:ext>
                  </a:extLst>
                </p:cNvPr>
                <p:cNvSpPr/>
                <p:nvPr/>
              </p:nvSpPr>
              <p:spPr>
                <a:xfrm rot="-2701801">
                  <a:off x="6242050" y="2851240"/>
                  <a:ext cx="15920" cy="15566"/>
                </a:xfrm>
                <a:custGeom>
                  <a:avLst/>
                  <a:gdLst>
                    <a:gd name="connsiteX0" fmla="*/ 15921 w 15920"/>
                    <a:gd name="connsiteY0" fmla="*/ 7787 h 15566"/>
                    <a:gd name="connsiteX1" fmla="*/ 7961 w 15920"/>
                    <a:gd name="connsiteY1" fmla="*/ 15570 h 15566"/>
                    <a:gd name="connsiteX2" fmla="*/ 1 w 15920"/>
                    <a:gd name="connsiteY2" fmla="*/ 7787 h 15566"/>
                    <a:gd name="connsiteX3" fmla="*/ 7961 w 15920"/>
                    <a:gd name="connsiteY3" fmla="*/ 3 h 15566"/>
                    <a:gd name="connsiteX4" fmla="*/ 15921 w 15920"/>
                    <a:gd name="connsiteY4" fmla="*/ 7787 h 15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920" h="15566">
                      <a:moveTo>
                        <a:pt x="15921" y="7787"/>
                      </a:moveTo>
                      <a:cubicBezTo>
                        <a:pt x="15921" y="12085"/>
                        <a:pt x="12357" y="15570"/>
                        <a:pt x="7961" y="15570"/>
                      </a:cubicBezTo>
                      <a:cubicBezTo>
                        <a:pt x="3564" y="15570"/>
                        <a:pt x="1" y="12085"/>
                        <a:pt x="1" y="7787"/>
                      </a:cubicBezTo>
                      <a:cubicBezTo>
                        <a:pt x="1" y="3488"/>
                        <a:pt x="3564" y="3"/>
                        <a:pt x="7961" y="3"/>
                      </a:cubicBezTo>
                      <a:cubicBezTo>
                        <a:pt x="12357" y="3"/>
                        <a:pt x="15921" y="3488"/>
                        <a:pt x="15921" y="778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4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5" name="자유형: 도형 24">
                  <a:extLst>
                    <a:ext uri="{FF2B5EF4-FFF2-40B4-BE49-F238E27FC236}">
                      <a16:creationId xmlns:a16="http://schemas.microsoft.com/office/drawing/2014/main" id="{0AD6543C-A963-4661-B95D-1B80748CE06E}"/>
                    </a:ext>
                  </a:extLst>
                </p:cNvPr>
                <p:cNvSpPr/>
                <p:nvPr/>
              </p:nvSpPr>
              <p:spPr>
                <a:xfrm>
                  <a:off x="6182861" y="2914536"/>
                  <a:ext cx="31140" cy="28717"/>
                </a:xfrm>
                <a:custGeom>
                  <a:avLst/>
                  <a:gdLst>
                    <a:gd name="connsiteX0" fmla="*/ 31141 w 31140"/>
                    <a:gd name="connsiteY0" fmla="*/ 9533 h 28717"/>
                    <a:gd name="connsiteX1" fmla="*/ 15575 w 31140"/>
                    <a:gd name="connsiteY1" fmla="*/ 28721 h 28717"/>
                    <a:gd name="connsiteX2" fmla="*/ 1 w 31140"/>
                    <a:gd name="connsiteY2" fmla="*/ 9571 h 28717"/>
                    <a:gd name="connsiteX3" fmla="*/ 15536 w 31140"/>
                    <a:gd name="connsiteY3" fmla="*/ 4 h 28717"/>
                    <a:gd name="connsiteX4" fmla="*/ 31141 w 31140"/>
                    <a:gd name="connsiteY4" fmla="*/ 9540 h 28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140" h="28717">
                      <a:moveTo>
                        <a:pt x="31141" y="9533"/>
                      </a:moveTo>
                      <a:cubicBezTo>
                        <a:pt x="31141" y="18669"/>
                        <a:pt x="24165" y="28721"/>
                        <a:pt x="15575" y="28721"/>
                      </a:cubicBezTo>
                      <a:cubicBezTo>
                        <a:pt x="6992" y="28721"/>
                        <a:pt x="1" y="18708"/>
                        <a:pt x="1" y="9571"/>
                      </a:cubicBezTo>
                      <a:lnTo>
                        <a:pt x="15536" y="4"/>
                      </a:lnTo>
                      <a:lnTo>
                        <a:pt x="31141" y="9540"/>
                      </a:lnTo>
                      <a:close/>
                    </a:path>
                  </a:pathLst>
                </a:custGeom>
                <a:solidFill>
                  <a:srgbClr val="44392E"/>
                </a:solidFill>
                <a:ln w="74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6" name="자유형: 도형 25">
                  <a:extLst>
                    <a:ext uri="{FF2B5EF4-FFF2-40B4-BE49-F238E27FC236}">
                      <a16:creationId xmlns:a16="http://schemas.microsoft.com/office/drawing/2014/main" id="{A3AA0873-FDF2-4F6A-9271-DB37701F88CC}"/>
                    </a:ext>
                  </a:extLst>
                </p:cNvPr>
                <p:cNvSpPr/>
                <p:nvPr/>
              </p:nvSpPr>
              <p:spPr>
                <a:xfrm>
                  <a:off x="6185653" y="2931832"/>
                  <a:ext cx="25364" cy="10891"/>
                </a:xfrm>
                <a:custGeom>
                  <a:avLst/>
                  <a:gdLst>
                    <a:gd name="connsiteX0" fmla="*/ 25365 w 25364"/>
                    <a:gd name="connsiteY0" fmla="*/ 5219 h 10891"/>
                    <a:gd name="connsiteX1" fmla="*/ 12629 w 25364"/>
                    <a:gd name="connsiteY1" fmla="*/ 5 h 10891"/>
                    <a:gd name="connsiteX2" fmla="*/ 1 w 25364"/>
                    <a:gd name="connsiteY2" fmla="*/ 5457 h 10891"/>
                    <a:gd name="connsiteX3" fmla="*/ 12737 w 25364"/>
                    <a:gd name="connsiteY3" fmla="*/ 10895 h 10891"/>
                    <a:gd name="connsiteX4" fmla="*/ 25365 w 25364"/>
                    <a:gd name="connsiteY4" fmla="*/ 5219 h 10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364" h="10891">
                      <a:moveTo>
                        <a:pt x="25365" y="5219"/>
                      </a:moveTo>
                      <a:cubicBezTo>
                        <a:pt x="21997" y="1833"/>
                        <a:pt x="17404" y="-48"/>
                        <a:pt x="12629" y="5"/>
                      </a:cubicBezTo>
                      <a:cubicBezTo>
                        <a:pt x="7856" y="42"/>
                        <a:pt x="3301" y="2009"/>
                        <a:pt x="1" y="5457"/>
                      </a:cubicBezTo>
                      <a:lnTo>
                        <a:pt x="12737" y="10895"/>
                      </a:lnTo>
                      <a:lnTo>
                        <a:pt x="25365" y="5219"/>
                      </a:lnTo>
                      <a:close/>
                    </a:path>
                  </a:pathLst>
                </a:custGeom>
                <a:solidFill>
                  <a:srgbClr val="F930E7"/>
                </a:solidFill>
                <a:ln w="74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7" name="자유형: 도형 26">
                  <a:extLst>
                    <a:ext uri="{FF2B5EF4-FFF2-40B4-BE49-F238E27FC236}">
                      <a16:creationId xmlns:a16="http://schemas.microsoft.com/office/drawing/2014/main" id="{40BF3D71-25F0-4738-BF8A-C6B0A0884509}"/>
                    </a:ext>
                  </a:extLst>
                </p:cNvPr>
                <p:cNvSpPr/>
                <p:nvPr/>
              </p:nvSpPr>
              <p:spPr>
                <a:xfrm>
                  <a:off x="6186622" y="2931787"/>
                  <a:ext cx="23349" cy="5729"/>
                </a:xfrm>
                <a:custGeom>
                  <a:avLst/>
                  <a:gdLst>
                    <a:gd name="connsiteX0" fmla="*/ 1 w 23349"/>
                    <a:gd name="connsiteY0" fmla="*/ 5733 h 5729"/>
                    <a:gd name="connsiteX1" fmla="*/ 11814 w 23349"/>
                    <a:gd name="connsiteY1" fmla="*/ 4 h 5729"/>
                    <a:gd name="connsiteX2" fmla="*/ 23350 w 23349"/>
                    <a:gd name="connsiteY2" fmla="*/ 5064 h 5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349" h="5729">
                      <a:moveTo>
                        <a:pt x="1" y="5733"/>
                      </a:moveTo>
                      <a:cubicBezTo>
                        <a:pt x="1131" y="2472"/>
                        <a:pt x="5992" y="4"/>
                        <a:pt x="11814" y="4"/>
                      </a:cubicBezTo>
                      <a:cubicBezTo>
                        <a:pt x="17236" y="4"/>
                        <a:pt x="21812" y="2126"/>
                        <a:pt x="23350" y="5064"/>
                      </a:cubicBezTo>
                    </a:path>
                  </a:pathLst>
                </a:custGeom>
                <a:noFill/>
                <a:ln w="3742" cap="rnd">
                  <a:solidFill>
                    <a:srgbClr val="44392E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8" name="자유형: 도형 27">
                  <a:extLst>
                    <a:ext uri="{FF2B5EF4-FFF2-40B4-BE49-F238E27FC236}">
                      <a16:creationId xmlns:a16="http://schemas.microsoft.com/office/drawing/2014/main" id="{8C1B6A8E-5388-4565-BD28-076628EF5A47}"/>
                    </a:ext>
                  </a:extLst>
                </p:cNvPr>
                <p:cNvSpPr/>
                <p:nvPr/>
              </p:nvSpPr>
              <p:spPr>
                <a:xfrm>
                  <a:off x="6197343" y="2919143"/>
                  <a:ext cx="2230" cy="7690"/>
                </a:xfrm>
                <a:custGeom>
                  <a:avLst/>
                  <a:gdLst>
                    <a:gd name="connsiteX0" fmla="*/ 1 w 2230"/>
                    <a:gd name="connsiteY0" fmla="*/ 4 h 7690"/>
                    <a:gd name="connsiteX1" fmla="*/ 2231 w 2230"/>
                    <a:gd name="connsiteY1" fmla="*/ 4 h 7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30" h="7690">
                      <a:moveTo>
                        <a:pt x="1" y="4"/>
                      </a:moveTo>
                      <a:lnTo>
                        <a:pt x="2231" y="4"/>
                      </a:lnTo>
                    </a:path>
                  </a:pathLst>
                </a:custGeom>
                <a:noFill/>
                <a:ln w="9452" cap="rnd">
                  <a:solidFill>
                    <a:srgbClr val="FFFFFF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12DBEA58-11A9-4627-929F-17ED9F607E8C}"/>
                    </a:ext>
                  </a:extLst>
                </p:cNvPr>
                <p:cNvSpPr/>
                <p:nvPr/>
              </p:nvSpPr>
              <p:spPr>
                <a:xfrm>
                  <a:off x="6195712" y="2901328"/>
                  <a:ext cx="43461" cy="24406"/>
                </a:xfrm>
                <a:custGeom>
                  <a:avLst/>
                  <a:gdLst>
                    <a:gd name="connsiteX0" fmla="*/ 43131 w 43461"/>
                    <a:gd name="connsiteY0" fmla="*/ 18818 h 24406"/>
                    <a:gd name="connsiteX1" fmla="*/ 30387 w 43461"/>
                    <a:gd name="connsiteY1" fmla="*/ 24133 h 24406"/>
                    <a:gd name="connsiteX2" fmla="*/ 16544 w 43461"/>
                    <a:gd name="connsiteY2" fmla="*/ 23118 h 24406"/>
                    <a:gd name="connsiteX3" fmla="*/ 4115 w 43461"/>
                    <a:gd name="connsiteY3" fmla="*/ 16273 h 24406"/>
                    <a:gd name="connsiteX4" fmla="*/ 347 w 43461"/>
                    <a:gd name="connsiteY4" fmla="*/ 9466 h 24406"/>
                    <a:gd name="connsiteX5" fmla="*/ 131 w 43461"/>
                    <a:gd name="connsiteY5" fmla="*/ 7436 h 24406"/>
                    <a:gd name="connsiteX6" fmla="*/ 131 w 43461"/>
                    <a:gd name="connsiteY6" fmla="*/ 5867 h 24406"/>
                    <a:gd name="connsiteX7" fmla="*/ 1 w 43461"/>
                    <a:gd name="connsiteY7" fmla="*/ 2621 h 24406"/>
                    <a:gd name="connsiteX8" fmla="*/ 2638 w 43461"/>
                    <a:gd name="connsiteY8" fmla="*/ 6 h 24406"/>
                    <a:gd name="connsiteX9" fmla="*/ 5469 w 43461"/>
                    <a:gd name="connsiteY9" fmla="*/ 2421 h 24406"/>
                    <a:gd name="connsiteX10" fmla="*/ 5469 w 43461"/>
                    <a:gd name="connsiteY10" fmla="*/ 2621 h 24406"/>
                    <a:gd name="connsiteX11" fmla="*/ 5338 w 43461"/>
                    <a:gd name="connsiteY11" fmla="*/ 5867 h 24406"/>
                    <a:gd name="connsiteX12" fmla="*/ 5338 w 43461"/>
                    <a:gd name="connsiteY12" fmla="*/ 7436 h 24406"/>
                    <a:gd name="connsiteX13" fmla="*/ 5338 w 43461"/>
                    <a:gd name="connsiteY13" fmla="*/ 8651 h 24406"/>
                    <a:gd name="connsiteX14" fmla="*/ 7599 w 43461"/>
                    <a:gd name="connsiteY14" fmla="*/ 13342 h 24406"/>
                    <a:gd name="connsiteX15" fmla="*/ 17751 w 43461"/>
                    <a:gd name="connsiteY15" fmla="*/ 19680 h 24406"/>
                    <a:gd name="connsiteX16" fmla="*/ 30149 w 43461"/>
                    <a:gd name="connsiteY16" fmla="*/ 21349 h 24406"/>
                    <a:gd name="connsiteX17" fmla="*/ 41854 w 43461"/>
                    <a:gd name="connsiteY17" fmla="*/ 17288 h 24406"/>
                    <a:gd name="connsiteX18" fmla="*/ 43231 w 43461"/>
                    <a:gd name="connsiteY18" fmla="*/ 17496 h 24406"/>
                    <a:gd name="connsiteX19" fmla="*/ 43162 w 43461"/>
                    <a:gd name="connsiteY19" fmla="*/ 18849 h 24406"/>
                    <a:gd name="connsiteX20" fmla="*/ 43131 w 43461"/>
                    <a:gd name="connsiteY20" fmla="*/ 18818 h 24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3461" h="24406">
                      <a:moveTo>
                        <a:pt x="43131" y="18818"/>
                      </a:moveTo>
                      <a:cubicBezTo>
                        <a:pt x="39483" y="21779"/>
                        <a:pt x="35058" y="23625"/>
                        <a:pt x="30387" y="24133"/>
                      </a:cubicBezTo>
                      <a:cubicBezTo>
                        <a:pt x="25751" y="24719"/>
                        <a:pt x="21044" y="24374"/>
                        <a:pt x="16544" y="23118"/>
                      </a:cubicBezTo>
                      <a:cubicBezTo>
                        <a:pt x="11875" y="21958"/>
                        <a:pt x="7591" y="19598"/>
                        <a:pt x="4115" y="16273"/>
                      </a:cubicBezTo>
                      <a:cubicBezTo>
                        <a:pt x="2226" y="14417"/>
                        <a:pt x="917" y="12052"/>
                        <a:pt x="347" y="9466"/>
                      </a:cubicBezTo>
                      <a:cubicBezTo>
                        <a:pt x="205" y="8799"/>
                        <a:pt x="133" y="8118"/>
                        <a:pt x="131" y="7436"/>
                      </a:cubicBezTo>
                      <a:lnTo>
                        <a:pt x="131" y="5867"/>
                      </a:lnTo>
                      <a:lnTo>
                        <a:pt x="1" y="2621"/>
                      </a:lnTo>
                      <a:cubicBezTo>
                        <a:pt x="53" y="1190"/>
                        <a:pt x="1207" y="46"/>
                        <a:pt x="2638" y="6"/>
                      </a:cubicBezTo>
                      <a:cubicBezTo>
                        <a:pt x="4071" y="-59"/>
                        <a:pt x="5308" y="997"/>
                        <a:pt x="5469" y="2421"/>
                      </a:cubicBezTo>
                      <a:lnTo>
                        <a:pt x="5469" y="2621"/>
                      </a:lnTo>
                      <a:lnTo>
                        <a:pt x="5338" y="5867"/>
                      </a:lnTo>
                      <a:lnTo>
                        <a:pt x="5338" y="7436"/>
                      </a:lnTo>
                      <a:cubicBezTo>
                        <a:pt x="5306" y="7840"/>
                        <a:pt x="5306" y="8246"/>
                        <a:pt x="5338" y="8651"/>
                      </a:cubicBezTo>
                      <a:cubicBezTo>
                        <a:pt x="5615" y="10397"/>
                        <a:pt x="6399" y="12027"/>
                        <a:pt x="7599" y="13342"/>
                      </a:cubicBezTo>
                      <a:cubicBezTo>
                        <a:pt x="10360" y="16280"/>
                        <a:pt x="13860" y="18472"/>
                        <a:pt x="17751" y="19680"/>
                      </a:cubicBezTo>
                      <a:cubicBezTo>
                        <a:pt x="21733" y="21051"/>
                        <a:pt x="25947" y="21618"/>
                        <a:pt x="30149" y="21349"/>
                      </a:cubicBezTo>
                      <a:cubicBezTo>
                        <a:pt x="34359" y="21144"/>
                        <a:pt x="38422" y="19734"/>
                        <a:pt x="41854" y="17288"/>
                      </a:cubicBezTo>
                      <a:cubicBezTo>
                        <a:pt x="42300" y="16997"/>
                        <a:pt x="42892" y="17086"/>
                        <a:pt x="43231" y="17496"/>
                      </a:cubicBezTo>
                      <a:cubicBezTo>
                        <a:pt x="43564" y="17896"/>
                        <a:pt x="43534" y="18485"/>
                        <a:pt x="43162" y="18849"/>
                      </a:cubicBezTo>
                      <a:lnTo>
                        <a:pt x="43131" y="18818"/>
                      </a:lnTo>
                      <a:close/>
                    </a:path>
                  </a:pathLst>
                </a:custGeom>
                <a:solidFill>
                  <a:srgbClr val="44392E"/>
                </a:solidFill>
                <a:ln w="74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0" name="자유형: 도형 29">
                  <a:extLst>
                    <a:ext uri="{FF2B5EF4-FFF2-40B4-BE49-F238E27FC236}">
                      <a16:creationId xmlns:a16="http://schemas.microsoft.com/office/drawing/2014/main" id="{86B17C79-7F46-4992-8F64-2859D2DED575}"/>
                    </a:ext>
                  </a:extLst>
                </p:cNvPr>
                <p:cNvSpPr/>
                <p:nvPr/>
              </p:nvSpPr>
              <p:spPr>
                <a:xfrm>
                  <a:off x="6159642" y="2900085"/>
                  <a:ext cx="41569" cy="25420"/>
                </a:xfrm>
                <a:custGeom>
                  <a:avLst/>
                  <a:gdLst>
                    <a:gd name="connsiteX0" fmla="*/ 1531 w 41569"/>
                    <a:gd name="connsiteY0" fmla="*/ 18577 h 25420"/>
                    <a:gd name="connsiteX1" fmla="*/ 12991 w 41569"/>
                    <a:gd name="connsiteY1" fmla="*/ 22546 h 25420"/>
                    <a:gd name="connsiteX2" fmla="*/ 25165 w 41569"/>
                    <a:gd name="connsiteY2" fmla="*/ 20377 h 25420"/>
                    <a:gd name="connsiteX3" fmla="*/ 34625 w 41569"/>
                    <a:gd name="connsiteY3" fmla="*/ 13563 h 25420"/>
                    <a:gd name="connsiteX4" fmla="*/ 36217 w 41569"/>
                    <a:gd name="connsiteY4" fmla="*/ 8879 h 25420"/>
                    <a:gd name="connsiteX5" fmla="*/ 36110 w 41569"/>
                    <a:gd name="connsiteY5" fmla="*/ 2495 h 25420"/>
                    <a:gd name="connsiteX6" fmla="*/ 38840 w 41569"/>
                    <a:gd name="connsiteY6" fmla="*/ 4 h 25420"/>
                    <a:gd name="connsiteX7" fmla="*/ 41570 w 41569"/>
                    <a:gd name="connsiteY7" fmla="*/ 2488 h 25420"/>
                    <a:gd name="connsiteX8" fmla="*/ 41439 w 41569"/>
                    <a:gd name="connsiteY8" fmla="*/ 9002 h 25420"/>
                    <a:gd name="connsiteX9" fmla="*/ 38478 w 41569"/>
                    <a:gd name="connsiteY9" fmla="*/ 16285 h 25420"/>
                    <a:gd name="connsiteX10" fmla="*/ 26504 w 41569"/>
                    <a:gd name="connsiteY10" fmla="*/ 23799 h 25420"/>
                    <a:gd name="connsiteX11" fmla="*/ 12822 w 41569"/>
                    <a:gd name="connsiteY11" fmla="*/ 25261 h 25420"/>
                    <a:gd name="connsiteX12" fmla="*/ 308 w 41569"/>
                    <a:gd name="connsiteY12" fmla="*/ 19877 h 25420"/>
                    <a:gd name="connsiteX13" fmla="*/ 235 w 41569"/>
                    <a:gd name="connsiteY13" fmla="*/ 18574 h 25420"/>
                    <a:gd name="connsiteX14" fmla="*/ 239 w 41569"/>
                    <a:gd name="connsiteY14" fmla="*/ 18569 h 25420"/>
                    <a:gd name="connsiteX15" fmla="*/ 1577 w 41569"/>
                    <a:gd name="connsiteY15" fmla="*/ 18500 h 25420"/>
                    <a:gd name="connsiteX16" fmla="*/ 1531 w 41569"/>
                    <a:gd name="connsiteY16" fmla="*/ 18577 h 254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1569" h="25420">
                      <a:moveTo>
                        <a:pt x="1531" y="18577"/>
                      </a:moveTo>
                      <a:cubicBezTo>
                        <a:pt x="4792" y="21131"/>
                        <a:pt x="8830" y="22530"/>
                        <a:pt x="12991" y="22546"/>
                      </a:cubicBezTo>
                      <a:cubicBezTo>
                        <a:pt x="17155" y="22661"/>
                        <a:pt x="21298" y="21923"/>
                        <a:pt x="25165" y="20377"/>
                      </a:cubicBezTo>
                      <a:cubicBezTo>
                        <a:pt x="28895" y="19036"/>
                        <a:pt x="32173" y="16675"/>
                        <a:pt x="34625" y="13563"/>
                      </a:cubicBezTo>
                      <a:cubicBezTo>
                        <a:pt x="35656" y="12217"/>
                        <a:pt x="36217" y="10563"/>
                        <a:pt x="36217" y="8879"/>
                      </a:cubicBezTo>
                      <a:cubicBezTo>
                        <a:pt x="36217" y="6849"/>
                        <a:pt x="36071" y="4610"/>
                        <a:pt x="36110" y="2495"/>
                      </a:cubicBezTo>
                      <a:cubicBezTo>
                        <a:pt x="36227" y="1078"/>
                        <a:pt x="37418" y="-9"/>
                        <a:pt x="38840" y="4"/>
                      </a:cubicBezTo>
                      <a:cubicBezTo>
                        <a:pt x="40270" y="4"/>
                        <a:pt x="41455" y="1088"/>
                        <a:pt x="41570" y="2488"/>
                      </a:cubicBezTo>
                      <a:cubicBezTo>
                        <a:pt x="41570" y="4680"/>
                        <a:pt x="41570" y="6718"/>
                        <a:pt x="41439" y="9002"/>
                      </a:cubicBezTo>
                      <a:cubicBezTo>
                        <a:pt x="41258" y="11685"/>
                        <a:pt x="40220" y="14237"/>
                        <a:pt x="38478" y="16285"/>
                      </a:cubicBezTo>
                      <a:cubicBezTo>
                        <a:pt x="35280" y="19874"/>
                        <a:pt x="31127" y="22480"/>
                        <a:pt x="26504" y="23799"/>
                      </a:cubicBezTo>
                      <a:cubicBezTo>
                        <a:pt x="22091" y="25217"/>
                        <a:pt x="17435" y="25715"/>
                        <a:pt x="12822" y="25261"/>
                      </a:cubicBezTo>
                      <a:cubicBezTo>
                        <a:pt x="8171" y="24896"/>
                        <a:pt x="3772" y="23003"/>
                        <a:pt x="308" y="19877"/>
                      </a:cubicBezTo>
                      <a:cubicBezTo>
                        <a:pt x="-71" y="19537"/>
                        <a:pt x="-105" y="18954"/>
                        <a:pt x="235" y="18574"/>
                      </a:cubicBezTo>
                      <a:cubicBezTo>
                        <a:pt x="237" y="18573"/>
                        <a:pt x="238" y="18571"/>
                        <a:pt x="239" y="18569"/>
                      </a:cubicBezTo>
                      <a:cubicBezTo>
                        <a:pt x="593" y="18188"/>
                        <a:pt x="1186" y="18157"/>
                        <a:pt x="1577" y="18500"/>
                      </a:cubicBezTo>
                      <a:lnTo>
                        <a:pt x="1531" y="18577"/>
                      </a:lnTo>
                      <a:close/>
                    </a:path>
                  </a:pathLst>
                </a:custGeom>
                <a:solidFill>
                  <a:srgbClr val="44392E"/>
                </a:solidFill>
                <a:ln w="74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1" name="자유형: 도형 30">
                  <a:extLst>
                    <a:ext uri="{FF2B5EF4-FFF2-40B4-BE49-F238E27FC236}">
                      <a16:creationId xmlns:a16="http://schemas.microsoft.com/office/drawing/2014/main" id="{905BCA05-2EBA-4D5E-848F-DAE683764D84}"/>
                    </a:ext>
                  </a:extLst>
                </p:cNvPr>
                <p:cNvSpPr/>
                <p:nvPr/>
              </p:nvSpPr>
              <p:spPr>
                <a:xfrm>
                  <a:off x="6182861" y="2925550"/>
                  <a:ext cx="31140" cy="17189"/>
                </a:xfrm>
                <a:custGeom>
                  <a:avLst/>
                  <a:gdLst>
                    <a:gd name="connsiteX0" fmla="*/ 31141 w 31140"/>
                    <a:gd name="connsiteY0" fmla="*/ 4 h 17189"/>
                    <a:gd name="connsiteX1" fmla="*/ 15575 w 31140"/>
                    <a:gd name="connsiteY1" fmla="*/ 17193 h 17189"/>
                    <a:gd name="connsiteX2" fmla="*/ 1 w 31140"/>
                    <a:gd name="connsiteY2" fmla="*/ 4 h 17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1140" h="17189">
                      <a:moveTo>
                        <a:pt x="31141" y="4"/>
                      </a:moveTo>
                      <a:cubicBezTo>
                        <a:pt x="31141" y="8540"/>
                        <a:pt x="24165" y="17193"/>
                        <a:pt x="15575" y="17193"/>
                      </a:cubicBezTo>
                      <a:cubicBezTo>
                        <a:pt x="6992" y="17193"/>
                        <a:pt x="1" y="8548"/>
                        <a:pt x="1" y="4"/>
                      </a:cubicBezTo>
                    </a:path>
                  </a:pathLst>
                </a:custGeom>
                <a:noFill/>
                <a:ln w="4139" cap="rnd">
                  <a:solidFill>
                    <a:srgbClr val="44392E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5E219EA6-252D-4007-9A1E-E2583DF36243}"/>
                    </a:ext>
                  </a:extLst>
                </p:cNvPr>
                <p:cNvSpPr/>
                <p:nvPr/>
              </p:nvSpPr>
              <p:spPr>
                <a:xfrm>
                  <a:off x="6121757" y="2894823"/>
                  <a:ext cx="90041" cy="32102"/>
                </a:xfrm>
                <a:custGeom>
                  <a:avLst/>
                  <a:gdLst>
                    <a:gd name="connsiteX0" fmla="*/ 63497 w 90041"/>
                    <a:gd name="connsiteY0" fmla="*/ 7757 h 32102"/>
                    <a:gd name="connsiteX1" fmla="*/ 64212 w 90041"/>
                    <a:gd name="connsiteY1" fmla="*/ 4488 h 32102"/>
                    <a:gd name="connsiteX2" fmla="*/ 77056 w 90041"/>
                    <a:gd name="connsiteY2" fmla="*/ 5 h 32102"/>
                    <a:gd name="connsiteX3" fmla="*/ 89261 w 90041"/>
                    <a:gd name="connsiteY3" fmla="*/ 4265 h 32102"/>
                    <a:gd name="connsiteX4" fmla="*/ 89776 w 90041"/>
                    <a:gd name="connsiteY4" fmla="*/ 7565 h 32102"/>
                    <a:gd name="connsiteX5" fmla="*/ 86092 w 90041"/>
                    <a:gd name="connsiteY5" fmla="*/ 10080 h 32102"/>
                    <a:gd name="connsiteX6" fmla="*/ 79501 w 90041"/>
                    <a:gd name="connsiteY6" fmla="*/ 13325 h 32102"/>
                    <a:gd name="connsiteX7" fmla="*/ 79132 w 90041"/>
                    <a:gd name="connsiteY7" fmla="*/ 13764 h 32102"/>
                    <a:gd name="connsiteX8" fmla="*/ 74142 w 90041"/>
                    <a:gd name="connsiteY8" fmla="*/ 13600 h 32102"/>
                    <a:gd name="connsiteX9" fmla="*/ 74041 w 90041"/>
                    <a:gd name="connsiteY9" fmla="*/ 13487 h 32102"/>
                    <a:gd name="connsiteX10" fmla="*/ 67157 w 90041"/>
                    <a:gd name="connsiteY10" fmla="*/ 10503 h 32102"/>
                    <a:gd name="connsiteX11" fmla="*/ 63574 w 90041"/>
                    <a:gd name="connsiteY11" fmla="*/ 7749 h 32102"/>
                    <a:gd name="connsiteX12" fmla="*/ 63497 w 90041"/>
                    <a:gd name="connsiteY12" fmla="*/ 7749 h 32102"/>
                    <a:gd name="connsiteX13" fmla="*/ 55998 w 90041"/>
                    <a:gd name="connsiteY13" fmla="*/ 13579 h 32102"/>
                    <a:gd name="connsiteX14" fmla="*/ 25157 w 90041"/>
                    <a:gd name="connsiteY14" fmla="*/ 14387 h 32102"/>
                    <a:gd name="connsiteX15" fmla="*/ 11152 w 90041"/>
                    <a:gd name="connsiteY15" fmla="*/ 21170 h 32102"/>
                    <a:gd name="connsiteX16" fmla="*/ 1 w 90041"/>
                    <a:gd name="connsiteY16" fmla="*/ 32106 h 32102"/>
                    <a:gd name="connsiteX17" fmla="*/ 24542 w 90041"/>
                    <a:gd name="connsiteY17" fmla="*/ 12610 h 32102"/>
                    <a:gd name="connsiteX18" fmla="*/ 56652 w 90041"/>
                    <a:gd name="connsiteY18" fmla="*/ 9887 h 32102"/>
                    <a:gd name="connsiteX19" fmla="*/ 58244 w 90041"/>
                    <a:gd name="connsiteY19" fmla="*/ 11987 h 32102"/>
                    <a:gd name="connsiteX20" fmla="*/ 57505 w 90041"/>
                    <a:gd name="connsiteY20" fmla="*/ 13202 h 32102"/>
                    <a:gd name="connsiteX21" fmla="*/ 56106 w 90041"/>
                    <a:gd name="connsiteY21" fmla="*/ 13548 h 32102"/>
                    <a:gd name="connsiteX22" fmla="*/ 55998 w 90041"/>
                    <a:gd name="connsiteY22" fmla="*/ 13579 h 321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90041" h="32102">
                      <a:moveTo>
                        <a:pt x="63497" y="7757"/>
                      </a:moveTo>
                      <a:cubicBezTo>
                        <a:pt x="63070" y="6622"/>
                        <a:pt x="63350" y="5341"/>
                        <a:pt x="64212" y="4488"/>
                      </a:cubicBezTo>
                      <a:cubicBezTo>
                        <a:pt x="66012" y="2704"/>
                        <a:pt x="69880" y="66"/>
                        <a:pt x="77056" y="5"/>
                      </a:cubicBezTo>
                      <a:cubicBezTo>
                        <a:pt x="84208" y="-57"/>
                        <a:pt x="87638" y="2489"/>
                        <a:pt x="89261" y="4265"/>
                      </a:cubicBezTo>
                      <a:cubicBezTo>
                        <a:pt x="90067" y="5168"/>
                        <a:pt x="90269" y="6460"/>
                        <a:pt x="89776" y="7565"/>
                      </a:cubicBezTo>
                      <a:cubicBezTo>
                        <a:pt x="89126" y="9035"/>
                        <a:pt x="87698" y="10010"/>
                        <a:pt x="86092" y="10080"/>
                      </a:cubicBezTo>
                      <a:cubicBezTo>
                        <a:pt x="83500" y="10031"/>
                        <a:pt x="81044" y="11241"/>
                        <a:pt x="79501" y="13325"/>
                      </a:cubicBezTo>
                      <a:cubicBezTo>
                        <a:pt x="79396" y="13485"/>
                        <a:pt x="79272" y="13632"/>
                        <a:pt x="79132" y="13764"/>
                      </a:cubicBezTo>
                      <a:cubicBezTo>
                        <a:pt x="77709" y="15096"/>
                        <a:pt x="75475" y="15023"/>
                        <a:pt x="74142" y="13600"/>
                      </a:cubicBezTo>
                      <a:cubicBezTo>
                        <a:pt x="74108" y="13563"/>
                        <a:pt x="74074" y="13525"/>
                        <a:pt x="74041" y="13487"/>
                      </a:cubicBezTo>
                      <a:cubicBezTo>
                        <a:pt x="74041" y="13487"/>
                        <a:pt x="72580" y="10941"/>
                        <a:pt x="67157" y="10503"/>
                      </a:cubicBezTo>
                      <a:cubicBezTo>
                        <a:pt x="65526" y="10367"/>
                        <a:pt x="64126" y="9290"/>
                        <a:pt x="63574" y="7749"/>
                      </a:cubicBezTo>
                      <a:lnTo>
                        <a:pt x="63497" y="7749"/>
                      </a:lnTo>
                      <a:close/>
                      <a:moveTo>
                        <a:pt x="55998" y="13579"/>
                      </a:moveTo>
                      <a:cubicBezTo>
                        <a:pt x="45806" y="11328"/>
                        <a:pt x="35218" y="11605"/>
                        <a:pt x="25157" y="14387"/>
                      </a:cubicBezTo>
                      <a:cubicBezTo>
                        <a:pt x="20155" y="15879"/>
                        <a:pt x="15425" y="18170"/>
                        <a:pt x="11152" y="21170"/>
                      </a:cubicBezTo>
                      <a:cubicBezTo>
                        <a:pt x="6872" y="24193"/>
                        <a:pt x="3105" y="27885"/>
                        <a:pt x="1" y="32106"/>
                      </a:cubicBezTo>
                      <a:cubicBezTo>
                        <a:pt x="5806" y="23077"/>
                        <a:pt x="14434" y="16222"/>
                        <a:pt x="24542" y="12610"/>
                      </a:cubicBezTo>
                      <a:cubicBezTo>
                        <a:pt x="34862" y="9092"/>
                        <a:pt x="45887" y="8158"/>
                        <a:pt x="56652" y="9887"/>
                      </a:cubicBezTo>
                      <a:cubicBezTo>
                        <a:pt x="57662" y="10042"/>
                        <a:pt x="58368" y="10972"/>
                        <a:pt x="58244" y="11987"/>
                      </a:cubicBezTo>
                      <a:cubicBezTo>
                        <a:pt x="58171" y="12475"/>
                        <a:pt x="57905" y="12912"/>
                        <a:pt x="57505" y="13202"/>
                      </a:cubicBezTo>
                      <a:cubicBezTo>
                        <a:pt x="57102" y="13496"/>
                        <a:pt x="56599" y="13621"/>
                        <a:pt x="56106" y="13548"/>
                      </a:cubicBezTo>
                      <a:lnTo>
                        <a:pt x="55998" y="13579"/>
                      </a:lnTo>
                      <a:close/>
                    </a:path>
                  </a:pathLst>
                </a:custGeom>
                <a:solidFill>
                  <a:srgbClr val="44392E"/>
                </a:solidFill>
                <a:ln w="74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3" name="자유형: 도형 32">
                  <a:extLst>
                    <a:ext uri="{FF2B5EF4-FFF2-40B4-BE49-F238E27FC236}">
                      <a16:creationId xmlns:a16="http://schemas.microsoft.com/office/drawing/2014/main" id="{AA3C13CA-CFA1-498F-B686-142453F1E6A5}"/>
                    </a:ext>
                  </a:extLst>
                </p:cNvPr>
                <p:cNvSpPr/>
                <p:nvPr/>
              </p:nvSpPr>
              <p:spPr>
                <a:xfrm>
                  <a:off x="6147106" y="2903870"/>
                  <a:ext cx="127807" cy="29601"/>
                </a:xfrm>
                <a:custGeom>
                  <a:avLst/>
                  <a:gdLst>
                    <a:gd name="connsiteX0" fmla="*/ 30964 w 127807"/>
                    <a:gd name="connsiteY0" fmla="*/ 9017 h 29601"/>
                    <a:gd name="connsiteX1" fmla="*/ 20489 w 127807"/>
                    <a:gd name="connsiteY1" fmla="*/ 9378 h 29601"/>
                    <a:gd name="connsiteX2" fmla="*/ 10722 w 127807"/>
                    <a:gd name="connsiteY2" fmla="*/ 12501 h 29601"/>
                    <a:gd name="connsiteX3" fmla="*/ 3538 w 127807"/>
                    <a:gd name="connsiteY3" fmla="*/ 19745 h 29601"/>
                    <a:gd name="connsiteX4" fmla="*/ 1 w 127807"/>
                    <a:gd name="connsiteY4" fmla="*/ 29605 h 29601"/>
                    <a:gd name="connsiteX5" fmla="*/ 2692 w 127807"/>
                    <a:gd name="connsiteY5" fmla="*/ 19307 h 29601"/>
                    <a:gd name="connsiteX6" fmla="*/ 9706 w 127807"/>
                    <a:gd name="connsiteY6" fmla="*/ 10955 h 29601"/>
                    <a:gd name="connsiteX7" fmla="*/ 19974 w 127807"/>
                    <a:gd name="connsiteY7" fmla="*/ 6648 h 29601"/>
                    <a:gd name="connsiteX8" fmla="*/ 30964 w 127807"/>
                    <a:gd name="connsiteY8" fmla="*/ 5310 h 29601"/>
                    <a:gd name="connsiteX9" fmla="*/ 32933 w 127807"/>
                    <a:gd name="connsiteY9" fmla="*/ 7071 h 29601"/>
                    <a:gd name="connsiteX10" fmla="*/ 31141 w 127807"/>
                    <a:gd name="connsiteY10" fmla="*/ 8993 h 29601"/>
                    <a:gd name="connsiteX11" fmla="*/ 30964 w 127807"/>
                    <a:gd name="connsiteY11" fmla="*/ 9017 h 29601"/>
                    <a:gd name="connsiteX12" fmla="*/ 71180 w 127807"/>
                    <a:gd name="connsiteY12" fmla="*/ 849 h 29601"/>
                    <a:gd name="connsiteX13" fmla="*/ 103266 w 127807"/>
                    <a:gd name="connsiteY13" fmla="*/ 3564 h 29601"/>
                    <a:gd name="connsiteX14" fmla="*/ 127808 w 127807"/>
                    <a:gd name="connsiteY14" fmla="*/ 23060 h 29601"/>
                    <a:gd name="connsiteX15" fmla="*/ 116656 w 127807"/>
                    <a:gd name="connsiteY15" fmla="*/ 12124 h 29601"/>
                    <a:gd name="connsiteX16" fmla="*/ 102643 w 127807"/>
                    <a:gd name="connsiteY16" fmla="*/ 5348 h 29601"/>
                    <a:gd name="connsiteX17" fmla="*/ 71810 w 127807"/>
                    <a:gd name="connsiteY17" fmla="*/ 4533 h 29601"/>
                    <a:gd name="connsiteX18" fmla="*/ 69580 w 127807"/>
                    <a:gd name="connsiteY18" fmla="*/ 3095 h 29601"/>
                    <a:gd name="connsiteX19" fmla="*/ 71037 w 127807"/>
                    <a:gd name="connsiteY19" fmla="*/ 928 h 29601"/>
                    <a:gd name="connsiteX20" fmla="*/ 71049 w 127807"/>
                    <a:gd name="connsiteY20" fmla="*/ 926 h 29601"/>
                    <a:gd name="connsiteX21" fmla="*/ 71180 w 127807"/>
                    <a:gd name="connsiteY21" fmla="*/ 849 h 2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27807" h="29601">
                      <a:moveTo>
                        <a:pt x="30964" y="9017"/>
                      </a:moveTo>
                      <a:cubicBezTo>
                        <a:pt x="27469" y="8816"/>
                        <a:pt x="23962" y="8937"/>
                        <a:pt x="20489" y="9378"/>
                      </a:cubicBezTo>
                      <a:cubicBezTo>
                        <a:pt x="17051" y="9778"/>
                        <a:pt x="13736" y="10839"/>
                        <a:pt x="10722" y="12501"/>
                      </a:cubicBezTo>
                      <a:cubicBezTo>
                        <a:pt x="7722" y="14254"/>
                        <a:pt x="5246" y="16754"/>
                        <a:pt x="3538" y="19745"/>
                      </a:cubicBezTo>
                      <a:cubicBezTo>
                        <a:pt x="1831" y="22822"/>
                        <a:pt x="639" y="26152"/>
                        <a:pt x="1" y="29605"/>
                      </a:cubicBezTo>
                      <a:cubicBezTo>
                        <a:pt x="340" y="26050"/>
                        <a:pt x="1249" y="22573"/>
                        <a:pt x="2692" y="19307"/>
                      </a:cubicBezTo>
                      <a:cubicBezTo>
                        <a:pt x="4260" y="15958"/>
                        <a:pt x="6679" y="13077"/>
                        <a:pt x="9706" y="10955"/>
                      </a:cubicBezTo>
                      <a:cubicBezTo>
                        <a:pt x="12814" y="8860"/>
                        <a:pt x="16302" y="7397"/>
                        <a:pt x="19974" y="6648"/>
                      </a:cubicBezTo>
                      <a:cubicBezTo>
                        <a:pt x="23589" y="5863"/>
                        <a:pt x="27265" y="5417"/>
                        <a:pt x="30964" y="5310"/>
                      </a:cubicBezTo>
                      <a:cubicBezTo>
                        <a:pt x="31994" y="5253"/>
                        <a:pt x="32875" y="6041"/>
                        <a:pt x="32933" y="7071"/>
                      </a:cubicBezTo>
                      <a:cubicBezTo>
                        <a:pt x="32968" y="8096"/>
                        <a:pt x="32166" y="8956"/>
                        <a:pt x="31141" y="8993"/>
                      </a:cubicBezTo>
                      <a:lnTo>
                        <a:pt x="30964" y="9017"/>
                      </a:lnTo>
                      <a:close/>
                      <a:moveTo>
                        <a:pt x="71180" y="849"/>
                      </a:moveTo>
                      <a:cubicBezTo>
                        <a:pt x="81936" y="-880"/>
                        <a:pt x="92953" y="52"/>
                        <a:pt x="103266" y="3564"/>
                      </a:cubicBezTo>
                      <a:cubicBezTo>
                        <a:pt x="113368" y="7188"/>
                        <a:pt x="121993" y="14040"/>
                        <a:pt x="127808" y="23060"/>
                      </a:cubicBezTo>
                      <a:cubicBezTo>
                        <a:pt x="124703" y="18839"/>
                        <a:pt x="120937" y="15146"/>
                        <a:pt x="116656" y="12124"/>
                      </a:cubicBezTo>
                      <a:cubicBezTo>
                        <a:pt x="112380" y="9126"/>
                        <a:pt x="107649" y="6838"/>
                        <a:pt x="102643" y="5348"/>
                      </a:cubicBezTo>
                      <a:cubicBezTo>
                        <a:pt x="92586" y="2565"/>
                        <a:pt x="82001" y="2285"/>
                        <a:pt x="71810" y="4533"/>
                      </a:cubicBezTo>
                      <a:cubicBezTo>
                        <a:pt x="70799" y="4743"/>
                        <a:pt x="69806" y="4102"/>
                        <a:pt x="69580" y="3095"/>
                      </a:cubicBezTo>
                      <a:cubicBezTo>
                        <a:pt x="69384" y="2094"/>
                        <a:pt x="70036" y="1124"/>
                        <a:pt x="71037" y="928"/>
                      </a:cubicBezTo>
                      <a:cubicBezTo>
                        <a:pt x="71041" y="927"/>
                        <a:pt x="71044" y="926"/>
                        <a:pt x="71049" y="926"/>
                      </a:cubicBezTo>
                      <a:lnTo>
                        <a:pt x="71180" y="849"/>
                      </a:lnTo>
                      <a:close/>
                    </a:path>
                  </a:pathLst>
                </a:custGeom>
                <a:solidFill>
                  <a:srgbClr val="44392E"/>
                </a:solidFill>
                <a:ln w="74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4" name="자유형: 도형 33">
                  <a:extLst>
                    <a:ext uri="{FF2B5EF4-FFF2-40B4-BE49-F238E27FC236}">
                      <a16:creationId xmlns:a16="http://schemas.microsoft.com/office/drawing/2014/main" id="{C35E023D-B661-4478-A13A-FD3380673038}"/>
                    </a:ext>
                  </a:extLst>
                </p:cNvPr>
                <p:cNvSpPr/>
                <p:nvPr/>
              </p:nvSpPr>
              <p:spPr>
                <a:xfrm>
                  <a:off x="6216646" y="2909191"/>
                  <a:ext cx="32933" cy="24303"/>
                </a:xfrm>
                <a:custGeom>
                  <a:avLst/>
                  <a:gdLst>
                    <a:gd name="connsiteX0" fmla="*/ 1970 w 32933"/>
                    <a:gd name="connsiteY0" fmla="*/ 4 h 24303"/>
                    <a:gd name="connsiteX1" fmla="*/ 12961 w 32933"/>
                    <a:gd name="connsiteY1" fmla="*/ 1334 h 24303"/>
                    <a:gd name="connsiteX2" fmla="*/ 23228 w 32933"/>
                    <a:gd name="connsiteY2" fmla="*/ 5641 h 24303"/>
                    <a:gd name="connsiteX3" fmla="*/ 30227 w 32933"/>
                    <a:gd name="connsiteY3" fmla="*/ 14001 h 24303"/>
                    <a:gd name="connsiteX4" fmla="*/ 32934 w 32933"/>
                    <a:gd name="connsiteY4" fmla="*/ 24307 h 24303"/>
                    <a:gd name="connsiteX5" fmla="*/ 29396 w 32933"/>
                    <a:gd name="connsiteY5" fmla="*/ 14439 h 24303"/>
                    <a:gd name="connsiteX6" fmla="*/ 22213 w 32933"/>
                    <a:gd name="connsiteY6" fmla="*/ 7194 h 24303"/>
                    <a:gd name="connsiteX7" fmla="*/ 12445 w 32933"/>
                    <a:gd name="connsiteY7" fmla="*/ 4072 h 24303"/>
                    <a:gd name="connsiteX8" fmla="*/ 1970 w 32933"/>
                    <a:gd name="connsiteY8" fmla="*/ 3711 h 24303"/>
                    <a:gd name="connsiteX9" fmla="*/ 302 w 32933"/>
                    <a:gd name="connsiteY9" fmla="*/ 2865 h 24303"/>
                    <a:gd name="connsiteX10" fmla="*/ 209 w 32933"/>
                    <a:gd name="connsiteY10" fmla="*/ 1019 h 24303"/>
                    <a:gd name="connsiteX11" fmla="*/ 1794 w 32933"/>
                    <a:gd name="connsiteY11" fmla="*/ 19 h 24303"/>
                    <a:gd name="connsiteX12" fmla="*/ 1970 w 32933"/>
                    <a:gd name="connsiteY12" fmla="*/ 4 h 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2933" h="24303">
                      <a:moveTo>
                        <a:pt x="1970" y="4"/>
                      </a:moveTo>
                      <a:cubicBezTo>
                        <a:pt x="5662" y="119"/>
                        <a:pt x="9346" y="557"/>
                        <a:pt x="12961" y="1334"/>
                      </a:cubicBezTo>
                      <a:cubicBezTo>
                        <a:pt x="16645" y="2088"/>
                        <a:pt x="20136" y="3557"/>
                        <a:pt x="23228" y="5641"/>
                      </a:cubicBezTo>
                      <a:cubicBezTo>
                        <a:pt x="26266" y="7779"/>
                        <a:pt x="28681" y="10663"/>
                        <a:pt x="30227" y="14001"/>
                      </a:cubicBezTo>
                      <a:cubicBezTo>
                        <a:pt x="31673" y="17277"/>
                        <a:pt x="32588" y="20746"/>
                        <a:pt x="32934" y="24307"/>
                      </a:cubicBezTo>
                      <a:cubicBezTo>
                        <a:pt x="32294" y="20848"/>
                        <a:pt x="31100" y="17516"/>
                        <a:pt x="29396" y="14439"/>
                      </a:cubicBezTo>
                      <a:cubicBezTo>
                        <a:pt x="27680" y="11434"/>
                        <a:pt x="25203" y="8936"/>
                        <a:pt x="22213" y="7194"/>
                      </a:cubicBezTo>
                      <a:cubicBezTo>
                        <a:pt x="19190" y="5532"/>
                        <a:pt x="15873" y="4472"/>
                        <a:pt x="12445" y="4072"/>
                      </a:cubicBezTo>
                      <a:cubicBezTo>
                        <a:pt x="8972" y="3631"/>
                        <a:pt x="5466" y="3510"/>
                        <a:pt x="1970" y="3711"/>
                      </a:cubicBezTo>
                      <a:cubicBezTo>
                        <a:pt x="1304" y="3743"/>
                        <a:pt x="670" y="3421"/>
                        <a:pt x="302" y="2865"/>
                      </a:cubicBezTo>
                      <a:cubicBezTo>
                        <a:pt x="-64" y="2312"/>
                        <a:pt x="-99" y="1605"/>
                        <a:pt x="209" y="1019"/>
                      </a:cubicBezTo>
                      <a:cubicBezTo>
                        <a:pt x="522" y="428"/>
                        <a:pt x="1125" y="47"/>
                        <a:pt x="1794" y="19"/>
                      </a:cubicBezTo>
                      <a:lnTo>
                        <a:pt x="1970" y="4"/>
                      </a:lnTo>
                      <a:close/>
                    </a:path>
                  </a:pathLst>
                </a:custGeom>
                <a:solidFill>
                  <a:srgbClr val="44392E"/>
                </a:solidFill>
                <a:ln w="74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76CE63D1-51B9-4AA6-BB24-20FF4881E886}"/>
                    </a:ext>
                  </a:extLst>
                </p:cNvPr>
                <p:cNvSpPr/>
                <p:nvPr/>
              </p:nvSpPr>
              <p:spPr>
                <a:xfrm>
                  <a:off x="6178892" y="2736868"/>
                  <a:ext cx="27779" cy="27241"/>
                </a:xfrm>
                <a:custGeom>
                  <a:avLst/>
                  <a:gdLst>
                    <a:gd name="connsiteX0" fmla="*/ 27780 w 27779"/>
                    <a:gd name="connsiteY0" fmla="*/ 13624 h 27241"/>
                    <a:gd name="connsiteX1" fmla="*/ 13890 w 27779"/>
                    <a:gd name="connsiteY1" fmla="*/ 27245 h 27241"/>
                    <a:gd name="connsiteX2" fmla="*/ 1 w 27779"/>
                    <a:gd name="connsiteY2" fmla="*/ 13624 h 27241"/>
                    <a:gd name="connsiteX3" fmla="*/ 13890 w 27779"/>
                    <a:gd name="connsiteY3" fmla="*/ 3 h 27241"/>
                    <a:gd name="connsiteX4" fmla="*/ 27780 w 27779"/>
                    <a:gd name="connsiteY4" fmla="*/ 13624 h 27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779" h="27241">
                      <a:moveTo>
                        <a:pt x="27780" y="13624"/>
                      </a:moveTo>
                      <a:cubicBezTo>
                        <a:pt x="27780" y="21147"/>
                        <a:pt x="21561" y="27245"/>
                        <a:pt x="13890" y="27245"/>
                      </a:cubicBezTo>
                      <a:cubicBezTo>
                        <a:pt x="6219" y="27245"/>
                        <a:pt x="1" y="21147"/>
                        <a:pt x="1" y="13624"/>
                      </a:cubicBezTo>
                      <a:cubicBezTo>
                        <a:pt x="1" y="6102"/>
                        <a:pt x="6219" y="3"/>
                        <a:pt x="13890" y="3"/>
                      </a:cubicBezTo>
                      <a:cubicBezTo>
                        <a:pt x="21561" y="3"/>
                        <a:pt x="27780" y="6102"/>
                        <a:pt x="27780" y="1362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4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36" name="내용 개체 틀 7">
                  <a:extLst>
                    <a:ext uri="{FF2B5EF4-FFF2-40B4-BE49-F238E27FC236}">
                      <a16:creationId xmlns:a16="http://schemas.microsoft.com/office/drawing/2014/main" id="{601850B5-614A-4CFC-88E2-56E597055418}"/>
                    </a:ext>
                  </a:extLst>
                </p:cNvPr>
                <p:cNvGrpSpPr/>
                <p:nvPr/>
              </p:nvGrpSpPr>
              <p:grpSpPr>
                <a:xfrm>
                  <a:off x="6183722" y="2742429"/>
                  <a:ext cx="18142" cy="16935"/>
                  <a:chOff x="6183722" y="2742429"/>
                  <a:chExt cx="18142" cy="16935"/>
                </a:xfrm>
              </p:grpSpPr>
              <p:sp>
                <p:nvSpPr>
                  <p:cNvPr id="41" name="자유형: 도형 40">
                    <a:extLst>
                      <a:ext uri="{FF2B5EF4-FFF2-40B4-BE49-F238E27FC236}">
                        <a16:creationId xmlns:a16="http://schemas.microsoft.com/office/drawing/2014/main" id="{756C87B2-9062-45DD-9200-A1646847C652}"/>
                      </a:ext>
                    </a:extLst>
                  </p:cNvPr>
                  <p:cNvSpPr/>
                  <p:nvPr/>
                </p:nvSpPr>
                <p:spPr>
                  <a:xfrm>
                    <a:off x="6183722" y="2742429"/>
                    <a:ext cx="17289" cy="16935"/>
                  </a:xfrm>
                  <a:custGeom>
                    <a:avLst/>
                    <a:gdLst>
                      <a:gd name="connsiteX0" fmla="*/ 17308 w 17289"/>
                      <a:gd name="connsiteY0" fmla="*/ 8472 h 16935"/>
                      <a:gd name="connsiteX1" fmla="*/ 8664 w 17289"/>
                      <a:gd name="connsiteY1" fmla="*/ 16940 h 16935"/>
                      <a:gd name="connsiteX2" fmla="*/ 19 w 17289"/>
                      <a:gd name="connsiteY2" fmla="*/ 8472 h 16935"/>
                      <a:gd name="connsiteX3" fmla="*/ 8664 w 17289"/>
                      <a:gd name="connsiteY3" fmla="*/ 4 h 16935"/>
                      <a:gd name="connsiteX4" fmla="*/ 17308 w 17289"/>
                      <a:gd name="connsiteY4" fmla="*/ 8472 h 169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289" h="16935">
                        <a:moveTo>
                          <a:pt x="17308" y="8472"/>
                        </a:moveTo>
                        <a:cubicBezTo>
                          <a:pt x="17308" y="13149"/>
                          <a:pt x="13438" y="16940"/>
                          <a:pt x="8664" y="16940"/>
                        </a:cubicBezTo>
                        <a:cubicBezTo>
                          <a:pt x="3890" y="16940"/>
                          <a:pt x="19" y="13149"/>
                          <a:pt x="19" y="8472"/>
                        </a:cubicBezTo>
                        <a:cubicBezTo>
                          <a:pt x="19" y="3795"/>
                          <a:pt x="3890" y="4"/>
                          <a:pt x="8664" y="4"/>
                        </a:cubicBezTo>
                        <a:cubicBezTo>
                          <a:pt x="13438" y="4"/>
                          <a:pt x="17308" y="3795"/>
                          <a:pt x="17308" y="8472"/>
                        </a:cubicBezTo>
                        <a:close/>
                      </a:path>
                    </a:pathLst>
                  </a:custGeom>
                  <a:solidFill>
                    <a:srgbClr val="E6E6E6"/>
                  </a:solidFill>
                  <a:ln w="748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2" name="자유형: 도형 41">
                    <a:extLst>
                      <a:ext uri="{FF2B5EF4-FFF2-40B4-BE49-F238E27FC236}">
                        <a16:creationId xmlns:a16="http://schemas.microsoft.com/office/drawing/2014/main" id="{B53BBD6F-86F2-4391-B5E9-42BD6B435B3D}"/>
                      </a:ext>
                    </a:extLst>
                  </p:cNvPr>
                  <p:cNvSpPr/>
                  <p:nvPr/>
                </p:nvSpPr>
                <p:spPr>
                  <a:xfrm>
                    <a:off x="6184784" y="2744559"/>
                    <a:ext cx="13874" cy="13639"/>
                  </a:xfrm>
                  <a:custGeom>
                    <a:avLst/>
                    <a:gdLst>
                      <a:gd name="connsiteX0" fmla="*/ 13894 w 13874"/>
                      <a:gd name="connsiteY0" fmla="*/ 11064 h 13639"/>
                      <a:gd name="connsiteX1" fmla="*/ 4465 w 13874"/>
                      <a:gd name="connsiteY1" fmla="*/ 9372 h 13639"/>
                      <a:gd name="connsiteX2" fmla="*/ 3096 w 13874"/>
                      <a:gd name="connsiteY2" fmla="*/ 4 h 13639"/>
                      <a:gd name="connsiteX3" fmla="*/ 1996 w 13874"/>
                      <a:gd name="connsiteY3" fmla="*/ 12018 h 13639"/>
                      <a:gd name="connsiteX4" fmla="*/ 13894 w 13874"/>
                      <a:gd name="connsiteY4" fmla="*/ 11064 h 13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874" h="13639">
                        <a:moveTo>
                          <a:pt x="13894" y="11064"/>
                        </a:moveTo>
                        <a:cubicBezTo>
                          <a:pt x="10678" y="12268"/>
                          <a:pt x="7061" y="11619"/>
                          <a:pt x="4465" y="9372"/>
                        </a:cubicBezTo>
                        <a:cubicBezTo>
                          <a:pt x="1988" y="6895"/>
                          <a:pt x="1431" y="3086"/>
                          <a:pt x="3096" y="4"/>
                        </a:cubicBezTo>
                        <a:cubicBezTo>
                          <a:pt x="-904" y="2796"/>
                          <a:pt x="-711" y="9372"/>
                          <a:pt x="1996" y="12018"/>
                        </a:cubicBezTo>
                        <a:cubicBezTo>
                          <a:pt x="4703" y="14655"/>
                          <a:pt x="10994" y="13902"/>
                          <a:pt x="13894" y="11064"/>
                        </a:cubicBezTo>
                        <a:close/>
                      </a:path>
                    </a:pathLst>
                  </a:custGeom>
                  <a:solidFill>
                    <a:srgbClr val="A0A0A0"/>
                  </a:solidFill>
                  <a:ln w="748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3" name="자유형: 도형 42">
                    <a:extLst>
                      <a:ext uri="{FF2B5EF4-FFF2-40B4-BE49-F238E27FC236}">
                        <a16:creationId xmlns:a16="http://schemas.microsoft.com/office/drawing/2014/main" id="{94FEE4C4-1091-42EB-88FF-B3D7F3A461A3}"/>
                      </a:ext>
                    </a:extLst>
                  </p:cNvPr>
                  <p:cNvSpPr/>
                  <p:nvPr/>
                </p:nvSpPr>
                <p:spPr>
                  <a:xfrm>
                    <a:off x="6187714" y="2743097"/>
                    <a:ext cx="13398" cy="12360"/>
                  </a:xfrm>
                  <a:custGeom>
                    <a:avLst/>
                    <a:gdLst>
                      <a:gd name="connsiteX0" fmla="*/ 27 w 13398"/>
                      <a:gd name="connsiteY0" fmla="*/ 2397 h 12360"/>
                      <a:gd name="connsiteX1" fmla="*/ 8925 w 13398"/>
                      <a:gd name="connsiteY1" fmla="*/ 3212 h 12360"/>
                      <a:gd name="connsiteX2" fmla="*/ 10979 w 13398"/>
                      <a:gd name="connsiteY2" fmla="*/ 12365 h 12360"/>
                      <a:gd name="connsiteX3" fmla="*/ 11763 w 13398"/>
                      <a:gd name="connsiteY3" fmla="*/ 1597 h 12360"/>
                      <a:gd name="connsiteX4" fmla="*/ 19 w 13398"/>
                      <a:gd name="connsiteY4" fmla="*/ 2405 h 12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398" h="12360">
                        <a:moveTo>
                          <a:pt x="27" y="2397"/>
                        </a:moveTo>
                        <a:cubicBezTo>
                          <a:pt x="2950" y="1213"/>
                          <a:pt x="6280" y="1513"/>
                          <a:pt x="8925" y="3212"/>
                        </a:cubicBezTo>
                        <a:cubicBezTo>
                          <a:pt x="11440" y="5574"/>
                          <a:pt x="12248" y="9188"/>
                          <a:pt x="10979" y="12365"/>
                        </a:cubicBezTo>
                        <a:cubicBezTo>
                          <a:pt x="13625" y="9773"/>
                          <a:pt x="14455" y="4228"/>
                          <a:pt x="11763" y="1597"/>
                        </a:cubicBezTo>
                        <a:cubicBezTo>
                          <a:pt x="9072" y="-1010"/>
                          <a:pt x="2665" y="-187"/>
                          <a:pt x="19" y="240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748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" name="자유형: 도형 43">
                    <a:extLst>
                      <a:ext uri="{FF2B5EF4-FFF2-40B4-BE49-F238E27FC236}">
                        <a16:creationId xmlns:a16="http://schemas.microsoft.com/office/drawing/2014/main" id="{31757CFC-4329-4F15-ADB1-1B95D098DF91}"/>
                      </a:ext>
                    </a:extLst>
                  </p:cNvPr>
                  <p:cNvSpPr/>
                  <p:nvPr/>
                </p:nvSpPr>
                <p:spPr>
                  <a:xfrm>
                    <a:off x="6184437" y="2742437"/>
                    <a:ext cx="17427" cy="16458"/>
                  </a:xfrm>
                  <a:custGeom>
                    <a:avLst/>
                    <a:gdLst>
                      <a:gd name="connsiteX0" fmla="*/ 17447 w 17427"/>
                      <a:gd name="connsiteY0" fmla="*/ 8234 h 16458"/>
                      <a:gd name="connsiteX1" fmla="*/ 8733 w 17427"/>
                      <a:gd name="connsiteY1" fmla="*/ 16463 h 16458"/>
                      <a:gd name="connsiteX2" fmla="*/ 19 w 17427"/>
                      <a:gd name="connsiteY2" fmla="*/ 8234 h 16458"/>
                      <a:gd name="connsiteX3" fmla="*/ 8733 w 17427"/>
                      <a:gd name="connsiteY3" fmla="*/ 4 h 16458"/>
                      <a:gd name="connsiteX4" fmla="*/ 17447 w 17427"/>
                      <a:gd name="connsiteY4" fmla="*/ 8234 h 164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27" h="16458">
                        <a:moveTo>
                          <a:pt x="17447" y="8234"/>
                        </a:moveTo>
                        <a:cubicBezTo>
                          <a:pt x="17447" y="12778"/>
                          <a:pt x="13546" y="16463"/>
                          <a:pt x="8733" y="16463"/>
                        </a:cubicBezTo>
                        <a:cubicBezTo>
                          <a:pt x="3921" y="16463"/>
                          <a:pt x="19" y="12778"/>
                          <a:pt x="19" y="8234"/>
                        </a:cubicBezTo>
                        <a:cubicBezTo>
                          <a:pt x="19" y="3689"/>
                          <a:pt x="3921" y="4"/>
                          <a:pt x="8733" y="4"/>
                        </a:cubicBezTo>
                        <a:cubicBezTo>
                          <a:pt x="13546" y="4"/>
                          <a:pt x="17447" y="3689"/>
                          <a:pt x="17447" y="8234"/>
                        </a:cubicBezTo>
                        <a:close/>
                      </a:path>
                    </a:pathLst>
                  </a:custGeom>
                  <a:noFill/>
                  <a:ln w="3742" cap="rnd">
                    <a:solidFill>
                      <a:srgbClr val="44392E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37" name="자유형: 도형 36">
                  <a:extLst>
                    <a:ext uri="{FF2B5EF4-FFF2-40B4-BE49-F238E27FC236}">
                      <a16:creationId xmlns:a16="http://schemas.microsoft.com/office/drawing/2014/main" id="{EE0C6E0A-D520-44B9-88C0-50419723F079}"/>
                    </a:ext>
                  </a:extLst>
                </p:cNvPr>
                <p:cNvSpPr/>
                <p:nvPr/>
              </p:nvSpPr>
              <p:spPr>
                <a:xfrm>
                  <a:off x="6038752" y="2736322"/>
                  <a:ext cx="313973" cy="298998"/>
                </a:xfrm>
                <a:custGeom>
                  <a:avLst/>
                  <a:gdLst>
                    <a:gd name="connsiteX0" fmla="*/ 89580 w 313973"/>
                    <a:gd name="connsiteY0" fmla="*/ 47395 h 298998"/>
                    <a:gd name="connsiteX1" fmla="*/ 30361 w 313973"/>
                    <a:gd name="connsiteY1" fmla="*/ 152068 h 298998"/>
                    <a:gd name="connsiteX2" fmla="*/ 159606 w 313973"/>
                    <a:gd name="connsiteY2" fmla="*/ 270016 h 298998"/>
                    <a:gd name="connsiteX3" fmla="*/ 283607 w 313973"/>
                    <a:gd name="connsiteY3" fmla="*/ 146754 h 298998"/>
                    <a:gd name="connsiteX4" fmla="*/ 154353 w 313973"/>
                    <a:gd name="connsiteY4" fmla="*/ 28883 h 298998"/>
                    <a:gd name="connsiteX5" fmla="*/ 143401 w 313973"/>
                    <a:gd name="connsiteY5" fmla="*/ 24730 h 298998"/>
                    <a:gd name="connsiteX6" fmla="*/ 138710 w 313973"/>
                    <a:gd name="connsiteY6" fmla="*/ 14170 h 298998"/>
                    <a:gd name="connsiteX7" fmla="*/ 153730 w 313973"/>
                    <a:gd name="connsiteY7" fmla="*/ 4 h 298998"/>
                    <a:gd name="connsiteX8" fmla="*/ 313940 w 313973"/>
                    <a:gd name="connsiteY8" fmla="*/ 146177 h 298998"/>
                    <a:gd name="connsiteX9" fmla="*/ 160245 w 313973"/>
                    <a:gd name="connsiteY9" fmla="*/ 298965 h 298998"/>
                    <a:gd name="connsiteX10" fmla="*/ 35 w 313973"/>
                    <a:gd name="connsiteY10" fmla="*/ 152768 h 298998"/>
                    <a:gd name="connsiteX11" fmla="*/ 87081 w 313973"/>
                    <a:gd name="connsiteY11" fmla="*/ 15639 h 2989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13973" h="298998">
                      <a:moveTo>
                        <a:pt x="89580" y="47395"/>
                      </a:moveTo>
                      <a:cubicBezTo>
                        <a:pt x="53203" y="69268"/>
                        <a:pt x="29399" y="108215"/>
                        <a:pt x="30361" y="152068"/>
                      </a:cubicBezTo>
                      <a:cubicBezTo>
                        <a:pt x="31806" y="218679"/>
                        <a:pt x="89680" y="271485"/>
                        <a:pt x="159606" y="270016"/>
                      </a:cubicBezTo>
                      <a:cubicBezTo>
                        <a:pt x="229540" y="268547"/>
                        <a:pt x="285053" y="213365"/>
                        <a:pt x="283607" y="146754"/>
                      </a:cubicBezTo>
                      <a:cubicBezTo>
                        <a:pt x="282153" y="80143"/>
                        <a:pt x="226109" y="28883"/>
                        <a:pt x="154353" y="28883"/>
                      </a:cubicBezTo>
                      <a:cubicBezTo>
                        <a:pt x="150298" y="28994"/>
                        <a:pt x="146363" y="27502"/>
                        <a:pt x="143401" y="24730"/>
                      </a:cubicBezTo>
                      <a:cubicBezTo>
                        <a:pt x="140474" y="21990"/>
                        <a:pt x="138781" y="18180"/>
                        <a:pt x="138710" y="14170"/>
                      </a:cubicBezTo>
                      <a:cubicBezTo>
                        <a:pt x="138710" y="6110"/>
                        <a:pt x="144447" y="4"/>
                        <a:pt x="153730" y="4"/>
                      </a:cubicBezTo>
                      <a:cubicBezTo>
                        <a:pt x="241960" y="4"/>
                        <a:pt x="312140" y="63630"/>
                        <a:pt x="313940" y="146177"/>
                      </a:cubicBezTo>
                      <a:cubicBezTo>
                        <a:pt x="315739" y="228723"/>
                        <a:pt x="246929" y="297134"/>
                        <a:pt x="160245" y="298965"/>
                      </a:cubicBezTo>
                      <a:cubicBezTo>
                        <a:pt x="73568" y="300787"/>
                        <a:pt x="1835" y="235322"/>
                        <a:pt x="35" y="152768"/>
                      </a:cubicBezTo>
                      <a:cubicBezTo>
                        <a:pt x="-1272" y="93010"/>
                        <a:pt x="34398" y="40696"/>
                        <a:pt x="87081" y="15639"/>
                      </a:cubicBezTo>
                    </a:path>
                  </a:pathLst>
                </a:custGeom>
                <a:noFill/>
                <a:ln w="3742" cap="rnd">
                  <a:solidFill>
                    <a:srgbClr val="44392E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8" name="자유형: 도형 37">
                  <a:extLst>
                    <a:ext uri="{FF2B5EF4-FFF2-40B4-BE49-F238E27FC236}">
                      <a16:creationId xmlns:a16="http://schemas.microsoft.com/office/drawing/2014/main" id="{A663C5A4-361A-4D1C-9BC3-A200AB4B8DB4}"/>
                    </a:ext>
                  </a:extLst>
                </p:cNvPr>
                <p:cNvSpPr/>
                <p:nvPr/>
              </p:nvSpPr>
              <p:spPr>
                <a:xfrm>
                  <a:off x="6142207" y="2773231"/>
                  <a:ext cx="6960" cy="12751"/>
                </a:xfrm>
                <a:custGeom>
                  <a:avLst/>
                  <a:gdLst>
                    <a:gd name="connsiteX0" fmla="*/ 3469 w 6960"/>
                    <a:gd name="connsiteY0" fmla="*/ 11 h 12751"/>
                    <a:gd name="connsiteX1" fmla="*/ 6961 w 6960"/>
                    <a:gd name="connsiteY1" fmla="*/ 6648 h 12751"/>
                    <a:gd name="connsiteX2" fmla="*/ 3469 w 6960"/>
                    <a:gd name="connsiteY2" fmla="*/ 12755 h 12751"/>
                    <a:gd name="connsiteX3" fmla="*/ 1 w 6960"/>
                    <a:gd name="connsiteY3" fmla="*/ 6618 h 12751"/>
                    <a:gd name="connsiteX4" fmla="*/ 3469 w 6960"/>
                    <a:gd name="connsiteY4" fmla="*/ 4 h 12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60" h="12751">
                      <a:moveTo>
                        <a:pt x="3469" y="11"/>
                      </a:moveTo>
                      <a:cubicBezTo>
                        <a:pt x="4092" y="3364"/>
                        <a:pt x="4792" y="5472"/>
                        <a:pt x="6961" y="6648"/>
                      </a:cubicBezTo>
                      <a:cubicBezTo>
                        <a:pt x="4853" y="7256"/>
                        <a:pt x="4031" y="9633"/>
                        <a:pt x="3469" y="12755"/>
                      </a:cubicBezTo>
                      <a:cubicBezTo>
                        <a:pt x="2946" y="9863"/>
                        <a:pt x="2054" y="7271"/>
                        <a:pt x="1" y="6618"/>
                      </a:cubicBezTo>
                      <a:cubicBezTo>
                        <a:pt x="1923" y="6056"/>
                        <a:pt x="2915" y="3511"/>
                        <a:pt x="3469" y="4"/>
                      </a:cubicBezTo>
                      <a:close/>
                    </a:path>
                  </a:pathLst>
                </a:custGeom>
                <a:solidFill>
                  <a:srgbClr val="FCDF35"/>
                </a:solidFill>
                <a:ln w="74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9" name="자유형: 도형 38">
                  <a:extLst>
                    <a:ext uri="{FF2B5EF4-FFF2-40B4-BE49-F238E27FC236}">
                      <a16:creationId xmlns:a16="http://schemas.microsoft.com/office/drawing/2014/main" id="{056FCCBA-5520-4926-8B01-675129A3FF00}"/>
                    </a:ext>
                  </a:extLst>
                </p:cNvPr>
                <p:cNvSpPr/>
                <p:nvPr/>
              </p:nvSpPr>
              <p:spPr>
                <a:xfrm>
                  <a:off x="6155343" y="2758895"/>
                  <a:ext cx="7583" cy="13920"/>
                </a:xfrm>
                <a:custGeom>
                  <a:avLst/>
                  <a:gdLst>
                    <a:gd name="connsiteX0" fmla="*/ 3792 w 7583"/>
                    <a:gd name="connsiteY0" fmla="*/ 4 h 13920"/>
                    <a:gd name="connsiteX1" fmla="*/ 7584 w 7583"/>
                    <a:gd name="connsiteY1" fmla="*/ 7233 h 13920"/>
                    <a:gd name="connsiteX2" fmla="*/ 3792 w 7583"/>
                    <a:gd name="connsiteY2" fmla="*/ 13924 h 13920"/>
                    <a:gd name="connsiteX3" fmla="*/ 1 w 7583"/>
                    <a:gd name="connsiteY3" fmla="*/ 7233 h 13920"/>
                    <a:gd name="connsiteX4" fmla="*/ 3792 w 7583"/>
                    <a:gd name="connsiteY4" fmla="*/ 4 h 13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583" h="13920">
                      <a:moveTo>
                        <a:pt x="3792" y="4"/>
                      </a:moveTo>
                      <a:cubicBezTo>
                        <a:pt x="4461" y="3657"/>
                        <a:pt x="5223" y="5972"/>
                        <a:pt x="7584" y="7233"/>
                      </a:cubicBezTo>
                      <a:cubicBezTo>
                        <a:pt x="5307" y="7910"/>
                        <a:pt x="4400" y="10502"/>
                        <a:pt x="3792" y="13924"/>
                      </a:cubicBezTo>
                      <a:cubicBezTo>
                        <a:pt x="3200" y="10794"/>
                        <a:pt x="2200" y="7956"/>
                        <a:pt x="1" y="7233"/>
                      </a:cubicBezTo>
                      <a:cubicBezTo>
                        <a:pt x="2100" y="6595"/>
                        <a:pt x="3108" y="3811"/>
                        <a:pt x="3792" y="4"/>
                      </a:cubicBezTo>
                      <a:close/>
                    </a:path>
                  </a:pathLst>
                </a:custGeom>
                <a:solidFill>
                  <a:srgbClr val="45F0F4"/>
                </a:solidFill>
                <a:ln w="74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0" name="자유형: 도형 39">
                  <a:extLst>
                    <a:ext uri="{FF2B5EF4-FFF2-40B4-BE49-F238E27FC236}">
                      <a16:creationId xmlns:a16="http://schemas.microsoft.com/office/drawing/2014/main" id="{6B36871A-353E-4753-847B-BE906B0CDFE5}"/>
                    </a:ext>
                  </a:extLst>
                </p:cNvPr>
                <p:cNvSpPr/>
                <p:nvPr/>
              </p:nvSpPr>
              <p:spPr>
                <a:xfrm>
                  <a:off x="6141507" y="2736322"/>
                  <a:ext cx="6368" cy="12059"/>
                </a:xfrm>
                <a:custGeom>
                  <a:avLst/>
                  <a:gdLst>
                    <a:gd name="connsiteX0" fmla="*/ 3185 w 6368"/>
                    <a:gd name="connsiteY0" fmla="*/ 4 h 12059"/>
                    <a:gd name="connsiteX1" fmla="*/ 6369 w 6368"/>
                    <a:gd name="connsiteY1" fmla="*/ 6249 h 12059"/>
                    <a:gd name="connsiteX2" fmla="*/ 3185 w 6368"/>
                    <a:gd name="connsiteY2" fmla="*/ 12063 h 12059"/>
                    <a:gd name="connsiteX3" fmla="*/ 1 w 6368"/>
                    <a:gd name="connsiteY3" fmla="*/ 6249 h 12059"/>
                    <a:gd name="connsiteX4" fmla="*/ 3185 w 6368"/>
                    <a:gd name="connsiteY4" fmla="*/ 4 h 1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68" h="12059">
                      <a:moveTo>
                        <a:pt x="3185" y="4"/>
                      </a:moveTo>
                      <a:cubicBezTo>
                        <a:pt x="3738" y="3126"/>
                        <a:pt x="4377" y="5172"/>
                        <a:pt x="6369" y="6249"/>
                      </a:cubicBezTo>
                      <a:cubicBezTo>
                        <a:pt x="4446" y="6825"/>
                        <a:pt x="3692" y="9094"/>
                        <a:pt x="3185" y="12063"/>
                      </a:cubicBezTo>
                      <a:cubicBezTo>
                        <a:pt x="2692" y="9325"/>
                        <a:pt x="1877" y="6871"/>
                        <a:pt x="1" y="6249"/>
                      </a:cubicBezTo>
                      <a:cubicBezTo>
                        <a:pt x="1769" y="5718"/>
                        <a:pt x="2615" y="3295"/>
                        <a:pt x="3185" y="4"/>
                      </a:cubicBezTo>
                      <a:close/>
                    </a:path>
                  </a:pathLst>
                </a:custGeom>
                <a:solidFill>
                  <a:srgbClr val="EF52D1"/>
                </a:solidFill>
                <a:ln w="74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6C2F7A-41F3-4307-BF67-E7DAB8715D65}"/>
                  </a:ext>
                </a:extLst>
              </p:cNvPr>
              <p:cNvSpPr txBox="1"/>
              <p:nvPr/>
            </p:nvSpPr>
            <p:spPr>
              <a:xfrm>
                <a:off x="6357591" y="2708920"/>
                <a:ext cx="2620987" cy="338554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altLang="ko-KR" sz="1600" dirty="0" err="1">
                    <a:solidFill>
                      <a:schemeClr val="bg1">
                        <a:lumMod val="85000"/>
                      </a:schemeClr>
                    </a:solidFill>
                  </a:rPr>
                  <a:t>CryptoKitties</a:t>
                </a:r>
                <a:r>
                  <a:rPr lang="en-US" altLang="ko-KR" sz="1600" dirty="0">
                    <a:solidFill>
                      <a:schemeClr val="bg1">
                        <a:lumMod val="85000"/>
                      </a:schemeClr>
                    </a:solidFill>
                  </a:rPr>
                  <a:t> (2017-11)</a:t>
                </a:r>
                <a:endParaRPr lang="ko-KR" altLang="en-US" sz="16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637BED64-4655-44ED-AEEC-C035AC18579B}"/>
                </a:ext>
              </a:extLst>
            </p:cNvPr>
            <p:cNvGrpSpPr/>
            <p:nvPr/>
          </p:nvGrpSpPr>
          <p:grpSpPr>
            <a:xfrm>
              <a:off x="4637734" y="2745132"/>
              <a:ext cx="2919787" cy="338554"/>
              <a:chOff x="3935236" y="4792178"/>
              <a:chExt cx="2919787" cy="338554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42F9FC6-9900-44B9-A61D-42862195BFC5}"/>
                  </a:ext>
                </a:extLst>
              </p:cNvPr>
              <p:cNvSpPr txBox="1"/>
              <p:nvPr/>
            </p:nvSpPr>
            <p:spPr>
              <a:xfrm>
                <a:off x="4234036" y="4792178"/>
                <a:ext cx="2620987" cy="338554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altLang="ko-KR" sz="1600" dirty="0" err="1">
                    <a:solidFill>
                      <a:schemeClr val="bg1">
                        <a:lumMod val="85000"/>
                      </a:schemeClr>
                    </a:solidFill>
                  </a:rPr>
                  <a:t>Cryptopunks</a:t>
                </a:r>
                <a:r>
                  <a:rPr lang="en-US" altLang="ko-KR" sz="1600" dirty="0">
                    <a:solidFill>
                      <a:schemeClr val="bg1">
                        <a:lumMod val="85000"/>
                      </a:schemeClr>
                    </a:solidFill>
                  </a:rPr>
                  <a:t> (2017-06)</a:t>
                </a:r>
                <a:endParaRPr lang="ko-KR" altLang="en-US" sz="16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3916E845-A7C9-4960-8CF8-2943631694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35236" y="4812055"/>
                <a:ext cx="298800" cy="298800"/>
              </a:xfrm>
              <a:prstGeom prst="rect">
                <a:avLst/>
              </a:prstGeom>
            </p:spPr>
          </p:pic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935120FE-001D-4499-AE1A-CF50D2BE70F9}"/>
                </a:ext>
              </a:extLst>
            </p:cNvPr>
            <p:cNvGrpSpPr/>
            <p:nvPr/>
          </p:nvGrpSpPr>
          <p:grpSpPr>
            <a:xfrm>
              <a:off x="4637734" y="3765299"/>
              <a:ext cx="2939826" cy="338554"/>
              <a:chOff x="7668084" y="5409892"/>
              <a:chExt cx="2939826" cy="338554"/>
            </a:xfrm>
          </p:grpSpPr>
          <p:pic>
            <p:nvPicPr>
              <p:cNvPr id="49" name="그래픽 48">
                <a:extLst>
                  <a:ext uri="{FF2B5EF4-FFF2-40B4-BE49-F238E27FC236}">
                    <a16:creationId xmlns:a16="http://schemas.microsoft.com/office/drawing/2014/main" id="{DCFD9889-4A1A-4AC5-BC65-0DDA07B43C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68084" y="5409969"/>
                <a:ext cx="338400" cy="338400"/>
              </a:xfrm>
              <a:prstGeom prst="rect">
                <a:avLst/>
              </a:prstGeom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DF075AB-1D3A-4AB1-A5B8-C03572EE19C7}"/>
                  </a:ext>
                </a:extLst>
              </p:cNvPr>
              <p:cNvSpPr txBox="1"/>
              <p:nvPr/>
            </p:nvSpPr>
            <p:spPr>
              <a:xfrm>
                <a:off x="7986923" y="5409892"/>
                <a:ext cx="2620987" cy="338554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altLang="ko-KR" sz="1600" dirty="0" err="1">
                    <a:solidFill>
                      <a:schemeClr val="bg1">
                        <a:lumMod val="85000"/>
                      </a:schemeClr>
                    </a:solidFill>
                  </a:rPr>
                  <a:t>OpenSea</a:t>
                </a:r>
                <a:r>
                  <a:rPr lang="en-US" altLang="ko-KR" sz="1600" dirty="0">
                    <a:solidFill>
                      <a:schemeClr val="bg1">
                        <a:lumMod val="85000"/>
                      </a:schemeClr>
                    </a:solidFill>
                  </a:rPr>
                  <a:t> Beta (2017-12)</a:t>
                </a:r>
                <a:endParaRPr lang="ko-KR" altLang="en-US" sz="16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B6B2248-F0F5-45F9-B97F-1736D58D49DE}"/>
              </a:ext>
            </a:extLst>
          </p:cNvPr>
          <p:cNvCxnSpPr>
            <a:cxnSpLocks/>
          </p:cNvCxnSpPr>
          <p:nvPr/>
        </p:nvCxnSpPr>
        <p:spPr>
          <a:xfrm>
            <a:off x="6174463" y="4134015"/>
            <a:ext cx="0" cy="79107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EB06738-1FFB-43F8-BFC3-D11D7DE12D97}"/>
              </a:ext>
            </a:extLst>
          </p:cNvPr>
          <p:cNvCxnSpPr>
            <a:cxnSpLocks/>
          </p:cNvCxnSpPr>
          <p:nvPr/>
        </p:nvCxnSpPr>
        <p:spPr>
          <a:xfrm>
            <a:off x="6174463" y="4437112"/>
            <a:ext cx="353585" cy="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0850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65F4A1E-521A-46FD-8BB9-16541B454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Gas Price</a:t>
            </a:r>
            <a:endParaRPr lang="ko-KR" altLang="en-US" dirty="0"/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307AABCD-252A-4E1A-9D26-E5FA4A3CA2FC}"/>
              </a:ext>
            </a:extLst>
          </p:cNvPr>
          <p:cNvGraphicFramePr>
            <a:graphicFrameLocks/>
          </p:cNvGraphicFramePr>
          <p:nvPr/>
        </p:nvGraphicFramePr>
        <p:xfrm>
          <a:off x="241299" y="620713"/>
          <a:ext cx="11687175" cy="604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8F8E6EA-4FEE-4B78-8DE6-D0C14E923F45}"/>
              </a:ext>
            </a:extLst>
          </p:cNvPr>
          <p:cNvSpPr txBox="1"/>
          <p:nvPr/>
        </p:nvSpPr>
        <p:spPr>
          <a:xfrm>
            <a:off x="7536160" y="630238"/>
            <a:ext cx="4378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최근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7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일 평균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* 2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이상인 경우 ➡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최근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7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일 평균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* 2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보정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보정 값의 최근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28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일 평균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8C47A2C-F104-4474-ACF2-119D9659684E}"/>
              </a:ext>
            </a:extLst>
          </p:cNvPr>
          <p:cNvGrpSpPr/>
          <p:nvPr/>
        </p:nvGrpSpPr>
        <p:grpSpPr>
          <a:xfrm>
            <a:off x="2207568" y="3600920"/>
            <a:ext cx="2939826" cy="338554"/>
            <a:chOff x="6038752" y="2708920"/>
            <a:chExt cx="2939826" cy="338554"/>
          </a:xfrm>
        </p:grpSpPr>
        <p:grpSp>
          <p:nvGrpSpPr>
            <p:cNvPr id="8" name="내용 개체 틀 7">
              <a:extLst>
                <a:ext uri="{FF2B5EF4-FFF2-40B4-BE49-F238E27FC236}">
                  <a16:creationId xmlns:a16="http://schemas.microsoft.com/office/drawing/2014/main" id="{6AF47E46-4BD3-4C8E-9261-CC9294E2E3D1}"/>
                </a:ext>
              </a:extLst>
            </p:cNvPr>
            <p:cNvGrpSpPr/>
            <p:nvPr/>
          </p:nvGrpSpPr>
          <p:grpSpPr>
            <a:xfrm>
              <a:off x="6038752" y="2728698"/>
              <a:ext cx="313973" cy="298998"/>
              <a:chOff x="6038752" y="2736322"/>
              <a:chExt cx="313973" cy="298998"/>
            </a:xfrm>
          </p:grpSpPr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0E34519C-8115-4B10-8698-3EE72287F348}"/>
                  </a:ext>
                </a:extLst>
              </p:cNvPr>
              <p:cNvSpPr/>
              <p:nvPr/>
            </p:nvSpPr>
            <p:spPr>
              <a:xfrm>
                <a:off x="6044037" y="2741317"/>
                <a:ext cx="303372" cy="288956"/>
              </a:xfrm>
              <a:custGeom>
                <a:avLst/>
                <a:gdLst>
                  <a:gd name="connsiteX0" fmla="*/ 148538 w 303372"/>
                  <a:gd name="connsiteY0" fmla="*/ 39 h 288956"/>
                  <a:gd name="connsiteX1" fmla="*/ 303340 w 303372"/>
                  <a:gd name="connsiteY1" fmla="*/ 141306 h 288956"/>
                  <a:gd name="connsiteX2" fmla="*/ 154829 w 303372"/>
                  <a:gd name="connsiteY2" fmla="*/ 288925 h 288956"/>
                  <a:gd name="connsiteX3" fmla="*/ 34 w 303372"/>
                  <a:gd name="connsiteY3" fmla="*/ 147666 h 288956"/>
                  <a:gd name="connsiteX4" fmla="*/ 91833 w 303372"/>
                  <a:gd name="connsiteY4" fmla="*/ 11752 h 288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3372" h="288956">
                    <a:moveTo>
                      <a:pt x="148538" y="39"/>
                    </a:moveTo>
                    <a:cubicBezTo>
                      <a:pt x="232307" y="-1714"/>
                      <a:pt x="301617" y="61528"/>
                      <a:pt x="303340" y="141306"/>
                    </a:cubicBezTo>
                    <a:cubicBezTo>
                      <a:pt x="305055" y="221091"/>
                      <a:pt x="238583" y="287172"/>
                      <a:pt x="154829" y="288925"/>
                    </a:cubicBezTo>
                    <a:cubicBezTo>
                      <a:pt x="71075" y="290671"/>
                      <a:pt x="1772" y="227452"/>
                      <a:pt x="34" y="147666"/>
                    </a:cubicBezTo>
                    <a:cubicBezTo>
                      <a:pt x="-1289" y="87062"/>
                      <a:pt x="36758" y="34379"/>
                      <a:pt x="91833" y="11752"/>
                    </a:cubicBezTo>
                  </a:path>
                </a:pathLst>
              </a:custGeom>
              <a:noFill/>
              <a:ln w="6938" cap="rnd">
                <a:solidFill>
                  <a:srgbClr val="EF52D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7B0636D8-86F5-483A-9C24-BC1634B09E82}"/>
                  </a:ext>
                </a:extLst>
              </p:cNvPr>
              <p:cNvSpPr/>
              <p:nvPr/>
            </p:nvSpPr>
            <p:spPr>
              <a:xfrm>
                <a:off x="6050630" y="2747593"/>
                <a:ext cx="290234" cy="276395"/>
              </a:xfrm>
              <a:custGeom>
                <a:avLst/>
                <a:gdLst>
                  <a:gd name="connsiteX0" fmla="*/ 142091 w 290234"/>
                  <a:gd name="connsiteY0" fmla="*/ 38 h 276395"/>
                  <a:gd name="connsiteX1" fmla="*/ 290202 w 290234"/>
                  <a:gd name="connsiteY1" fmla="*/ 135160 h 276395"/>
                  <a:gd name="connsiteX2" fmla="*/ 148144 w 290234"/>
                  <a:gd name="connsiteY2" fmla="*/ 276365 h 276395"/>
                  <a:gd name="connsiteX3" fmla="*/ 32 w 290234"/>
                  <a:gd name="connsiteY3" fmla="*/ 141251 h 276395"/>
                  <a:gd name="connsiteX4" fmla="*/ 103660 w 290234"/>
                  <a:gd name="connsiteY4" fmla="*/ 5776 h 276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34" h="276395">
                    <a:moveTo>
                      <a:pt x="142091" y="38"/>
                    </a:moveTo>
                    <a:cubicBezTo>
                      <a:pt x="222215" y="-1654"/>
                      <a:pt x="288510" y="58858"/>
                      <a:pt x="290202" y="135160"/>
                    </a:cubicBezTo>
                    <a:cubicBezTo>
                      <a:pt x="291894" y="211454"/>
                      <a:pt x="228268" y="274696"/>
                      <a:pt x="148144" y="276365"/>
                    </a:cubicBezTo>
                    <a:cubicBezTo>
                      <a:pt x="68020" y="278034"/>
                      <a:pt x="1724" y="217560"/>
                      <a:pt x="32" y="141251"/>
                    </a:cubicBezTo>
                    <a:cubicBezTo>
                      <a:pt x="-1352" y="77647"/>
                      <a:pt x="42601" y="23149"/>
                      <a:pt x="103660" y="5776"/>
                    </a:cubicBezTo>
                  </a:path>
                </a:pathLst>
              </a:custGeom>
              <a:noFill/>
              <a:ln w="6938" cap="rnd">
                <a:solidFill>
                  <a:srgbClr val="7C40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B1E893AA-36C7-4585-B5D4-8869E74B5D55}"/>
                  </a:ext>
                </a:extLst>
              </p:cNvPr>
              <p:cNvSpPr/>
              <p:nvPr/>
            </p:nvSpPr>
            <p:spPr>
              <a:xfrm>
                <a:off x="6056890" y="2753519"/>
                <a:ext cx="277781" cy="264561"/>
              </a:xfrm>
              <a:custGeom>
                <a:avLst/>
                <a:gdLst>
                  <a:gd name="connsiteX0" fmla="*/ 136008 w 277781"/>
                  <a:gd name="connsiteY0" fmla="*/ 34 h 264561"/>
                  <a:gd name="connsiteX1" fmla="*/ 277752 w 277781"/>
                  <a:gd name="connsiteY1" fmla="*/ 129372 h 264561"/>
                  <a:gd name="connsiteX2" fmla="*/ 141777 w 277781"/>
                  <a:gd name="connsiteY2" fmla="*/ 264532 h 264561"/>
                  <a:gd name="connsiteX3" fmla="*/ 33 w 277781"/>
                  <a:gd name="connsiteY3" fmla="*/ 135202 h 264561"/>
                  <a:gd name="connsiteX4" fmla="*/ 88894 w 277781"/>
                  <a:gd name="connsiteY4" fmla="*/ 8879 h 264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7781" h="264561">
                    <a:moveTo>
                      <a:pt x="136008" y="34"/>
                    </a:moveTo>
                    <a:cubicBezTo>
                      <a:pt x="212702" y="-1527"/>
                      <a:pt x="276152" y="56278"/>
                      <a:pt x="277752" y="129372"/>
                    </a:cubicBezTo>
                    <a:cubicBezTo>
                      <a:pt x="279336" y="202467"/>
                      <a:pt x="218470" y="262925"/>
                      <a:pt x="141777" y="264532"/>
                    </a:cubicBezTo>
                    <a:cubicBezTo>
                      <a:pt x="65075" y="266148"/>
                      <a:pt x="1625" y="208297"/>
                      <a:pt x="33" y="135202"/>
                    </a:cubicBezTo>
                    <a:cubicBezTo>
                      <a:pt x="-1259" y="77959"/>
                      <a:pt x="35850" y="28406"/>
                      <a:pt x="88894" y="8879"/>
                    </a:cubicBezTo>
                  </a:path>
                </a:pathLst>
              </a:custGeom>
              <a:noFill/>
              <a:ln w="6938" cap="rnd">
                <a:solidFill>
                  <a:srgbClr val="45F0F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9921CF0E-7566-4473-B6E6-9E0E2ED35A05}"/>
                  </a:ext>
                </a:extLst>
              </p:cNvPr>
              <p:cNvSpPr/>
              <p:nvPr/>
            </p:nvSpPr>
            <p:spPr>
              <a:xfrm>
                <a:off x="6063871" y="2760239"/>
                <a:ext cx="263692" cy="251103"/>
              </a:xfrm>
              <a:custGeom>
                <a:avLst/>
                <a:gdLst>
                  <a:gd name="connsiteX0" fmla="*/ 129120 w 263692"/>
                  <a:gd name="connsiteY0" fmla="*/ 36 h 251103"/>
                  <a:gd name="connsiteX1" fmla="*/ 263664 w 263692"/>
                  <a:gd name="connsiteY1" fmla="*/ 122791 h 251103"/>
                  <a:gd name="connsiteX2" fmla="*/ 134665 w 263692"/>
                  <a:gd name="connsiteY2" fmla="*/ 251075 h 251103"/>
                  <a:gd name="connsiteX3" fmla="*/ 28 w 263692"/>
                  <a:gd name="connsiteY3" fmla="*/ 128328 h 251103"/>
                  <a:gd name="connsiteX4" fmla="*/ 71915 w 263692"/>
                  <a:gd name="connsiteY4" fmla="*/ 13772 h 251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692" h="251103">
                    <a:moveTo>
                      <a:pt x="129120" y="36"/>
                    </a:moveTo>
                    <a:cubicBezTo>
                      <a:pt x="201914" y="-1533"/>
                      <a:pt x="262149" y="53473"/>
                      <a:pt x="263664" y="122791"/>
                    </a:cubicBezTo>
                    <a:cubicBezTo>
                      <a:pt x="265172" y="192109"/>
                      <a:pt x="207398" y="249552"/>
                      <a:pt x="134665" y="251075"/>
                    </a:cubicBezTo>
                    <a:cubicBezTo>
                      <a:pt x="61932" y="252613"/>
                      <a:pt x="1620" y="197593"/>
                      <a:pt x="28" y="128328"/>
                    </a:cubicBezTo>
                    <a:cubicBezTo>
                      <a:pt x="-1026" y="78622"/>
                      <a:pt x="28384" y="35107"/>
                      <a:pt x="71915" y="13772"/>
                    </a:cubicBezTo>
                  </a:path>
                </a:pathLst>
              </a:custGeom>
              <a:noFill/>
              <a:ln w="6938" cap="rnd">
                <a:solidFill>
                  <a:srgbClr val="FCDF3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B52A256-F258-41BB-AD3A-C163F28A969C}"/>
                  </a:ext>
                </a:extLst>
              </p:cNvPr>
              <p:cNvSpPr/>
              <p:nvPr/>
            </p:nvSpPr>
            <p:spPr>
              <a:xfrm>
                <a:off x="6091962" y="2806024"/>
                <a:ext cx="213576" cy="166741"/>
              </a:xfrm>
              <a:custGeom>
                <a:avLst/>
                <a:gdLst>
                  <a:gd name="connsiteX0" fmla="*/ 159264 w 213576"/>
                  <a:gd name="connsiteY0" fmla="*/ 149762 h 166741"/>
                  <a:gd name="connsiteX1" fmla="*/ 186343 w 213576"/>
                  <a:gd name="connsiteY1" fmla="*/ 122029 h 166741"/>
                  <a:gd name="connsiteX2" fmla="*/ 203063 w 213576"/>
                  <a:gd name="connsiteY2" fmla="*/ 120168 h 166741"/>
                  <a:gd name="connsiteX3" fmla="*/ 190789 w 213576"/>
                  <a:gd name="connsiteY3" fmla="*/ 107478 h 166741"/>
                  <a:gd name="connsiteX4" fmla="*/ 213577 w 213576"/>
                  <a:gd name="connsiteY4" fmla="*/ 104970 h 166741"/>
                  <a:gd name="connsiteX5" fmla="*/ 188205 w 213576"/>
                  <a:gd name="connsiteY5" fmla="*/ 84020 h 166741"/>
                  <a:gd name="connsiteX6" fmla="*/ 176776 w 213576"/>
                  <a:gd name="connsiteY6" fmla="*/ 45681 h 166741"/>
                  <a:gd name="connsiteX7" fmla="*/ 182713 w 213576"/>
                  <a:gd name="connsiteY7" fmla="*/ 2489 h 166741"/>
                  <a:gd name="connsiteX8" fmla="*/ 148489 w 213576"/>
                  <a:gd name="connsiteY8" fmla="*/ 21109 h 166741"/>
                  <a:gd name="connsiteX9" fmla="*/ 104028 w 213576"/>
                  <a:gd name="connsiteY9" fmla="*/ 10818 h 166741"/>
                  <a:gd name="connsiteX10" fmla="*/ 61520 w 213576"/>
                  <a:gd name="connsiteY10" fmla="*/ 23124 h 166741"/>
                  <a:gd name="connsiteX11" fmla="*/ 38832 w 213576"/>
                  <a:gd name="connsiteY11" fmla="*/ 6773 h 166741"/>
                  <a:gd name="connsiteX12" fmla="*/ 26896 w 213576"/>
                  <a:gd name="connsiteY12" fmla="*/ 20309 h 166741"/>
                  <a:gd name="connsiteX13" fmla="*/ 34379 w 213576"/>
                  <a:gd name="connsiteY13" fmla="*/ 48873 h 166741"/>
                  <a:gd name="connsiteX14" fmla="*/ 28572 w 213576"/>
                  <a:gd name="connsiteY14" fmla="*/ 79021 h 166741"/>
                  <a:gd name="connsiteX15" fmla="*/ 20174 w 213576"/>
                  <a:gd name="connsiteY15" fmla="*/ 95772 h 166741"/>
                  <a:gd name="connsiteX16" fmla="*/ 1 w 213576"/>
                  <a:gd name="connsiteY16" fmla="*/ 109439 h 166741"/>
                  <a:gd name="connsiteX17" fmla="*/ 22881 w 213576"/>
                  <a:gd name="connsiteY17" fmla="*/ 111000 h 166741"/>
                  <a:gd name="connsiteX18" fmla="*/ 11160 w 213576"/>
                  <a:gd name="connsiteY18" fmla="*/ 124221 h 166741"/>
                  <a:gd name="connsiteX19" fmla="*/ 27949 w 213576"/>
                  <a:gd name="connsiteY19" fmla="*/ 125374 h 166741"/>
                  <a:gd name="connsiteX20" fmla="*/ 54752 w 213576"/>
                  <a:gd name="connsiteY20" fmla="*/ 152231 h 166741"/>
                  <a:gd name="connsiteX21" fmla="*/ 107419 w 213576"/>
                  <a:gd name="connsiteY21" fmla="*/ 166744 h 166741"/>
                  <a:gd name="connsiteX22" fmla="*/ 159271 w 213576"/>
                  <a:gd name="connsiteY22" fmla="*/ 149762 h 166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3576" h="166741">
                    <a:moveTo>
                      <a:pt x="159264" y="149762"/>
                    </a:moveTo>
                    <a:cubicBezTo>
                      <a:pt x="178145" y="135165"/>
                      <a:pt x="186343" y="122029"/>
                      <a:pt x="186343" y="122029"/>
                    </a:cubicBezTo>
                    <a:cubicBezTo>
                      <a:pt x="196980" y="124029"/>
                      <a:pt x="203063" y="120168"/>
                      <a:pt x="203063" y="120168"/>
                    </a:cubicBezTo>
                    <a:cubicBezTo>
                      <a:pt x="193857" y="112608"/>
                      <a:pt x="190789" y="107478"/>
                      <a:pt x="190789" y="107478"/>
                    </a:cubicBezTo>
                    <a:cubicBezTo>
                      <a:pt x="198370" y="110159"/>
                      <a:pt x="206760" y="109236"/>
                      <a:pt x="213577" y="104970"/>
                    </a:cubicBezTo>
                    <a:cubicBezTo>
                      <a:pt x="213577" y="104970"/>
                      <a:pt x="191519" y="93511"/>
                      <a:pt x="188205" y="84020"/>
                    </a:cubicBezTo>
                    <a:cubicBezTo>
                      <a:pt x="175961" y="48904"/>
                      <a:pt x="176776" y="45681"/>
                      <a:pt x="176776" y="45681"/>
                    </a:cubicBezTo>
                    <a:cubicBezTo>
                      <a:pt x="182790" y="28500"/>
                      <a:pt x="187928" y="8765"/>
                      <a:pt x="182713" y="2489"/>
                    </a:cubicBezTo>
                    <a:cubicBezTo>
                      <a:pt x="176038" y="-5586"/>
                      <a:pt x="168239" y="7442"/>
                      <a:pt x="148489" y="21109"/>
                    </a:cubicBezTo>
                    <a:cubicBezTo>
                      <a:pt x="148489" y="21109"/>
                      <a:pt x="136245" y="10172"/>
                      <a:pt x="104028" y="10818"/>
                    </a:cubicBezTo>
                    <a:cubicBezTo>
                      <a:pt x="82732" y="11272"/>
                      <a:pt x="61520" y="23124"/>
                      <a:pt x="61520" y="23124"/>
                    </a:cubicBezTo>
                    <a:cubicBezTo>
                      <a:pt x="52214" y="16740"/>
                      <a:pt x="46100" y="10757"/>
                      <a:pt x="38832" y="6773"/>
                    </a:cubicBezTo>
                    <a:cubicBezTo>
                      <a:pt x="27603" y="705"/>
                      <a:pt x="22504" y="6565"/>
                      <a:pt x="26896" y="20309"/>
                    </a:cubicBezTo>
                    <a:cubicBezTo>
                      <a:pt x="28680" y="25877"/>
                      <a:pt x="31564" y="38044"/>
                      <a:pt x="34379" y="48873"/>
                    </a:cubicBezTo>
                    <a:cubicBezTo>
                      <a:pt x="36402" y="56679"/>
                      <a:pt x="34379" y="54887"/>
                      <a:pt x="28572" y="79021"/>
                    </a:cubicBezTo>
                    <a:cubicBezTo>
                      <a:pt x="27903" y="81790"/>
                      <a:pt x="24188" y="89404"/>
                      <a:pt x="20174" y="95772"/>
                    </a:cubicBezTo>
                    <a:cubicBezTo>
                      <a:pt x="13344" y="106501"/>
                      <a:pt x="1" y="109439"/>
                      <a:pt x="1" y="109439"/>
                    </a:cubicBezTo>
                    <a:cubicBezTo>
                      <a:pt x="6989" y="113427"/>
                      <a:pt x="15416" y="114001"/>
                      <a:pt x="22881" y="111000"/>
                    </a:cubicBezTo>
                    <a:cubicBezTo>
                      <a:pt x="22881" y="111000"/>
                      <a:pt x="20035" y="116268"/>
                      <a:pt x="11160" y="124221"/>
                    </a:cubicBezTo>
                    <a:cubicBezTo>
                      <a:pt x="11160" y="124221"/>
                      <a:pt x="17405" y="127812"/>
                      <a:pt x="27949" y="125374"/>
                    </a:cubicBezTo>
                    <a:cubicBezTo>
                      <a:pt x="35609" y="135514"/>
                      <a:pt x="44628" y="144551"/>
                      <a:pt x="54752" y="152231"/>
                    </a:cubicBezTo>
                    <a:cubicBezTo>
                      <a:pt x="54752" y="152231"/>
                      <a:pt x="75148" y="166867"/>
                      <a:pt x="107419" y="166744"/>
                    </a:cubicBezTo>
                    <a:cubicBezTo>
                      <a:pt x="142436" y="166613"/>
                      <a:pt x="159271" y="149762"/>
                      <a:pt x="159271" y="149762"/>
                    </a:cubicBezTo>
                    <a:close/>
                  </a:path>
                </a:pathLst>
              </a:custGeom>
              <a:solidFill>
                <a:srgbClr val="FFEE8A"/>
              </a:solidFill>
              <a:ln w="7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878AF84A-EA3F-450D-975C-8FBB8C706459}"/>
                  </a:ext>
                </a:extLst>
              </p:cNvPr>
              <p:cNvSpPr/>
              <p:nvPr/>
            </p:nvSpPr>
            <p:spPr>
              <a:xfrm>
                <a:off x="6091962" y="2822884"/>
                <a:ext cx="107449" cy="149943"/>
              </a:xfrm>
              <a:custGeom>
                <a:avLst/>
                <a:gdLst>
                  <a:gd name="connsiteX0" fmla="*/ 72956 w 107449"/>
                  <a:gd name="connsiteY0" fmla="*/ 4 h 149943"/>
                  <a:gd name="connsiteX1" fmla="*/ 40755 w 107449"/>
                  <a:gd name="connsiteY1" fmla="*/ 87065 h 149943"/>
                  <a:gd name="connsiteX2" fmla="*/ 107450 w 107449"/>
                  <a:gd name="connsiteY2" fmla="*/ 149884 h 149943"/>
                  <a:gd name="connsiteX3" fmla="*/ 27949 w 107449"/>
                  <a:gd name="connsiteY3" fmla="*/ 108499 h 149943"/>
                  <a:gd name="connsiteX4" fmla="*/ 11160 w 107449"/>
                  <a:gd name="connsiteY4" fmla="*/ 107346 h 149943"/>
                  <a:gd name="connsiteX5" fmla="*/ 22881 w 107449"/>
                  <a:gd name="connsiteY5" fmla="*/ 94125 h 149943"/>
                  <a:gd name="connsiteX6" fmla="*/ 1 w 107449"/>
                  <a:gd name="connsiteY6" fmla="*/ 92564 h 149943"/>
                  <a:gd name="connsiteX7" fmla="*/ 22673 w 107449"/>
                  <a:gd name="connsiteY7" fmla="*/ 74582 h 149943"/>
                  <a:gd name="connsiteX8" fmla="*/ 72956 w 107449"/>
                  <a:gd name="connsiteY8" fmla="*/ 4 h 149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7449" h="149943">
                    <a:moveTo>
                      <a:pt x="72956" y="4"/>
                    </a:moveTo>
                    <a:cubicBezTo>
                      <a:pt x="72956" y="4"/>
                      <a:pt x="34479" y="37374"/>
                      <a:pt x="40755" y="87065"/>
                    </a:cubicBezTo>
                    <a:cubicBezTo>
                      <a:pt x="47661" y="141747"/>
                      <a:pt x="107450" y="149884"/>
                      <a:pt x="107450" y="149884"/>
                    </a:cubicBezTo>
                    <a:cubicBezTo>
                      <a:pt x="107450" y="149884"/>
                      <a:pt x="60182" y="153368"/>
                      <a:pt x="27949" y="108499"/>
                    </a:cubicBezTo>
                    <a:cubicBezTo>
                      <a:pt x="27949" y="108499"/>
                      <a:pt x="16721" y="112698"/>
                      <a:pt x="11160" y="107346"/>
                    </a:cubicBezTo>
                    <a:cubicBezTo>
                      <a:pt x="11160" y="107346"/>
                      <a:pt x="21197" y="100701"/>
                      <a:pt x="22881" y="94125"/>
                    </a:cubicBezTo>
                    <a:cubicBezTo>
                      <a:pt x="22881" y="94125"/>
                      <a:pt x="12614" y="99639"/>
                      <a:pt x="1" y="92564"/>
                    </a:cubicBezTo>
                    <a:cubicBezTo>
                      <a:pt x="9677" y="89879"/>
                      <a:pt x="17856" y="83393"/>
                      <a:pt x="22673" y="74582"/>
                    </a:cubicBezTo>
                    <a:cubicBezTo>
                      <a:pt x="35002" y="52755"/>
                      <a:pt x="34540" y="17516"/>
                      <a:pt x="72956" y="4"/>
                    </a:cubicBezTo>
                    <a:close/>
                  </a:path>
                </a:pathLst>
              </a:custGeom>
              <a:solidFill>
                <a:srgbClr val="F4C458"/>
              </a:solidFill>
              <a:ln w="7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96722DE7-6898-4D46-80F0-BE52945D3190}"/>
                  </a:ext>
                </a:extLst>
              </p:cNvPr>
              <p:cNvSpPr/>
              <p:nvPr/>
            </p:nvSpPr>
            <p:spPr>
              <a:xfrm>
                <a:off x="6201304" y="2821522"/>
                <a:ext cx="104873" cy="151163"/>
              </a:xfrm>
              <a:custGeom>
                <a:avLst/>
                <a:gdLst>
                  <a:gd name="connsiteX0" fmla="*/ 27949 w 104873"/>
                  <a:gd name="connsiteY0" fmla="*/ 4 h 151163"/>
                  <a:gd name="connsiteX1" fmla="*/ 68342 w 104873"/>
                  <a:gd name="connsiteY1" fmla="*/ 85549 h 151163"/>
                  <a:gd name="connsiteX2" fmla="*/ 1 w 104873"/>
                  <a:gd name="connsiteY2" fmla="*/ 151161 h 151163"/>
                  <a:gd name="connsiteX3" fmla="*/ 77625 w 104873"/>
                  <a:gd name="connsiteY3" fmla="*/ 106476 h 151163"/>
                  <a:gd name="connsiteX4" fmla="*/ 94360 w 104873"/>
                  <a:gd name="connsiteY4" fmla="*/ 104608 h 151163"/>
                  <a:gd name="connsiteX5" fmla="*/ 82070 w 104873"/>
                  <a:gd name="connsiteY5" fmla="*/ 91910 h 151163"/>
                  <a:gd name="connsiteX6" fmla="*/ 104874 w 104873"/>
                  <a:gd name="connsiteY6" fmla="*/ 89410 h 151163"/>
                  <a:gd name="connsiteX7" fmla="*/ 81416 w 104873"/>
                  <a:gd name="connsiteY7" fmla="*/ 72383 h 151163"/>
                  <a:gd name="connsiteX8" fmla="*/ 27949 w 104873"/>
                  <a:gd name="connsiteY8" fmla="*/ 11 h 151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4873" h="151163">
                    <a:moveTo>
                      <a:pt x="27949" y="4"/>
                    </a:moveTo>
                    <a:cubicBezTo>
                      <a:pt x="27949" y="4"/>
                      <a:pt x="72433" y="35635"/>
                      <a:pt x="68342" y="85549"/>
                    </a:cubicBezTo>
                    <a:cubicBezTo>
                      <a:pt x="63820" y="140478"/>
                      <a:pt x="1" y="151161"/>
                      <a:pt x="1" y="151161"/>
                    </a:cubicBezTo>
                    <a:cubicBezTo>
                      <a:pt x="1" y="151161"/>
                      <a:pt x="47376" y="152730"/>
                      <a:pt x="77625" y="106476"/>
                    </a:cubicBezTo>
                    <a:cubicBezTo>
                      <a:pt x="77625" y="106476"/>
                      <a:pt x="89046" y="110222"/>
                      <a:pt x="94360" y="104608"/>
                    </a:cubicBezTo>
                    <a:cubicBezTo>
                      <a:pt x="94360" y="104608"/>
                      <a:pt x="84039" y="98363"/>
                      <a:pt x="82070" y="91910"/>
                    </a:cubicBezTo>
                    <a:cubicBezTo>
                      <a:pt x="82070" y="91910"/>
                      <a:pt x="92576" y="96970"/>
                      <a:pt x="104874" y="89410"/>
                    </a:cubicBezTo>
                    <a:cubicBezTo>
                      <a:pt x="95079" y="87130"/>
                      <a:pt x="86619" y="80990"/>
                      <a:pt x="81416" y="72383"/>
                    </a:cubicBezTo>
                    <a:cubicBezTo>
                      <a:pt x="68150" y="51133"/>
                      <a:pt x="67081" y="15893"/>
                      <a:pt x="27949" y="11"/>
                    </a:cubicBezTo>
                    <a:close/>
                  </a:path>
                </a:pathLst>
              </a:custGeom>
              <a:solidFill>
                <a:srgbClr val="FFFBCC"/>
              </a:solidFill>
              <a:ln w="7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7FCB6B9B-A604-4496-9EA2-613723B9C720}"/>
                  </a:ext>
                </a:extLst>
              </p:cNvPr>
              <p:cNvSpPr/>
              <p:nvPr/>
            </p:nvSpPr>
            <p:spPr>
              <a:xfrm>
                <a:off x="6118303" y="2816431"/>
                <a:ext cx="157132" cy="41254"/>
              </a:xfrm>
              <a:custGeom>
                <a:avLst/>
                <a:gdLst>
                  <a:gd name="connsiteX0" fmla="*/ 28918 w 157132"/>
                  <a:gd name="connsiteY0" fmla="*/ 19292 h 41254"/>
                  <a:gd name="connsiteX1" fmla="*/ 11891 w 157132"/>
                  <a:gd name="connsiteY1" fmla="*/ 6795 h 41254"/>
                  <a:gd name="connsiteX2" fmla="*/ 1 w 157132"/>
                  <a:gd name="connsiteY2" fmla="*/ 7487 h 41254"/>
                  <a:gd name="connsiteX3" fmla="*/ 9014 w 157132"/>
                  <a:gd name="connsiteY3" fmla="*/ 41258 h 41254"/>
                  <a:gd name="connsiteX4" fmla="*/ 16467 w 157132"/>
                  <a:gd name="connsiteY4" fmla="*/ 36389 h 41254"/>
                  <a:gd name="connsiteX5" fmla="*/ 22450 w 157132"/>
                  <a:gd name="connsiteY5" fmla="*/ 26199 h 41254"/>
                  <a:gd name="connsiteX6" fmla="*/ 28918 w 157132"/>
                  <a:gd name="connsiteY6" fmla="*/ 19292 h 41254"/>
                  <a:gd name="connsiteX7" fmla="*/ 128739 w 157132"/>
                  <a:gd name="connsiteY7" fmla="*/ 17200 h 41254"/>
                  <a:gd name="connsiteX8" fmla="*/ 145205 w 157132"/>
                  <a:gd name="connsiteY8" fmla="*/ 4018 h 41254"/>
                  <a:gd name="connsiteX9" fmla="*/ 157133 w 157132"/>
                  <a:gd name="connsiteY9" fmla="*/ 4203 h 41254"/>
                  <a:gd name="connsiteX10" fmla="*/ 149589 w 157132"/>
                  <a:gd name="connsiteY10" fmla="*/ 38289 h 41254"/>
                  <a:gd name="connsiteX11" fmla="*/ 141928 w 157132"/>
                  <a:gd name="connsiteY11" fmla="*/ 33713 h 41254"/>
                  <a:gd name="connsiteX12" fmla="*/ 135560 w 157132"/>
                  <a:gd name="connsiteY12" fmla="*/ 23791 h 41254"/>
                  <a:gd name="connsiteX13" fmla="*/ 128739 w 157132"/>
                  <a:gd name="connsiteY13" fmla="*/ 17200 h 41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7132" h="41254">
                    <a:moveTo>
                      <a:pt x="28918" y="19292"/>
                    </a:moveTo>
                    <a:cubicBezTo>
                      <a:pt x="28918" y="19292"/>
                      <a:pt x="20958" y="13155"/>
                      <a:pt x="11891" y="6795"/>
                    </a:cubicBezTo>
                    <a:cubicBezTo>
                      <a:pt x="4792" y="1819"/>
                      <a:pt x="1623" y="1734"/>
                      <a:pt x="1" y="7487"/>
                    </a:cubicBezTo>
                    <a:lnTo>
                      <a:pt x="9014" y="41258"/>
                    </a:lnTo>
                    <a:lnTo>
                      <a:pt x="16467" y="36389"/>
                    </a:lnTo>
                    <a:lnTo>
                      <a:pt x="22450" y="26199"/>
                    </a:lnTo>
                    <a:lnTo>
                      <a:pt x="28918" y="19292"/>
                    </a:lnTo>
                    <a:close/>
                    <a:moveTo>
                      <a:pt x="128739" y="17200"/>
                    </a:moveTo>
                    <a:cubicBezTo>
                      <a:pt x="128739" y="17200"/>
                      <a:pt x="136468" y="10717"/>
                      <a:pt x="145205" y="4018"/>
                    </a:cubicBezTo>
                    <a:cubicBezTo>
                      <a:pt x="152088" y="-1265"/>
                      <a:pt x="155257" y="-1465"/>
                      <a:pt x="157133" y="4203"/>
                    </a:cubicBezTo>
                    <a:lnTo>
                      <a:pt x="149589" y="38289"/>
                    </a:lnTo>
                    <a:lnTo>
                      <a:pt x="141928" y="33713"/>
                    </a:lnTo>
                    <a:lnTo>
                      <a:pt x="135560" y="23791"/>
                    </a:lnTo>
                    <a:lnTo>
                      <a:pt x="128739" y="17200"/>
                    </a:lnTo>
                    <a:close/>
                  </a:path>
                </a:pathLst>
              </a:custGeom>
              <a:solidFill>
                <a:srgbClr val="F4C458"/>
              </a:solidFill>
              <a:ln w="7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F91FA2D2-0665-4383-9FFB-3DEB62C2CDAE}"/>
                  </a:ext>
                </a:extLst>
              </p:cNvPr>
              <p:cNvSpPr/>
              <p:nvPr/>
            </p:nvSpPr>
            <p:spPr>
              <a:xfrm>
                <a:off x="6091962" y="2816800"/>
                <a:ext cx="213753" cy="155953"/>
              </a:xfrm>
              <a:custGeom>
                <a:avLst/>
                <a:gdLst>
                  <a:gd name="connsiteX0" fmla="*/ 27949 w 213753"/>
                  <a:gd name="connsiteY0" fmla="*/ 114583 h 155953"/>
                  <a:gd name="connsiteX1" fmla="*/ 11160 w 213753"/>
                  <a:gd name="connsiteY1" fmla="*/ 113429 h 155953"/>
                  <a:gd name="connsiteX2" fmla="*/ 22881 w 213753"/>
                  <a:gd name="connsiteY2" fmla="*/ 100208 h 155953"/>
                  <a:gd name="connsiteX3" fmla="*/ 1 w 213753"/>
                  <a:gd name="connsiteY3" fmla="*/ 98647 h 155953"/>
                  <a:gd name="connsiteX4" fmla="*/ 22673 w 213753"/>
                  <a:gd name="connsiteY4" fmla="*/ 80666 h 155953"/>
                  <a:gd name="connsiteX5" fmla="*/ 40285 w 213753"/>
                  <a:gd name="connsiteY5" fmla="*/ 38812 h 155953"/>
                  <a:gd name="connsiteX6" fmla="*/ 103989 w 213753"/>
                  <a:gd name="connsiteY6" fmla="*/ 27 h 155953"/>
                  <a:gd name="connsiteX7" fmla="*/ 170877 w 213753"/>
                  <a:gd name="connsiteY7" fmla="*/ 36082 h 155953"/>
                  <a:gd name="connsiteX8" fmla="*/ 190312 w 213753"/>
                  <a:gd name="connsiteY8" fmla="*/ 77151 h 155953"/>
                  <a:gd name="connsiteX9" fmla="*/ 213754 w 213753"/>
                  <a:gd name="connsiteY9" fmla="*/ 94163 h 155953"/>
                  <a:gd name="connsiteX10" fmla="*/ 190943 w 213753"/>
                  <a:gd name="connsiteY10" fmla="*/ 96678 h 155953"/>
                  <a:gd name="connsiteX11" fmla="*/ 203248 w 213753"/>
                  <a:gd name="connsiteY11" fmla="*/ 109376 h 155953"/>
                  <a:gd name="connsiteX12" fmla="*/ 186520 w 213753"/>
                  <a:gd name="connsiteY12" fmla="*/ 111237 h 155953"/>
                  <a:gd name="connsiteX13" fmla="*/ 108165 w 213753"/>
                  <a:gd name="connsiteY13" fmla="*/ 155937 h 155953"/>
                  <a:gd name="connsiteX14" fmla="*/ 27949 w 213753"/>
                  <a:gd name="connsiteY14" fmla="*/ 114583 h 155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3753" h="155953">
                    <a:moveTo>
                      <a:pt x="27949" y="114583"/>
                    </a:moveTo>
                    <a:cubicBezTo>
                      <a:pt x="17405" y="117021"/>
                      <a:pt x="11160" y="113429"/>
                      <a:pt x="11160" y="113429"/>
                    </a:cubicBezTo>
                    <a:cubicBezTo>
                      <a:pt x="20035" y="105477"/>
                      <a:pt x="22881" y="100208"/>
                      <a:pt x="22881" y="100208"/>
                    </a:cubicBezTo>
                    <a:cubicBezTo>
                      <a:pt x="15421" y="103208"/>
                      <a:pt x="6961" y="102631"/>
                      <a:pt x="1" y="98647"/>
                    </a:cubicBezTo>
                    <a:cubicBezTo>
                      <a:pt x="9818" y="96245"/>
                      <a:pt x="18098" y="89678"/>
                      <a:pt x="22673" y="80666"/>
                    </a:cubicBezTo>
                    <a:cubicBezTo>
                      <a:pt x="27903" y="70106"/>
                      <a:pt x="34686" y="49418"/>
                      <a:pt x="40285" y="38812"/>
                    </a:cubicBezTo>
                    <a:cubicBezTo>
                      <a:pt x="54621" y="11694"/>
                      <a:pt x="73987" y="665"/>
                      <a:pt x="103989" y="27"/>
                    </a:cubicBezTo>
                    <a:cubicBezTo>
                      <a:pt x="131876" y="-550"/>
                      <a:pt x="155288" y="9586"/>
                      <a:pt x="170877" y="36082"/>
                    </a:cubicBezTo>
                    <a:cubicBezTo>
                      <a:pt x="176953" y="46387"/>
                      <a:pt x="184621" y="66822"/>
                      <a:pt x="190312" y="77151"/>
                    </a:cubicBezTo>
                    <a:cubicBezTo>
                      <a:pt x="195279" y="85962"/>
                      <a:pt x="203837" y="92173"/>
                      <a:pt x="213754" y="94163"/>
                    </a:cubicBezTo>
                    <a:cubicBezTo>
                      <a:pt x="206932" y="98439"/>
                      <a:pt x="198532" y="99365"/>
                      <a:pt x="190943" y="96678"/>
                    </a:cubicBezTo>
                    <a:cubicBezTo>
                      <a:pt x="190943" y="96678"/>
                      <a:pt x="194034" y="101800"/>
                      <a:pt x="203248" y="109376"/>
                    </a:cubicBezTo>
                    <a:cubicBezTo>
                      <a:pt x="203248" y="109376"/>
                      <a:pt x="197157" y="113221"/>
                      <a:pt x="186520" y="111237"/>
                    </a:cubicBezTo>
                    <a:cubicBezTo>
                      <a:pt x="186520" y="111237"/>
                      <a:pt x="160064" y="154852"/>
                      <a:pt x="108165" y="155937"/>
                    </a:cubicBezTo>
                    <a:cubicBezTo>
                      <a:pt x="56267" y="157014"/>
                      <a:pt x="27949" y="114583"/>
                      <a:pt x="27949" y="114583"/>
                    </a:cubicBezTo>
                    <a:close/>
                  </a:path>
                </a:pathLst>
              </a:custGeom>
              <a:noFill/>
              <a:ln w="3742" cap="rnd">
                <a:solidFill>
                  <a:srgbClr val="44392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F531C031-723A-4A84-8359-A76939EF4A0C}"/>
                  </a:ext>
                </a:extLst>
              </p:cNvPr>
              <p:cNvSpPr/>
              <p:nvPr/>
            </p:nvSpPr>
            <p:spPr>
              <a:xfrm>
                <a:off x="6118364" y="2808147"/>
                <a:ext cx="159444" cy="48138"/>
              </a:xfrm>
              <a:custGeom>
                <a:avLst/>
                <a:gdLst>
                  <a:gd name="connsiteX0" fmla="*/ 34834 w 159444"/>
                  <a:gd name="connsiteY0" fmla="*/ 19086 h 48138"/>
                  <a:gd name="connsiteX1" fmla="*/ 13837 w 159444"/>
                  <a:gd name="connsiteY1" fmla="*/ 3288 h 48138"/>
                  <a:gd name="connsiteX2" fmla="*/ 686 w 159444"/>
                  <a:gd name="connsiteY2" fmla="*/ 12664 h 48138"/>
                  <a:gd name="connsiteX3" fmla="*/ 9454 w 159444"/>
                  <a:gd name="connsiteY3" fmla="*/ 48142 h 48138"/>
                  <a:gd name="connsiteX4" fmla="*/ 123217 w 159444"/>
                  <a:gd name="connsiteY4" fmla="*/ 19924 h 48138"/>
                  <a:gd name="connsiteX5" fmla="*/ 145606 w 159444"/>
                  <a:gd name="connsiteY5" fmla="*/ 3104 h 48138"/>
                  <a:gd name="connsiteX6" fmla="*/ 158757 w 159444"/>
                  <a:gd name="connsiteY6" fmla="*/ 12471 h 48138"/>
                  <a:gd name="connsiteX7" fmla="*/ 150066 w 159444"/>
                  <a:gd name="connsiteY7" fmla="*/ 48111 h 4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9444" h="48138">
                    <a:moveTo>
                      <a:pt x="34834" y="19086"/>
                    </a:moveTo>
                    <a:cubicBezTo>
                      <a:pt x="34834" y="19086"/>
                      <a:pt x="18298" y="6680"/>
                      <a:pt x="13837" y="3288"/>
                    </a:cubicBezTo>
                    <a:cubicBezTo>
                      <a:pt x="5747" y="-2849"/>
                      <a:pt x="-2452" y="166"/>
                      <a:pt x="686" y="12664"/>
                    </a:cubicBezTo>
                    <a:lnTo>
                      <a:pt x="9454" y="48142"/>
                    </a:lnTo>
                    <a:moveTo>
                      <a:pt x="123217" y="19924"/>
                    </a:moveTo>
                    <a:cubicBezTo>
                      <a:pt x="123217" y="19924"/>
                      <a:pt x="141153" y="6472"/>
                      <a:pt x="145606" y="3104"/>
                    </a:cubicBezTo>
                    <a:cubicBezTo>
                      <a:pt x="153697" y="-3049"/>
                      <a:pt x="161903" y="-103"/>
                      <a:pt x="158757" y="12471"/>
                    </a:cubicBezTo>
                    <a:cubicBezTo>
                      <a:pt x="156696" y="20831"/>
                      <a:pt x="150066" y="48111"/>
                      <a:pt x="150066" y="48111"/>
                    </a:cubicBezTo>
                  </a:path>
                </a:pathLst>
              </a:custGeom>
              <a:noFill/>
              <a:ln w="3742" cap="rnd">
                <a:solidFill>
                  <a:srgbClr val="44392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999C3AA8-4D3D-4D53-8C6B-B2FAF7EB101C}"/>
                  </a:ext>
                </a:extLst>
              </p:cNvPr>
              <p:cNvSpPr/>
              <p:nvPr/>
            </p:nvSpPr>
            <p:spPr>
              <a:xfrm>
                <a:off x="6118742" y="2849379"/>
                <a:ext cx="55297" cy="54236"/>
              </a:xfrm>
              <a:custGeom>
                <a:avLst/>
                <a:gdLst>
                  <a:gd name="connsiteX0" fmla="*/ 55298 w 55297"/>
                  <a:gd name="connsiteY0" fmla="*/ 27122 h 54236"/>
                  <a:gd name="connsiteX1" fmla="*/ 27649 w 55297"/>
                  <a:gd name="connsiteY1" fmla="*/ 54240 h 54236"/>
                  <a:gd name="connsiteX2" fmla="*/ 1 w 55297"/>
                  <a:gd name="connsiteY2" fmla="*/ 27122 h 54236"/>
                  <a:gd name="connsiteX3" fmla="*/ 27649 w 55297"/>
                  <a:gd name="connsiteY3" fmla="*/ 3 h 54236"/>
                  <a:gd name="connsiteX4" fmla="*/ 55298 w 55297"/>
                  <a:gd name="connsiteY4" fmla="*/ 27122 h 54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297" h="54236">
                    <a:moveTo>
                      <a:pt x="55298" y="27122"/>
                    </a:moveTo>
                    <a:cubicBezTo>
                      <a:pt x="55298" y="42099"/>
                      <a:pt x="42919" y="54240"/>
                      <a:pt x="27649" y="54240"/>
                    </a:cubicBezTo>
                    <a:cubicBezTo>
                      <a:pt x="12379" y="54240"/>
                      <a:pt x="1" y="42099"/>
                      <a:pt x="1" y="27122"/>
                    </a:cubicBezTo>
                    <a:cubicBezTo>
                      <a:pt x="1" y="12145"/>
                      <a:pt x="12379" y="3"/>
                      <a:pt x="27649" y="3"/>
                    </a:cubicBezTo>
                    <a:cubicBezTo>
                      <a:pt x="42919" y="3"/>
                      <a:pt x="55298" y="12145"/>
                      <a:pt x="55298" y="271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42" cap="flat">
                <a:solidFill>
                  <a:srgbClr val="44392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345EA4C3-9AAC-4F1F-BC5A-A8AD05C52310}"/>
                  </a:ext>
                </a:extLst>
              </p:cNvPr>
              <p:cNvSpPr/>
              <p:nvPr/>
            </p:nvSpPr>
            <p:spPr>
              <a:xfrm>
                <a:off x="6130309" y="2854063"/>
                <a:ext cx="32517" cy="31901"/>
              </a:xfrm>
              <a:custGeom>
                <a:avLst/>
                <a:gdLst>
                  <a:gd name="connsiteX0" fmla="*/ 32518 w 32517"/>
                  <a:gd name="connsiteY0" fmla="*/ 15954 h 31901"/>
                  <a:gd name="connsiteX1" fmla="*/ 16259 w 32517"/>
                  <a:gd name="connsiteY1" fmla="*/ 31905 h 31901"/>
                  <a:gd name="connsiteX2" fmla="*/ 0 w 32517"/>
                  <a:gd name="connsiteY2" fmla="*/ 15954 h 31901"/>
                  <a:gd name="connsiteX3" fmla="*/ 16259 w 32517"/>
                  <a:gd name="connsiteY3" fmla="*/ 4 h 31901"/>
                  <a:gd name="connsiteX4" fmla="*/ 32518 w 32517"/>
                  <a:gd name="connsiteY4" fmla="*/ 15954 h 31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517" h="31901">
                    <a:moveTo>
                      <a:pt x="32518" y="15954"/>
                    </a:moveTo>
                    <a:cubicBezTo>
                      <a:pt x="32518" y="24764"/>
                      <a:pt x="25238" y="31905"/>
                      <a:pt x="16259" y="31905"/>
                    </a:cubicBezTo>
                    <a:cubicBezTo>
                      <a:pt x="7280" y="31905"/>
                      <a:pt x="0" y="24764"/>
                      <a:pt x="0" y="15954"/>
                    </a:cubicBezTo>
                    <a:cubicBezTo>
                      <a:pt x="0" y="7145"/>
                      <a:pt x="7280" y="4"/>
                      <a:pt x="16259" y="4"/>
                    </a:cubicBezTo>
                    <a:cubicBezTo>
                      <a:pt x="25238" y="4"/>
                      <a:pt x="32518" y="7145"/>
                      <a:pt x="32518" y="15954"/>
                    </a:cubicBezTo>
                    <a:close/>
                  </a:path>
                </a:pathLst>
              </a:custGeom>
              <a:solidFill>
                <a:srgbClr val="44392E"/>
              </a:solidFill>
              <a:ln w="4954" cap="flat">
                <a:solidFill>
                  <a:srgbClr val="F930E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10BA54DA-C341-4210-AA85-05335A1D5C16}"/>
                  </a:ext>
                </a:extLst>
              </p:cNvPr>
              <p:cNvSpPr/>
              <p:nvPr/>
            </p:nvSpPr>
            <p:spPr>
              <a:xfrm rot="-2701801">
                <a:off x="6138423" y="2851232"/>
                <a:ext cx="15920" cy="15566"/>
              </a:xfrm>
              <a:custGeom>
                <a:avLst/>
                <a:gdLst>
                  <a:gd name="connsiteX0" fmla="*/ 15921 w 15920"/>
                  <a:gd name="connsiteY0" fmla="*/ 7787 h 15566"/>
                  <a:gd name="connsiteX1" fmla="*/ 7961 w 15920"/>
                  <a:gd name="connsiteY1" fmla="*/ 15570 h 15566"/>
                  <a:gd name="connsiteX2" fmla="*/ 1 w 15920"/>
                  <a:gd name="connsiteY2" fmla="*/ 7787 h 15566"/>
                  <a:gd name="connsiteX3" fmla="*/ 7961 w 15920"/>
                  <a:gd name="connsiteY3" fmla="*/ 3 h 15566"/>
                  <a:gd name="connsiteX4" fmla="*/ 15921 w 15920"/>
                  <a:gd name="connsiteY4" fmla="*/ 7787 h 15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20" h="15566">
                    <a:moveTo>
                      <a:pt x="15921" y="7787"/>
                    </a:moveTo>
                    <a:cubicBezTo>
                      <a:pt x="15921" y="12085"/>
                      <a:pt x="12357" y="15570"/>
                      <a:pt x="7961" y="15570"/>
                    </a:cubicBezTo>
                    <a:cubicBezTo>
                      <a:pt x="3564" y="15570"/>
                      <a:pt x="1" y="12085"/>
                      <a:pt x="1" y="7787"/>
                    </a:cubicBezTo>
                    <a:cubicBezTo>
                      <a:pt x="1" y="3488"/>
                      <a:pt x="3564" y="3"/>
                      <a:pt x="7961" y="3"/>
                    </a:cubicBezTo>
                    <a:cubicBezTo>
                      <a:pt x="12357" y="3"/>
                      <a:pt x="15921" y="3488"/>
                      <a:pt x="15921" y="7787"/>
                    </a:cubicBezTo>
                    <a:close/>
                  </a:path>
                </a:pathLst>
              </a:custGeom>
              <a:solidFill>
                <a:srgbClr val="FFFFFF"/>
              </a:solidFill>
              <a:ln w="7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E6992496-F0B1-4718-B4FC-7C583756FE94}"/>
                  </a:ext>
                </a:extLst>
              </p:cNvPr>
              <p:cNvSpPr/>
              <p:nvPr/>
            </p:nvSpPr>
            <p:spPr>
              <a:xfrm>
                <a:off x="6222369" y="2849379"/>
                <a:ext cx="55297" cy="54236"/>
              </a:xfrm>
              <a:custGeom>
                <a:avLst/>
                <a:gdLst>
                  <a:gd name="connsiteX0" fmla="*/ 55298 w 55297"/>
                  <a:gd name="connsiteY0" fmla="*/ 27122 h 54236"/>
                  <a:gd name="connsiteX1" fmla="*/ 27649 w 55297"/>
                  <a:gd name="connsiteY1" fmla="*/ 54240 h 54236"/>
                  <a:gd name="connsiteX2" fmla="*/ 1 w 55297"/>
                  <a:gd name="connsiteY2" fmla="*/ 27122 h 54236"/>
                  <a:gd name="connsiteX3" fmla="*/ 27649 w 55297"/>
                  <a:gd name="connsiteY3" fmla="*/ 3 h 54236"/>
                  <a:gd name="connsiteX4" fmla="*/ 55298 w 55297"/>
                  <a:gd name="connsiteY4" fmla="*/ 27122 h 54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297" h="54236">
                    <a:moveTo>
                      <a:pt x="55298" y="27122"/>
                    </a:moveTo>
                    <a:cubicBezTo>
                      <a:pt x="55298" y="42099"/>
                      <a:pt x="42919" y="54240"/>
                      <a:pt x="27649" y="54240"/>
                    </a:cubicBezTo>
                    <a:cubicBezTo>
                      <a:pt x="12379" y="54240"/>
                      <a:pt x="1" y="42099"/>
                      <a:pt x="1" y="27122"/>
                    </a:cubicBezTo>
                    <a:cubicBezTo>
                      <a:pt x="1" y="12145"/>
                      <a:pt x="12379" y="3"/>
                      <a:pt x="27649" y="3"/>
                    </a:cubicBezTo>
                    <a:cubicBezTo>
                      <a:pt x="42919" y="3"/>
                      <a:pt x="55298" y="12145"/>
                      <a:pt x="55298" y="271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42" cap="flat">
                <a:solidFill>
                  <a:srgbClr val="44392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60A20E42-6E4E-414F-9E03-1F849D8BAF17}"/>
                  </a:ext>
                </a:extLst>
              </p:cNvPr>
              <p:cNvSpPr/>
              <p:nvPr/>
            </p:nvSpPr>
            <p:spPr>
              <a:xfrm>
                <a:off x="6233921" y="2854063"/>
                <a:ext cx="32517" cy="31901"/>
              </a:xfrm>
              <a:custGeom>
                <a:avLst/>
                <a:gdLst>
                  <a:gd name="connsiteX0" fmla="*/ 32518 w 32517"/>
                  <a:gd name="connsiteY0" fmla="*/ 15954 h 31901"/>
                  <a:gd name="connsiteX1" fmla="*/ 16259 w 32517"/>
                  <a:gd name="connsiteY1" fmla="*/ 31905 h 31901"/>
                  <a:gd name="connsiteX2" fmla="*/ 1 w 32517"/>
                  <a:gd name="connsiteY2" fmla="*/ 15954 h 31901"/>
                  <a:gd name="connsiteX3" fmla="*/ 16259 w 32517"/>
                  <a:gd name="connsiteY3" fmla="*/ 4 h 31901"/>
                  <a:gd name="connsiteX4" fmla="*/ 32518 w 32517"/>
                  <a:gd name="connsiteY4" fmla="*/ 15954 h 31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517" h="31901">
                    <a:moveTo>
                      <a:pt x="32518" y="15954"/>
                    </a:moveTo>
                    <a:cubicBezTo>
                      <a:pt x="32518" y="24764"/>
                      <a:pt x="25238" y="31905"/>
                      <a:pt x="16259" y="31905"/>
                    </a:cubicBezTo>
                    <a:cubicBezTo>
                      <a:pt x="7280" y="31905"/>
                      <a:pt x="1" y="24764"/>
                      <a:pt x="1" y="15954"/>
                    </a:cubicBezTo>
                    <a:cubicBezTo>
                      <a:pt x="1" y="7145"/>
                      <a:pt x="7280" y="4"/>
                      <a:pt x="16259" y="4"/>
                    </a:cubicBezTo>
                    <a:cubicBezTo>
                      <a:pt x="25238" y="4"/>
                      <a:pt x="32518" y="7145"/>
                      <a:pt x="32518" y="15954"/>
                    </a:cubicBezTo>
                    <a:close/>
                  </a:path>
                </a:pathLst>
              </a:custGeom>
              <a:solidFill>
                <a:srgbClr val="44392E"/>
              </a:solidFill>
              <a:ln w="4954" cap="flat">
                <a:solidFill>
                  <a:srgbClr val="F930E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A7D91CD0-6071-462B-95F6-15B38667BED9}"/>
                  </a:ext>
                </a:extLst>
              </p:cNvPr>
              <p:cNvSpPr/>
              <p:nvPr/>
            </p:nvSpPr>
            <p:spPr>
              <a:xfrm rot="-2701801">
                <a:off x="6242050" y="2851240"/>
                <a:ext cx="15920" cy="15566"/>
              </a:xfrm>
              <a:custGeom>
                <a:avLst/>
                <a:gdLst>
                  <a:gd name="connsiteX0" fmla="*/ 15921 w 15920"/>
                  <a:gd name="connsiteY0" fmla="*/ 7787 h 15566"/>
                  <a:gd name="connsiteX1" fmla="*/ 7961 w 15920"/>
                  <a:gd name="connsiteY1" fmla="*/ 15570 h 15566"/>
                  <a:gd name="connsiteX2" fmla="*/ 1 w 15920"/>
                  <a:gd name="connsiteY2" fmla="*/ 7787 h 15566"/>
                  <a:gd name="connsiteX3" fmla="*/ 7961 w 15920"/>
                  <a:gd name="connsiteY3" fmla="*/ 3 h 15566"/>
                  <a:gd name="connsiteX4" fmla="*/ 15921 w 15920"/>
                  <a:gd name="connsiteY4" fmla="*/ 7787 h 15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20" h="15566">
                    <a:moveTo>
                      <a:pt x="15921" y="7787"/>
                    </a:moveTo>
                    <a:cubicBezTo>
                      <a:pt x="15921" y="12085"/>
                      <a:pt x="12357" y="15570"/>
                      <a:pt x="7961" y="15570"/>
                    </a:cubicBezTo>
                    <a:cubicBezTo>
                      <a:pt x="3564" y="15570"/>
                      <a:pt x="1" y="12085"/>
                      <a:pt x="1" y="7787"/>
                    </a:cubicBezTo>
                    <a:cubicBezTo>
                      <a:pt x="1" y="3488"/>
                      <a:pt x="3564" y="3"/>
                      <a:pt x="7961" y="3"/>
                    </a:cubicBezTo>
                    <a:cubicBezTo>
                      <a:pt x="12357" y="3"/>
                      <a:pt x="15921" y="3488"/>
                      <a:pt x="15921" y="7787"/>
                    </a:cubicBezTo>
                    <a:close/>
                  </a:path>
                </a:pathLst>
              </a:custGeom>
              <a:solidFill>
                <a:srgbClr val="FFFFFF"/>
              </a:solidFill>
              <a:ln w="7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9B22A775-CA50-4267-91D6-92D1BEC8D111}"/>
                  </a:ext>
                </a:extLst>
              </p:cNvPr>
              <p:cNvSpPr/>
              <p:nvPr/>
            </p:nvSpPr>
            <p:spPr>
              <a:xfrm>
                <a:off x="6182861" y="2914536"/>
                <a:ext cx="31140" cy="28717"/>
              </a:xfrm>
              <a:custGeom>
                <a:avLst/>
                <a:gdLst>
                  <a:gd name="connsiteX0" fmla="*/ 31141 w 31140"/>
                  <a:gd name="connsiteY0" fmla="*/ 9533 h 28717"/>
                  <a:gd name="connsiteX1" fmla="*/ 15575 w 31140"/>
                  <a:gd name="connsiteY1" fmla="*/ 28721 h 28717"/>
                  <a:gd name="connsiteX2" fmla="*/ 1 w 31140"/>
                  <a:gd name="connsiteY2" fmla="*/ 9571 h 28717"/>
                  <a:gd name="connsiteX3" fmla="*/ 15536 w 31140"/>
                  <a:gd name="connsiteY3" fmla="*/ 4 h 28717"/>
                  <a:gd name="connsiteX4" fmla="*/ 31141 w 31140"/>
                  <a:gd name="connsiteY4" fmla="*/ 9540 h 28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140" h="28717">
                    <a:moveTo>
                      <a:pt x="31141" y="9533"/>
                    </a:moveTo>
                    <a:cubicBezTo>
                      <a:pt x="31141" y="18669"/>
                      <a:pt x="24165" y="28721"/>
                      <a:pt x="15575" y="28721"/>
                    </a:cubicBezTo>
                    <a:cubicBezTo>
                      <a:pt x="6992" y="28721"/>
                      <a:pt x="1" y="18708"/>
                      <a:pt x="1" y="9571"/>
                    </a:cubicBezTo>
                    <a:lnTo>
                      <a:pt x="15536" y="4"/>
                    </a:lnTo>
                    <a:lnTo>
                      <a:pt x="31141" y="9540"/>
                    </a:lnTo>
                    <a:close/>
                  </a:path>
                </a:pathLst>
              </a:custGeom>
              <a:solidFill>
                <a:srgbClr val="44392E"/>
              </a:solidFill>
              <a:ln w="7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60269478-C548-449B-B405-25B9D949644B}"/>
                  </a:ext>
                </a:extLst>
              </p:cNvPr>
              <p:cNvSpPr/>
              <p:nvPr/>
            </p:nvSpPr>
            <p:spPr>
              <a:xfrm>
                <a:off x="6185653" y="2931832"/>
                <a:ext cx="25364" cy="10891"/>
              </a:xfrm>
              <a:custGeom>
                <a:avLst/>
                <a:gdLst>
                  <a:gd name="connsiteX0" fmla="*/ 25365 w 25364"/>
                  <a:gd name="connsiteY0" fmla="*/ 5219 h 10891"/>
                  <a:gd name="connsiteX1" fmla="*/ 12629 w 25364"/>
                  <a:gd name="connsiteY1" fmla="*/ 5 h 10891"/>
                  <a:gd name="connsiteX2" fmla="*/ 1 w 25364"/>
                  <a:gd name="connsiteY2" fmla="*/ 5457 h 10891"/>
                  <a:gd name="connsiteX3" fmla="*/ 12737 w 25364"/>
                  <a:gd name="connsiteY3" fmla="*/ 10895 h 10891"/>
                  <a:gd name="connsiteX4" fmla="*/ 25365 w 25364"/>
                  <a:gd name="connsiteY4" fmla="*/ 5219 h 10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64" h="10891">
                    <a:moveTo>
                      <a:pt x="25365" y="5219"/>
                    </a:moveTo>
                    <a:cubicBezTo>
                      <a:pt x="21997" y="1833"/>
                      <a:pt x="17404" y="-48"/>
                      <a:pt x="12629" y="5"/>
                    </a:cubicBezTo>
                    <a:cubicBezTo>
                      <a:pt x="7856" y="42"/>
                      <a:pt x="3301" y="2009"/>
                      <a:pt x="1" y="5457"/>
                    </a:cubicBezTo>
                    <a:lnTo>
                      <a:pt x="12737" y="10895"/>
                    </a:lnTo>
                    <a:lnTo>
                      <a:pt x="25365" y="5219"/>
                    </a:lnTo>
                    <a:close/>
                  </a:path>
                </a:pathLst>
              </a:custGeom>
              <a:solidFill>
                <a:srgbClr val="F930E7"/>
              </a:solidFill>
              <a:ln w="7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2DE21F6E-D3CA-4BCF-BB3E-FC20991BEC02}"/>
                  </a:ext>
                </a:extLst>
              </p:cNvPr>
              <p:cNvSpPr/>
              <p:nvPr/>
            </p:nvSpPr>
            <p:spPr>
              <a:xfrm>
                <a:off x="6186622" y="2931787"/>
                <a:ext cx="23349" cy="5729"/>
              </a:xfrm>
              <a:custGeom>
                <a:avLst/>
                <a:gdLst>
                  <a:gd name="connsiteX0" fmla="*/ 1 w 23349"/>
                  <a:gd name="connsiteY0" fmla="*/ 5733 h 5729"/>
                  <a:gd name="connsiteX1" fmla="*/ 11814 w 23349"/>
                  <a:gd name="connsiteY1" fmla="*/ 4 h 5729"/>
                  <a:gd name="connsiteX2" fmla="*/ 23350 w 23349"/>
                  <a:gd name="connsiteY2" fmla="*/ 5064 h 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349" h="5729">
                    <a:moveTo>
                      <a:pt x="1" y="5733"/>
                    </a:moveTo>
                    <a:cubicBezTo>
                      <a:pt x="1131" y="2472"/>
                      <a:pt x="5992" y="4"/>
                      <a:pt x="11814" y="4"/>
                    </a:cubicBezTo>
                    <a:cubicBezTo>
                      <a:pt x="17236" y="4"/>
                      <a:pt x="21812" y="2126"/>
                      <a:pt x="23350" y="5064"/>
                    </a:cubicBezTo>
                  </a:path>
                </a:pathLst>
              </a:custGeom>
              <a:noFill/>
              <a:ln w="3742" cap="rnd">
                <a:solidFill>
                  <a:srgbClr val="44392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1EDB9C54-DCEA-4773-AEA3-C42E0DDA1E7A}"/>
                  </a:ext>
                </a:extLst>
              </p:cNvPr>
              <p:cNvSpPr/>
              <p:nvPr/>
            </p:nvSpPr>
            <p:spPr>
              <a:xfrm>
                <a:off x="6197343" y="2919143"/>
                <a:ext cx="2230" cy="7690"/>
              </a:xfrm>
              <a:custGeom>
                <a:avLst/>
                <a:gdLst>
                  <a:gd name="connsiteX0" fmla="*/ 1 w 2230"/>
                  <a:gd name="connsiteY0" fmla="*/ 4 h 7690"/>
                  <a:gd name="connsiteX1" fmla="*/ 2231 w 2230"/>
                  <a:gd name="connsiteY1" fmla="*/ 4 h 7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30" h="7690">
                    <a:moveTo>
                      <a:pt x="1" y="4"/>
                    </a:moveTo>
                    <a:lnTo>
                      <a:pt x="2231" y="4"/>
                    </a:lnTo>
                  </a:path>
                </a:pathLst>
              </a:custGeom>
              <a:noFill/>
              <a:ln w="9452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C456A7CA-8AC2-49A0-9BFB-986C10C9623A}"/>
                  </a:ext>
                </a:extLst>
              </p:cNvPr>
              <p:cNvSpPr/>
              <p:nvPr/>
            </p:nvSpPr>
            <p:spPr>
              <a:xfrm>
                <a:off x="6195712" y="2901328"/>
                <a:ext cx="43461" cy="24406"/>
              </a:xfrm>
              <a:custGeom>
                <a:avLst/>
                <a:gdLst>
                  <a:gd name="connsiteX0" fmla="*/ 43131 w 43461"/>
                  <a:gd name="connsiteY0" fmla="*/ 18818 h 24406"/>
                  <a:gd name="connsiteX1" fmla="*/ 30387 w 43461"/>
                  <a:gd name="connsiteY1" fmla="*/ 24133 h 24406"/>
                  <a:gd name="connsiteX2" fmla="*/ 16544 w 43461"/>
                  <a:gd name="connsiteY2" fmla="*/ 23118 h 24406"/>
                  <a:gd name="connsiteX3" fmla="*/ 4115 w 43461"/>
                  <a:gd name="connsiteY3" fmla="*/ 16273 h 24406"/>
                  <a:gd name="connsiteX4" fmla="*/ 347 w 43461"/>
                  <a:gd name="connsiteY4" fmla="*/ 9466 h 24406"/>
                  <a:gd name="connsiteX5" fmla="*/ 131 w 43461"/>
                  <a:gd name="connsiteY5" fmla="*/ 7436 h 24406"/>
                  <a:gd name="connsiteX6" fmla="*/ 131 w 43461"/>
                  <a:gd name="connsiteY6" fmla="*/ 5867 h 24406"/>
                  <a:gd name="connsiteX7" fmla="*/ 1 w 43461"/>
                  <a:gd name="connsiteY7" fmla="*/ 2621 h 24406"/>
                  <a:gd name="connsiteX8" fmla="*/ 2638 w 43461"/>
                  <a:gd name="connsiteY8" fmla="*/ 6 h 24406"/>
                  <a:gd name="connsiteX9" fmla="*/ 5469 w 43461"/>
                  <a:gd name="connsiteY9" fmla="*/ 2421 h 24406"/>
                  <a:gd name="connsiteX10" fmla="*/ 5469 w 43461"/>
                  <a:gd name="connsiteY10" fmla="*/ 2621 h 24406"/>
                  <a:gd name="connsiteX11" fmla="*/ 5338 w 43461"/>
                  <a:gd name="connsiteY11" fmla="*/ 5867 h 24406"/>
                  <a:gd name="connsiteX12" fmla="*/ 5338 w 43461"/>
                  <a:gd name="connsiteY12" fmla="*/ 7436 h 24406"/>
                  <a:gd name="connsiteX13" fmla="*/ 5338 w 43461"/>
                  <a:gd name="connsiteY13" fmla="*/ 8651 h 24406"/>
                  <a:gd name="connsiteX14" fmla="*/ 7599 w 43461"/>
                  <a:gd name="connsiteY14" fmla="*/ 13342 h 24406"/>
                  <a:gd name="connsiteX15" fmla="*/ 17751 w 43461"/>
                  <a:gd name="connsiteY15" fmla="*/ 19680 h 24406"/>
                  <a:gd name="connsiteX16" fmla="*/ 30149 w 43461"/>
                  <a:gd name="connsiteY16" fmla="*/ 21349 h 24406"/>
                  <a:gd name="connsiteX17" fmla="*/ 41854 w 43461"/>
                  <a:gd name="connsiteY17" fmla="*/ 17288 h 24406"/>
                  <a:gd name="connsiteX18" fmla="*/ 43231 w 43461"/>
                  <a:gd name="connsiteY18" fmla="*/ 17496 h 24406"/>
                  <a:gd name="connsiteX19" fmla="*/ 43162 w 43461"/>
                  <a:gd name="connsiteY19" fmla="*/ 18849 h 24406"/>
                  <a:gd name="connsiteX20" fmla="*/ 43131 w 43461"/>
                  <a:gd name="connsiteY20" fmla="*/ 18818 h 24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3461" h="24406">
                    <a:moveTo>
                      <a:pt x="43131" y="18818"/>
                    </a:moveTo>
                    <a:cubicBezTo>
                      <a:pt x="39483" y="21779"/>
                      <a:pt x="35058" y="23625"/>
                      <a:pt x="30387" y="24133"/>
                    </a:cubicBezTo>
                    <a:cubicBezTo>
                      <a:pt x="25751" y="24719"/>
                      <a:pt x="21044" y="24374"/>
                      <a:pt x="16544" y="23118"/>
                    </a:cubicBezTo>
                    <a:cubicBezTo>
                      <a:pt x="11875" y="21958"/>
                      <a:pt x="7591" y="19598"/>
                      <a:pt x="4115" y="16273"/>
                    </a:cubicBezTo>
                    <a:cubicBezTo>
                      <a:pt x="2226" y="14417"/>
                      <a:pt x="917" y="12052"/>
                      <a:pt x="347" y="9466"/>
                    </a:cubicBezTo>
                    <a:cubicBezTo>
                      <a:pt x="205" y="8799"/>
                      <a:pt x="133" y="8118"/>
                      <a:pt x="131" y="7436"/>
                    </a:cubicBezTo>
                    <a:lnTo>
                      <a:pt x="131" y="5867"/>
                    </a:lnTo>
                    <a:lnTo>
                      <a:pt x="1" y="2621"/>
                    </a:lnTo>
                    <a:cubicBezTo>
                      <a:pt x="53" y="1190"/>
                      <a:pt x="1207" y="46"/>
                      <a:pt x="2638" y="6"/>
                    </a:cubicBezTo>
                    <a:cubicBezTo>
                      <a:pt x="4071" y="-59"/>
                      <a:pt x="5308" y="997"/>
                      <a:pt x="5469" y="2421"/>
                    </a:cubicBezTo>
                    <a:lnTo>
                      <a:pt x="5469" y="2621"/>
                    </a:lnTo>
                    <a:lnTo>
                      <a:pt x="5338" y="5867"/>
                    </a:lnTo>
                    <a:lnTo>
                      <a:pt x="5338" y="7436"/>
                    </a:lnTo>
                    <a:cubicBezTo>
                      <a:pt x="5306" y="7840"/>
                      <a:pt x="5306" y="8246"/>
                      <a:pt x="5338" y="8651"/>
                    </a:cubicBezTo>
                    <a:cubicBezTo>
                      <a:pt x="5615" y="10397"/>
                      <a:pt x="6399" y="12027"/>
                      <a:pt x="7599" y="13342"/>
                    </a:cubicBezTo>
                    <a:cubicBezTo>
                      <a:pt x="10360" y="16280"/>
                      <a:pt x="13860" y="18472"/>
                      <a:pt x="17751" y="19680"/>
                    </a:cubicBezTo>
                    <a:cubicBezTo>
                      <a:pt x="21733" y="21051"/>
                      <a:pt x="25947" y="21618"/>
                      <a:pt x="30149" y="21349"/>
                    </a:cubicBezTo>
                    <a:cubicBezTo>
                      <a:pt x="34359" y="21144"/>
                      <a:pt x="38422" y="19734"/>
                      <a:pt x="41854" y="17288"/>
                    </a:cubicBezTo>
                    <a:cubicBezTo>
                      <a:pt x="42300" y="16997"/>
                      <a:pt x="42892" y="17086"/>
                      <a:pt x="43231" y="17496"/>
                    </a:cubicBezTo>
                    <a:cubicBezTo>
                      <a:pt x="43564" y="17896"/>
                      <a:pt x="43534" y="18485"/>
                      <a:pt x="43162" y="18849"/>
                    </a:cubicBezTo>
                    <a:lnTo>
                      <a:pt x="43131" y="18818"/>
                    </a:lnTo>
                    <a:close/>
                  </a:path>
                </a:pathLst>
              </a:custGeom>
              <a:solidFill>
                <a:srgbClr val="44392E"/>
              </a:solidFill>
              <a:ln w="7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12E81196-C2CE-4058-A041-45C0E82C2764}"/>
                  </a:ext>
                </a:extLst>
              </p:cNvPr>
              <p:cNvSpPr/>
              <p:nvPr/>
            </p:nvSpPr>
            <p:spPr>
              <a:xfrm>
                <a:off x="6159642" y="2900085"/>
                <a:ext cx="41569" cy="25420"/>
              </a:xfrm>
              <a:custGeom>
                <a:avLst/>
                <a:gdLst>
                  <a:gd name="connsiteX0" fmla="*/ 1531 w 41569"/>
                  <a:gd name="connsiteY0" fmla="*/ 18577 h 25420"/>
                  <a:gd name="connsiteX1" fmla="*/ 12991 w 41569"/>
                  <a:gd name="connsiteY1" fmla="*/ 22546 h 25420"/>
                  <a:gd name="connsiteX2" fmla="*/ 25165 w 41569"/>
                  <a:gd name="connsiteY2" fmla="*/ 20377 h 25420"/>
                  <a:gd name="connsiteX3" fmla="*/ 34625 w 41569"/>
                  <a:gd name="connsiteY3" fmla="*/ 13563 h 25420"/>
                  <a:gd name="connsiteX4" fmla="*/ 36217 w 41569"/>
                  <a:gd name="connsiteY4" fmla="*/ 8879 h 25420"/>
                  <a:gd name="connsiteX5" fmla="*/ 36110 w 41569"/>
                  <a:gd name="connsiteY5" fmla="*/ 2495 h 25420"/>
                  <a:gd name="connsiteX6" fmla="*/ 38840 w 41569"/>
                  <a:gd name="connsiteY6" fmla="*/ 4 h 25420"/>
                  <a:gd name="connsiteX7" fmla="*/ 41570 w 41569"/>
                  <a:gd name="connsiteY7" fmla="*/ 2488 h 25420"/>
                  <a:gd name="connsiteX8" fmla="*/ 41439 w 41569"/>
                  <a:gd name="connsiteY8" fmla="*/ 9002 h 25420"/>
                  <a:gd name="connsiteX9" fmla="*/ 38478 w 41569"/>
                  <a:gd name="connsiteY9" fmla="*/ 16285 h 25420"/>
                  <a:gd name="connsiteX10" fmla="*/ 26504 w 41569"/>
                  <a:gd name="connsiteY10" fmla="*/ 23799 h 25420"/>
                  <a:gd name="connsiteX11" fmla="*/ 12822 w 41569"/>
                  <a:gd name="connsiteY11" fmla="*/ 25261 h 25420"/>
                  <a:gd name="connsiteX12" fmla="*/ 308 w 41569"/>
                  <a:gd name="connsiteY12" fmla="*/ 19877 h 25420"/>
                  <a:gd name="connsiteX13" fmla="*/ 235 w 41569"/>
                  <a:gd name="connsiteY13" fmla="*/ 18574 h 25420"/>
                  <a:gd name="connsiteX14" fmla="*/ 239 w 41569"/>
                  <a:gd name="connsiteY14" fmla="*/ 18569 h 25420"/>
                  <a:gd name="connsiteX15" fmla="*/ 1577 w 41569"/>
                  <a:gd name="connsiteY15" fmla="*/ 18500 h 25420"/>
                  <a:gd name="connsiteX16" fmla="*/ 1531 w 41569"/>
                  <a:gd name="connsiteY16" fmla="*/ 18577 h 25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569" h="25420">
                    <a:moveTo>
                      <a:pt x="1531" y="18577"/>
                    </a:moveTo>
                    <a:cubicBezTo>
                      <a:pt x="4792" y="21131"/>
                      <a:pt x="8830" y="22530"/>
                      <a:pt x="12991" y="22546"/>
                    </a:cubicBezTo>
                    <a:cubicBezTo>
                      <a:pt x="17155" y="22661"/>
                      <a:pt x="21298" y="21923"/>
                      <a:pt x="25165" y="20377"/>
                    </a:cubicBezTo>
                    <a:cubicBezTo>
                      <a:pt x="28895" y="19036"/>
                      <a:pt x="32173" y="16675"/>
                      <a:pt x="34625" y="13563"/>
                    </a:cubicBezTo>
                    <a:cubicBezTo>
                      <a:pt x="35656" y="12217"/>
                      <a:pt x="36217" y="10563"/>
                      <a:pt x="36217" y="8879"/>
                    </a:cubicBezTo>
                    <a:cubicBezTo>
                      <a:pt x="36217" y="6849"/>
                      <a:pt x="36071" y="4610"/>
                      <a:pt x="36110" y="2495"/>
                    </a:cubicBezTo>
                    <a:cubicBezTo>
                      <a:pt x="36227" y="1078"/>
                      <a:pt x="37418" y="-9"/>
                      <a:pt x="38840" y="4"/>
                    </a:cubicBezTo>
                    <a:cubicBezTo>
                      <a:pt x="40270" y="4"/>
                      <a:pt x="41455" y="1088"/>
                      <a:pt x="41570" y="2488"/>
                    </a:cubicBezTo>
                    <a:cubicBezTo>
                      <a:pt x="41570" y="4680"/>
                      <a:pt x="41570" y="6718"/>
                      <a:pt x="41439" y="9002"/>
                    </a:cubicBezTo>
                    <a:cubicBezTo>
                      <a:pt x="41258" y="11685"/>
                      <a:pt x="40220" y="14237"/>
                      <a:pt x="38478" y="16285"/>
                    </a:cubicBezTo>
                    <a:cubicBezTo>
                      <a:pt x="35280" y="19874"/>
                      <a:pt x="31127" y="22480"/>
                      <a:pt x="26504" y="23799"/>
                    </a:cubicBezTo>
                    <a:cubicBezTo>
                      <a:pt x="22091" y="25217"/>
                      <a:pt x="17435" y="25715"/>
                      <a:pt x="12822" y="25261"/>
                    </a:cubicBezTo>
                    <a:cubicBezTo>
                      <a:pt x="8171" y="24896"/>
                      <a:pt x="3772" y="23003"/>
                      <a:pt x="308" y="19877"/>
                    </a:cubicBezTo>
                    <a:cubicBezTo>
                      <a:pt x="-71" y="19537"/>
                      <a:pt x="-105" y="18954"/>
                      <a:pt x="235" y="18574"/>
                    </a:cubicBezTo>
                    <a:cubicBezTo>
                      <a:pt x="237" y="18573"/>
                      <a:pt x="238" y="18571"/>
                      <a:pt x="239" y="18569"/>
                    </a:cubicBezTo>
                    <a:cubicBezTo>
                      <a:pt x="593" y="18188"/>
                      <a:pt x="1186" y="18157"/>
                      <a:pt x="1577" y="18500"/>
                    </a:cubicBezTo>
                    <a:lnTo>
                      <a:pt x="1531" y="18577"/>
                    </a:lnTo>
                    <a:close/>
                  </a:path>
                </a:pathLst>
              </a:custGeom>
              <a:solidFill>
                <a:srgbClr val="44392E"/>
              </a:solidFill>
              <a:ln w="7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C5F4CCB7-7742-4C49-9E58-DB5BE09BE425}"/>
                  </a:ext>
                </a:extLst>
              </p:cNvPr>
              <p:cNvSpPr/>
              <p:nvPr/>
            </p:nvSpPr>
            <p:spPr>
              <a:xfrm>
                <a:off x="6182861" y="2925550"/>
                <a:ext cx="31140" cy="17189"/>
              </a:xfrm>
              <a:custGeom>
                <a:avLst/>
                <a:gdLst>
                  <a:gd name="connsiteX0" fmla="*/ 31141 w 31140"/>
                  <a:gd name="connsiteY0" fmla="*/ 4 h 17189"/>
                  <a:gd name="connsiteX1" fmla="*/ 15575 w 31140"/>
                  <a:gd name="connsiteY1" fmla="*/ 17193 h 17189"/>
                  <a:gd name="connsiteX2" fmla="*/ 1 w 31140"/>
                  <a:gd name="connsiteY2" fmla="*/ 4 h 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40" h="17189">
                    <a:moveTo>
                      <a:pt x="31141" y="4"/>
                    </a:moveTo>
                    <a:cubicBezTo>
                      <a:pt x="31141" y="8540"/>
                      <a:pt x="24165" y="17193"/>
                      <a:pt x="15575" y="17193"/>
                    </a:cubicBezTo>
                    <a:cubicBezTo>
                      <a:pt x="6992" y="17193"/>
                      <a:pt x="1" y="8548"/>
                      <a:pt x="1" y="4"/>
                    </a:cubicBezTo>
                  </a:path>
                </a:pathLst>
              </a:custGeom>
              <a:noFill/>
              <a:ln w="4139" cap="rnd">
                <a:solidFill>
                  <a:srgbClr val="44392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B1021A3A-869C-4CBA-908C-08D8275B8271}"/>
                  </a:ext>
                </a:extLst>
              </p:cNvPr>
              <p:cNvSpPr/>
              <p:nvPr/>
            </p:nvSpPr>
            <p:spPr>
              <a:xfrm>
                <a:off x="6121757" y="2894823"/>
                <a:ext cx="90041" cy="32102"/>
              </a:xfrm>
              <a:custGeom>
                <a:avLst/>
                <a:gdLst>
                  <a:gd name="connsiteX0" fmla="*/ 63497 w 90041"/>
                  <a:gd name="connsiteY0" fmla="*/ 7757 h 32102"/>
                  <a:gd name="connsiteX1" fmla="*/ 64212 w 90041"/>
                  <a:gd name="connsiteY1" fmla="*/ 4488 h 32102"/>
                  <a:gd name="connsiteX2" fmla="*/ 77056 w 90041"/>
                  <a:gd name="connsiteY2" fmla="*/ 5 h 32102"/>
                  <a:gd name="connsiteX3" fmla="*/ 89261 w 90041"/>
                  <a:gd name="connsiteY3" fmla="*/ 4265 h 32102"/>
                  <a:gd name="connsiteX4" fmla="*/ 89776 w 90041"/>
                  <a:gd name="connsiteY4" fmla="*/ 7565 h 32102"/>
                  <a:gd name="connsiteX5" fmla="*/ 86092 w 90041"/>
                  <a:gd name="connsiteY5" fmla="*/ 10080 h 32102"/>
                  <a:gd name="connsiteX6" fmla="*/ 79501 w 90041"/>
                  <a:gd name="connsiteY6" fmla="*/ 13325 h 32102"/>
                  <a:gd name="connsiteX7" fmla="*/ 79132 w 90041"/>
                  <a:gd name="connsiteY7" fmla="*/ 13764 h 32102"/>
                  <a:gd name="connsiteX8" fmla="*/ 74142 w 90041"/>
                  <a:gd name="connsiteY8" fmla="*/ 13600 h 32102"/>
                  <a:gd name="connsiteX9" fmla="*/ 74041 w 90041"/>
                  <a:gd name="connsiteY9" fmla="*/ 13487 h 32102"/>
                  <a:gd name="connsiteX10" fmla="*/ 67157 w 90041"/>
                  <a:gd name="connsiteY10" fmla="*/ 10503 h 32102"/>
                  <a:gd name="connsiteX11" fmla="*/ 63574 w 90041"/>
                  <a:gd name="connsiteY11" fmla="*/ 7749 h 32102"/>
                  <a:gd name="connsiteX12" fmla="*/ 63497 w 90041"/>
                  <a:gd name="connsiteY12" fmla="*/ 7749 h 32102"/>
                  <a:gd name="connsiteX13" fmla="*/ 55998 w 90041"/>
                  <a:gd name="connsiteY13" fmla="*/ 13579 h 32102"/>
                  <a:gd name="connsiteX14" fmla="*/ 25157 w 90041"/>
                  <a:gd name="connsiteY14" fmla="*/ 14387 h 32102"/>
                  <a:gd name="connsiteX15" fmla="*/ 11152 w 90041"/>
                  <a:gd name="connsiteY15" fmla="*/ 21170 h 32102"/>
                  <a:gd name="connsiteX16" fmla="*/ 1 w 90041"/>
                  <a:gd name="connsiteY16" fmla="*/ 32106 h 32102"/>
                  <a:gd name="connsiteX17" fmla="*/ 24542 w 90041"/>
                  <a:gd name="connsiteY17" fmla="*/ 12610 h 32102"/>
                  <a:gd name="connsiteX18" fmla="*/ 56652 w 90041"/>
                  <a:gd name="connsiteY18" fmla="*/ 9887 h 32102"/>
                  <a:gd name="connsiteX19" fmla="*/ 58244 w 90041"/>
                  <a:gd name="connsiteY19" fmla="*/ 11987 h 32102"/>
                  <a:gd name="connsiteX20" fmla="*/ 57505 w 90041"/>
                  <a:gd name="connsiteY20" fmla="*/ 13202 h 32102"/>
                  <a:gd name="connsiteX21" fmla="*/ 56106 w 90041"/>
                  <a:gd name="connsiteY21" fmla="*/ 13548 h 32102"/>
                  <a:gd name="connsiteX22" fmla="*/ 55998 w 90041"/>
                  <a:gd name="connsiteY22" fmla="*/ 13579 h 32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90041" h="32102">
                    <a:moveTo>
                      <a:pt x="63497" y="7757"/>
                    </a:moveTo>
                    <a:cubicBezTo>
                      <a:pt x="63070" y="6622"/>
                      <a:pt x="63350" y="5341"/>
                      <a:pt x="64212" y="4488"/>
                    </a:cubicBezTo>
                    <a:cubicBezTo>
                      <a:pt x="66012" y="2704"/>
                      <a:pt x="69880" y="66"/>
                      <a:pt x="77056" y="5"/>
                    </a:cubicBezTo>
                    <a:cubicBezTo>
                      <a:pt x="84208" y="-57"/>
                      <a:pt x="87638" y="2489"/>
                      <a:pt x="89261" y="4265"/>
                    </a:cubicBezTo>
                    <a:cubicBezTo>
                      <a:pt x="90067" y="5168"/>
                      <a:pt x="90269" y="6460"/>
                      <a:pt x="89776" y="7565"/>
                    </a:cubicBezTo>
                    <a:cubicBezTo>
                      <a:pt x="89126" y="9035"/>
                      <a:pt x="87698" y="10010"/>
                      <a:pt x="86092" y="10080"/>
                    </a:cubicBezTo>
                    <a:cubicBezTo>
                      <a:pt x="83500" y="10031"/>
                      <a:pt x="81044" y="11241"/>
                      <a:pt x="79501" y="13325"/>
                    </a:cubicBezTo>
                    <a:cubicBezTo>
                      <a:pt x="79396" y="13485"/>
                      <a:pt x="79272" y="13632"/>
                      <a:pt x="79132" y="13764"/>
                    </a:cubicBezTo>
                    <a:cubicBezTo>
                      <a:pt x="77709" y="15096"/>
                      <a:pt x="75475" y="15023"/>
                      <a:pt x="74142" y="13600"/>
                    </a:cubicBezTo>
                    <a:cubicBezTo>
                      <a:pt x="74108" y="13563"/>
                      <a:pt x="74074" y="13525"/>
                      <a:pt x="74041" y="13487"/>
                    </a:cubicBezTo>
                    <a:cubicBezTo>
                      <a:pt x="74041" y="13487"/>
                      <a:pt x="72580" y="10941"/>
                      <a:pt x="67157" y="10503"/>
                    </a:cubicBezTo>
                    <a:cubicBezTo>
                      <a:pt x="65526" y="10367"/>
                      <a:pt x="64126" y="9290"/>
                      <a:pt x="63574" y="7749"/>
                    </a:cubicBezTo>
                    <a:lnTo>
                      <a:pt x="63497" y="7749"/>
                    </a:lnTo>
                    <a:close/>
                    <a:moveTo>
                      <a:pt x="55998" y="13579"/>
                    </a:moveTo>
                    <a:cubicBezTo>
                      <a:pt x="45806" y="11328"/>
                      <a:pt x="35218" y="11605"/>
                      <a:pt x="25157" y="14387"/>
                    </a:cubicBezTo>
                    <a:cubicBezTo>
                      <a:pt x="20155" y="15879"/>
                      <a:pt x="15425" y="18170"/>
                      <a:pt x="11152" y="21170"/>
                    </a:cubicBezTo>
                    <a:cubicBezTo>
                      <a:pt x="6872" y="24193"/>
                      <a:pt x="3105" y="27885"/>
                      <a:pt x="1" y="32106"/>
                    </a:cubicBezTo>
                    <a:cubicBezTo>
                      <a:pt x="5806" y="23077"/>
                      <a:pt x="14434" y="16222"/>
                      <a:pt x="24542" y="12610"/>
                    </a:cubicBezTo>
                    <a:cubicBezTo>
                      <a:pt x="34862" y="9092"/>
                      <a:pt x="45887" y="8158"/>
                      <a:pt x="56652" y="9887"/>
                    </a:cubicBezTo>
                    <a:cubicBezTo>
                      <a:pt x="57662" y="10042"/>
                      <a:pt x="58368" y="10972"/>
                      <a:pt x="58244" y="11987"/>
                    </a:cubicBezTo>
                    <a:cubicBezTo>
                      <a:pt x="58171" y="12475"/>
                      <a:pt x="57905" y="12912"/>
                      <a:pt x="57505" y="13202"/>
                    </a:cubicBezTo>
                    <a:cubicBezTo>
                      <a:pt x="57102" y="13496"/>
                      <a:pt x="56599" y="13621"/>
                      <a:pt x="56106" y="13548"/>
                    </a:cubicBezTo>
                    <a:lnTo>
                      <a:pt x="55998" y="13579"/>
                    </a:lnTo>
                    <a:close/>
                  </a:path>
                </a:pathLst>
              </a:custGeom>
              <a:solidFill>
                <a:srgbClr val="44392E"/>
              </a:solidFill>
              <a:ln w="7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BEF7C257-F615-40D7-9528-92EE616B5EC0}"/>
                  </a:ext>
                </a:extLst>
              </p:cNvPr>
              <p:cNvSpPr/>
              <p:nvPr/>
            </p:nvSpPr>
            <p:spPr>
              <a:xfrm>
                <a:off x="6147106" y="2903870"/>
                <a:ext cx="127807" cy="29601"/>
              </a:xfrm>
              <a:custGeom>
                <a:avLst/>
                <a:gdLst>
                  <a:gd name="connsiteX0" fmla="*/ 30964 w 127807"/>
                  <a:gd name="connsiteY0" fmla="*/ 9017 h 29601"/>
                  <a:gd name="connsiteX1" fmla="*/ 20489 w 127807"/>
                  <a:gd name="connsiteY1" fmla="*/ 9378 h 29601"/>
                  <a:gd name="connsiteX2" fmla="*/ 10722 w 127807"/>
                  <a:gd name="connsiteY2" fmla="*/ 12501 h 29601"/>
                  <a:gd name="connsiteX3" fmla="*/ 3538 w 127807"/>
                  <a:gd name="connsiteY3" fmla="*/ 19745 h 29601"/>
                  <a:gd name="connsiteX4" fmla="*/ 1 w 127807"/>
                  <a:gd name="connsiteY4" fmla="*/ 29605 h 29601"/>
                  <a:gd name="connsiteX5" fmla="*/ 2692 w 127807"/>
                  <a:gd name="connsiteY5" fmla="*/ 19307 h 29601"/>
                  <a:gd name="connsiteX6" fmla="*/ 9706 w 127807"/>
                  <a:gd name="connsiteY6" fmla="*/ 10955 h 29601"/>
                  <a:gd name="connsiteX7" fmla="*/ 19974 w 127807"/>
                  <a:gd name="connsiteY7" fmla="*/ 6648 h 29601"/>
                  <a:gd name="connsiteX8" fmla="*/ 30964 w 127807"/>
                  <a:gd name="connsiteY8" fmla="*/ 5310 h 29601"/>
                  <a:gd name="connsiteX9" fmla="*/ 32933 w 127807"/>
                  <a:gd name="connsiteY9" fmla="*/ 7071 h 29601"/>
                  <a:gd name="connsiteX10" fmla="*/ 31141 w 127807"/>
                  <a:gd name="connsiteY10" fmla="*/ 8993 h 29601"/>
                  <a:gd name="connsiteX11" fmla="*/ 30964 w 127807"/>
                  <a:gd name="connsiteY11" fmla="*/ 9017 h 29601"/>
                  <a:gd name="connsiteX12" fmla="*/ 71180 w 127807"/>
                  <a:gd name="connsiteY12" fmla="*/ 849 h 29601"/>
                  <a:gd name="connsiteX13" fmla="*/ 103266 w 127807"/>
                  <a:gd name="connsiteY13" fmla="*/ 3564 h 29601"/>
                  <a:gd name="connsiteX14" fmla="*/ 127808 w 127807"/>
                  <a:gd name="connsiteY14" fmla="*/ 23060 h 29601"/>
                  <a:gd name="connsiteX15" fmla="*/ 116656 w 127807"/>
                  <a:gd name="connsiteY15" fmla="*/ 12124 h 29601"/>
                  <a:gd name="connsiteX16" fmla="*/ 102643 w 127807"/>
                  <a:gd name="connsiteY16" fmla="*/ 5348 h 29601"/>
                  <a:gd name="connsiteX17" fmla="*/ 71810 w 127807"/>
                  <a:gd name="connsiteY17" fmla="*/ 4533 h 29601"/>
                  <a:gd name="connsiteX18" fmla="*/ 69580 w 127807"/>
                  <a:gd name="connsiteY18" fmla="*/ 3095 h 29601"/>
                  <a:gd name="connsiteX19" fmla="*/ 71037 w 127807"/>
                  <a:gd name="connsiteY19" fmla="*/ 928 h 29601"/>
                  <a:gd name="connsiteX20" fmla="*/ 71049 w 127807"/>
                  <a:gd name="connsiteY20" fmla="*/ 926 h 29601"/>
                  <a:gd name="connsiteX21" fmla="*/ 71180 w 127807"/>
                  <a:gd name="connsiteY21" fmla="*/ 849 h 29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27807" h="29601">
                    <a:moveTo>
                      <a:pt x="30964" y="9017"/>
                    </a:moveTo>
                    <a:cubicBezTo>
                      <a:pt x="27469" y="8816"/>
                      <a:pt x="23962" y="8937"/>
                      <a:pt x="20489" y="9378"/>
                    </a:cubicBezTo>
                    <a:cubicBezTo>
                      <a:pt x="17051" y="9778"/>
                      <a:pt x="13736" y="10839"/>
                      <a:pt x="10722" y="12501"/>
                    </a:cubicBezTo>
                    <a:cubicBezTo>
                      <a:pt x="7722" y="14254"/>
                      <a:pt x="5246" y="16754"/>
                      <a:pt x="3538" y="19745"/>
                    </a:cubicBezTo>
                    <a:cubicBezTo>
                      <a:pt x="1831" y="22822"/>
                      <a:pt x="639" y="26152"/>
                      <a:pt x="1" y="29605"/>
                    </a:cubicBezTo>
                    <a:cubicBezTo>
                      <a:pt x="340" y="26050"/>
                      <a:pt x="1249" y="22573"/>
                      <a:pt x="2692" y="19307"/>
                    </a:cubicBezTo>
                    <a:cubicBezTo>
                      <a:pt x="4260" y="15958"/>
                      <a:pt x="6679" y="13077"/>
                      <a:pt x="9706" y="10955"/>
                    </a:cubicBezTo>
                    <a:cubicBezTo>
                      <a:pt x="12814" y="8860"/>
                      <a:pt x="16302" y="7397"/>
                      <a:pt x="19974" y="6648"/>
                    </a:cubicBezTo>
                    <a:cubicBezTo>
                      <a:pt x="23589" y="5863"/>
                      <a:pt x="27265" y="5417"/>
                      <a:pt x="30964" y="5310"/>
                    </a:cubicBezTo>
                    <a:cubicBezTo>
                      <a:pt x="31994" y="5253"/>
                      <a:pt x="32875" y="6041"/>
                      <a:pt x="32933" y="7071"/>
                    </a:cubicBezTo>
                    <a:cubicBezTo>
                      <a:pt x="32968" y="8096"/>
                      <a:pt x="32166" y="8956"/>
                      <a:pt x="31141" y="8993"/>
                    </a:cubicBezTo>
                    <a:lnTo>
                      <a:pt x="30964" y="9017"/>
                    </a:lnTo>
                    <a:close/>
                    <a:moveTo>
                      <a:pt x="71180" y="849"/>
                    </a:moveTo>
                    <a:cubicBezTo>
                      <a:pt x="81936" y="-880"/>
                      <a:pt x="92953" y="52"/>
                      <a:pt x="103266" y="3564"/>
                    </a:cubicBezTo>
                    <a:cubicBezTo>
                      <a:pt x="113368" y="7188"/>
                      <a:pt x="121993" y="14040"/>
                      <a:pt x="127808" y="23060"/>
                    </a:cubicBezTo>
                    <a:cubicBezTo>
                      <a:pt x="124703" y="18839"/>
                      <a:pt x="120937" y="15146"/>
                      <a:pt x="116656" y="12124"/>
                    </a:cubicBezTo>
                    <a:cubicBezTo>
                      <a:pt x="112380" y="9126"/>
                      <a:pt x="107649" y="6838"/>
                      <a:pt x="102643" y="5348"/>
                    </a:cubicBezTo>
                    <a:cubicBezTo>
                      <a:pt x="92586" y="2565"/>
                      <a:pt x="82001" y="2285"/>
                      <a:pt x="71810" y="4533"/>
                    </a:cubicBezTo>
                    <a:cubicBezTo>
                      <a:pt x="70799" y="4743"/>
                      <a:pt x="69806" y="4102"/>
                      <a:pt x="69580" y="3095"/>
                    </a:cubicBezTo>
                    <a:cubicBezTo>
                      <a:pt x="69384" y="2094"/>
                      <a:pt x="70036" y="1124"/>
                      <a:pt x="71037" y="928"/>
                    </a:cubicBezTo>
                    <a:cubicBezTo>
                      <a:pt x="71041" y="927"/>
                      <a:pt x="71044" y="926"/>
                      <a:pt x="71049" y="926"/>
                    </a:cubicBezTo>
                    <a:lnTo>
                      <a:pt x="71180" y="849"/>
                    </a:lnTo>
                    <a:close/>
                  </a:path>
                </a:pathLst>
              </a:custGeom>
              <a:solidFill>
                <a:srgbClr val="44392E"/>
              </a:solidFill>
              <a:ln w="7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B513BF83-9448-4735-B523-D5822848A841}"/>
                  </a:ext>
                </a:extLst>
              </p:cNvPr>
              <p:cNvSpPr/>
              <p:nvPr/>
            </p:nvSpPr>
            <p:spPr>
              <a:xfrm>
                <a:off x="6216646" y="2909191"/>
                <a:ext cx="32933" cy="24303"/>
              </a:xfrm>
              <a:custGeom>
                <a:avLst/>
                <a:gdLst>
                  <a:gd name="connsiteX0" fmla="*/ 1970 w 32933"/>
                  <a:gd name="connsiteY0" fmla="*/ 4 h 24303"/>
                  <a:gd name="connsiteX1" fmla="*/ 12961 w 32933"/>
                  <a:gd name="connsiteY1" fmla="*/ 1334 h 24303"/>
                  <a:gd name="connsiteX2" fmla="*/ 23228 w 32933"/>
                  <a:gd name="connsiteY2" fmla="*/ 5641 h 24303"/>
                  <a:gd name="connsiteX3" fmla="*/ 30227 w 32933"/>
                  <a:gd name="connsiteY3" fmla="*/ 14001 h 24303"/>
                  <a:gd name="connsiteX4" fmla="*/ 32934 w 32933"/>
                  <a:gd name="connsiteY4" fmla="*/ 24307 h 24303"/>
                  <a:gd name="connsiteX5" fmla="*/ 29396 w 32933"/>
                  <a:gd name="connsiteY5" fmla="*/ 14439 h 24303"/>
                  <a:gd name="connsiteX6" fmla="*/ 22213 w 32933"/>
                  <a:gd name="connsiteY6" fmla="*/ 7194 h 24303"/>
                  <a:gd name="connsiteX7" fmla="*/ 12445 w 32933"/>
                  <a:gd name="connsiteY7" fmla="*/ 4072 h 24303"/>
                  <a:gd name="connsiteX8" fmla="*/ 1970 w 32933"/>
                  <a:gd name="connsiteY8" fmla="*/ 3711 h 24303"/>
                  <a:gd name="connsiteX9" fmla="*/ 302 w 32933"/>
                  <a:gd name="connsiteY9" fmla="*/ 2865 h 24303"/>
                  <a:gd name="connsiteX10" fmla="*/ 209 w 32933"/>
                  <a:gd name="connsiteY10" fmla="*/ 1019 h 24303"/>
                  <a:gd name="connsiteX11" fmla="*/ 1794 w 32933"/>
                  <a:gd name="connsiteY11" fmla="*/ 19 h 24303"/>
                  <a:gd name="connsiteX12" fmla="*/ 1970 w 32933"/>
                  <a:gd name="connsiteY12" fmla="*/ 4 h 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933" h="24303">
                    <a:moveTo>
                      <a:pt x="1970" y="4"/>
                    </a:moveTo>
                    <a:cubicBezTo>
                      <a:pt x="5662" y="119"/>
                      <a:pt x="9346" y="557"/>
                      <a:pt x="12961" y="1334"/>
                    </a:cubicBezTo>
                    <a:cubicBezTo>
                      <a:pt x="16645" y="2088"/>
                      <a:pt x="20136" y="3557"/>
                      <a:pt x="23228" y="5641"/>
                    </a:cubicBezTo>
                    <a:cubicBezTo>
                      <a:pt x="26266" y="7779"/>
                      <a:pt x="28681" y="10663"/>
                      <a:pt x="30227" y="14001"/>
                    </a:cubicBezTo>
                    <a:cubicBezTo>
                      <a:pt x="31673" y="17277"/>
                      <a:pt x="32588" y="20746"/>
                      <a:pt x="32934" y="24307"/>
                    </a:cubicBezTo>
                    <a:cubicBezTo>
                      <a:pt x="32294" y="20848"/>
                      <a:pt x="31100" y="17516"/>
                      <a:pt x="29396" y="14439"/>
                    </a:cubicBezTo>
                    <a:cubicBezTo>
                      <a:pt x="27680" y="11434"/>
                      <a:pt x="25203" y="8936"/>
                      <a:pt x="22213" y="7194"/>
                    </a:cubicBezTo>
                    <a:cubicBezTo>
                      <a:pt x="19190" y="5532"/>
                      <a:pt x="15873" y="4472"/>
                      <a:pt x="12445" y="4072"/>
                    </a:cubicBezTo>
                    <a:cubicBezTo>
                      <a:pt x="8972" y="3631"/>
                      <a:pt x="5466" y="3510"/>
                      <a:pt x="1970" y="3711"/>
                    </a:cubicBezTo>
                    <a:cubicBezTo>
                      <a:pt x="1304" y="3743"/>
                      <a:pt x="670" y="3421"/>
                      <a:pt x="302" y="2865"/>
                    </a:cubicBezTo>
                    <a:cubicBezTo>
                      <a:pt x="-64" y="2312"/>
                      <a:pt x="-99" y="1605"/>
                      <a:pt x="209" y="1019"/>
                    </a:cubicBezTo>
                    <a:cubicBezTo>
                      <a:pt x="522" y="428"/>
                      <a:pt x="1125" y="47"/>
                      <a:pt x="1794" y="19"/>
                    </a:cubicBezTo>
                    <a:lnTo>
                      <a:pt x="1970" y="4"/>
                    </a:lnTo>
                    <a:close/>
                  </a:path>
                </a:pathLst>
              </a:custGeom>
              <a:solidFill>
                <a:srgbClr val="44392E"/>
              </a:solidFill>
              <a:ln w="7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040717A5-0B07-4C55-B5CC-FB8BAA3D8D3E}"/>
                  </a:ext>
                </a:extLst>
              </p:cNvPr>
              <p:cNvSpPr/>
              <p:nvPr/>
            </p:nvSpPr>
            <p:spPr>
              <a:xfrm>
                <a:off x="6178892" y="2736868"/>
                <a:ext cx="27779" cy="27241"/>
              </a:xfrm>
              <a:custGeom>
                <a:avLst/>
                <a:gdLst>
                  <a:gd name="connsiteX0" fmla="*/ 27780 w 27779"/>
                  <a:gd name="connsiteY0" fmla="*/ 13624 h 27241"/>
                  <a:gd name="connsiteX1" fmla="*/ 13890 w 27779"/>
                  <a:gd name="connsiteY1" fmla="*/ 27245 h 27241"/>
                  <a:gd name="connsiteX2" fmla="*/ 1 w 27779"/>
                  <a:gd name="connsiteY2" fmla="*/ 13624 h 27241"/>
                  <a:gd name="connsiteX3" fmla="*/ 13890 w 27779"/>
                  <a:gd name="connsiteY3" fmla="*/ 3 h 27241"/>
                  <a:gd name="connsiteX4" fmla="*/ 27780 w 27779"/>
                  <a:gd name="connsiteY4" fmla="*/ 13624 h 27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779" h="27241">
                    <a:moveTo>
                      <a:pt x="27780" y="13624"/>
                    </a:moveTo>
                    <a:cubicBezTo>
                      <a:pt x="27780" y="21147"/>
                      <a:pt x="21561" y="27245"/>
                      <a:pt x="13890" y="27245"/>
                    </a:cubicBezTo>
                    <a:cubicBezTo>
                      <a:pt x="6219" y="27245"/>
                      <a:pt x="1" y="21147"/>
                      <a:pt x="1" y="13624"/>
                    </a:cubicBezTo>
                    <a:cubicBezTo>
                      <a:pt x="1" y="6102"/>
                      <a:pt x="6219" y="3"/>
                      <a:pt x="13890" y="3"/>
                    </a:cubicBezTo>
                    <a:cubicBezTo>
                      <a:pt x="21561" y="3"/>
                      <a:pt x="27780" y="6102"/>
                      <a:pt x="27780" y="13624"/>
                    </a:cubicBezTo>
                    <a:close/>
                  </a:path>
                </a:pathLst>
              </a:custGeom>
              <a:solidFill>
                <a:srgbClr val="FFFFFF"/>
              </a:solidFill>
              <a:ln w="7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37" name="내용 개체 틀 7">
                <a:extLst>
                  <a:ext uri="{FF2B5EF4-FFF2-40B4-BE49-F238E27FC236}">
                    <a16:creationId xmlns:a16="http://schemas.microsoft.com/office/drawing/2014/main" id="{E63BE199-AA62-4E52-AAB6-87FC10A93A83}"/>
                  </a:ext>
                </a:extLst>
              </p:cNvPr>
              <p:cNvGrpSpPr/>
              <p:nvPr/>
            </p:nvGrpSpPr>
            <p:grpSpPr>
              <a:xfrm>
                <a:off x="6183722" y="2742429"/>
                <a:ext cx="18142" cy="16935"/>
                <a:chOff x="6183722" y="2742429"/>
                <a:chExt cx="18142" cy="16935"/>
              </a:xfrm>
            </p:grpSpPr>
            <p:sp>
              <p:nvSpPr>
                <p:cNvPr id="42" name="자유형: 도형 41">
                  <a:extLst>
                    <a:ext uri="{FF2B5EF4-FFF2-40B4-BE49-F238E27FC236}">
                      <a16:creationId xmlns:a16="http://schemas.microsoft.com/office/drawing/2014/main" id="{53F3CDD9-C3FB-4382-80B1-A29F3728D8DF}"/>
                    </a:ext>
                  </a:extLst>
                </p:cNvPr>
                <p:cNvSpPr/>
                <p:nvPr/>
              </p:nvSpPr>
              <p:spPr>
                <a:xfrm>
                  <a:off x="6183722" y="2742429"/>
                  <a:ext cx="17289" cy="16935"/>
                </a:xfrm>
                <a:custGeom>
                  <a:avLst/>
                  <a:gdLst>
                    <a:gd name="connsiteX0" fmla="*/ 17308 w 17289"/>
                    <a:gd name="connsiteY0" fmla="*/ 8472 h 16935"/>
                    <a:gd name="connsiteX1" fmla="*/ 8664 w 17289"/>
                    <a:gd name="connsiteY1" fmla="*/ 16940 h 16935"/>
                    <a:gd name="connsiteX2" fmla="*/ 19 w 17289"/>
                    <a:gd name="connsiteY2" fmla="*/ 8472 h 16935"/>
                    <a:gd name="connsiteX3" fmla="*/ 8664 w 17289"/>
                    <a:gd name="connsiteY3" fmla="*/ 4 h 16935"/>
                    <a:gd name="connsiteX4" fmla="*/ 17308 w 17289"/>
                    <a:gd name="connsiteY4" fmla="*/ 8472 h 16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89" h="16935">
                      <a:moveTo>
                        <a:pt x="17308" y="8472"/>
                      </a:moveTo>
                      <a:cubicBezTo>
                        <a:pt x="17308" y="13149"/>
                        <a:pt x="13438" y="16940"/>
                        <a:pt x="8664" y="16940"/>
                      </a:cubicBezTo>
                      <a:cubicBezTo>
                        <a:pt x="3890" y="16940"/>
                        <a:pt x="19" y="13149"/>
                        <a:pt x="19" y="8472"/>
                      </a:cubicBezTo>
                      <a:cubicBezTo>
                        <a:pt x="19" y="3795"/>
                        <a:pt x="3890" y="4"/>
                        <a:pt x="8664" y="4"/>
                      </a:cubicBezTo>
                      <a:cubicBezTo>
                        <a:pt x="13438" y="4"/>
                        <a:pt x="17308" y="3795"/>
                        <a:pt x="17308" y="8472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74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3" name="자유형: 도형 42">
                  <a:extLst>
                    <a:ext uri="{FF2B5EF4-FFF2-40B4-BE49-F238E27FC236}">
                      <a16:creationId xmlns:a16="http://schemas.microsoft.com/office/drawing/2014/main" id="{038D1737-4A54-488B-A91E-20B9162A6331}"/>
                    </a:ext>
                  </a:extLst>
                </p:cNvPr>
                <p:cNvSpPr/>
                <p:nvPr/>
              </p:nvSpPr>
              <p:spPr>
                <a:xfrm>
                  <a:off x="6184784" y="2744559"/>
                  <a:ext cx="13874" cy="13639"/>
                </a:xfrm>
                <a:custGeom>
                  <a:avLst/>
                  <a:gdLst>
                    <a:gd name="connsiteX0" fmla="*/ 13894 w 13874"/>
                    <a:gd name="connsiteY0" fmla="*/ 11064 h 13639"/>
                    <a:gd name="connsiteX1" fmla="*/ 4465 w 13874"/>
                    <a:gd name="connsiteY1" fmla="*/ 9372 h 13639"/>
                    <a:gd name="connsiteX2" fmla="*/ 3096 w 13874"/>
                    <a:gd name="connsiteY2" fmla="*/ 4 h 13639"/>
                    <a:gd name="connsiteX3" fmla="*/ 1996 w 13874"/>
                    <a:gd name="connsiteY3" fmla="*/ 12018 h 13639"/>
                    <a:gd name="connsiteX4" fmla="*/ 13894 w 13874"/>
                    <a:gd name="connsiteY4" fmla="*/ 11064 h 13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874" h="13639">
                      <a:moveTo>
                        <a:pt x="13894" y="11064"/>
                      </a:moveTo>
                      <a:cubicBezTo>
                        <a:pt x="10678" y="12268"/>
                        <a:pt x="7061" y="11619"/>
                        <a:pt x="4465" y="9372"/>
                      </a:cubicBezTo>
                      <a:cubicBezTo>
                        <a:pt x="1988" y="6895"/>
                        <a:pt x="1431" y="3086"/>
                        <a:pt x="3096" y="4"/>
                      </a:cubicBezTo>
                      <a:cubicBezTo>
                        <a:pt x="-904" y="2796"/>
                        <a:pt x="-711" y="9372"/>
                        <a:pt x="1996" y="12018"/>
                      </a:cubicBezTo>
                      <a:cubicBezTo>
                        <a:pt x="4703" y="14655"/>
                        <a:pt x="10994" y="13902"/>
                        <a:pt x="13894" y="11064"/>
                      </a:cubicBezTo>
                      <a:close/>
                    </a:path>
                  </a:pathLst>
                </a:custGeom>
                <a:solidFill>
                  <a:srgbClr val="A0A0A0"/>
                </a:solidFill>
                <a:ln w="74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4" name="자유형: 도형 43">
                  <a:extLst>
                    <a:ext uri="{FF2B5EF4-FFF2-40B4-BE49-F238E27FC236}">
                      <a16:creationId xmlns:a16="http://schemas.microsoft.com/office/drawing/2014/main" id="{8DFFBB0D-14ED-4E28-B49D-B099C9D3BAE8}"/>
                    </a:ext>
                  </a:extLst>
                </p:cNvPr>
                <p:cNvSpPr/>
                <p:nvPr/>
              </p:nvSpPr>
              <p:spPr>
                <a:xfrm>
                  <a:off x="6187714" y="2743097"/>
                  <a:ext cx="13398" cy="12360"/>
                </a:xfrm>
                <a:custGeom>
                  <a:avLst/>
                  <a:gdLst>
                    <a:gd name="connsiteX0" fmla="*/ 27 w 13398"/>
                    <a:gd name="connsiteY0" fmla="*/ 2397 h 12360"/>
                    <a:gd name="connsiteX1" fmla="*/ 8925 w 13398"/>
                    <a:gd name="connsiteY1" fmla="*/ 3212 h 12360"/>
                    <a:gd name="connsiteX2" fmla="*/ 10979 w 13398"/>
                    <a:gd name="connsiteY2" fmla="*/ 12365 h 12360"/>
                    <a:gd name="connsiteX3" fmla="*/ 11763 w 13398"/>
                    <a:gd name="connsiteY3" fmla="*/ 1597 h 12360"/>
                    <a:gd name="connsiteX4" fmla="*/ 19 w 13398"/>
                    <a:gd name="connsiteY4" fmla="*/ 2405 h 12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98" h="12360">
                      <a:moveTo>
                        <a:pt x="27" y="2397"/>
                      </a:moveTo>
                      <a:cubicBezTo>
                        <a:pt x="2950" y="1213"/>
                        <a:pt x="6280" y="1513"/>
                        <a:pt x="8925" y="3212"/>
                      </a:cubicBezTo>
                      <a:cubicBezTo>
                        <a:pt x="11440" y="5574"/>
                        <a:pt x="12248" y="9188"/>
                        <a:pt x="10979" y="12365"/>
                      </a:cubicBezTo>
                      <a:cubicBezTo>
                        <a:pt x="13625" y="9773"/>
                        <a:pt x="14455" y="4228"/>
                        <a:pt x="11763" y="1597"/>
                      </a:cubicBezTo>
                      <a:cubicBezTo>
                        <a:pt x="9072" y="-1010"/>
                        <a:pt x="2665" y="-187"/>
                        <a:pt x="19" y="240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4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5" name="자유형: 도형 44">
                  <a:extLst>
                    <a:ext uri="{FF2B5EF4-FFF2-40B4-BE49-F238E27FC236}">
                      <a16:creationId xmlns:a16="http://schemas.microsoft.com/office/drawing/2014/main" id="{749D4C5E-3746-471D-9B35-BCD8BF891739}"/>
                    </a:ext>
                  </a:extLst>
                </p:cNvPr>
                <p:cNvSpPr/>
                <p:nvPr/>
              </p:nvSpPr>
              <p:spPr>
                <a:xfrm>
                  <a:off x="6184437" y="2742437"/>
                  <a:ext cx="17427" cy="16458"/>
                </a:xfrm>
                <a:custGeom>
                  <a:avLst/>
                  <a:gdLst>
                    <a:gd name="connsiteX0" fmla="*/ 17447 w 17427"/>
                    <a:gd name="connsiteY0" fmla="*/ 8234 h 16458"/>
                    <a:gd name="connsiteX1" fmla="*/ 8733 w 17427"/>
                    <a:gd name="connsiteY1" fmla="*/ 16463 h 16458"/>
                    <a:gd name="connsiteX2" fmla="*/ 19 w 17427"/>
                    <a:gd name="connsiteY2" fmla="*/ 8234 h 16458"/>
                    <a:gd name="connsiteX3" fmla="*/ 8733 w 17427"/>
                    <a:gd name="connsiteY3" fmla="*/ 4 h 16458"/>
                    <a:gd name="connsiteX4" fmla="*/ 17447 w 17427"/>
                    <a:gd name="connsiteY4" fmla="*/ 8234 h 16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27" h="16458">
                      <a:moveTo>
                        <a:pt x="17447" y="8234"/>
                      </a:moveTo>
                      <a:cubicBezTo>
                        <a:pt x="17447" y="12778"/>
                        <a:pt x="13546" y="16463"/>
                        <a:pt x="8733" y="16463"/>
                      </a:cubicBezTo>
                      <a:cubicBezTo>
                        <a:pt x="3921" y="16463"/>
                        <a:pt x="19" y="12778"/>
                        <a:pt x="19" y="8234"/>
                      </a:cubicBezTo>
                      <a:cubicBezTo>
                        <a:pt x="19" y="3689"/>
                        <a:pt x="3921" y="4"/>
                        <a:pt x="8733" y="4"/>
                      </a:cubicBezTo>
                      <a:cubicBezTo>
                        <a:pt x="13546" y="4"/>
                        <a:pt x="17447" y="3689"/>
                        <a:pt x="17447" y="8234"/>
                      </a:cubicBezTo>
                      <a:close/>
                    </a:path>
                  </a:pathLst>
                </a:custGeom>
                <a:noFill/>
                <a:ln w="3742" cap="rnd">
                  <a:solidFill>
                    <a:srgbClr val="44392E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9CF373E0-7BC2-4035-BFBC-7B38DE877312}"/>
                  </a:ext>
                </a:extLst>
              </p:cNvPr>
              <p:cNvSpPr/>
              <p:nvPr/>
            </p:nvSpPr>
            <p:spPr>
              <a:xfrm>
                <a:off x="6038752" y="2736322"/>
                <a:ext cx="313973" cy="298998"/>
              </a:xfrm>
              <a:custGeom>
                <a:avLst/>
                <a:gdLst>
                  <a:gd name="connsiteX0" fmla="*/ 89580 w 313973"/>
                  <a:gd name="connsiteY0" fmla="*/ 47395 h 298998"/>
                  <a:gd name="connsiteX1" fmla="*/ 30361 w 313973"/>
                  <a:gd name="connsiteY1" fmla="*/ 152068 h 298998"/>
                  <a:gd name="connsiteX2" fmla="*/ 159606 w 313973"/>
                  <a:gd name="connsiteY2" fmla="*/ 270016 h 298998"/>
                  <a:gd name="connsiteX3" fmla="*/ 283607 w 313973"/>
                  <a:gd name="connsiteY3" fmla="*/ 146754 h 298998"/>
                  <a:gd name="connsiteX4" fmla="*/ 154353 w 313973"/>
                  <a:gd name="connsiteY4" fmla="*/ 28883 h 298998"/>
                  <a:gd name="connsiteX5" fmla="*/ 143401 w 313973"/>
                  <a:gd name="connsiteY5" fmla="*/ 24730 h 298998"/>
                  <a:gd name="connsiteX6" fmla="*/ 138710 w 313973"/>
                  <a:gd name="connsiteY6" fmla="*/ 14170 h 298998"/>
                  <a:gd name="connsiteX7" fmla="*/ 153730 w 313973"/>
                  <a:gd name="connsiteY7" fmla="*/ 4 h 298998"/>
                  <a:gd name="connsiteX8" fmla="*/ 313940 w 313973"/>
                  <a:gd name="connsiteY8" fmla="*/ 146177 h 298998"/>
                  <a:gd name="connsiteX9" fmla="*/ 160245 w 313973"/>
                  <a:gd name="connsiteY9" fmla="*/ 298965 h 298998"/>
                  <a:gd name="connsiteX10" fmla="*/ 35 w 313973"/>
                  <a:gd name="connsiteY10" fmla="*/ 152768 h 298998"/>
                  <a:gd name="connsiteX11" fmla="*/ 87081 w 313973"/>
                  <a:gd name="connsiteY11" fmla="*/ 15639 h 298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3973" h="298998">
                    <a:moveTo>
                      <a:pt x="89580" y="47395"/>
                    </a:moveTo>
                    <a:cubicBezTo>
                      <a:pt x="53203" y="69268"/>
                      <a:pt x="29399" y="108215"/>
                      <a:pt x="30361" y="152068"/>
                    </a:cubicBezTo>
                    <a:cubicBezTo>
                      <a:pt x="31806" y="218679"/>
                      <a:pt x="89680" y="271485"/>
                      <a:pt x="159606" y="270016"/>
                    </a:cubicBezTo>
                    <a:cubicBezTo>
                      <a:pt x="229540" y="268547"/>
                      <a:pt x="285053" y="213365"/>
                      <a:pt x="283607" y="146754"/>
                    </a:cubicBezTo>
                    <a:cubicBezTo>
                      <a:pt x="282153" y="80143"/>
                      <a:pt x="226109" y="28883"/>
                      <a:pt x="154353" y="28883"/>
                    </a:cubicBezTo>
                    <a:cubicBezTo>
                      <a:pt x="150298" y="28994"/>
                      <a:pt x="146363" y="27502"/>
                      <a:pt x="143401" y="24730"/>
                    </a:cubicBezTo>
                    <a:cubicBezTo>
                      <a:pt x="140474" y="21990"/>
                      <a:pt x="138781" y="18180"/>
                      <a:pt x="138710" y="14170"/>
                    </a:cubicBezTo>
                    <a:cubicBezTo>
                      <a:pt x="138710" y="6110"/>
                      <a:pt x="144447" y="4"/>
                      <a:pt x="153730" y="4"/>
                    </a:cubicBezTo>
                    <a:cubicBezTo>
                      <a:pt x="241960" y="4"/>
                      <a:pt x="312140" y="63630"/>
                      <a:pt x="313940" y="146177"/>
                    </a:cubicBezTo>
                    <a:cubicBezTo>
                      <a:pt x="315739" y="228723"/>
                      <a:pt x="246929" y="297134"/>
                      <a:pt x="160245" y="298965"/>
                    </a:cubicBezTo>
                    <a:cubicBezTo>
                      <a:pt x="73568" y="300787"/>
                      <a:pt x="1835" y="235322"/>
                      <a:pt x="35" y="152768"/>
                    </a:cubicBezTo>
                    <a:cubicBezTo>
                      <a:pt x="-1272" y="93010"/>
                      <a:pt x="34398" y="40696"/>
                      <a:pt x="87081" y="15639"/>
                    </a:cubicBezTo>
                  </a:path>
                </a:pathLst>
              </a:custGeom>
              <a:noFill/>
              <a:ln w="3742" cap="rnd">
                <a:solidFill>
                  <a:srgbClr val="44392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1054F9F2-303D-4C50-82FA-E8AD94A30CBE}"/>
                  </a:ext>
                </a:extLst>
              </p:cNvPr>
              <p:cNvSpPr/>
              <p:nvPr/>
            </p:nvSpPr>
            <p:spPr>
              <a:xfrm>
                <a:off x="6142207" y="2773231"/>
                <a:ext cx="6960" cy="12751"/>
              </a:xfrm>
              <a:custGeom>
                <a:avLst/>
                <a:gdLst>
                  <a:gd name="connsiteX0" fmla="*/ 3469 w 6960"/>
                  <a:gd name="connsiteY0" fmla="*/ 11 h 12751"/>
                  <a:gd name="connsiteX1" fmla="*/ 6961 w 6960"/>
                  <a:gd name="connsiteY1" fmla="*/ 6648 h 12751"/>
                  <a:gd name="connsiteX2" fmla="*/ 3469 w 6960"/>
                  <a:gd name="connsiteY2" fmla="*/ 12755 h 12751"/>
                  <a:gd name="connsiteX3" fmla="*/ 1 w 6960"/>
                  <a:gd name="connsiteY3" fmla="*/ 6618 h 12751"/>
                  <a:gd name="connsiteX4" fmla="*/ 3469 w 6960"/>
                  <a:gd name="connsiteY4" fmla="*/ 4 h 12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60" h="12751">
                    <a:moveTo>
                      <a:pt x="3469" y="11"/>
                    </a:moveTo>
                    <a:cubicBezTo>
                      <a:pt x="4092" y="3364"/>
                      <a:pt x="4792" y="5472"/>
                      <a:pt x="6961" y="6648"/>
                    </a:cubicBezTo>
                    <a:cubicBezTo>
                      <a:pt x="4853" y="7256"/>
                      <a:pt x="4031" y="9633"/>
                      <a:pt x="3469" y="12755"/>
                    </a:cubicBezTo>
                    <a:cubicBezTo>
                      <a:pt x="2946" y="9863"/>
                      <a:pt x="2054" y="7271"/>
                      <a:pt x="1" y="6618"/>
                    </a:cubicBezTo>
                    <a:cubicBezTo>
                      <a:pt x="1923" y="6056"/>
                      <a:pt x="2915" y="3511"/>
                      <a:pt x="3469" y="4"/>
                    </a:cubicBezTo>
                    <a:close/>
                  </a:path>
                </a:pathLst>
              </a:custGeom>
              <a:solidFill>
                <a:srgbClr val="FCDF35"/>
              </a:solidFill>
              <a:ln w="7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4486D109-64B5-4080-9BFE-3086DC570131}"/>
                  </a:ext>
                </a:extLst>
              </p:cNvPr>
              <p:cNvSpPr/>
              <p:nvPr/>
            </p:nvSpPr>
            <p:spPr>
              <a:xfrm>
                <a:off x="6155343" y="2758895"/>
                <a:ext cx="7583" cy="13920"/>
              </a:xfrm>
              <a:custGeom>
                <a:avLst/>
                <a:gdLst>
                  <a:gd name="connsiteX0" fmla="*/ 3792 w 7583"/>
                  <a:gd name="connsiteY0" fmla="*/ 4 h 13920"/>
                  <a:gd name="connsiteX1" fmla="*/ 7584 w 7583"/>
                  <a:gd name="connsiteY1" fmla="*/ 7233 h 13920"/>
                  <a:gd name="connsiteX2" fmla="*/ 3792 w 7583"/>
                  <a:gd name="connsiteY2" fmla="*/ 13924 h 13920"/>
                  <a:gd name="connsiteX3" fmla="*/ 1 w 7583"/>
                  <a:gd name="connsiteY3" fmla="*/ 7233 h 13920"/>
                  <a:gd name="connsiteX4" fmla="*/ 3792 w 7583"/>
                  <a:gd name="connsiteY4" fmla="*/ 4 h 13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3" h="13920">
                    <a:moveTo>
                      <a:pt x="3792" y="4"/>
                    </a:moveTo>
                    <a:cubicBezTo>
                      <a:pt x="4461" y="3657"/>
                      <a:pt x="5223" y="5972"/>
                      <a:pt x="7584" y="7233"/>
                    </a:cubicBezTo>
                    <a:cubicBezTo>
                      <a:pt x="5307" y="7910"/>
                      <a:pt x="4400" y="10502"/>
                      <a:pt x="3792" y="13924"/>
                    </a:cubicBezTo>
                    <a:cubicBezTo>
                      <a:pt x="3200" y="10794"/>
                      <a:pt x="2200" y="7956"/>
                      <a:pt x="1" y="7233"/>
                    </a:cubicBezTo>
                    <a:cubicBezTo>
                      <a:pt x="2100" y="6595"/>
                      <a:pt x="3108" y="3811"/>
                      <a:pt x="3792" y="4"/>
                    </a:cubicBezTo>
                    <a:close/>
                  </a:path>
                </a:pathLst>
              </a:custGeom>
              <a:solidFill>
                <a:srgbClr val="45F0F4"/>
              </a:solidFill>
              <a:ln w="7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FAB232D4-6020-4E72-BAB4-E2EC82B63983}"/>
                  </a:ext>
                </a:extLst>
              </p:cNvPr>
              <p:cNvSpPr/>
              <p:nvPr/>
            </p:nvSpPr>
            <p:spPr>
              <a:xfrm>
                <a:off x="6141507" y="2736322"/>
                <a:ext cx="6368" cy="12059"/>
              </a:xfrm>
              <a:custGeom>
                <a:avLst/>
                <a:gdLst>
                  <a:gd name="connsiteX0" fmla="*/ 3185 w 6368"/>
                  <a:gd name="connsiteY0" fmla="*/ 4 h 12059"/>
                  <a:gd name="connsiteX1" fmla="*/ 6369 w 6368"/>
                  <a:gd name="connsiteY1" fmla="*/ 6249 h 12059"/>
                  <a:gd name="connsiteX2" fmla="*/ 3185 w 6368"/>
                  <a:gd name="connsiteY2" fmla="*/ 12063 h 12059"/>
                  <a:gd name="connsiteX3" fmla="*/ 1 w 6368"/>
                  <a:gd name="connsiteY3" fmla="*/ 6249 h 12059"/>
                  <a:gd name="connsiteX4" fmla="*/ 3185 w 6368"/>
                  <a:gd name="connsiteY4" fmla="*/ 4 h 1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68" h="12059">
                    <a:moveTo>
                      <a:pt x="3185" y="4"/>
                    </a:moveTo>
                    <a:cubicBezTo>
                      <a:pt x="3738" y="3126"/>
                      <a:pt x="4377" y="5172"/>
                      <a:pt x="6369" y="6249"/>
                    </a:cubicBezTo>
                    <a:cubicBezTo>
                      <a:pt x="4446" y="6825"/>
                      <a:pt x="3692" y="9094"/>
                      <a:pt x="3185" y="12063"/>
                    </a:cubicBezTo>
                    <a:cubicBezTo>
                      <a:pt x="2692" y="9325"/>
                      <a:pt x="1877" y="6871"/>
                      <a:pt x="1" y="6249"/>
                    </a:cubicBezTo>
                    <a:cubicBezTo>
                      <a:pt x="1769" y="5718"/>
                      <a:pt x="2615" y="3295"/>
                      <a:pt x="3185" y="4"/>
                    </a:cubicBezTo>
                    <a:close/>
                  </a:path>
                </a:pathLst>
              </a:custGeom>
              <a:solidFill>
                <a:srgbClr val="EF52D1"/>
              </a:solidFill>
              <a:ln w="7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8A3412-9489-4E8E-956C-443B14343684}"/>
                </a:ext>
              </a:extLst>
            </p:cNvPr>
            <p:cNvSpPr txBox="1"/>
            <p:nvPr/>
          </p:nvSpPr>
          <p:spPr>
            <a:xfrm>
              <a:off x="6357591" y="2708920"/>
              <a:ext cx="2620987" cy="33855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sz="1600" dirty="0" err="1">
                  <a:solidFill>
                    <a:schemeClr val="bg1">
                      <a:lumMod val="85000"/>
                    </a:schemeClr>
                  </a:solidFill>
                </a:rPr>
                <a:t>CryptoKitties</a:t>
              </a: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 (2017-11)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3E765A0-77F0-4A6D-BBF0-E5DD25B8240F}"/>
              </a:ext>
            </a:extLst>
          </p:cNvPr>
          <p:cNvGrpSpPr/>
          <p:nvPr/>
        </p:nvGrpSpPr>
        <p:grpSpPr>
          <a:xfrm>
            <a:off x="2217588" y="4060871"/>
            <a:ext cx="2919787" cy="338554"/>
            <a:chOff x="3935236" y="4792178"/>
            <a:chExt cx="2919787" cy="338554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AABAA22-989E-4745-B69C-03C571E95D6E}"/>
                </a:ext>
              </a:extLst>
            </p:cNvPr>
            <p:cNvSpPr txBox="1"/>
            <p:nvPr/>
          </p:nvSpPr>
          <p:spPr>
            <a:xfrm>
              <a:off x="4234036" y="4792178"/>
              <a:ext cx="2620987" cy="33855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sz="1600" dirty="0" err="1">
                  <a:solidFill>
                    <a:schemeClr val="bg1">
                      <a:lumMod val="85000"/>
                    </a:schemeClr>
                  </a:solidFill>
                </a:rPr>
                <a:t>Cryptopunks</a:t>
              </a: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 (2017-06)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EEB6F6E5-9CEE-4359-9F30-1FAD0C84E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5236" y="4812055"/>
              <a:ext cx="298800" cy="298800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83F328D-C8F1-4F0C-85AF-87AAF7864EED}"/>
              </a:ext>
            </a:extLst>
          </p:cNvPr>
          <p:cNvSpPr txBox="1"/>
          <p:nvPr/>
        </p:nvSpPr>
        <p:spPr>
          <a:xfrm>
            <a:off x="3281598" y="987635"/>
            <a:ext cx="1225867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1050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원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08FC5D2-AE41-4157-BFE7-CABC96EAE5A0}"/>
              </a:ext>
            </a:extLst>
          </p:cNvPr>
          <p:cNvGrpSpPr/>
          <p:nvPr/>
        </p:nvGrpSpPr>
        <p:grpSpPr>
          <a:xfrm>
            <a:off x="2207568" y="3140968"/>
            <a:ext cx="2939826" cy="338554"/>
            <a:chOff x="7668084" y="5409892"/>
            <a:chExt cx="2939826" cy="338554"/>
          </a:xfrm>
        </p:grpSpPr>
        <p:pic>
          <p:nvPicPr>
            <p:cNvPr id="61" name="그래픽 60">
              <a:extLst>
                <a:ext uri="{FF2B5EF4-FFF2-40B4-BE49-F238E27FC236}">
                  <a16:creationId xmlns:a16="http://schemas.microsoft.com/office/drawing/2014/main" id="{B7264F1F-7245-4B3F-A634-2CB5EA80C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668084" y="5409969"/>
              <a:ext cx="338400" cy="338400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79DD23C-B72A-4081-AC2E-326475922E3C}"/>
                </a:ext>
              </a:extLst>
            </p:cNvPr>
            <p:cNvSpPr txBox="1"/>
            <p:nvPr/>
          </p:nvSpPr>
          <p:spPr>
            <a:xfrm>
              <a:off x="7986923" y="5409892"/>
              <a:ext cx="2620987" cy="33855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sz="1600" dirty="0" err="1">
                  <a:solidFill>
                    <a:schemeClr val="bg1">
                      <a:lumMod val="85000"/>
                    </a:schemeClr>
                  </a:solidFill>
                </a:rPr>
                <a:t>OpenSea</a:t>
              </a: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 Beta (2017-12)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1D713B9C-0727-40FA-9913-C821BF1F3D86}"/>
              </a:ext>
            </a:extLst>
          </p:cNvPr>
          <p:cNvSpPr txBox="1"/>
          <p:nvPr/>
        </p:nvSpPr>
        <p:spPr>
          <a:xfrm>
            <a:off x="6384032" y="2124145"/>
            <a:ext cx="1748512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EIP-1559 created</a:t>
            </a:r>
            <a:b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(2019-04-13)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4699EF-9EB8-4DA5-890D-DAD41AFE9EA3}"/>
              </a:ext>
            </a:extLst>
          </p:cNvPr>
          <p:cNvSpPr txBox="1"/>
          <p:nvPr/>
        </p:nvSpPr>
        <p:spPr>
          <a:xfrm>
            <a:off x="6178168" y="4869161"/>
            <a:ext cx="216024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Created (2019-04-13)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E6F7BE1-8DE8-483A-BB7C-28D5FAECD534}"/>
              </a:ext>
            </a:extLst>
          </p:cNvPr>
          <p:cNvCxnSpPr>
            <a:stCxn id="63" idx="2"/>
          </p:cNvCxnSpPr>
          <p:nvPr/>
        </p:nvCxnSpPr>
        <p:spPr>
          <a:xfrm>
            <a:off x="7258288" y="2708920"/>
            <a:ext cx="0" cy="2880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D4CE09E-C992-4E19-99C4-F5E6AC933C02}"/>
              </a:ext>
            </a:extLst>
          </p:cNvPr>
          <p:cNvSpPr txBox="1"/>
          <p:nvPr/>
        </p:nvSpPr>
        <p:spPr>
          <a:xfrm>
            <a:off x="7680797" y="3411447"/>
            <a:ext cx="216024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Release (2021-08-05)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4842AE0-878C-4F22-8463-B6A46C73FCFC}"/>
              </a:ext>
            </a:extLst>
          </p:cNvPr>
          <p:cNvCxnSpPr>
            <a:cxnSpLocks/>
            <a:stCxn id="63" idx="3"/>
            <a:endCxn id="67" idx="1"/>
          </p:cNvCxnSpPr>
          <p:nvPr/>
        </p:nvCxnSpPr>
        <p:spPr>
          <a:xfrm flipH="1">
            <a:off x="7680797" y="2416533"/>
            <a:ext cx="451747" cy="1164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45382CF-9370-4C98-B152-D740574A5D6F}"/>
              </a:ext>
            </a:extLst>
          </p:cNvPr>
          <p:cNvSpPr txBox="1"/>
          <p:nvPr/>
        </p:nvSpPr>
        <p:spPr>
          <a:xfrm>
            <a:off x="658504" y="956261"/>
            <a:ext cx="2016571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21000 gas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66955AA-CCD4-4ACF-B3F0-247521F4FC20}"/>
              </a:ext>
            </a:extLst>
          </p:cNvPr>
          <p:cNvSpPr txBox="1"/>
          <p:nvPr/>
        </p:nvSpPr>
        <p:spPr>
          <a:xfrm>
            <a:off x="8256240" y="1146230"/>
            <a:ext cx="1225867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1411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원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65017AB-633E-4835-B5BA-783632500CBE}"/>
              </a:ext>
            </a:extLst>
          </p:cNvPr>
          <p:cNvSpPr txBox="1"/>
          <p:nvPr/>
        </p:nvSpPr>
        <p:spPr>
          <a:xfrm>
            <a:off x="9112287" y="1139345"/>
            <a:ext cx="1225867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7263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3023144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B2A63CF-B8A6-4798-B4E9-0079587CF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2F2AEBB-B75D-41B5-836E-23DBC0D74CD1}"/>
              </a:ext>
            </a:extLst>
          </p:cNvPr>
          <p:cNvGrpSpPr/>
          <p:nvPr/>
        </p:nvGrpSpPr>
        <p:grpSpPr>
          <a:xfrm>
            <a:off x="6038752" y="2708920"/>
            <a:ext cx="2939826" cy="338554"/>
            <a:chOff x="6038752" y="2708920"/>
            <a:chExt cx="2939826" cy="338554"/>
          </a:xfrm>
        </p:grpSpPr>
        <p:grpSp>
          <p:nvGrpSpPr>
            <p:cNvPr id="10" name="내용 개체 틀 7">
              <a:extLst>
                <a:ext uri="{FF2B5EF4-FFF2-40B4-BE49-F238E27FC236}">
                  <a16:creationId xmlns:a16="http://schemas.microsoft.com/office/drawing/2014/main" id="{A8154FC3-7B4D-4F93-BD4D-AAC340CA594F}"/>
                </a:ext>
              </a:extLst>
            </p:cNvPr>
            <p:cNvGrpSpPr/>
            <p:nvPr/>
          </p:nvGrpSpPr>
          <p:grpSpPr>
            <a:xfrm>
              <a:off x="6038752" y="2728698"/>
              <a:ext cx="313973" cy="298998"/>
              <a:chOff x="6038752" y="2736322"/>
              <a:chExt cx="313973" cy="298998"/>
            </a:xfrm>
          </p:grpSpPr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FE29BDC1-0EEC-48C9-9DD1-9F880A749DA8}"/>
                  </a:ext>
                </a:extLst>
              </p:cNvPr>
              <p:cNvSpPr/>
              <p:nvPr/>
            </p:nvSpPr>
            <p:spPr>
              <a:xfrm>
                <a:off x="6044037" y="2741317"/>
                <a:ext cx="303372" cy="288956"/>
              </a:xfrm>
              <a:custGeom>
                <a:avLst/>
                <a:gdLst>
                  <a:gd name="connsiteX0" fmla="*/ 148538 w 303372"/>
                  <a:gd name="connsiteY0" fmla="*/ 39 h 288956"/>
                  <a:gd name="connsiteX1" fmla="*/ 303340 w 303372"/>
                  <a:gd name="connsiteY1" fmla="*/ 141306 h 288956"/>
                  <a:gd name="connsiteX2" fmla="*/ 154829 w 303372"/>
                  <a:gd name="connsiteY2" fmla="*/ 288925 h 288956"/>
                  <a:gd name="connsiteX3" fmla="*/ 34 w 303372"/>
                  <a:gd name="connsiteY3" fmla="*/ 147666 h 288956"/>
                  <a:gd name="connsiteX4" fmla="*/ 91833 w 303372"/>
                  <a:gd name="connsiteY4" fmla="*/ 11752 h 288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3372" h="288956">
                    <a:moveTo>
                      <a:pt x="148538" y="39"/>
                    </a:moveTo>
                    <a:cubicBezTo>
                      <a:pt x="232307" y="-1714"/>
                      <a:pt x="301617" y="61528"/>
                      <a:pt x="303340" y="141306"/>
                    </a:cubicBezTo>
                    <a:cubicBezTo>
                      <a:pt x="305055" y="221091"/>
                      <a:pt x="238583" y="287172"/>
                      <a:pt x="154829" y="288925"/>
                    </a:cubicBezTo>
                    <a:cubicBezTo>
                      <a:pt x="71075" y="290671"/>
                      <a:pt x="1772" y="227452"/>
                      <a:pt x="34" y="147666"/>
                    </a:cubicBezTo>
                    <a:cubicBezTo>
                      <a:pt x="-1289" y="87062"/>
                      <a:pt x="36758" y="34379"/>
                      <a:pt x="91833" y="11752"/>
                    </a:cubicBezTo>
                  </a:path>
                </a:pathLst>
              </a:custGeom>
              <a:noFill/>
              <a:ln w="6938" cap="rnd">
                <a:solidFill>
                  <a:srgbClr val="EF52D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285126C8-BE78-4318-A46D-1E61F1B92387}"/>
                  </a:ext>
                </a:extLst>
              </p:cNvPr>
              <p:cNvSpPr/>
              <p:nvPr/>
            </p:nvSpPr>
            <p:spPr>
              <a:xfrm>
                <a:off x="6050630" y="2747593"/>
                <a:ext cx="290234" cy="276395"/>
              </a:xfrm>
              <a:custGeom>
                <a:avLst/>
                <a:gdLst>
                  <a:gd name="connsiteX0" fmla="*/ 142091 w 290234"/>
                  <a:gd name="connsiteY0" fmla="*/ 38 h 276395"/>
                  <a:gd name="connsiteX1" fmla="*/ 290202 w 290234"/>
                  <a:gd name="connsiteY1" fmla="*/ 135160 h 276395"/>
                  <a:gd name="connsiteX2" fmla="*/ 148144 w 290234"/>
                  <a:gd name="connsiteY2" fmla="*/ 276365 h 276395"/>
                  <a:gd name="connsiteX3" fmla="*/ 32 w 290234"/>
                  <a:gd name="connsiteY3" fmla="*/ 141251 h 276395"/>
                  <a:gd name="connsiteX4" fmla="*/ 103660 w 290234"/>
                  <a:gd name="connsiteY4" fmla="*/ 5776 h 276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234" h="276395">
                    <a:moveTo>
                      <a:pt x="142091" y="38"/>
                    </a:moveTo>
                    <a:cubicBezTo>
                      <a:pt x="222215" y="-1654"/>
                      <a:pt x="288510" y="58858"/>
                      <a:pt x="290202" y="135160"/>
                    </a:cubicBezTo>
                    <a:cubicBezTo>
                      <a:pt x="291894" y="211454"/>
                      <a:pt x="228268" y="274696"/>
                      <a:pt x="148144" y="276365"/>
                    </a:cubicBezTo>
                    <a:cubicBezTo>
                      <a:pt x="68020" y="278034"/>
                      <a:pt x="1724" y="217560"/>
                      <a:pt x="32" y="141251"/>
                    </a:cubicBezTo>
                    <a:cubicBezTo>
                      <a:pt x="-1352" y="77647"/>
                      <a:pt x="42601" y="23149"/>
                      <a:pt x="103660" y="5776"/>
                    </a:cubicBezTo>
                  </a:path>
                </a:pathLst>
              </a:custGeom>
              <a:noFill/>
              <a:ln w="6938" cap="rnd">
                <a:solidFill>
                  <a:srgbClr val="7C40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82DF74E5-CFF3-49FF-9713-641E8E7957DB}"/>
                  </a:ext>
                </a:extLst>
              </p:cNvPr>
              <p:cNvSpPr/>
              <p:nvPr/>
            </p:nvSpPr>
            <p:spPr>
              <a:xfrm>
                <a:off x="6056890" y="2753519"/>
                <a:ext cx="277781" cy="264561"/>
              </a:xfrm>
              <a:custGeom>
                <a:avLst/>
                <a:gdLst>
                  <a:gd name="connsiteX0" fmla="*/ 136008 w 277781"/>
                  <a:gd name="connsiteY0" fmla="*/ 34 h 264561"/>
                  <a:gd name="connsiteX1" fmla="*/ 277752 w 277781"/>
                  <a:gd name="connsiteY1" fmla="*/ 129372 h 264561"/>
                  <a:gd name="connsiteX2" fmla="*/ 141777 w 277781"/>
                  <a:gd name="connsiteY2" fmla="*/ 264532 h 264561"/>
                  <a:gd name="connsiteX3" fmla="*/ 33 w 277781"/>
                  <a:gd name="connsiteY3" fmla="*/ 135202 h 264561"/>
                  <a:gd name="connsiteX4" fmla="*/ 88894 w 277781"/>
                  <a:gd name="connsiteY4" fmla="*/ 8879 h 264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7781" h="264561">
                    <a:moveTo>
                      <a:pt x="136008" y="34"/>
                    </a:moveTo>
                    <a:cubicBezTo>
                      <a:pt x="212702" y="-1527"/>
                      <a:pt x="276152" y="56278"/>
                      <a:pt x="277752" y="129372"/>
                    </a:cubicBezTo>
                    <a:cubicBezTo>
                      <a:pt x="279336" y="202467"/>
                      <a:pt x="218470" y="262925"/>
                      <a:pt x="141777" y="264532"/>
                    </a:cubicBezTo>
                    <a:cubicBezTo>
                      <a:pt x="65075" y="266148"/>
                      <a:pt x="1625" y="208297"/>
                      <a:pt x="33" y="135202"/>
                    </a:cubicBezTo>
                    <a:cubicBezTo>
                      <a:pt x="-1259" y="77959"/>
                      <a:pt x="35850" y="28406"/>
                      <a:pt x="88894" y="8879"/>
                    </a:cubicBezTo>
                  </a:path>
                </a:pathLst>
              </a:custGeom>
              <a:noFill/>
              <a:ln w="6938" cap="rnd">
                <a:solidFill>
                  <a:srgbClr val="45F0F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CFDFD84E-8AA3-43C8-99DE-691B4E376DFA}"/>
                  </a:ext>
                </a:extLst>
              </p:cNvPr>
              <p:cNvSpPr/>
              <p:nvPr/>
            </p:nvSpPr>
            <p:spPr>
              <a:xfrm>
                <a:off x="6063871" y="2760239"/>
                <a:ext cx="263692" cy="251103"/>
              </a:xfrm>
              <a:custGeom>
                <a:avLst/>
                <a:gdLst>
                  <a:gd name="connsiteX0" fmla="*/ 129120 w 263692"/>
                  <a:gd name="connsiteY0" fmla="*/ 36 h 251103"/>
                  <a:gd name="connsiteX1" fmla="*/ 263664 w 263692"/>
                  <a:gd name="connsiteY1" fmla="*/ 122791 h 251103"/>
                  <a:gd name="connsiteX2" fmla="*/ 134665 w 263692"/>
                  <a:gd name="connsiteY2" fmla="*/ 251075 h 251103"/>
                  <a:gd name="connsiteX3" fmla="*/ 28 w 263692"/>
                  <a:gd name="connsiteY3" fmla="*/ 128328 h 251103"/>
                  <a:gd name="connsiteX4" fmla="*/ 71915 w 263692"/>
                  <a:gd name="connsiteY4" fmla="*/ 13772 h 251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692" h="251103">
                    <a:moveTo>
                      <a:pt x="129120" y="36"/>
                    </a:moveTo>
                    <a:cubicBezTo>
                      <a:pt x="201914" y="-1533"/>
                      <a:pt x="262149" y="53473"/>
                      <a:pt x="263664" y="122791"/>
                    </a:cubicBezTo>
                    <a:cubicBezTo>
                      <a:pt x="265172" y="192109"/>
                      <a:pt x="207398" y="249552"/>
                      <a:pt x="134665" y="251075"/>
                    </a:cubicBezTo>
                    <a:cubicBezTo>
                      <a:pt x="61932" y="252613"/>
                      <a:pt x="1620" y="197593"/>
                      <a:pt x="28" y="128328"/>
                    </a:cubicBezTo>
                    <a:cubicBezTo>
                      <a:pt x="-1026" y="78622"/>
                      <a:pt x="28384" y="35107"/>
                      <a:pt x="71915" y="13772"/>
                    </a:cubicBezTo>
                  </a:path>
                </a:pathLst>
              </a:custGeom>
              <a:noFill/>
              <a:ln w="6938" cap="rnd">
                <a:solidFill>
                  <a:srgbClr val="FCDF3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02146D2B-0780-460E-8457-742893FF7A88}"/>
                  </a:ext>
                </a:extLst>
              </p:cNvPr>
              <p:cNvSpPr/>
              <p:nvPr/>
            </p:nvSpPr>
            <p:spPr>
              <a:xfrm>
                <a:off x="6091962" y="2806024"/>
                <a:ext cx="213576" cy="166741"/>
              </a:xfrm>
              <a:custGeom>
                <a:avLst/>
                <a:gdLst>
                  <a:gd name="connsiteX0" fmla="*/ 159264 w 213576"/>
                  <a:gd name="connsiteY0" fmla="*/ 149762 h 166741"/>
                  <a:gd name="connsiteX1" fmla="*/ 186343 w 213576"/>
                  <a:gd name="connsiteY1" fmla="*/ 122029 h 166741"/>
                  <a:gd name="connsiteX2" fmla="*/ 203063 w 213576"/>
                  <a:gd name="connsiteY2" fmla="*/ 120168 h 166741"/>
                  <a:gd name="connsiteX3" fmla="*/ 190789 w 213576"/>
                  <a:gd name="connsiteY3" fmla="*/ 107478 h 166741"/>
                  <a:gd name="connsiteX4" fmla="*/ 213577 w 213576"/>
                  <a:gd name="connsiteY4" fmla="*/ 104970 h 166741"/>
                  <a:gd name="connsiteX5" fmla="*/ 188205 w 213576"/>
                  <a:gd name="connsiteY5" fmla="*/ 84020 h 166741"/>
                  <a:gd name="connsiteX6" fmla="*/ 176776 w 213576"/>
                  <a:gd name="connsiteY6" fmla="*/ 45681 h 166741"/>
                  <a:gd name="connsiteX7" fmla="*/ 182713 w 213576"/>
                  <a:gd name="connsiteY7" fmla="*/ 2489 h 166741"/>
                  <a:gd name="connsiteX8" fmla="*/ 148489 w 213576"/>
                  <a:gd name="connsiteY8" fmla="*/ 21109 h 166741"/>
                  <a:gd name="connsiteX9" fmla="*/ 104028 w 213576"/>
                  <a:gd name="connsiteY9" fmla="*/ 10818 h 166741"/>
                  <a:gd name="connsiteX10" fmla="*/ 61520 w 213576"/>
                  <a:gd name="connsiteY10" fmla="*/ 23124 h 166741"/>
                  <a:gd name="connsiteX11" fmla="*/ 38832 w 213576"/>
                  <a:gd name="connsiteY11" fmla="*/ 6773 h 166741"/>
                  <a:gd name="connsiteX12" fmla="*/ 26896 w 213576"/>
                  <a:gd name="connsiteY12" fmla="*/ 20309 h 166741"/>
                  <a:gd name="connsiteX13" fmla="*/ 34379 w 213576"/>
                  <a:gd name="connsiteY13" fmla="*/ 48873 h 166741"/>
                  <a:gd name="connsiteX14" fmla="*/ 28572 w 213576"/>
                  <a:gd name="connsiteY14" fmla="*/ 79021 h 166741"/>
                  <a:gd name="connsiteX15" fmla="*/ 20174 w 213576"/>
                  <a:gd name="connsiteY15" fmla="*/ 95772 h 166741"/>
                  <a:gd name="connsiteX16" fmla="*/ 1 w 213576"/>
                  <a:gd name="connsiteY16" fmla="*/ 109439 h 166741"/>
                  <a:gd name="connsiteX17" fmla="*/ 22881 w 213576"/>
                  <a:gd name="connsiteY17" fmla="*/ 111000 h 166741"/>
                  <a:gd name="connsiteX18" fmla="*/ 11160 w 213576"/>
                  <a:gd name="connsiteY18" fmla="*/ 124221 h 166741"/>
                  <a:gd name="connsiteX19" fmla="*/ 27949 w 213576"/>
                  <a:gd name="connsiteY19" fmla="*/ 125374 h 166741"/>
                  <a:gd name="connsiteX20" fmla="*/ 54752 w 213576"/>
                  <a:gd name="connsiteY20" fmla="*/ 152231 h 166741"/>
                  <a:gd name="connsiteX21" fmla="*/ 107419 w 213576"/>
                  <a:gd name="connsiteY21" fmla="*/ 166744 h 166741"/>
                  <a:gd name="connsiteX22" fmla="*/ 159271 w 213576"/>
                  <a:gd name="connsiteY22" fmla="*/ 149762 h 166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3576" h="166741">
                    <a:moveTo>
                      <a:pt x="159264" y="149762"/>
                    </a:moveTo>
                    <a:cubicBezTo>
                      <a:pt x="178145" y="135165"/>
                      <a:pt x="186343" y="122029"/>
                      <a:pt x="186343" y="122029"/>
                    </a:cubicBezTo>
                    <a:cubicBezTo>
                      <a:pt x="196980" y="124029"/>
                      <a:pt x="203063" y="120168"/>
                      <a:pt x="203063" y="120168"/>
                    </a:cubicBezTo>
                    <a:cubicBezTo>
                      <a:pt x="193857" y="112608"/>
                      <a:pt x="190789" y="107478"/>
                      <a:pt x="190789" y="107478"/>
                    </a:cubicBezTo>
                    <a:cubicBezTo>
                      <a:pt x="198370" y="110159"/>
                      <a:pt x="206760" y="109236"/>
                      <a:pt x="213577" y="104970"/>
                    </a:cubicBezTo>
                    <a:cubicBezTo>
                      <a:pt x="213577" y="104970"/>
                      <a:pt x="191519" y="93511"/>
                      <a:pt x="188205" y="84020"/>
                    </a:cubicBezTo>
                    <a:cubicBezTo>
                      <a:pt x="175961" y="48904"/>
                      <a:pt x="176776" y="45681"/>
                      <a:pt x="176776" y="45681"/>
                    </a:cubicBezTo>
                    <a:cubicBezTo>
                      <a:pt x="182790" y="28500"/>
                      <a:pt x="187928" y="8765"/>
                      <a:pt x="182713" y="2489"/>
                    </a:cubicBezTo>
                    <a:cubicBezTo>
                      <a:pt x="176038" y="-5586"/>
                      <a:pt x="168239" y="7442"/>
                      <a:pt x="148489" y="21109"/>
                    </a:cubicBezTo>
                    <a:cubicBezTo>
                      <a:pt x="148489" y="21109"/>
                      <a:pt x="136245" y="10172"/>
                      <a:pt x="104028" y="10818"/>
                    </a:cubicBezTo>
                    <a:cubicBezTo>
                      <a:pt x="82732" y="11272"/>
                      <a:pt x="61520" y="23124"/>
                      <a:pt x="61520" y="23124"/>
                    </a:cubicBezTo>
                    <a:cubicBezTo>
                      <a:pt x="52214" y="16740"/>
                      <a:pt x="46100" y="10757"/>
                      <a:pt x="38832" y="6773"/>
                    </a:cubicBezTo>
                    <a:cubicBezTo>
                      <a:pt x="27603" y="705"/>
                      <a:pt x="22504" y="6565"/>
                      <a:pt x="26896" y="20309"/>
                    </a:cubicBezTo>
                    <a:cubicBezTo>
                      <a:pt x="28680" y="25877"/>
                      <a:pt x="31564" y="38044"/>
                      <a:pt x="34379" y="48873"/>
                    </a:cubicBezTo>
                    <a:cubicBezTo>
                      <a:pt x="36402" y="56679"/>
                      <a:pt x="34379" y="54887"/>
                      <a:pt x="28572" y="79021"/>
                    </a:cubicBezTo>
                    <a:cubicBezTo>
                      <a:pt x="27903" y="81790"/>
                      <a:pt x="24188" y="89404"/>
                      <a:pt x="20174" y="95772"/>
                    </a:cubicBezTo>
                    <a:cubicBezTo>
                      <a:pt x="13344" y="106501"/>
                      <a:pt x="1" y="109439"/>
                      <a:pt x="1" y="109439"/>
                    </a:cubicBezTo>
                    <a:cubicBezTo>
                      <a:pt x="6989" y="113427"/>
                      <a:pt x="15416" y="114001"/>
                      <a:pt x="22881" y="111000"/>
                    </a:cubicBezTo>
                    <a:cubicBezTo>
                      <a:pt x="22881" y="111000"/>
                      <a:pt x="20035" y="116268"/>
                      <a:pt x="11160" y="124221"/>
                    </a:cubicBezTo>
                    <a:cubicBezTo>
                      <a:pt x="11160" y="124221"/>
                      <a:pt x="17405" y="127812"/>
                      <a:pt x="27949" y="125374"/>
                    </a:cubicBezTo>
                    <a:cubicBezTo>
                      <a:pt x="35609" y="135514"/>
                      <a:pt x="44628" y="144551"/>
                      <a:pt x="54752" y="152231"/>
                    </a:cubicBezTo>
                    <a:cubicBezTo>
                      <a:pt x="54752" y="152231"/>
                      <a:pt x="75148" y="166867"/>
                      <a:pt x="107419" y="166744"/>
                    </a:cubicBezTo>
                    <a:cubicBezTo>
                      <a:pt x="142436" y="166613"/>
                      <a:pt x="159271" y="149762"/>
                      <a:pt x="159271" y="149762"/>
                    </a:cubicBezTo>
                    <a:close/>
                  </a:path>
                </a:pathLst>
              </a:custGeom>
              <a:solidFill>
                <a:srgbClr val="FFEE8A"/>
              </a:solidFill>
              <a:ln w="7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474A78BC-9BD6-4DEB-BC08-AF0631DDED63}"/>
                  </a:ext>
                </a:extLst>
              </p:cNvPr>
              <p:cNvSpPr/>
              <p:nvPr/>
            </p:nvSpPr>
            <p:spPr>
              <a:xfrm>
                <a:off x="6091962" y="2822884"/>
                <a:ext cx="107449" cy="149943"/>
              </a:xfrm>
              <a:custGeom>
                <a:avLst/>
                <a:gdLst>
                  <a:gd name="connsiteX0" fmla="*/ 72956 w 107449"/>
                  <a:gd name="connsiteY0" fmla="*/ 4 h 149943"/>
                  <a:gd name="connsiteX1" fmla="*/ 40755 w 107449"/>
                  <a:gd name="connsiteY1" fmla="*/ 87065 h 149943"/>
                  <a:gd name="connsiteX2" fmla="*/ 107450 w 107449"/>
                  <a:gd name="connsiteY2" fmla="*/ 149884 h 149943"/>
                  <a:gd name="connsiteX3" fmla="*/ 27949 w 107449"/>
                  <a:gd name="connsiteY3" fmla="*/ 108499 h 149943"/>
                  <a:gd name="connsiteX4" fmla="*/ 11160 w 107449"/>
                  <a:gd name="connsiteY4" fmla="*/ 107346 h 149943"/>
                  <a:gd name="connsiteX5" fmla="*/ 22881 w 107449"/>
                  <a:gd name="connsiteY5" fmla="*/ 94125 h 149943"/>
                  <a:gd name="connsiteX6" fmla="*/ 1 w 107449"/>
                  <a:gd name="connsiteY6" fmla="*/ 92564 h 149943"/>
                  <a:gd name="connsiteX7" fmla="*/ 22673 w 107449"/>
                  <a:gd name="connsiteY7" fmla="*/ 74582 h 149943"/>
                  <a:gd name="connsiteX8" fmla="*/ 72956 w 107449"/>
                  <a:gd name="connsiteY8" fmla="*/ 4 h 149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7449" h="149943">
                    <a:moveTo>
                      <a:pt x="72956" y="4"/>
                    </a:moveTo>
                    <a:cubicBezTo>
                      <a:pt x="72956" y="4"/>
                      <a:pt x="34479" y="37374"/>
                      <a:pt x="40755" y="87065"/>
                    </a:cubicBezTo>
                    <a:cubicBezTo>
                      <a:pt x="47661" y="141747"/>
                      <a:pt x="107450" y="149884"/>
                      <a:pt x="107450" y="149884"/>
                    </a:cubicBezTo>
                    <a:cubicBezTo>
                      <a:pt x="107450" y="149884"/>
                      <a:pt x="60182" y="153368"/>
                      <a:pt x="27949" y="108499"/>
                    </a:cubicBezTo>
                    <a:cubicBezTo>
                      <a:pt x="27949" y="108499"/>
                      <a:pt x="16721" y="112698"/>
                      <a:pt x="11160" y="107346"/>
                    </a:cubicBezTo>
                    <a:cubicBezTo>
                      <a:pt x="11160" y="107346"/>
                      <a:pt x="21197" y="100701"/>
                      <a:pt x="22881" y="94125"/>
                    </a:cubicBezTo>
                    <a:cubicBezTo>
                      <a:pt x="22881" y="94125"/>
                      <a:pt x="12614" y="99639"/>
                      <a:pt x="1" y="92564"/>
                    </a:cubicBezTo>
                    <a:cubicBezTo>
                      <a:pt x="9677" y="89879"/>
                      <a:pt x="17856" y="83393"/>
                      <a:pt x="22673" y="74582"/>
                    </a:cubicBezTo>
                    <a:cubicBezTo>
                      <a:pt x="35002" y="52755"/>
                      <a:pt x="34540" y="17516"/>
                      <a:pt x="72956" y="4"/>
                    </a:cubicBezTo>
                    <a:close/>
                  </a:path>
                </a:pathLst>
              </a:custGeom>
              <a:solidFill>
                <a:srgbClr val="F4C458"/>
              </a:solidFill>
              <a:ln w="7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51663BC1-0657-4543-B936-DB03143A8AA8}"/>
                  </a:ext>
                </a:extLst>
              </p:cNvPr>
              <p:cNvSpPr/>
              <p:nvPr/>
            </p:nvSpPr>
            <p:spPr>
              <a:xfrm>
                <a:off x="6201304" y="2821522"/>
                <a:ext cx="104873" cy="151163"/>
              </a:xfrm>
              <a:custGeom>
                <a:avLst/>
                <a:gdLst>
                  <a:gd name="connsiteX0" fmla="*/ 27949 w 104873"/>
                  <a:gd name="connsiteY0" fmla="*/ 4 h 151163"/>
                  <a:gd name="connsiteX1" fmla="*/ 68342 w 104873"/>
                  <a:gd name="connsiteY1" fmla="*/ 85549 h 151163"/>
                  <a:gd name="connsiteX2" fmla="*/ 1 w 104873"/>
                  <a:gd name="connsiteY2" fmla="*/ 151161 h 151163"/>
                  <a:gd name="connsiteX3" fmla="*/ 77625 w 104873"/>
                  <a:gd name="connsiteY3" fmla="*/ 106476 h 151163"/>
                  <a:gd name="connsiteX4" fmla="*/ 94360 w 104873"/>
                  <a:gd name="connsiteY4" fmla="*/ 104608 h 151163"/>
                  <a:gd name="connsiteX5" fmla="*/ 82070 w 104873"/>
                  <a:gd name="connsiteY5" fmla="*/ 91910 h 151163"/>
                  <a:gd name="connsiteX6" fmla="*/ 104874 w 104873"/>
                  <a:gd name="connsiteY6" fmla="*/ 89410 h 151163"/>
                  <a:gd name="connsiteX7" fmla="*/ 81416 w 104873"/>
                  <a:gd name="connsiteY7" fmla="*/ 72383 h 151163"/>
                  <a:gd name="connsiteX8" fmla="*/ 27949 w 104873"/>
                  <a:gd name="connsiteY8" fmla="*/ 11 h 151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4873" h="151163">
                    <a:moveTo>
                      <a:pt x="27949" y="4"/>
                    </a:moveTo>
                    <a:cubicBezTo>
                      <a:pt x="27949" y="4"/>
                      <a:pt x="72433" y="35635"/>
                      <a:pt x="68342" y="85549"/>
                    </a:cubicBezTo>
                    <a:cubicBezTo>
                      <a:pt x="63820" y="140478"/>
                      <a:pt x="1" y="151161"/>
                      <a:pt x="1" y="151161"/>
                    </a:cubicBezTo>
                    <a:cubicBezTo>
                      <a:pt x="1" y="151161"/>
                      <a:pt x="47376" y="152730"/>
                      <a:pt x="77625" y="106476"/>
                    </a:cubicBezTo>
                    <a:cubicBezTo>
                      <a:pt x="77625" y="106476"/>
                      <a:pt x="89046" y="110222"/>
                      <a:pt x="94360" y="104608"/>
                    </a:cubicBezTo>
                    <a:cubicBezTo>
                      <a:pt x="94360" y="104608"/>
                      <a:pt x="84039" y="98363"/>
                      <a:pt x="82070" y="91910"/>
                    </a:cubicBezTo>
                    <a:cubicBezTo>
                      <a:pt x="82070" y="91910"/>
                      <a:pt x="92576" y="96970"/>
                      <a:pt x="104874" y="89410"/>
                    </a:cubicBezTo>
                    <a:cubicBezTo>
                      <a:pt x="95079" y="87130"/>
                      <a:pt x="86619" y="80990"/>
                      <a:pt x="81416" y="72383"/>
                    </a:cubicBezTo>
                    <a:cubicBezTo>
                      <a:pt x="68150" y="51133"/>
                      <a:pt x="67081" y="15893"/>
                      <a:pt x="27949" y="11"/>
                    </a:cubicBezTo>
                    <a:close/>
                  </a:path>
                </a:pathLst>
              </a:custGeom>
              <a:solidFill>
                <a:srgbClr val="FFFBCC"/>
              </a:solidFill>
              <a:ln w="7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FBD82DAB-3E05-4784-A8B9-C73E1CE8A980}"/>
                  </a:ext>
                </a:extLst>
              </p:cNvPr>
              <p:cNvSpPr/>
              <p:nvPr/>
            </p:nvSpPr>
            <p:spPr>
              <a:xfrm>
                <a:off x="6118303" y="2816431"/>
                <a:ext cx="157132" cy="41254"/>
              </a:xfrm>
              <a:custGeom>
                <a:avLst/>
                <a:gdLst>
                  <a:gd name="connsiteX0" fmla="*/ 28918 w 157132"/>
                  <a:gd name="connsiteY0" fmla="*/ 19292 h 41254"/>
                  <a:gd name="connsiteX1" fmla="*/ 11891 w 157132"/>
                  <a:gd name="connsiteY1" fmla="*/ 6795 h 41254"/>
                  <a:gd name="connsiteX2" fmla="*/ 1 w 157132"/>
                  <a:gd name="connsiteY2" fmla="*/ 7487 h 41254"/>
                  <a:gd name="connsiteX3" fmla="*/ 9014 w 157132"/>
                  <a:gd name="connsiteY3" fmla="*/ 41258 h 41254"/>
                  <a:gd name="connsiteX4" fmla="*/ 16467 w 157132"/>
                  <a:gd name="connsiteY4" fmla="*/ 36389 h 41254"/>
                  <a:gd name="connsiteX5" fmla="*/ 22450 w 157132"/>
                  <a:gd name="connsiteY5" fmla="*/ 26199 h 41254"/>
                  <a:gd name="connsiteX6" fmla="*/ 28918 w 157132"/>
                  <a:gd name="connsiteY6" fmla="*/ 19292 h 41254"/>
                  <a:gd name="connsiteX7" fmla="*/ 128739 w 157132"/>
                  <a:gd name="connsiteY7" fmla="*/ 17200 h 41254"/>
                  <a:gd name="connsiteX8" fmla="*/ 145205 w 157132"/>
                  <a:gd name="connsiteY8" fmla="*/ 4018 h 41254"/>
                  <a:gd name="connsiteX9" fmla="*/ 157133 w 157132"/>
                  <a:gd name="connsiteY9" fmla="*/ 4203 h 41254"/>
                  <a:gd name="connsiteX10" fmla="*/ 149589 w 157132"/>
                  <a:gd name="connsiteY10" fmla="*/ 38289 h 41254"/>
                  <a:gd name="connsiteX11" fmla="*/ 141928 w 157132"/>
                  <a:gd name="connsiteY11" fmla="*/ 33713 h 41254"/>
                  <a:gd name="connsiteX12" fmla="*/ 135560 w 157132"/>
                  <a:gd name="connsiteY12" fmla="*/ 23791 h 41254"/>
                  <a:gd name="connsiteX13" fmla="*/ 128739 w 157132"/>
                  <a:gd name="connsiteY13" fmla="*/ 17200 h 41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7132" h="41254">
                    <a:moveTo>
                      <a:pt x="28918" y="19292"/>
                    </a:moveTo>
                    <a:cubicBezTo>
                      <a:pt x="28918" y="19292"/>
                      <a:pt x="20958" y="13155"/>
                      <a:pt x="11891" y="6795"/>
                    </a:cubicBezTo>
                    <a:cubicBezTo>
                      <a:pt x="4792" y="1819"/>
                      <a:pt x="1623" y="1734"/>
                      <a:pt x="1" y="7487"/>
                    </a:cubicBezTo>
                    <a:lnTo>
                      <a:pt x="9014" y="41258"/>
                    </a:lnTo>
                    <a:lnTo>
                      <a:pt x="16467" y="36389"/>
                    </a:lnTo>
                    <a:lnTo>
                      <a:pt x="22450" y="26199"/>
                    </a:lnTo>
                    <a:lnTo>
                      <a:pt x="28918" y="19292"/>
                    </a:lnTo>
                    <a:close/>
                    <a:moveTo>
                      <a:pt x="128739" y="17200"/>
                    </a:moveTo>
                    <a:cubicBezTo>
                      <a:pt x="128739" y="17200"/>
                      <a:pt x="136468" y="10717"/>
                      <a:pt x="145205" y="4018"/>
                    </a:cubicBezTo>
                    <a:cubicBezTo>
                      <a:pt x="152088" y="-1265"/>
                      <a:pt x="155257" y="-1465"/>
                      <a:pt x="157133" y="4203"/>
                    </a:cubicBezTo>
                    <a:lnTo>
                      <a:pt x="149589" y="38289"/>
                    </a:lnTo>
                    <a:lnTo>
                      <a:pt x="141928" y="33713"/>
                    </a:lnTo>
                    <a:lnTo>
                      <a:pt x="135560" y="23791"/>
                    </a:lnTo>
                    <a:lnTo>
                      <a:pt x="128739" y="17200"/>
                    </a:lnTo>
                    <a:close/>
                  </a:path>
                </a:pathLst>
              </a:custGeom>
              <a:solidFill>
                <a:srgbClr val="F4C458"/>
              </a:solidFill>
              <a:ln w="7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A79204AD-8DCE-44DA-A517-40D6E982BFD1}"/>
                  </a:ext>
                </a:extLst>
              </p:cNvPr>
              <p:cNvSpPr/>
              <p:nvPr/>
            </p:nvSpPr>
            <p:spPr>
              <a:xfrm>
                <a:off x="6091962" y="2816800"/>
                <a:ext cx="213753" cy="155953"/>
              </a:xfrm>
              <a:custGeom>
                <a:avLst/>
                <a:gdLst>
                  <a:gd name="connsiteX0" fmla="*/ 27949 w 213753"/>
                  <a:gd name="connsiteY0" fmla="*/ 114583 h 155953"/>
                  <a:gd name="connsiteX1" fmla="*/ 11160 w 213753"/>
                  <a:gd name="connsiteY1" fmla="*/ 113429 h 155953"/>
                  <a:gd name="connsiteX2" fmla="*/ 22881 w 213753"/>
                  <a:gd name="connsiteY2" fmla="*/ 100208 h 155953"/>
                  <a:gd name="connsiteX3" fmla="*/ 1 w 213753"/>
                  <a:gd name="connsiteY3" fmla="*/ 98647 h 155953"/>
                  <a:gd name="connsiteX4" fmla="*/ 22673 w 213753"/>
                  <a:gd name="connsiteY4" fmla="*/ 80666 h 155953"/>
                  <a:gd name="connsiteX5" fmla="*/ 40285 w 213753"/>
                  <a:gd name="connsiteY5" fmla="*/ 38812 h 155953"/>
                  <a:gd name="connsiteX6" fmla="*/ 103989 w 213753"/>
                  <a:gd name="connsiteY6" fmla="*/ 27 h 155953"/>
                  <a:gd name="connsiteX7" fmla="*/ 170877 w 213753"/>
                  <a:gd name="connsiteY7" fmla="*/ 36082 h 155953"/>
                  <a:gd name="connsiteX8" fmla="*/ 190312 w 213753"/>
                  <a:gd name="connsiteY8" fmla="*/ 77151 h 155953"/>
                  <a:gd name="connsiteX9" fmla="*/ 213754 w 213753"/>
                  <a:gd name="connsiteY9" fmla="*/ 94163 h 155953"/>
                  <a:gd name="connsiteX10" fmla="*/ 190943 w 213753"/>
                  <a:gd name="connsiteY10" fmla="*/ 96678 h 155953"/>
                  <a:gd name="connsiteX11" fmla="*/ 203248 w 213753"/>
                  <a:gd name="connsiteY11" fmla="*/ 109376 h 155953"/>
                  <a:gd name="connsiteX12" fmla="*/ 186520 w 213753"/>
                  <a:gd name="connsiteY12" fmla="*/ 111237 h 155953"/>
                  <a:gd name="connsiteX13" fmla="*/ 108165 w 213753"/>
                  <a:gd name="connsiteY13" fmla="*/ 155937 h 155953"/>
                  <a:gd name="connsiteX14" fmla="*/ 27949 w 213753"/>
                  <a:gd name="connsiteY14" fmla="*/ 114583 h 155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3753" h="155953">
                    <a:moveTo>
                      <a:pt x="27949" y="114583"/>
                    </a:moveTo>
                    <a:cubicBezTo>
                      <a:pt x="17405" y="117021"/>
                      <a:pt x="11160" y="113429"/>
                      <a:pt x="11160" y="113429"/>
                    </a:cubicBezTo>
                    <a:cubicBezTo>
                      <a:pt x="20035" y="105477"/>
                      <a:pt x="22881" y="100208"/>
                      <a:pt x="22881" y="100208"/>
                    </a:cubicBezTo>
                    <a:cubicBezTo>
                      <a:pt x="15421" y="103208"/>
                      <a:pt x="6961" y="102631"/>
                      <a:pt x="1" y="98647"/>
                    </a:cubicBezTo>
                    <a:cubicBezTo>
                      <a:pt x="9818" y="96245"/>
                      <a:pt x="18098" y="89678"/>
                      <a:pt x="22673" y="80666"/>
                    </a:cubicBezTo>
                    <a:cubicBezTo>
                      <a:pt x="27903" y="70106"/>
                      <a:pt x="34686" y="49418"/>
                      <a:pt x="40285" y="38812"/>
                    </a:cubicBezTo>
                    <a:cubicBezTo>
                      <a:pt x="54621" y="11694"/>
                      <a:pt x="73987" y="665"/>
                      <a:pt x="103989" y="27"/>
                    </a:cubicBezTo>
                    <a:cubicBezTo>
                      <a:pt x="131876" y="-550"/>
                      <a:pt x="155288" y="9586"/>
                      <a:pt x="170877" y="36082"/>
                    </a:cubicBezTo>
                    <a:cubicBezTo>
                      <a:pt x="176953" y="46387"/>
                      <a:pt x="184621" y="66822"/>
                      <a:pt x="190312" y="77151"/>
                    </a:cubicBezTo>
                    <a:cubicBezTo>
                      <a:pt x="195279" y="85962"/>
                      <a:pt x="203837" y="92173"/>
                      <a:pt x="213754" y="94163"/>
                    </a:cubicBezTo>
                    <a:cubicBezTo>
                      <a:pt x="206932" y="98439"/>
                      <a:pt x="198532" y="99365"/>
                      <a:pt x="190943" y="96678"/>
                    </a:cubicBezTo>
                    <a:cubicBezTo>
                      <a:pt x="190943" y="96678"/>
                      <a:pt x="194034" y="101800"/>
                      <a:pt x="203248" y="109376"/>
                    </a:cubicBezTo>
                    <a:cubicBezTo>
                      <a:pt x="203248" y="109376"/>
                      <a:pt x="197157" y="113221"/>
                      <a:pt x="186520" y="111237"/>
                    </a:cubicBezTo>
                    <a:cubicBezTo>
                      <a:pt x="186520" y="111237"/>
                      <a:pt x="160064" y="154852"/>
                      <a:pt x="108165" y="155937"/>
                    </a:cubicBezTo>
                    <a:cubicBezTo>
                      <a:pt x="56267" y="157014"/>
                      <a:pt x="27949" y="114583"/>
                      <a:pt x="27949" y="114583"/>
                    </a:cubicBezTo>
                    <a:close/>
                  </a:path>
                </a:pathLst>
              </a:custGeom>
              <a:noFill/>
              <a:ln w="3742" cap="rnd">
                <a:solidFill>
                  <a:srgbClr val="44392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2C414E3D-0554-446E-B9ED-1AE8D25A398C}"/>
                  </a:ext>
                </a:extLst>
              </p:cNvPr>
              <p:cNvSpPr/>
              <p:nvPr/>
            </p:nvSpPr>
            <p:spPr>
              <a:xfrm>
                <a:off x="6118364" y="2808147"/>
                <a:ext cx="159444" cy="48138"/>
              </a:xfrm>
              <a:custGeom>
                <a:avLst/>
                <a:gdLst>
                  <a:gd name="connsiteX0" fmla="*/ 34834 w 159444"/>
                  <a:gd name="connsiteY0" fmla="*/ 19086 h 48138"/>
                  <a:gd name="connsiteX1" fmla="*/ 13837 w 159444"/>
                  <a:gd name="connsiteY1" fmla="*/ 3288 h 48138"/>
                  <a:gd name="connsiteX2" fmla="*/ 686 w 159444"/>
                  <a:gd name="connsiteY2" fmla="*/ 12664 h 48138"/>
                  <a:gd name="connsiteX3" fmla="*/ 9454 w 159444"/>
                  <a:gd name="connsiteY3" fmla="*/ 48142 h 48138"/>
                  <a:gd name="connsiteX4" fmla="*/ 123217 w 159444"/>
                  <a:gd name="connsiteY4" fmla="*/ 19924 h 48138"/>
                  <a:gd name="connsiteX5" fmla="*/ 145606 w 159444"/>
                  <a:gd name="connsiteY5" fmla="*/ 3104 h 48138"/>
                  <a:gd name="connsiteX6" fmla="*/ 158757 w 159444"/>
                  <a:gd name="connsiteY6" fmla="*/ 12471 h 48138"/>
                  <a:gd name="connsiteX7" fmla="*/ 150066 w 159444"/>
                  <a:gd name="connsiteY7" fmla="*/ 48111 h 4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9444" h="48138">
                    <a:moveTo>
                      <a:pt x="34834" y="19086"/>
                    </a:moveTo>
                    <a:cubicBezTo>
                      <a:pt x="34834" y="19086"/>
                      <a:pt x="18298" y="6680"/>
                      <a:pt x="13837" y="3288"/>
                    </a:cubicBezTo>
                    <a:cubicBezTo>
                      <a:pt x="5747" y="-2849"/>
                      <a:pt x="-2452" y="166"/>
                      <a:pt x="686" y="12664"/>
                    </a:cubicBezTo>
                    <a:lnTo>
                      <a:pt x="9454" y="48142"/>
                    </a:lnTo>
                    <a:moveTo>
                      <a:pt x="123217" y="19924"/>
                    </a:moveTo>
                    <a:cubicBezTo>
                      <a:pt x="123217" y="19924"/>
                      <a:pt x="141153" y="6472"/>
                      <a:pt x="145606" y="3104"/>
                    </a:cubicBezTo>
                    <a:cubicBezTo>
                      <a:pt x="153697" y="-3049"/>
                      <a:pt x="161903" y="-103"/>
                      <a:pt x="158757" y="12471"/>
                    </a:cubicBezTo>
                    <a:cubicBezTo>
                      <a:pt x="156696" y="20831"/>
                      <a:pt x="150066" y="48111"/>
                      <a:pt x="150066" y="48111"/>
                    </a:cubicBezTo>
                  </a:path>
                </a:pathLst>
              </a:custGeom>
              <a:noFill/>
              <a:ln w="3742" cap="rnd">
                <a:solidFill>
                  <a:srgbClr val="44392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2D023E12-8627-4A31-93C0-51BB69C22F90}"/>
                  </a:ext>
                </a:extLst>
              </p:cNvPr>
              <p:cNvSpPr/>
              <p:nvPr/>
            </p:nvSpPr>
            <p:spPr>
              <a:xfrm>
                <a:off x="6118742" y="2849379"/>
                <a:ext cx="55297" cy="54236"/>
              </a:xfrm>
              <a:custGeom>
                <a:avLst/>
                <a:gdLst>
                  <a:gd name="connsiteX0" fmla="*/ 55298 w 55297"/>
                  <a:gd name="connsiteY0" fmla="*/ 27122 h 54236"/>
                  <a:gd name="connsiteX1" fmla="*/ 27649 w 55297"/>
                  <a:gd name="connsiteY1" fmla="*/ 54240 h 54236"/>
                  <a:gd name="connsiteX2" fmla="*/ 1 w 55297"/>
                  <a:gd name="connsiteY2" fmla="*/ 27122 h 54236"/>
                  <a:gd name="connsiteX3" fmla="*/ 27649 w 55297"/>
                  <a:gd name="connsiteY3" fmla="*/ 3 h 54236"/>
                  <a:gd name="connsiteX4" fmla="*/ 55298 w 55297"/>
                  <a:gd name="connsiteY4" fmla="*/ 27122 h 54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297" h="54236">
                    <a:moveTo>
                      <a:pt x="55298" y="27122"/>
                    </a:moveTo>
                    <a:cubicBezTo>
                      <a:pt x="55298" y="42099"/>
                      <a:pt x="42919" y="54240"/>
                      <a:pt x="27649" y="54240"/>
                    </a:cubicBezTo>
                    <a:cubicBezTo>
                      <a:pt x="12379" y="54240"/>
                      <a:pt x="1" y="42099"/>
                      <a:pt x="1" y="27122"/>
                    </a:cubicBezTo>
                    <a:cubicBezTo>
                      <a:pt x="1" y="12145"/>
                      <a:pt x="12379" y="3"/>
                      <a:pt x="27649" y="3"/>
                    </a:cubicBezTo>
                    <a:cubicBezTo>
                      <a:pt x="42919" y="3"/>
                      <a:pt x="55298" y="12145"/>
                      <a:pt x="55298" y="271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42" cap="flat">
                <a:solidFill>
                  <a:srgbClr val="44392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78BA3B93-C3D2-4C67-AACF-B083056AD422}"/>
                  </a:ext>
                </a:extLst>
              </p:cNvPr>
              <p:cNvSpPr/>
              <p:nvPr/>
            </p:nvSpPr>
            <p:spPr>
              <a:xfrm>
                <a:off x="6130309" y="2854063"/>
                <a:ext cx="32517" cy="31901"/>
              </a:xfrm>
              <a:custGeom>
                <a:avLst/>
                <a:gdLst>
                  <a:gd name="connsiteX0" fmla="*/ 32518 w 32517"/>
                  <a:gd name="connsiteY0" fmla="*/ 15954 h 31901"/>
                  <a:gd name="connsiteX1" fmla="*/ 16259 w 32517"/>
                  <a:gd name="connsiteY1" fmla="*/ 31905 h 31901"/>
                  <a:gd name="connsiteX2" fmla="*/ 0 w 32517"/>
                  <a:gd name="connsiteY2" fmla="*/ 15954 h 31901"/>
                  <a:gd name="connsiteX3" fmla="*/ 16259 w 32517"/>
                  <a:gd name="connsiteY3" fmla="*/ 4 h 31901"/>
                  <a:gd name="connsiteX4" fmla="*/ 32518 w 32517"/>
                  <a:gd name="connsiteY4" fmla="*/ 15954 h 31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517" h="31901">
                    <a:moveTo>
                      <a:pt x="32518" y="15954"/>
                    </a:moveTo>
                    <a:cubicBezTo>
                      <a:pt x="32518" y="24764"/>
                      <a:pt x="25238" y="31905"/>
                      <a:pt x="16259" y="31905"/>
                    </a:cubicBezTo>
                    <a:cubicBezTo>
                      <a:pt x="7280" y="31905"/>
                      <a:pt x="0" y="24764"/>
                      <a:pt x="0" y="15954"/>
                    </a:cubicBezTo>
                    <a:cubicBezTo>
                      <a:pt x="0" y="7145"/>
                      <a:pt x="7280" y="4"/>
                      <a:pt x="16259" y="4"/>
                    </a:cubicBezTo>
                    <a:cubicBezTo>
                      <a:pt x="25238" y="4"/>
                      <a:pt x="32518" y="7145"/>
                      <a:pt x="32518" y="15954"/>
                    </a:cubicBezTo>
                    <a:close/>
                  </a:path>
                </a:pathLst>
              </a:custGeom>
              <a:solidFill>
                <a:srgbClr val="44392E"/>
              </a:solidFill>
              <a:ln w="4954" cap="flat">
                <a:solidFill>
                  <a:srgbClr val="F930E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C2722D24-859B-44AA-89D7-E1D6A167CD21}"/>
                  </a:ext>
                </a:extLst>
              </p:cNvPr>
              <p:cNvSpPr/>
              <p:nvPr/>
            </p:nvSpPr>
            <p:spPr>
              <a:xfrm rot="-2701801">
                <a:off x="6138423" y="2851232"/>
                <a:ext cx="15920" cy="15566"/>
              </a:xfrm>
              <a:custGeom>
                <a:avLst/>
                <a:gdLst>
                  <a:gd name="connsiteX0" fmla="*/ 15921 w 15920"/>
                  <a:gd name="connsiteY0" fmla="*/ 7787 h 15566"/>
                  <a:gd name="connsiteX1" fmla="*/ 7961 w 15920"/>
                  <a:gd name="connsiteY1" fmla="*/ 15570 h 15566"/>
                  <a:gd name="connsiteX2" fmla="*/ 1 w 15920"/>
                  <a:gd name="connsiteY2" fmla="*/ 7787 h 15566"/>
                  <a:gd name="connsiteX3" fmla="*/ 7961 w 15920"/>
                  <a:gd name="connsiteY3" fmla="*/ 3 h 15566"/>
                  <a:gd name="connsiteX4" fmla="*/ 15921 w 15920"/>
                  <a:gd name="connsiteY4" fmla="*/ 7787 h 15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20" h="15566">
                    <a:moveTo>
                      <a:pt x="15921" y="7787"/>
                    </a:moveTo>
                    <a:cubicBezTo>
                      <a:pt x="15921" y="12085"/>
                      <a:pt x="12357" y="15570"/>
                      <a:pt x="7961" y="15570"/>
                    </a:cubicBezTo>
                    <a:cubicBezTo>
                      <a:pt x="3564" y="15570"/>
                      <a:pt x="1" y="12085"/>
                      <a:pt x="1" y="7787"/>
                    </a:cubicBezTo>
                    <a:cubicBezTo>
                      <a:pt x="1" y="3488"/>
                      <a:pt x="3564" y="3"/>
                      <a:pt x="7961" y="3"/>
                    </a:cubicBezTo>
                    <a:cubicBezTo>
                      <a:pt x="12357" y="3"/>
                      <a:pt x="15921" y="3488"/>
                      <a:pt x="15921" y="7787"/>
                    </a:cubicBezTo>
                    <a:close/>
                  </a:path>
                </a:pathLst>
              </a:custGeom>
              <a:solidFill>
                <a:srgbClr val="FFFFFF"/>
              </a:solidFill>
              <a:ln w="7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CA3D83D3-FA6D-4866-AB5C-AC603AA02FE7}"/>
                  </a:ext>
                </a:extLst>
              </p:cNvPr>
              <p:cNvSpPr/>
              <p:nvPr/>
            </p:nvSpPr>
            <p:spPr>
              <a:xfrm>
                <a:off x="6222369" y="2849379"/>
                <a:ext cx="55297" cy="54236"/>
              </a:xfrm>
              <a:custGeom>
                <a:avLst/>
                <a:gdLst>
                  <a:gd name="connsiteX0" fmla="*/ 55298 w 55297"/>
                  <a:gd name="connsiteY0" fmla="*/ 27122 h 54236"/>
                  <a:gd name="connsiteX1" fmla="*/ 27649 w 55297"/>
                  <a:gd name="connsiteY1" fmla="*/ 54240 h 54236"/>
                  <a:gd name="connsiteX2" fmla="*/ 1 w 55297"/>
                  <a:gd name="connsiteY2" fmla="*/ 27122 h 54236"/>
                  <a:gd name="connsiteX3" fmla="*/ 27649 w 55297"/>
                  <a:gd name="connsiteY3" fmla="*/ 3 h 54236"/>
                  <a:gd name="connsiteX4" fmla="*/ 55298 w 55297"/>
                  <a:gd name="connsiteY4" fmla="*/ 27122 h 54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297" h="54236">
                    <a:moveTo>
                      <a:pt x="55298" y="27122"/>
                    </a:moveTo>
                    <a:cubicBezTo>
                      <a:pt x="55298" y="42099"/>
                      <a:pt x="42919" y="54240"/>
                      <a:pt x="27649" y="54240"/>
                    </a:cubicBezTo>
                    <a:cubicBezTo>
                      <a:pt x="12379" y="54240"/>
                      <a:pt x="1" y="42099"/>
                      <a:pt x="1" y="27122"/>
                    </a:cubicBezTo>
                    <a:cubicBezTo>
                      <a:pt x="1" y="12145"/>
                      <a:pt x="12379" y="3"/>
                      <a:pt x="27649" y="3"/>
                    </a:cubicBezTo>
                    <a:cubicBezTo>
                      <a:pt x="42919" y="3"/>
                      <a:pt x="55298" y="12145"/>
                      <a:pt x="55298" y="271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42" cap="flat">
                <a:solidFill>
                  <a:srgbClr val="44392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1E709495-6D42-48A0-BC59-6991B0B0AD42}"/>
                  </a:ext>
                </a:extLst>
              </p:cNvPr>
              <p:cNvSpPr/>
              <p:nvPr/>
            </p:nvSpPr>
            <p:spPr>
              <a:xfrm>
                <a:off x="6233921" y="2854063"/>
                <a:ext cx="32517" cy="31901"/>
              </a:xfrm>
              <a:custGeom>
                <a:avLst/>
                <a:gdLst>
                  <a:gd name="connsiteX0" fmla="*/ 32518 w 32517"/>
                  <a:gd name="connsiteY0" fmla="*/ 15954 h 31901"/>
                  <a:gd name="connsiteX1" fmla="*/ 16259 w 32517"/>
                  <a:gd name="connsiteY1" fmla="*/ 31905 h 31901"/>
                  <a:gd name="connsiteX2" fmla="*/ 1 w 32517"/>
                  <a:gd name="connsiteY2" fmla="*/ 15954 h 31901"/>
                  <a:gd name="connsiteX3" fmla="*/ 16259 w 32517"/>
                  <a:gd name="connsiteY3" fmla="*/ 4 h 31901"/>
                  <a:gd name="connsiteX4" fmla="*/ 32518 w 32517"/>
                  <a:gd name="connsiteY4" fmla="*/ 15954 h 31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517" h="31901">
                    <a:moveTo>
                      <a:pt x="32518" y="15954"/>
                    </a:moveTo>
                    <a:cubicBezTo>
                      <a:pt x="32518" y="24764"/>
                      <a:pt x="25238" y="31905"/>
                      <a:pt x="16259" y="31905"/>
                    </a:cubicBezTo>
                    <a:cubicBezTo>
                      <a:pt x="7280" y="31905"/>
                      <a:pt x="1" y="24764"/>
                      <a:pt x="1" y="15954"/>
                    </a:cubicBezTo>
                    <a:cubicBezTo>
                      <a:pt x="1" y="7145"/>
                      <a:pt x="7280" y="4"/>
                      <a:pt x="16259" y="4"/>
                    </a:cubicBezTo>
                    <a:cubicBezTo>
                      <a:pt x="25238" y="4"/>
                      <a:pt x="32518" y="7145"/>
                      <a:pt x="32518" y="15954"/>
                    </a:cubicBezTo>
                    <a:close/>
                  </a:path>
                </a:pathLst>
              </a:custGeom>
              <a:solidFill>
                <a:srgbClr val="44392E"/>
              </a:solidFill>
              <a:ln w="4954" cap="flat">
                <a:solidFill>
                  <a:srgbClr val="F930E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72DDD613-E459-4F43-815C-30B05509057A}"/>
                  </a:ext>
                </a:extLst>
              </p:cNvPr>
              <p:cNvSpPr/>
              <p:nvPr/>
            </p:nvSpPr>
            <p:spPr>
              <a:xfrm rot="-2701801">
                <a:off x="6242050" y="2851240"/>
                <a:ext cx="15920" cy="15566"/>
              </a:xfrm>
              <a:custGeom>
                <a:avLst/>
                <a:gdLst>
                  <a:gd name="connsiteX0" fmla="*/ 15921 w 15920"/>
                  <a:gd name="connsiteY0" fmla="*/ 7787 h 15566"/>
                  <a:gd name="connsiteX1" fmla="*/ 7961 w 15920"/>
                  <a:gd name="connsiteY1" fmla="*/ 15570 h 15566"/>
                  <a:gd name="connsiteX2" fmla="*/ 1 w 15920"/>
                  <a:gd name="connsiteY2" fmla="*/ 7787 h 15566"/>
                  <a:gd name="connsiteX3" fmla="*/ 7961 w 15920"/>
                  <a:gd name="connsiteY3" fmla="*/ 3 h 15566"/>
                  <a:gd name="connsiteX4" fmla="*/ 15921 w 15920"/>
                  <a:gd name="connsiteY4" fmla="*/ 7787 h 15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20" h="15566">
                    <a:moveTo>
                      <a:pt x="15921" y="7787"/>
                    </a:moveTo>
                    <a:cubicBezTo>
                      <a:pt x="15921" y="12085"/>
                      <a:pt x="12357" y="15570"/>
                      <a:pt x="7961" y="15570"/>
                    </a:cubicBezTo>
                    <a:cubicBezTo>
                      <a:pt x="3564" y="15570"/>
                      <a:pt x="1" y="12085"/>
                      <a:pt x="1" y="7787"/>
                    </a:cubicBezTo>
                    <a:cubicBezTo>
                      <a:pt x="1" y="3488"/>
                      <a:pt x="3564" y="3"/>
                      <a:pt x="7961" y="3"/>
                    </a:cubicBezTo>
                    <a:cubicBezTo>
                      <a:pt x="12357" y="3"/>
                      <a:pt x="15921" y="3488"/>
                      <a:pt x="15921" y="7787"/>
                    </a:cubicBezTo>
                    <a:close/>
                  </a:path>
                </a:pathLst>
              </a:custGeom>
              <a:solidFill>
                <a:srgbClr val="FFFFFF"/>
              </a:solidFill>
              <a:ln w="7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BEA147F9-5C31-406F-AE7A-0A45D794A541}"/>
                  </a:ext>
                </a:extLst>
              </p:cNvPr>
              <p:cNvSpPr/>
              <p:nvPr/>
            </p:nvSpPr>
            <p:spPr>
              <a:xfrm>
                <a:off x="6182861" y="2914536"/>
                <a:ext cx="31140" cy="28717"/>
              </a:xfrm>
              <a:custGeom>
                <a:avLst/>
                <a:gdLst>
                  <a:gd name="connsiteX0" fmla="*/ 31141 w 31140"/>
                  <a:gd name="connsiteY0" fmla="*/ 9533 h 28717"/>
                  <a:gd name="connsiteX1" fmla="*/ 15575 w 31140"/>
                  <a:gd name="connsiteY1" fmla="*/ 28721 h 28717"/>
                  <a:gd name="connsiteX2" fmla="*/ 1 w 31140"/>
                  <a:gd name="connsiteY2" fmla="*/ 9571 h 28717"/>
                  <a:gd name="connsiteX3" fmla="*/ 15536 w 31140"/>
                  <a:gd name="connsiteY3" fmla="*/ 4 h 28717"/>
                  <a:gd name="connsiteX4" fmla="*/ 31141 w 31140"/>
                  <a:gd name="connsiteY4" fmla="*/ 9540 h 28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140" h="28717">
                    <a:moveTo>
                      <a:pt x="31141" y="9533"/>
                    </a:moveTo>
                    <a:cubicBezTo>
                      <a:pt x="31141" y="18669"/>
                      <a:pt x="24165" y="28721"/>
                      <a:pt x="15575" y="28721"/>
                    </a:cubicBezTo>
                    <a:cubicBezTo>
                      <a:pt x="6992" y="28721"/>
                      <a:pt x="1" y="18708"/>
                      <a:pt x="1" y="9571"/>
                    </a:cubicBezTo>
                    <a:lnTo>
                      <a:pt x="15536" y="4"/>
                    </a:lnTo>
                    <a:lnTo>
                      <a:pt x="31141" y="9540"/>
                    </a:lnTo>
                    <a:close/>
                  </a:path>
                </a:pathLst>
              </a:custGeom>
              <a:solidFill>
                <a:srgbClr val="44392E"/>
              </a:solidFill>
              <a:ln w="7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8E01DD13-AFD5-46BF-AA7E-6F2BC228E12C}"/>
                  </a:ext>
                </a:extLst>
              </p:cNvPr>
              <p:cNvSpPr/>
              <p:nvPr/>
            </p:nvSpPr>
            <p:spPr>
              <a:xfrm>
                <a:off x="6185653" y="2931832"/>
                <a:ext cx="25364" cy="10891"/>
              </a:xfrm>
              <a:custGeom>
                <a:avLst/>
                <a:gdLst>
                  <a:gd name="connsiteX0" fmla="*/ 25365 w 25364"/>
                  <a:gd name="connsiteY0" fmla="*/ 5219 h 10891"/>
                  <a:gd name="connsiteX1" fmla="*/ 12629 w 25364"/>
                  <a:gd name="connsiteY1" fmla="*/ 5 h 10891"/>
                  <a:gd name="connsiteX2" fmla="*/ 1 w 25364"/>
                  <a:gd name="connsiteY2" fmla="*/ 5457 h 10891"/>
                  <a:gd name="connsiteX3" fmla="*/ 12737 w 25364"/>
                  <a:gd name="connsiteY3" fmla="*/ 10895 h 10891"/>
                  <a:gd name="connsiteX4" fmla="*/ 25365 w 25364"/>
                  <a:gd name="connsiteY4" fmla="*/ 5219 h 10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64" h="10891">
                    <a:moveTo>
                      <a:pt x="25365" y="5219"/>
                    </a:moveTo>
                    <a:cubicBezTo>
                      <a:pt x="21997" y="1833"/>
                      <a:pt x="17404" y="-48"/>
                      <a:pt x="12629" y="5"/>
                    </a:cubicBezTo>
                    <a:cubicBezTo>
                      <a:pt x="7856" y="42"/>
                      <a:pt x="3301" y="2009"/>
                      <a:pt x="1" y="5457"/>
                    </a:cubicBezTo>
                    <a:lnTo>
                      <a:pt x="12737" y="10895"/>
                    </a:lnTo>
                    <a:lnTo>
                      <a:pt x="25365" y="5219"/>
                    </a:lnTo>
                    <a:close/>
                  </a:path>
                </a:pathLst>
              </a:custGeom>
              <a:solidFill>
                <a:srgbClr val="F930E7"/>
              </a:solidFill>
              <a:ln w="7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800AA9EE-E73D-41F7-A3AA-C42318C8F10D}"/>
                  </a:ext>
                </a:extLst>
              </p:cNvPr>
              <p:cNvSpPr/>
              <p:nvPr/>
            </p:nvSpPr>
            <p:spPr>
              <a:xfrm>
                <a:off x="6186622" y="2931787"/>
                <a:ext cx="23349" cy="5729"/>
              </a:xfrm>
              <a:custGeom>
                <a:avLst/>
                <a:gdLst>
                  <a:gd name="connsiteX0" fmla="*/ 1 w 23349"/>
                  <a:gd name="connsiteY0" fmla="*/ 5733 h 5729"/>
                  <a:gd name="connsiteX1" fmla="*/ 11814 w 23349"/>
                  <a:gd name="connsiteY1" fmla="*/ 4 h 5729"/>
                  <a:gd name="connsiteX2" fmla="*/ 23350 w 23349"/>
                  <a:gd name="connsiteY2" fmla="*/ 5064 h 5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349" h="5729">
                    <a:moveTo>
                      <a:pt x="1" y="5733"/>
                    </a:moveTo>
                    <a:cubicBezTo>
                      <a:pt x="1131" y="2472"/>
                      <a:pt x="5992" y="4"/>
                      <a:pt x="11814" y="4"/>
                    </a:cubicBezTo>
                    <a:cubicBezTo>
                      <a:pt x="17236" y="4"/>
                      <a:pt x="21812" y="2126"/>
                      <a:pt x="23350" y="5064"/>
                    </a:cubicBezTo>
                  </a:path>
                </a:pathLst>
              </a:custGeom>
              <a:noFill/>
              <a:ln w="3742" cap="rnd">
                <a:solidFill>
                  <a:srgbClr val="44392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6FBC696E-27AB-4B4D-A4BA-10BB260D7C5F}"/>
                  </a:ext>
                </a:extLst>
              </p:cNvPr>
              <p:cNvSpPr/>
              <p:nvPr/>
            </p:nvSpPr>
            <p:spPr>
              <a:xfrm>
                <a:off x="6197343" y="2919143"/>
                <a:ext cx="2230" cy="7690"/>
              </a:xfrm>
              <a:custGeom>
                <a:avLst/>
                <a:gdLst>
                  <a:gd name="connsiteX0" fmla="*/ 1 w 2230"/>
                  <a:gd name="connsiteY0" fmla="*/ 4 h 7690"/>
                  <a:gd name="connsiteX1" fmla="*/ 2231 w 2230"/>
                  <a:gd name="connsiteY1" fmla="*/ 4 h 7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30" h="7690">
                    <a:moveTo>
                      <a:pt x="1" y="4"/>
                    </a:moveTo>
                    <a:lnTo>
                      <a:pt x="2231" y="4"/>
                    </a:lnTo>
                  </a:path>
                </a:pathLst>
              </a:custGeom>
              <a:noFill/>
              <a:ln w="9452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F515D9B1-6417-4791-A8DF-F7B86EFE2BB0}"/>
                  </a:ext>
                </a:extLst>
              </p:cNvPr>
              <p:cNvSpPr/>
              <p:nvPr/>
            </p:nvSpPr>
            <p:spPr>
              <a:xfrm>
                <a:off x="6195712" y="2901328"/>
                <a:ext cx="43461" cy="24406"/>
              </a:xfrm>
              <a:custGeom>
                <a:avLst/>
                <a:gdLst>
                  <a:gd name="connsiteX0" fmla="*/ 43131 w 43461"/>
                  <a:gd name="connsiteY0" fmla="*/ 18818 h 24406"/>
                  <a:gd name="connsiteX1" fmla="*/ 30387 w 43461"/>
                  <a:gd name="connsiteY1" fmla="*/ 24133 h 24406"/>
                  <a:gd name="connsiteX2" fmla="*/ 16544 w 43461"/>
                  <a:gd name="connsiteY2" fmla="*/ 23118 h 24406"/>
                  <a:gd name="connsiteX3" fmla="*/ 4115 w 43461"/>
                  <a:gd name="connsiteY3" fmla="*/ 16273 h 24406"/>
                  <a:gd name="connsiteX4" fmla="*/ 347 w 43461"/>
                  <a:gd name="connsiteY4" fmla="*/ 9466 h 24406"/>
                  <a:gd name="connsiteX5" fmla="*/ 131 w 43461"/>
                  <a:gd name="connsiteY5" fmla="*/ 7436 h 24406"/>
                  <a:gd name="connsiteX6" fmla="*/ 131 w 43461"/>
                  <a:gd name="connsiteY6" fmla="*/ 5867 h 24406"/>
                  <a:gd name="connsiteX7" fmla="*/ 1 w 43461"/>
                  <a:gd name="connsiteY7" fmla="*/ 2621 h 24406"/>
                  <a:gd name="connsiteX8" fmla="*/ 2638 w 43461"/>
                  <a:gd name="connsiteY8" fmla="*/ 6 h 24406"/>
                  <a:gd name="connsiteX9" fmla="*/ 5469 w 43461"/>
                  <a:gd name="connsiteY9" fmla="*/ 2421 h 24406"/>
                  <a:gd name="connsiteX10" fmla="*/ 5469 w 43461"/>
                  <a:gd name="connsiteY10" fmla="*/ 2621 h 24406"/>
                  <a:gd name="connsiteX11" fmla="*/ 5338 w 43461"/>
                  <a:gd name="connsiteY11" fmla="*/ 5867 h 24406"/>
                  <a:gd name="connsiteX12" fmla="*/ 5338 w 43461"/>
                  <a:gd name="connsiteY12" fmla="*/ 7436 h 24406"/>
                  <a:gd name="connsiteX13" fmla="*/ 5338 w 43461"/>
                  <a:gd name="connsiteY13" fmla="*/ 8651 h 24406"/>
                  <a:gd name="connsiteX14" fmla="*/ 7599 w 43461"/>
                  <a:gd name="connsiteY14" fmla="*/ 13342 h 24406"/>
                  <a:gd name="connsiteX15" fmla="*/ 17751 w 43461"/>
                  <a:gd name="connsiteY15" fmla="*/ 19680 h 24406"/>
                  <a:gd name="connsiteX16" fmla="*/ 30149 w 43461"/>
                  <a:gd name="connsiteY16" fmla="*/ 21349 h 24406"/>
                  <a:gd name="connsiteX17" fmla="*/ 41854 w 43461"/>
                  <a:gd name="connsiteY17" fmla="*/ 17288 h 24406"/>
                  <a:gd name="connsiteX18" fmla="*/ 43231 w 43461"/>
                  <a:gd name="connsiteY18" fmla="*/ 17496 h 24406"/>
                  <a:gd name="connsiteX19" fmla="*/ 43162 w 43461"/>
                  <a:gd name="connsiteY19" fmla="*/ 18849 h 24406"/>
                  <a:gd name="connsiteX20" fmla="*/ 43131 w 43461"/>
                  <a:gd name="connsiteY20" fmla="*/ 18818 h 24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3461" h="24406">
                    <a:moveTo>
                      <a:pt x="43131" y="18818"/>
                    </a:moveTo>
                    <a:cubicBezTo>
                      <a:pt x="39483" y="21779"/>
                      <a:pt x="35058" y="23625"/>
                      <a:pt x="30387" y="24133"/>
                    </a:cubicBezTo>
                    <a:cubicBezTo>
                      <a:pt x="25751" y="24719"/>
                      <a:pt x="21044" y="24374"/>
                      <a:pt x="16544" y="23118"/>
                    </a:cubicBezTo>
                    <a:cubicBezTo>
                      <a:pt x="11875" y="21958"/>
                      <a:pt x="7591" y="19598"/>
                      <a:pt x="4115" y="16273"/>
                    </a:cubicBezTo>
                    <a:cubicBezTo>
                      <a:pt x="2226" y="14417"/>
                      <a:pt x="917" y="12052"/>
                      <a:pt x="347" y="9466"/>
                    </a:cubicBezTo>
                    <a:cubicBezTo>
                      <a:pt x="205" y="8799"/>
                      <a:pt x="133" y="8118"/>
                      <a:pt x="131" y="7436"/>
                    </a:cubicBezTo>
                    <a:lnTo>
                      <a:pt x="131" y="5867"/>
                    </a:lnTo>
                    <a:lnTo>
                      <a:pt x="1" y="2621"/>
                    </a:lnTo>
                    <a:cubicBezTo>
                      <a:pt x="53" y="1190"/>
                      <a:pt x="1207" y="46"/>
                      <a:pt x="2638" y="6"/>
                    </a:cubicBezTo>
                    <a:cubicBezTo>
                      <a:pt x="4071" y="-59"/>
                      <a:pt x="5308" y="997"/>
                      <a:pt x="5469" y="2421"/>
                    </a:cubicBezTo>
                    <a:lnTo>
                      <a:pt x="5469" y="2621"/>
                    </a:lnTo>
                    <a:lnTo>
                      <a:pt x="5338" y="5867"/>
                    </a:lnTo>
                    <a:lnTo>
                      <a:pt x="5338" y="7436"/>
                    </a:lnTo>
                    <a:cubicBezTo>
                      <a:pt x="5306" y="7840"/>
                      <a:pt x="5306" y="8246"/>
                      <a:pt x="5338" y="8651"/>
                    </a:cubicBezTo>
                    <a:cubicBezTo>
                      <a:pt x="5615" y="10397"/>
                      <a:pt x="6399" y="12027"/>
                      <a:pt x="7599" y="13342"/>
                    </a:cubicBezTo>
                    <a:cubicBezTo>
                      <a:pt x="10360" y="16280"/>
                      <a:pt x="13860" y="18472"/>
                      <a:pt x="17751" y="19680"/>
                    </a:cubicBezTo>
                    <a:cubicBezTo>
                      <a:pt x="21733" y="21051"/>
                      <a:pt x="25947" y="21618"/>
                      <a:pt x="30149" y="21349"/>
                    </a:cubicBezTo>
                    <a:cubicBezTo>
                      <a:pt x="34359" y="21144"/>
                      <a:pt x="38422" y="19734"/>
                      <a:pt x="41854" y="17288"/>
                    </a:cubicBezTo>
                    <a:cubicBezTo>
                      <a:pt x="42300" y="16997"/>
                      <a:pt x="42892" y="17086"/>
                      <a:pt x="43231" y="17496"/>
                    </a:cubicBezTo>
                    <a:cubicBezTo>
                      <a:pt x="43564" y="17896"/>
                      <a:pt x="43534" y="18485"/>
                      <a:pt x="43162" y="18849"/>
                    </a:cubicBezTo>
                    <a:lnTo>
                      <a:pt x="43131" y="18818"/>
                    </a:lnTo>
                    <a:close/>
                  </a:path>
                </a:pathLst>
              </a:custGeom>
              <a:solidFill>
                <a:srgbClr val="44392E"/>
              </a:solidFill>
              <a:ln w="7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80F5F08F-96B0-4411-A8F7-F3A0348D342E}"/>
                  </a:ext>
                </a:extLst>
              </p:cNvPr>
              <p:cNvSpPr/>
              <p:nvPr/>
            </p:nvSpPr>
            <p:spPr>
              <a:xfrm>
                <a:off x="6159642" y="2900085"/>
                <a:ext cx="41569" cy="25420"/>
              </a:xfrm>
              <a:custGeom>
                <a:avLst/>
                <a:gdLst>
                  <a:gd name="connsiteX0" fmla="*/ 1531 w 41569"/>
                  <a:gd name="connsiteY0" fmla="*/ 18577 h 25420"/>
                  <a:gd name="connsiteX1" fmla="*/ 12991 w 41569"/>
                  <a:gd name="connsiteY1" fmla="*/ 22546 h 25420"/>
                  <a:gd name="connsiteX2" fmla="*/ 25165 w 41569"/>
                  <a:gd name="connsiteY2" fmla="*/ 20377 h 25420"/>
                  <a:gd name="connsiteX3" fmla="*/ 34625 w 41569"/>
                  <a:gd name="connsiteY3" fmla="*/ 13563 h 25420"/>
                  <a:gd name="connsiteX4" fmla="*/ 36217 w 41569"/>
                  <a:gd name="connsiteY4" fmla="*/ 8879 h 25420"/>
                  <a:gd name="connsiteX5" fmla="*/ 36110 w 41569"/>
                  <a:gd name="connsiteY5" fmla="*/ 2495 h 25420"/>
                  <a:gd name="connsiteX6" fmla="*/ 38840 w 41569"/>
                  <a:gd name="connsiteY6" fmla="*/ 4 h 25420"/>
                  <a:gd name="connsiteX7" fmla="*/ 41570 w 41569"/>
                  <a:gd name="connsiteY7" fmla="*/ 2488 h 25420"/>
                  <a:gd name="connsiteX8" fmla="*/ 41439 w 41569"/>
                  <a:gd name="connsiteY8" fmla="*/ 9002 h 25420"/>
                  <a:gd name="connsiteX9" fmla="*/ 38478 w 41569"/>
                  <a:gd name="connsiteY9" fmla="*/ 16285 h 25420"/>
                  <a:gd name="connsiteX10" fmla="*/ 26504 w 41569"/>
                  <a:gd name="connsiteY10" fmla="*/ 23799 h 25420"/>
                  <a:gd name="connsiteX11" fmla="*/ 12822 w 41569"/>
                  <a:gd name="connsiteY11" fmla="*/ 25261 h 25420"/>
                  <a:gd name="connsiteX12" fmla="*/ 308 w 41569"/>
                  <a:gd name="connsiteY12" fmla="*/ 19877 h 25420"/>
                  <a:gd name="connsiteX13" fmla="*/ 235 w 41569"/>
                  <a:gd name="connsiteY13" fmla="*/ 18574 h 25420"/>
                  <a:gd name="connsiteX14" fmla="*/ 239 w 41569"/>
                  <a:gd name="connsiteY14" fmla="*/ 18569 h 25420"/>
                  <a:gd name="connsiteX15" fmla="*/ 1577 w 41569"/>
                  <a:gd name="connsiteY15" fmla="*/ 18500 h 25420"/>
                  <a:gd name="connsiteX16" fmla="*/ 1531 w 41569"/>
                  <a:gd name="connsiteY16" fmla="*/ 18577 h 25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569" h="25420">
                    <a:moveTo>
                      <a:pt x="1531" y="18577"/>
                    </a:moveTo>
                    <a:cubicBezTo>
                      <a:pt x="4792" y="21131"/>
                      <a:pt x="8830" y="22530"/>
                      <a:pt x="12991" y="22546"/>
                    </a:cubicBezTo>
                    <a:cubicBezTo>
                      <a:pt x="17155" y="22661"/>
                      <a:pt x="21298" y="21923"/>
                      <a:pt x="25165" y="20377"/>
                    </a:cubicBezTo>
                    <a:cubicBezTo>
                      <a:pt x="28895" y="19036"/>
                      <a:pt x="32173" y="16675"/>
                      <a:pt x="34625" y="13563"/>
                    </a:cubicBezTo>
                    <a:cubicBezTo>
                      <a:pt x="35656" y="12217"/>
                      <a:pt x="36217" y="10563"/>
                      <a:pt x="36217" y="8879"/>
                    </a:cubicBezTo>
                    <a:cubicBezTo>
                      <a:pt x="36217" y="6849"/>
                      <a:pt x="36071" y="4610"/>
                      <a:pt x="36110" y="2495"/>
                    </a:cubicBezTo>
                    <a:cubicBezTo>
                      <a:pt x="36227" y="1078"/>
                      <a:pt x="37418" y="-9"/>
                      <a:pt x="38840" y="4"/>
                    </a:cubicBezTo>
                    <a:cubicBezTo>
                      <a:pt x="40270" y="4"/>
                      <a:pt x="41455" y="1088"/>
                      <a:pt x="41570" y="2488"/>
                    </a:cubicBezTo>
                    <a:cubicBezTo>
                      <a:pt x="41570" y="4680"/>
                      <a:pt x="41570" y="6718"/>
                      <a:pt x="41439" y="9002"/>
                    </a:cubicBezTo>
                    <a:cubicBezTo>
                      <a:pt x="41258" y="11685"/>
                      <a:pt x="40220" y="14237"/>
                      <a:pt x="38478" y="16285"/>
                    </a:cubicBezTo>
                    <a:cubicBezTo>
                      <a:pt x="35280" y="19874"/>
                      <a:pt x="31127" y="22480"/>
                      <a:pt x="26504" y="23799"/>
                    </a:cubicBezTo>
                    <a:cubicBezTo>
                      <a:pt x="22091" y="25217"/>
                      <a:pt x="17435" y="25715"/>
                      <a:pt x="12822" y="25261"/>
                    </a:cubicBezTo>
                    <a:cubicBezTo>
                      <a:pt x="8171" y="24896"/>
                      <a:pt x="3772" y="23003"/>
                      <a:pt x="308" y="19877"/>
                    </a:cubicBezTo>
                    <a:cubicBezTo>
                      <a:pt x="-71" y="19537"/>
                      <a:pt x="-105" y="18954"/>
                      <a:pt x="235" y="18574"/>
                    </a:cubicBezTo>
                    <a:cubicBezTo>
                      <a:pt x="237" y="18573"/>
                      <a:pt x="238" y="18571"/>
                      <a:pt x="239" y="18569"/>
                    </a:cubicBezTo>
                    <a:cubicBezTo>
                      <a:pt x="593" y="18188"/>
                      <a:pt x="1186" y="18157"/>
                      <a:pt x="1577" y="18500"/>
                    </a:cubicBezTo>
                    <a:lnTo>
                      <a:pt x="1531" y="18577"/>
                    </a:lnTo>
                    <a:close/>
                  </a:path>
                </a:pathLst>
              </a:custGeom>
              <a:solidFill>
                <a:srgbClr val="44392E"/>
              </a:solidFill>
              <a:ln w="7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CADCBA08-3442-42BC-A4D8-0D1D56B21401}"/>
                  </a:ext>
                </a:extLst>
              </p:cNvPr>
              <p:cNvSpPr/>
              <p:nvPr/>
            </p:nvSpPr>
            <p:spPr>
              <a:xfrm>
                <a:off x="6182861" y="2925550"/>
                <a:ext cx="31140" cy="17189"/>
              </a:xfrm>
              <a:custGeom>
                <a:avLst/>
                <a:gdLst>
                  <a:gd name="connsiteX0" fmla="*/ 31141 w 31140"/>
                  <a:gd name="connsiteY0" fmla="*/ 4 h 17189"/>
                  <a:gd name="connsiteX1" fmla="*/ 15575 w 31140"/>
                  <a:gd name="connsiteY1" fmla="*/ 17193 h 17189"/>
                  <a:gd name="connsiteX2" fmla="*/ 1 w 31140"/>
                  <a:gd name="connsiteY2" fmla="*/ 4 h 1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140" h="17189">
                    <a:moveTo>
                      <a:pt x="31141" y="4"/>
                    </a:moveTo>
                    <a:cubicBezTo>
                      <a:pt x="31141" y="8540"/>
                      <a:pt x="24165" y="17193"/>
                      <a:pt x="15575" y="17193"/>
                    </a:cubicBezTo>
                    <a:cubicBezTo>
                      <a:pt x="6992" y="17193"/>
                      <a:pt x="1" y="8548"/>
                      <a:pt x="1" y="4"/>
                    </a:cubicBezTo>
                  </a:path>
                </a:pathLst>
              </a:custGeom>
              <a:noFill/>
              <a:ln w="4139" cap="rnd">
                <a:solidFill>
                  <a:srgbClr val="44392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6D686B28-5655-456F-8C8C-2F1DF2183844}"/>
                  </a:ext>
                </a:extLst>
              </p:cNvPr>
              <p:cNvSpPr/>
              <p:nvPr/>
            </p:nvSpPr>
            <p:spPr>
              <a:xfrm>
                <a:off x="6121757" y="2894823"/>
                <a:ext cx="90041" cy="32102"/>
              </a:xfrm>
              <a:custGeom>
                <a:avLst/>
                <a:gdLst>
                  <a:gd name="connsiteX0" fmla="*/ 63497 w 90041"/>
                  <a:gd name="connsiteY0" fmla="*/ 7757 h 32102"/>
                  <a:gd name="connsiteX1" fmla="*/ 64212 w 90041"/>
                  <a:gd name="connsiteY1" fmla="*/ 4488 h 32102"/>
                  <a:gd name="connsiteX2" fmla="*/ 77056 w 90041"/>
                  <a:gd name="connsiteY2" fmla="*/ 5 h 32102"/>
                  <a:gd name="connsiteX3" fmla="*/ 89261 w 90041"/>
                  <a:gd name="connsiteY3" fmla="*/ 4265 h 32102"/>
                  <a:gd name="connsiteX4" fmla="*/ 89776 w 90041"/>
                  <a:gd name="connsiteY4" fmla="*/ 7565 h 32102"/>
                  <a:gd name="connsiteX5" fmla="*/ 86092 w 90041"/>
                  <a:gd name="connsiteY5" fmla="*/ 10080 h 32102"/>
                  <a:gd name="connsiteX6" fmla="*/ 79501 w 90041"/>
                  <a:gd name="connsiteY6" fmla="*/ 13325 h 32102"/>
                  <a:gd name="connsiteX7" fmla="*/ 79132 w 90041"/>
                  <a:gd name="connsiteY7" fmla="*/ 13764 h 32102"/>
                  <a:gd name="connsiteX8" fmla="*/ 74142 w 90041"/>
                  <a:gd name="connsiteY8" fmla="*/ 13600 h 32102"/>
                  <a:gd name="connsiteX9" fmla="*/ 74041 w 90041"/>
                  <a:gd name="connsiteY9" fmla="*/ 13487 h 32102"/>
                  <a:gd name="connsiteX10" fmla="*/ 67157 w 90041"/>
                  <a:gd name="connsiteY10" fmla="*/ 10503 h 32102"/>
                  <a:gd name="connsiteX11" fmla="*/ 63574 w 90041"/>
                  <a:gd name="connsiteY11" fmla="*/ 7749 h 32102"/>
                  <a:gd name="connsiteX12" fmla="*/ 63497 w 90041"/>
                  <a:gd name="connsiteY12" fmla="*/ 7749 h 32102"/>
                  <a:gd name="connsiteX13" fmla="*/ 55998 w 90041"/>
                  <a:gd name="connsiteY13" fmla="*/ 13579 h 32102"/>
                  <a:gd name="connsiteX14" fmla="*/ 25157 w 90041"/>
                  <a:gd name="connsiteY14" fmla="*/ 14387 h 32102"/>
                  <a:gd name="connsiteX15" fmla="*/ 11152 w 90041"/>
                  <a:gd name="connsiteY15" fmla="*/ 21170 h 32102"/>
                  <a:gd name="connsiteX16" fmla="*/ 1 w 90041"/>
                  <a:gd name="connsiteY16" fmla="*/ 32106 h 32102"/>
                  <a:gd name="connsiteX17" fmla="*/ 24542 w 90041"/>
                  <a:gd name="connsiteY17" fmla="*/ 12610 h 32102"/>
                  <a:gd name="connsiteX18" fmla="*/ 56652 w 90041"/>
                  <a:gd name="connsiteY18" fmla="*/ 9887 h 32102"/>
                  <a:gd name="connsiteX19" fmla="*/ 58244 w 90041"/>
                  <a:gd name="connsiteY19" fmla="*/ 11987 h 32102"/>
                  <a:gd name="connsiteX20" fmla="*/ 57505 w 90041"/>
                  <a:gd name="connsiteY20" fmla="*/ 13202 h 32102"/>
                  <a:gd name="connsiteX21" fmla="*/ 56106 w 90041"/>
                  <a:gd name="connsiteY21" fmla="*/ 13548 h 32102"/>
                  <a:gd name="connsiteX22" fmla="*/ 55998 w 90041"/>
                  <a:gd name="connsiteY22" fmla="*/ 13579 h 32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90041" h="32102">
                    <a:moveTo>
                      <a:pt x="63497" y="7757"/>
                    </a:moveTo>
                    <a:cubicBezTo>
                      <a:pt x="63070" y="6622"/>
                      <a:pt x="63350" y="5341"/>
                      <a:pt x="64212" y="4488"/>
                    </a:cubicBezTo>
                    <a:cubicBezTo>
                      <a:pt x="66012" y="2704"/>
                      <a:pt x="69880" y="66"/>
                      <a:pt x="77056" y="5"/>
                    </a:cubicBezTo>
                    <a:cubicBezTo>
                      <a:pt x="84208" y="-57"/>
                      <a:pt x="87638" y="2489"/>
                      <a:pt x="89261" y="4265"/>
                    </a:cubicBezTo>
                    <a:cubicBezTo>
                      <a:pt x="90067" y="5168"/>
                      <a:pt x="90269" y="6460"/>
                      <a:pt x="89776" y="7565"/>
                    </a:cubicBezTo>
                    <a:cubicBezTo>
                      <a:pt x="89126" y="9035"/>
                      <a:pt x="87698" y="10010"/>
                      <a:pt x="86092" y="10080"/>
                    </a:cubicBezTo>
                    <a:cubicBezTo>
                      <a:pt x="83500" y="10031"/>
                      <a:pt x="81044" y="11241"/>
                      <a:pt x="79501" y="13325"/>
                    </a:cubicBezTo>
                    <a:cubicBezTo>
                      <a:pt x="79396" y="13485"/>
                      <a:pt x="79272" y="13632"/>
                      <a:pt x="79132" y="13764"/>
                    </a:cubicBezTo>
                    <a:cubicBezTo>
                      <a:pt x="77709" y="15096"/>
                      <a:pt x="75475" y="15023"/>
                      <a:pt x="74142" y="13600"/>
                    </a:cubicBezTo>
                    <a:cubicBezTo>
                      <a:pt x="74108" y="13563"/>
                      <a:pt x="74074" y="13525"/>
                      <a:pt x="74041" y="13487"/>
                    </a:cubicBezTo>
                    <a:cubicBezTo>
                      <a:pt x="74041" y="13487"/>
                      <a:pt x="72580" y="10941"/>
                      <a:pt x="67157" y="10503"/>
                    </a:cubicBezTo>
                    <a:cubicBezTo>
                      <a:pt x="65526" y="10367"/>
                      <a:pt x="64126" y="9290"/>
                      <a:pt x="63574" y="7749"/>
                    </a:cubicBezTo>
                    <a:lnTo>
                      <a:pt x="63497" y="7749"/>
                    </a:lnTo>
                    <a:close/>
                    <a:moveTo>
                      <a:pt x="55998" y="13579"/>
                    </a:moveTo>
                    <a:cubicBezTo>
                      <a:pt x="45806" y="11328"/>
                      <a:pt x="35218" y="11605"/>
                      <a:pt x="25157" y="14387"/>
                    </a:cubicBezTo>
                    <a:cubicBezTo>
                      <a:pt x="20155" y="15879"/>
                      <a:pt x="15425" y="18170"/>
                      <a:pt x="11152" y="21170"/>
                    </a:cubicBezTo>
                    <a:cubicBezTo>
                      <a:pt x="6872" y="24193"/>
                      <a:pt x="3105" y="27885"/>
                      <a:pt x="1" y="32106"/>
                    </a:cubicBezTo>
                    <a:cubicBezTo>
                      <a:pt x="5806" y="23077"/>
                      <a:pt x="14434" y="16222"/>
                      <a:pt x="24542" y="12610"/>
                    </a:cubicBezTo>
                    <a:cubicBezTo>
                      <a:pt x="34862" y="9092"/>
                      <a:pt x="45887" y="8158"/>
                      <a:pt x="56652" y="9887"/>
                    </a:cubicBezTo>
                    <a:cubicBezTo>
                      <a:pt x="57662" y="10042"/>
                      <a:pt x="58368" y="10972"/>
                      <a:pt x="58244" y="11987"/>
                    </a:cubicBezTo>
                    <a:cubicBezTo>
                      <a:pt x="58171" y="12475"/>
                      <a:pt x="57905" y="12912"/>
                      <a:pt x="57505" y="13202"/>
                    </a:cubicBezTo>
                    <a:cubicBezTo>
                      <a:pt x="57102" y="13496"/>
                      <a:pt x="56599" y="13621"/>
                      <a:pt x="56106" y="13548"/>
                    </a:cubicBezTo>
                    <a:lnTo>
                      <a:pt x="55998" y="13579"/>
                    </a:lnTo>
                    <a:close/>
                  </a:path>
                </a:pathLst>
              </a:custGeom>
              <a:solidFill>
                <a:srgbClr val="44392E"/>
              </a:solidFill>
              <a:ln w="7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05BAD270-9065-4032-8339-E766D338DA8F}"/>
                  </a:ext>
                </a:extLst>
              </p:cNvPr>
              <p:cNvSpPr/>
              <p:nvPr/>
            </p:nvSpPr>
            <p:spPr>
              <a:xfrm>
                <a:off x="6147106" y="2903870"/>
                <a:ext cx="127807" cy="29601"/>
              </a:xfrm>
              <a:custGeom>
                <a:avLst/>
                <a:gdLst>
                  <a:gd name="connsiteX0" fmla="*/ 30964 w 127807"/>
                  <a:gd name="connsiteY0" fmla="*/ 9017 h 29601"/>
                  <a:gd name="connsiteX1" fmla="*/ 20489 w 127807"/>
                  <a:gd name="connsiteY1" fmla="*/ 9378 h 29601"/>
                  <a:gd name="connsiteX2" fmla="*/ 10722 w 127807"/>
                  <a:gd name="connsiteY2" fmla="*/ 12501 h 29601"/>
                  <a:gd name="connsiteX3" fmla="*/ 3538 w 127807"/>
                  <a:gd name="connsiteY3" fmla="*/ 19745 h 29601"/>
                  <a:gd name="connsiteX4" fmla="*/ 1 w 127807"/>
                  <a:gd name="connsiteY4" fmla="*/ 29605 h 29601"/>
                  <a:gd name="connsiteX5" fmla="*/ 2692 w 127807"/>
                  <a:gd name="connsiteY5" fmla="*/ 19307 h 29601"/>
                  <a:gd name="connsiteX6" fmla="*/ 9706 w 127807"/>
                  <a:gd name="connsiteY6" fmla="*/ 10955 h 29601"/>
                  <a:gd name="connsiteX7" fmla="*/ 19974 w 127807"/>
                  <a:gd name="connsiteY7" fmla="*/ 6648 h 29601"/>
                  <a:gd name="connsiteX8" fmla="*/ 30964 w 127807"/>
                  <a:gd name="connsiteY8" fmla="*/ 5310 h 29601"/>
                  <a:gd name="connsiteX9" fmla="*/ 32933 w 127807"/>
                  <a:gd name="connsiteY9" fmla="*/ 7071 h 29601"/>
                  <a:gd name="connsiteX10" fmla="*/ 31141 w 127807"/>
                  <a:gd name="connsiteY10" fmla="*/ 8993 h 29601"/>
                  <a:gd name="connsiteX11" fmla="*/ 30964 w 127807"/>
                  <a:gd name="connsiteY11" fmla="*/ 9017 h 29601"/>
                  <a:gd name="connsiteX12" fmla="*/ 71180 w 127807"/>
                  <a:gd name="connsiteY12" fmla="*/ 849 h 29601"/>
                  <a:gd name="connsiteX13" fmla="*/ 103266 w 127807"/>
                  <a:gd name="connsiteY13" fmla="*/ 3564 h 29601"/>
                  <a:gd name="connsiteX14" fmla="*/ 127808 w 127807"/>
                  <a:gd name="connsiteY14" fmla="*/ 23060 h 29601"/>
                  <a:gd name="connsiteX15" fmla="*/ 116656 w 127807"/>
                  <a:gd name="connsiteY15" fmla="*/ 12124 h 29601"/>
                  <a:gd name="connsiteX16" fmla="*/ 102643 w 127807"/>
                  <a:gd name="connsiteY16" fmla="*/ 5348 h 29601"/>
                  <a:gd name="connsiteX17" fmla="*/ 71810 w 127807"/>
                  <a:gd name="connsiteY17" fmla="*/ 4533 h 29601"/>
                  <a:gd name="connsiteX18" fmla="*/ 69580 w 127807"/>
                  <a:gd name="connsiteY18" fmla="*/ 3095 h 29601"/>
                  <a:gd name="connsiteX19" fmla="*/ 71037 w 127807"/>
                  <a:gd name="connsiteY19" fmla="*/ 928 h 29601"/>
                  <a:gd name="connsiteX20" fmla="*/ 71049 w 127807"/>
                  <a:gd name="connsiteY20" fmla="*/ 926 h 29601"/>
                  <a:gd name="connsiteX21" fmla="*/ 71180 w 127807"/>
                  <a:gd name="connsiteY21" fmla="*/ 849 h 29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27807" h="29601">
                    <a:moveTo>
                      <a:pt x="30964" y="9017"/>
                    </a:moveTo>
                    <a:cubicBezTo>
                      <a:pt x="27469" y="8816"/>
                      <a:pt x="23962" y="8937"/>
                      <a:pt x="20489" y="9378"/>
                    </a:cubicBezTo>
                    <a:cubicBezTo>
                      <a:pt x="17051" y="9778"/>
                      <a:pt x="13736" y="10839"/>
                      <a:pt x="10722" y="12501"/>
                    </a:cubicBezTo>
                    <a:cubicBezTo>
                      <a:pt x="7722" y="14254"/>
                      <a:pt x="5246" y="16754"/>
                      <a:pt x="3538" y="19745"/>
                    </a:cubicBezTo>
                    <a:cubicBezTo>
                      <a:pt x="1831" y="22822"/>
                      <a:pt x="639" y="26152"/>
                      <a:pt x="1" y="29605"/>
                    </a:cubicBezTo>
                    <a:cubicBezTo>
                      <a:pt x="340" y="26050"/>
                      <a:pt x="1249" y="22573"/>
                      <a:pt x="2692" y="19307"/>
                    </a:cubicBezTo>
                    <a:cubicBezTo>
                      <a:pt x="4260" y="15958"/>
                      <a:pt x="6679" y="13077"/>
                      <a:pt x="9706" y="10955"/>
                    </a:cubicBezTo>
                    <a:cubicBezTo>
                      <a:pt x="12814" y="8860"/>
                      <a:pt x="16302" y="7397"/>
                      <a:pt x="19974" y="6648"/>
                    </a:cubicBezTo>
                    <a:cubicBezTo>
                      <a:pt x="23589" y="5863"/>
                      <a:pt x="27265" y="5417"/>
                      <a:pt x="30964" y="5310"/>
                    </a:cubicBezTo>
                    <a:cubicBezTo>
                      <a:pt x="31994" y="5253"/>
                      <a:pt x="32875" y="6041"/>
                      <a:pt x="32933" y="7071"/>
                    </a:cubicBezTo>
                    <a:cubicBezTo>
                      <a:pt x="32968" y="8096"/>
                      <a:pt x="32166" y="8956"/>
                      <a:pt x="31141" y="8993"/>
                    </a:cubicBezTo>
                    <a:lnTo>
                      <a:pt x="30964" y="9017"/>
                    </a:lnTo>
                    <a:close/>
                    <a:moveTo>
                      <a:pt x="71180" y="849"/>
                    </a:moveTo>
                    <a:cubicBezTo>
                      <a:pt x="81936" y="-880"/>
                      <a:pt x="92953" y="52"/>
                      <a:pt x="103266" y="3564"/>
                    </a:cubicBezTo>
                    <a:cubicBezTo>
                      <a:pt x="113368" y="7188"/>
                      <a:pt x="121993" y="14040"/>
                      <a:pt x="127808" y="23060"/>
                    </a:cubicBezTo>
                    <a:cubicBezTo>
                      <a:pt x="124703" y="18839"/>
                      <a:pt x="120937" y="15146"/>
                      <a:pt x="116656" y="12124"/>
                    </a:cubicBezTo>
                    <a:cubicBezTo>
                      <a:pt x="112380" y="9126"/>
                      <a:pt x="107649" y="6838"/>
                      <a:pt x="102643" y="5348"/>
                    </a:cubicBezTo>
                    <a:cubicBezTo>
                      <a:pt x="92586" y="2565"/>
                      <a:pt x="82001" y="2285"/>
                      <a:pt x="71810" y="4533"/>
                    </a:cubicBezTo>
                    <a:cubicBezTo>
                      <a:pt x="70799" y="4743"/>
                      <a:pt x="69806" y="4102"/>
                      <a:pt x="69580" y="3095"/>
                    </a:cubicBezTo>
                    <a:cubicBezTo>
                      <a:pt x="69384" y="2094"/>
                      <a:pt x="70036" y="1124"/>
                      <a:pt x="71037" y="928"/>
                    </a:cubicBezTo>
                    <a:cubicBezTo>
                      <a:pt x="71041" y="927"/>
                      <a:pt x="71044" y="926"/>
                      <a:pt x="71049" y="926"/>
                    </a:cubicBezTo>
                    <a:lnTo>
                      <a:pt x="71180" y="849"/>
                    </a:lnTo>
                    <a:close/>
                  </a:path>
                </a:pathLst>
              </a:custGeom>
              <a:solidFill>
                <a:srgbClr val="44392E"/>
              </a:solidFill>
              <a:ln w="7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10EBD8BB-48A1-444A-9845-EA1CDB20EAC4}"/>
                  </a:ext>
                </a:extLst>
              </p:cNvPr>
              <p:cNvSpPr/>
              <p:nvPr/>
            </p:nvSpPr>
            <p:spPr>
              <a:xfrm>
                <a:off x="6216646" y="2909191"/>
                <a:ext cx="32933" cy="24303"/>
              </a:xfrm>
              <a:custGeom>
                <a:avLst/>
                <a:gdLst>
                  <a:gd name="connsiteX0" fmla="*/ 1970 w 32933"/>
                  <a:gd name="connsiteY0" fmla="*/ 4 h 24303"/>
                  <a:gd name="connsiteX1" fmla="*/ 12961 w 32933"/>
                  <a:gd name="connsiteY1" fmla="*/ 1334 h 24303"/>
                  <a:gd name="connsiteX2" fmla="*/ 23228 w 32933"/>
                  <a:gd name="connsiteY2" fmla="*/ 5641 h 24303"/>
                  <a:gd name="connsiteX3" fmla="*/ 30227 w 32933"/>
                  <a:gd name="connsiteY3" fmla="*/ 14001 h 24303"/>
                  <a:gd name="connsiteX4" fmla="*/ 32934 w 32933"/>
                  <a:gd name="connsiteY4" fmla="*/ 24307 h 24303"/>
                  <a:gd name="connsiteX5" fmla="*/ 29396 w 32933"/>
                  <a:gd name="connsiteY5" fmla="*/ 14439 h 24303"/>
                  <a:gd name="connsiteX6" fmla="*/ 22213 w 32933"/>
                  <a:gd name="connsiteY6" fmla="*/ 7194 h 24303"/>
                  <a:gd name="connsiteX7" fmla="*/ 12445 w 32933"/>
                  <a:gd name="connsiteY7" fmla="*/ 4072 h 24303"/>
                  <a:gd name="connsiteX8" fmla="*/ 1970 w 32933"/>
                  <a:gd name="connsiteY8" fmla="*/ 3711 h 24303"/>
                  <a:gd name="connsiteX9" fmla="*/ 302 w 32933"/>
                  <a:gd name="connsiteY9" fmla="*/ 2865 h 24303"/>
                  <a:gd name="connsiteX10" fmla="*/ 209 w 32933"/>
                  <a:gd name="connsiteY10" fmla="*/ 1019 h 24303"/>
                  <a:gd name="connsiteX11" fmla="*/ 1794 w 32933"/>
                  <a:gd name="connsiteY11" fmla="*/ 19 h 24303"/>
                  <a:gd name="connsiteX12" fmla="*/ 1970 w 32933"/>
                  <a:gd name="connsiteY12" fmla="*/ 4 h 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933" h="24303">
                    <a:moveTo>
                      <a:pt x="1970" y="4"/>
                    </a:moveTo>
                    <a:cubicBezTo>
                      <a:pt x="5662" y="119"/>
                      <a:pt x="9346" y="557"/>
                      <a:pt x="12961" y="1334"/>
                    </a:cubicBezTo>
                    <a:cubicBezTo>
                      <a:pt x="16645" y="2088"/>
                      <a:pt x="20136" y="3557"/>
                      <a:pt x="23228" y="5641"/>
                    </a:cubicBezTo>
                    <a:cubicBezTo>
                      <a:pt x="26266" y="7779"/>
                      <a:pt x="28681" y="10663"/>
                      <a:pt x="30227" y="14001"/>
                    </a:cubicBezTo>
                    <a:cubicBezTo>
                      <a:pt x="31673" y="17277"/>
                      <a:pt x="32588" y="20746"/>
                      <a:pt x="32934" y="24307"/>
                    </a:cubicBezTo>
                    <a:cubicBezTo>
                      <a:pt x="32294" y="20848"/>
                      <a:pt x="31100" y="17516"/>
                      <a:pt x="29396" y="14439"/>
                    </a:cubicBezTo>
                    <a:cubicBezTo>
                      <a:pt x="27680" y="11434"/>
                      <a:pt x="25203" y="8936"/>
                      <a:pt x="22213" y="7194"/>
                    </a:cubicBezTo>
                    <a:cubicBezTo>
                      <a:pt x="19190" y="5532"/>
                      <a:pt x="15873" y="4472"/>
                      <a:pt x="12445" y="4072"/>
                    </a:cubicBezTo>
                    <a:cubicBezTo>
                      <a:pt x="8972" y="3631"/>
                      <a:pt x="5466" y="3510"/>
                      <a:pt x="1970" y="3711"/>
                    </a:cubicBezTo>
                    <a:cubicBezTo>
                      <a:pt x="1304" y="3743"/>
                      <a:pt x="670" y="3421"/>
                      <a:pt x="302" y="2865"/>
                    </a:cubicBezTo>
                    <a:cubicBezTo>
                      <a:pt x="-64" y="2312"/>
                      <a:pt x="-99" y="1605"/>
                      <a:pt x="209" y="1019"/>
                    </a:cubicBezTo>
                    <a:cubicBezTo>
                      <a:pt x="522" y="428"/>
                      <a:pt x="1125" y="47"/>
                      <a:pt x="1794" y="19"/>
                    </a:cubicBezTo>
                    <a:lnTo>
                      <a:pt x="1970" y="4"/>
                    </a:lnTo>
                    <a:close/>
                  </a:path>
                </a:pathLst>
              </a:custGeom>
              <a:solidFill>
                <a:srgbClr val="44392E"/>
              </a:solidFill>
              <a:ln w="7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F7A5A16B-C4C3-44CD-8B70-4E5BCF111717}"/>
                  </a:ext>
                </a:extLst>
              </p:cNvPr>
              <p:cNvSpPr/>
              <p:nvPr/>
            </p:nvSpPr>
            <p:spPr>
              <a:xfrm>
                <a:off x="6178892" y="2736868"/>
                <a:ext cx="27779" cy="27241"/>
              </a:xfrm>
              <a:custGeom>
                <a:avLst/>
                <a:gdLst>
                  <a:gd name="connsiteX0" fmla="*/ 27780 w 27779"/>
                  <a:gd name="connsiteY0" fmla="*/ 13624 h 27241"/>
                  <a:gd name="connsiteX1" fmla="*/ 13890 w 27779"/>
                  <a:gd name="connsiteY1" fmla="*/ 27245 h 27241"/>
                  <a:gd name="connsiteX2" fmla="*/ 1 w 27779"/>
                  <a:gd name="connsiteY2" fmla="*/ 13624 h 27241"/>
                  <a:gd name="connsiteX3" fmla="*/ 13890 w 27779"/>
                  <a:gd name="connsiteY3" fmla="*/ 3 h 27241"/>
                  <a:gd name="connsiteX4" fmla="*/ 27780 w 27779"/>
                  <a:gd name="connsiteY4" fmla="*/ 13624 h 27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779" h="27241">
                    <a:moveTo>
                      <a:pt x="27780" y="13624"/>
                    </a:moveTo>
                    <a:cubicBezTo>
                      <a:pt x="27780" y="21147"/>
                      <a:pt x="21561" y="27245"/>
                      <a:pt x="13890" y="27245"/>
                    </a:cubicBezTo>
                    <a:cubicBezTo>
                      <a:pt x="6219" y="27245"/>
                      <a:pt x="1" y="21147"/>
                      <a:pt x="1" y="13624"/>
                    </a:cubicBezTo>
                    <a:cubicBezTo>
                      <a:pt x="1" y="6102"/>
                      <a:pt x="6219" y="3"/>
                      <a:pt x="13890" y="3"/>
                    </a:cubicBezTo>
                    <a:cubicBezTo>
                      <a:pt x="21561" y="3"/>
                      <a:pt x="27780" y="6102"/>
                      <a:pt x="27780" y="13624"/>
                    </a:cubicBezTo>
                    <a:close/>
                  </a:path>
                </a:pathLst>
              </a:custGeom>
              <a:solidFill>
                <a:srgbClr val="FFFFFF"/>
              </a:solidFill>
              <a:ln w="7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38" name="내용 개체 틀 7">
                <a:extLst>
                  <a:ext uri="{FF2B5EF4-FFF2-40B4-BE49-F238E27FC236}">
                    <a16:creationId xmlns:a16="http://schemas.microsoft.com/office/drawing/2014/main" id="{CD11908F-97F7-4214-B9F8-103CDD7C0868}"/>
                  </a:ext>
                </a:extLst>
              </p:cNvPr>
              <p:cNvGrpSpPr/>
              <p:nvPr/>
            </p:nvGrpSpPr>
            <p:grpSpPr>
              <a:xfrm>
                <a:off x="6183722" y="2742429"/>
                <a:ext cx="18142" cy="16935"/>
                <a:chOff x="6183722" y="2742429"/>
                <a:chExt cx="18142" cy="16935"/>
              </a:xfrm>
            </p:grpSpPr>
            <p:sp>
              <p:nvSpPr>
                <p:cNvPr id="39" name="자유형: 도형 38">
                  <a:extLst>
                    <a:ext uri="{FF2B5EF4-FFF2-40B4-BE49-F238E27FC236}">
                      <a16:creationId xmlns:a16="http://schemas.microsoft.com/office/drawing/2014/main" id="{1D51BC06-D72B-49B6-A611-3C63B04E66E2}"/>
                    </a:ext>
                  </a:extLst>
                </p:cNvPr>
                <p:cNvSpPr/>
                <p:nvPr/>
              </p:nvSpPr>
              <p:spPr>
                <a:xfrm>
                  <a:off x="6183722" y="2742429"/>
                  <a:ext cx="17289" cy="16935"/>
                </a:xfrm>
                <a:custGeom>
                  <a:avLst/>
                  <a:gdLst>
                    <a:gd name="connsiteX0" fmla="*/ 17308 w 17289"/>
                    <a:gd name="connsiteY0" fmla="*/ 8472 h 16935"/>
                    <a:gd name="connsiteX1" fmla="*/ 8664 w 17289"/>
                    <a:gd name="connsiteY1" fmla="*/ 16940 h 16935"/>
                    <a:gd name="connsiteX2" fmla="*/ 19 w 17289"/>
                    <a:gd name="connsiteY2" fmla="*/ 8472 h 16935"/>
                    <a:gd name="connsiteX3" fmla="*/ 8664 w 17289"/>
                    <a:gd name="connsiteY3" fmla="*/ 4 h 16935"/>
                    <a:gd name="connsiteX4" fmla="*/ 17308 w 17289"/>
                    <a:gd name="connsiteY4" fmla="*/ 8472 h 16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89" h="16935">
                      <a:moveTo>
                        <a:pt x="17308" y="8472"/>
                      </a:moveTo>
                      <a:cubicBezTo>
                        <a:pt x="17308" y="13149"/>
                        <a:pt x="13438" y="16940"/>
                        <a:pt x="8664" y="16940"/>
                      </a:cubicBezTo>
                      <a:cubicBezTo>
                        <a:pt x="3890" y="16940"/>
                        <a:pt x="19" y="13149"/>
                        <a:pt x="19" y="8472"/>
                      </a:cubicBezTo>
                      <a:cubicBezTo>
                        <a:pt x="19" y="3795"/>
                        <a:pt x="3890" y="4"/>
                        <a:pt x="8664" y="4"/>
                      </a:cubicBezTo>
                      <a:cubicBezTo>
                        <a:pt x="13438" y="4"/>
                        <a:pt x="17308" y="3795"/>
                        <a:pt x="17308" y="8472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74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0" name="자유형: 도형 39">
                  <a:extLst>
                    <a:ext uri="{FF2B5EF4-FFF2-40B4-BE49-F238E27FC236}">
                      <a16:creationId xmlns:a16="http://schemas.microsoft.com/office/drawing/2014/main" id="{FD5608DD-B893-4DFD-8AE9-BADC201C8722}"/>
                    </a:ext>
                  </a:extLst>
                </p:cNvPr>
                <p:cNvSpPr/>
                <p:nvPr/>
              </p:nvSpPr>
              <p:spPr>
                <a:xfrm>
                  <a:off x="6184784" y="2744559"/>
                  <a:ext cx="13874" cy="13639"/>
                </a:xfrm>
                <a:custGeom>
                  <a:avLst/>
                  <a:gdLst>
                    <a:gd name="connsiteX0" fmla="*/ 13894 w 13874"/>
                    <a:gd name="connsiteY0" fmla="*/ 11064 h 13639"/>
                    <a:gd name="connsiteX1" fmla="*/ 4465 w 13874"/>
                    <a:gd name="connsiteY1" fmla="*/ 9372 h 13639"/>
                    <a:gd name="connsiteX2" fmla="*/ 3096 w 13874"/>
                    <a:gd name="connsiteY2" fmla="*/ 4 h 13639"/>
                    <a:gd name="connsiteX3" fmla="*/ 1996 w 13874"/>
                    <a:gd name="connsiteY3" fmla="*/ 12018 h 13639"/>
                    <a:gd name="connsiteX4" fmla="*/ 13894 w 13874"/>
                    <a:gd name="connsiteY4" fmla="*/ 11064 h 13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874" h="13639">
                      <a:moveTo>
                        <a:pt x="13894" y="11064"/>
                      </a:moveTo>
                      <a:cubicBezTo>
                        <a:pt x="10678" y="12268"/>
                        <a:pt x="7061" y="11619"/>
                        <a:pt x="4465" y="9372"/>
                      </a:cubicBezTo>
                      <a:cubicBezTo>
                        <a:pt x="1988" y="6895"/>
                        <a:pt x="1431" y="3086"/>
                        <a:pt x="3096" y="4"/>
                      </a:cubicBezTo>
                      <a:cubicBezTo>
                        <a:pt x="-904" y="2796"/>
                        <a:pt x="-711" y="9372"/>
                        <a:pt x="1996" y="12018"/>
                      </a:cubicBezTo>
                      <a:cubicBezTo>
                        <a:pt x="4703" y="14655"/>
                        <a:pt x="10994" y="13902"/>
                        <a:pt x="13894" y="11064"/>
                      </a:cubicBezTo>
                      <a:close/>
                    </a:path>
                  </a:pathLst>
                </a:custGeom>
                <a:solidFill>
                  <a:srgbClr val="A0A0A0"/>
                </a:solidFill>
                <a:ln w="74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1" name="자유형: 도형 40">
                  <a:extLst>
                    <a:ext uri="{FF2B5EF4-FFF2-40B4-BE49-F238E27FC236}">
                      <a16:creationId xmlns:a16="http://schemas.microsoft.com/office/drawing/2014/main" id="{76C9B1B2-C253-43AC-90AC-6D33EE403CFB}"/>
                    </a:ext>
                  </a:extLst>
                </p:cNvPr>
                <p:cNvSpPr/>
                <p:nvPr/>
              </p:nvSpPr>
              <p:spPr>
                <a:xfrm>
                  <a:off x="6187714" y="2743097"/>
                  <a:ext cx="13398" cy="12360"/>
                </a:xfrm>
                <a:custGeom>
                  <a:avLst/>
                  <a:gdLst>
                    <a:gd name="connsiteX0" fmla="*/ 27 w 13398"/>
                    <a:gd name="connsiteY0" fmla="*/ 2397 h 12360"/>
                    <a:gd name="connsiteX1" fmla="*/ 8925 w 13398"/>
                    <a:gd name="connsiteY1" fmla="*/ 3212 h 12360"/>
                    <a:gd name="connsiteX2" fmla="*/ 10979 w 13398"/>
                    <a:gd name="connsiteY2" fmla="*/ 12365 h 12360"/>
                    <a:gd name="connsiteX3" fmla="*/ 11763 w 13398"/>
                    <a:gd name="connsiteY3" fmla="*/ 1597 h 12360"/>
                    <a:gd name="connsiteX4" fmla="*/ 19 w 13398"/>
                    <a:gd name="connsiteY4" fmla="*/ 2405 h 12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98" h="12360">
                      <a:moveTo>
                        <a:pt x="27" y="2397"/>
                      </a:moveTo>
                      <a:cubicBezTo>
                        <a:pt x="2950" y="1213"/>
                        <a:pt x="6280" y="1513"/>
                        <a:pt x="8925" y="3212"/>
                      </a:cubicBezTo>
                      <a:cubicBezTo>
                        <a:pt x="11440" y="5574"/>
                        <a:pt x="12248" y="9188"/>
                        <a:pt x="10979" y="12365"/>
                      </a:cubicBezTo>
                      <a:cubicBezTo>
                        <a:pt x="13625" y="9773"/>
                        <a:pt x="14455" y="4228"/>
                        <a:pt x="11763" y="1597"/>
                      </a:cubicBezTo>
                      <a:cubicBezTo>
                        <a:pt x="9072" y="-1010"/>
                        <a:pt x="2665" y="-187"/>
                        <a:pt x="19" y="240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4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2" name="자유형: 도형 41">
                  <a:extLst>
                    <a:ext uri="{FF2B5EF4-FFF2-40B4-BE49-F238E27FC236}">
                      <a16:creationId xmlns:a16="http://schemas.microsoft.com/office/drawing/2014/main" id="{4E6605F1-EE6E-4B60-A435-64F3586FAD18}"/>
                    </a:ext>
                  </a:extLst>
                </p:cNvPr>
                <p:cNvSpPr/>
                <p:nvPr/>
              </p:nvSpPr>
              <p:spPr>
                <a:xfrm>
                  <a:off x="6184437" y="2742437"/>
                  <a:ext cx="17427" cy="16458"/>
                </a:xfrm>
                <a:custGeom>
                  <a:avLst/>
                  <a:gdLst>
                    <a:gd name="connsiteX0" fmla="*/ 17447 w 17427"/>
                    <a:gd name="connsiteY0" fmla="*/ 8234 h 16458"/>
                    <a:gd name="connsiteX1" fmla="*/ 8733 w 17427"/>
                    <a:gd name="connsiteY1" fmla="*/ 16463 h 16458"/>
                    <a:gd name="connsiteX2" fmla="*/ 19 w 17427"/>
                    <a:gd name="connsiteY2" fmla="*/ 8234 h 16458"/>
                    <a:gd name="connsiteX3" fmla="*/ 8733 w 17427"/>
                    <a:gd name="connsiteY3" fmla="*/ 4 h 16458"/>
                    <a:gd name="connsiteX4" fmla="*/ 17447 w 17427"/>
                    <a:gd name="connsiteY4" fmla="*/ 8234 h 16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27" h="16458">
                      <a:moveTo>
                        <a:pt x="17447" y="8234"/>
                      </a:moveTo>
                      <a:cubicBezTo>
                        <a:pt x="17447" y="12778"/>
                        <a:pt x="13546" y="16463"/>
                        <a:pt x="8733" y="16463"/>
                      </a:cubicBezTo>
                      <a:cubicBezTo>
                        <a:pt x="3921" y="16463"/>
                        <a:pt x="19" y="12778"/>
                        <a:pt x="19" y="8234"/>
                      </a:cubicBezTo>
                      <a:cubicBezTo>
                        <a:pt x="19" y="3689"/>
                        <a:pt x="3921" y="4"/>
                        <a:pt x="8733" y="4"/>
                      </a:cubicBezTo>
                      <a:cubicBezTo>
                        <a:pt x="13546" y="4"/>
                        <a:pt x="17447" y="3689"/>
                        <a:pt x="17447" y="8234"/>
                      </a:cubicBezTo>
                      <a:close/>
                    </a:path>
                  </a:pathLst>
                </a:custGeom>
                <a:noFill/>
                <a:ln w="3742" cap="rnd">
                  <a:solidFill>
                    <a:srgbClr val="44392E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52595C3B-9DFA-41B0-BA03-956605422CA5}"/>
                  </a:ext>
                </a:extLst>
              </p:cNvPr>
              <p:cNvSpPr/>
              <p:nvPr/>
            </p:nvSpPr>
            <p:spPr>
              <a:xfrm>
                <a:off x="6038752" y="2736322"/>
                <a:ext cx="313973" cy="298998"/>
              </a:xfrm>
              <a:custGeom>
                <a:avLst/>
                <a:gdLst>
                  <a:gd name="connsiteX0" fmla="*/ 89580 w 313973"/>
                  <a:gd name="connsiteY0" fmla="*/ 47395 h 298998"/>
                  <a:gd name="connsiteX1" fmla="*/ 30361 w 313973"/>
                  <a:gd name="connsiteY1" fmla="*/ 152068 h 298998"/>
                  <a:gd name="connsiteX2" fmla="*/ 159606 w 313973"/>
                  <a:gd name="connsiteY2" fmla="*/ 270016 h 298998"/>
                  <a:gd name="connsiteX3" fmla="*/ 283607 w 313973"/>
                  <a:gd name="connsiteY3" fmla="*/ 146754 h 298998"/>
                  <a:gd name="connsiteX4" fmla="*/ 154353 w 313973"/>
                  <a:gd name="connsiteY4" fmla="*/ 28883 h 298998"/>
                  <a:gd name="connsiteX5" fmla="*/ 143401 w 313973"/>
                  <a:gd name="connsiteY5" fmla="*/ 24730 h 298998"/>
                  <a:gd name="connsiteX6" fmla="*/ 138710 w 313973"/>
                  <a:gd name="connsiteY6" fmla="*/ 14170 h 298998"/>
                  <a:gd name="connsiteX7" fmla="*/ 153730 w 313973"/>
                  <a:gd name="connsiteY7" fmla="*/ 4 h 298998"/>
                  <a:gd name="connsiteX8" fmla="*/ 313940 w 313973"/>
                  <a:gd name="connsiteY8" fmla="*/ 146177 h 298998"/>
                  <a:gd name="connsiteX9" fmla="*/ 160245 w 313973"/>
                  <a:gd name="connsiteY9" fmla="*/ 298965 h 298998"/>
                  <a:gd name="connsiteX10" fmla="*/ 35 w 313973"/>
                  <a:gd name="connsiteY10" fmla="*/ 152768 h 298998"/>
                  <a:gd name="connsiteX11" fmla="*/ 87081 w 313973"/>
                  <a:gd name="connsiteY11" fmla="*/ 15639 h 298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3973" h="298998">
                    <a:moveTo>
                      <a:pt x="89580" y="47395"/>
                    </a:moveTo>
                    <a:cubicBezTo>
                      <a:pt x="53203" y="69268"/>
                      <a:pt x="29399" y="108215"/>
                      <a:pt x="30361" y="152068"/>
                    </a:cubicBezTo>
                    <a:cubicBezTo>
                      <a:pt x="31806" y="218679"/>
                      <a:pt x="89680" y="271485"/>
                      <a:pt x="159606" y="270016"/>
                    </a:cubicBezTo>
                    <a:cubicBezTo>
                      <a:pt x="229540" y="268547"/>
                      <a:pt x="285053" y="213365"/>
                      <a:pt x="283607" y="146754"/>
                    </a:cubicBezTo>
                    <a:cubicBezTo>
                      <a:pt x="282153" y="80143"/>
                      <a:pt x="226109" y="28883"/>
                      <a:pt x="154353" y="28883"/>
                    </a:cubicBezTo>
                    <a:cubicBezTo>
                      <a:pt x="150298" y="28994"/>
                      <a:pt x="146363" y="27502"/>
                      <a:pt x="143401" y="24730"/>
                    </a:cubicBezTo>
                    <a:cubicBezTo>
                      <a:pt x="140474" y="21990"/>
                      <a:pt x="138781" y="18180"/>
                      <a:pt x="138710" y="14170"/>
                    </a:cubicBezTo>
                    <a:cubicBezTo>
                      <a:pt x="138710" y="6110"/>
                      <a:pt x="144447" y="4"/>
                      <a:pt x="153730" y="4"/>
                    </a:cubicBezTo>
                    <a:cubicBezTo>
                      <a:pt x="241960" y="4"/>
                      <a:pt x="312140" y="63630"/>
                      <a:pt x="313940" y="146177"/>
                    </a:cubicBezTo>
                    <a:cubicBezTo>
                      <a:pt x="315739" y="228723"/>
                      <a:pt x="246929" y="297134"/>
                      <a:pt x="160245" y="298965"/>
                    </a:cubicBezTo>
                    <a:cubicBezTo>
                      <a:pt x="73568" y="300787"/>
                      <a:pt x="1835" y="235322"/>
                      <a:pt x="35" y="152768"/>
                    </a:cubicBezTo>
                    <a:cubicBezTo>
                      <a:pt x="-1272" y="93010"/>
                      <a:pt x="34398" y="40696"/>
                      <a:pt x="87081" y="15639"/>
                    </a:cubicBezTo>
                  </a:path>
                </a:pathLst>
              </a:custGeom>
              <a:noFill/>
              <a:ln w="3742" cap="rnd">
                <a:solidFill>
                  <a:srgbClr val="44392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3EE76C0-0D14-4759-B46D-AD4A00D9C1AC}"/>
                  </a:ext>
                </a:extLst>
              </p:cNvPr>
              <p:cNvSpPr/>
              <p:nvPr/>
            </p:nvSpPr>
            <p:spPr>
              <a:xfrm>
                <a:off x="6142207" y="2773231"/>
                <a:ext cx="6960" cy="12751"/>
              </a:xfrm>
              <a:custGeom>
                <a:avLst/>
                <a:gdLst>
                  <a:gd name="connsiteX0" fmla="*/ 3469 w 6960"/>
                  <a:gd name="connsiteY0" fmla="*/ 11 h 12751"/>
                  <a:gd name="connsiteX1" fmla="*/ 6961 w 6960"/>
                  <a:gd name="connsiteY1" fmla="*/ 6648 h 12751"/>
                  <a:gd name="connsiteX2" fmla="*/ 3469 w 6960"/>
                  <a:gd name="connsiteY2" fmla="*/ 12755 h 12751"/>
                  <a:gd name="connsiteX3" fmla="*/ 1 w 6960"/>
                  <a:gd name="connsiteY3" fmla="*/ 6618 h 12751"/>
                  <a:gd name="connsiteX4" fmla="*/ 3469 w 6960"/>
                  <a:gd name="connsiteY4" fmla="*/ 4 h 12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60" h="12751">
                    <a:moveTo>
                      <a:pt x="3469" y="11"/>
                    </a:moveTo>
                    <a:cubicBezTo>
                      <a:pt x="4092" y="3364"/>
                      <a:pt x="4792" y="5472"/>
                      <a:pt x="6961" y="6648"/>
                    </a:cubicBezTo>
                    <a:cubicBezTo>
                      <a:pt x="4853" y="7256"/>
                      <a:pt x="4031" y="9633"/>
                      <a:pt x="3469" y="12755"/>
                    </a:cubicBezTo>
                    <a:cubicBezTo>
                      <a:pt x="2946" y="9863"/>
                      <a:pt x="2054" y="7271"/>
                      <a:pt x="1" y="6618"/>
                    </a:cubicBezTo>
                    <a:cubicBezTo>
                      <a:pt x="1923" y="6056"/>
                      <a:pt x="2915" y="3511"/>
                      <a:pt x="3469" y="4"/>
                    </a:cubicBezTo>
                    <a:close/>
                  </a:path>
                </a:pathLst>
              </a:custGeom>
              <a:solidFill>
                <a:srgbClr val="FCDF35"/>
              </a:solidFill>
              <a:ln w="7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52FABF1B-EB54-4B77-BB5F-934B6B520E41}"/>
                  </a:ext>
                </a:extLst>
              </p:cNvPr>
              <p:cNvSpPr/>
              <p:nvPr/>
            </p:nvSpPr>
            <p:spPr>
              <a:xfrm>
                <a:off x="6155343" y="2758895"/>
                <a:ext cx="7583" cy="13920"/>
              </a:xfrm>
              <a:custGeom>
                <a:avLst/>
                <a:gdLst>
                  <a:gd name="connsiteX0" fmla="*/ 3792 w 7583"/>
                  <a:gd name="connsiteY0" fmla="*/ 4 h 13920"/>
                  <a:gd name="connsiteX1" fmla="*/ 7584 w 7583"/>
                  <a:gd name="connsiteY1" fmla="*/ 7233 h 13920"/>
                  <a:gd name="connsiteX2" fmla="*/ 3792 w 7583"/>
                  <a:gd name="connsiteY2" fmla="*/ 13924 h 13920"/>
                  <a:gd name="connsiteX3" fmla="*/ 1 w 7583"/>
                  <a:gd name="connsiteY3" fmla="*/ 7233 h 13920"/>
                  <a:gd name="connsiteX4" fmla="*/ 3792 w 7583"/>
                  <a:gd name="connsiteY4" fmla="*/ 4 h 13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3" h="13920">
                    <a:moveTo>
                      <a:pt x="3792" y="4"/>
                    </a:moveTo>
                    <a:cubicBezTo>
                      <a:pt x="4461" y="3657"/>
                      <a:pt x="5223" y="5972"/>
                      <a:pt x="7584" y="7233"/>
                    </a:cubicBezTo>
                    <a:cubicBezTo>
                      <a:pt x="5307" y="7910"/>
                      <a:pt x="4400" y="10502"/>
                      <a:pt x="3792" y="13924"/>
                    </a:cubicBezTo>
                    <a:cubicBezTo>
                      <a:pt x="3200" y="10794"/>
                      <a:pt x="2200" y="7956"/>
                      <a:pt x="1" y="7233"/>
                    </a:cubicBezTo>
                    <a:cubicBezTo>
                      <a:pt x="2100" y="6595"/>
                      <a:pt x="3108" y="3811"/>
                      <a:pt x="3792" y="4"/>
                    </a:cubicBezTo>
                    <a:close/>
                  </a:path>
                </a:pathLst>
              </a:custGeom>
              <a:solidFill>
                <a:srgbClr val="45F0F4"/>
              </a:solidFill>
              <a:ln w="7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347E9269-7B39-4888-9F7A-BCB6783CA568}"/>
                  </a:ext>
                </a:extLst>
              </p:cNvPr>
              <p:cNvSpPr/>
              <p:nvPr/>
            </p:nvSpPr>
            <p:spPr>
              <a:xfrm>
                <a:off x="6141507" y="2736322"/>
                <a:ext cx="6368" cy="12059"/>
              </a:xfrm>
              <a:custGeom>
                <a:avLst/>
                <a:gdLst>
                  <a:gd name="connsiteX0" fmla="*/ 3185 w 6368"/>
                  <a:gd name="connsiteY0" fmla="*/ 4 h 12059"/>
                  <a:gd name="connsiteX1" fmla="*/ 6369 w 6368"/>
                  <a:gd name="connsiteY1" fmla="*/ 6249 h 12059"/>
                  <a:gd name="connsiteX2" fmla="*/ 3185 w 6368"/>
                  <a:gd name="connsiteY2" fmla="*/ 12063 h 12059"/>
                  <a:gd name="connsiteX3" fmla="*/ 1 w 6368"/>
                  <a:gd name="connsiteY3" fmla="*/ 6249 h 12059"/>
                  <a:gd name="connsiteX4" fmla="*/ 3185 w 6368"/>
                  <a:gd name="connsiteY4" fmla="*/ 4 h 1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68" h="12059">
                    <a:moveTo>
                      <a:pt x="3185" y="4"/>
                    </a:moveTo>
                    <a:cubicBezTo>
                      <a:pt x="3738" y="3126"/>
                      <a:pt x="4377" y="5172"/>
                      <a:pt x="6369" y="6249"/>
                    </a:cubicBezTo>
                    <a:cubicBezTo>
                      <a:pt x="4446" y="6825"/>
                      <a:pt x="3692" y="9094"/>
                      <a:pt x="3185" y="12063"/>
                    </a:cubicBezTo>
                    <a:cubicBezTo>
                      <a:pt x="2692" y="9325"/>
                      <a:pt x="1877" y="6871"/>
                      <a:pt x="1" y="6249"/>
                    </a:cubicBezTo>
                    <a:cubicBezTo>
                      <a:pt x="1769" y="5718"/>
                      <a:pt x="2615" y="3295"/>
                      <a:pt x="3185" y="4"/>
                    </a:cubicBezTo>
                    <a:close/>
                  </a:path>
                </a:pathLst>
              </a:custGeom>
              <a:solidFill>
                <a:srgbClr val="EF52D1"/>
              </a:solidFill>
              <a:ln w="7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D6B532-E28E-4A8F-A8E5-D9505F91DD98}"/>
                </a:ext>
              </a:extLst>
            </p:cNvPr>
            <p:cNvSpPr txBox="1"/>
            <p:nvPr/>
          </p:nvSpPr>
          <p:spPr>
            <a:xfrm>
              <a:off x="6357591" y="2708920"/>
              <a:ext cx="2620987" cy="33855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sz="1600" dirty="0" err="1">
                  <a:solidFill>
                    <a:schemeClr val="bg1">
                      <a:lumMod val="85000"/>
                    </a:schemeClr>
                  </a:solidFill>
                </a:rPr>
                <a:t>CryptoKitties</a:t>
              </a: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 (2017-11-28)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1CFC11C3-46F7-4E40-835E-313C44AD4494}"/>
              </a:ext>
            </a:extLst>
          </p:cNvPr>
          <p:cNvGrpSpPr/>
          <p:nvPr/>
        </p:nvGrpSpPr>
        <p:grpSpPr>
          <a:xfrm>
            <a:off x="3935236" y="4792178"/>
            <a:ext cx="2919787" cy="338554"/>
            <a:chOff x="3935236" y="4792178"/>
            <a:chExt cx="2919787" cy="33855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6953D12-1210-4938-BCF3-4C28852E8345}"/>
                </a:ext>
              </a:extLst>
            </p:cNvPr>
            <p:cNvSpPr txBox="1"/>
            <p:nvPr/>
          </p:nvSpPr>
          <p:spPr>
            <a:xfrm>
              <a:off x="4234036" y="4792178"/>
              <a:ext cx="2620987" cy="33855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sz="1600" dirty="0" err="1">
                  <a:solidFill>
                    <a:schemeClr val="bg1">
                      <a:lumMod val="85000"/>
                    </a:schemeClr>
                  </a:solidFill>
                </a:rPr>
                <a:t>Cryptopunks</a:t>
              </a: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 (2017-06-20)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F7104606-7058-4D3D-8C10-BA795E133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5236" y="4812055"/>
              <a:ext cx="298800" cy="298800"/>
            </a:xfrm>
            <a:prstGeom prst="rect">
              <a:avLst/>
            </a:prstGeom>
          </p:spPr>
        </p:pic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40C35CDC-C4F7-423E-AF64-AC88F34EE8A2}"/>
              </a:ext>
            </a:extLst>
          </p:cNvPr>
          <p:cNvSpPr txBox="1"/>
          <p:nvPr/>
        </p:nvSpPr>
        <p:spPr>
          <a:xfrm>
            <a:off x="2895364" y="3568860"/>
            <a:ext cx="2620988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ETH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전송 비용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: 1050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원</a:t>
            </a: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54EB1556-08F2-4FFC-9F07-BD61A5D0DDD4}"/>
              </a:ext>
            </a:extLst>
          </p:cNvPr>
          <p:cNvGrpSpPr/>
          <p:nvPr/>
        </p:nvGrpSpPr>
        <p:grpSpPr>
          <a:xfrm>
            <a:off x="7668084" y="5409892"/>
            <a:ext cx="2939826" cy="338554"/>
            <a:chOff x="7668084" y="5409892"/>
            <a:chExt cx="2939826" cy="338554"/>
          </a:xfrm>
        </p:grpSpPr>
        <p:pic>
          <p:nvPicPr>
            <p:cNvPr id="92" name="그래픽 91">
              <a:extLst>
                <a:ext uri="{FF2B5EF4-FFF2-40B4-BE49-F238E27FC236}">
                  <a16:creationId xmlns:a16="http://schemas.microsoft.com/office/drawing/2014/main" id="{7EFA7610-4EEE-4F64-B276-204957065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68084" y="5409969"/>
              <a:ext cx="338400" cy="338400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776F960-8B9D-4B75-996A-E8099D22BBBC}"/>
                </a:ext>
              </a:extLst>
            </p:cNvPr>
            <p:cNvSpPr txBox="1"/>
            <p:nvPr/>
          </p:nvSpPr>
          <p:spPr>
            <a:xfrm>
              <a:off x="7986923" y="5409892"/>
              <a:ext cx="2620987" cy="33855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sz="1600" dirty="0" err="1">
                  <a:solidFill>
                    <a:schemeClr val="bg1">
                      <a:lumMod val="85000"/>
                    </a:schemeClr>
                  </a:solidFill>
                </a:rPr>
                <a:t>OpenSea</a:t>
              </a: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</a:rPr>
                <a:t> (2021-09-17)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86614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88E25A5-47C0-4E48-BAF9-EC3260D1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55A96-DFA2-440A-B31E-E0D138894B17}"/>
              </a:ext>
            </a:extLst>
          </p:cNvPr>
          <p:cNvSpPr txBox="1"/>
          <p:nvPr/>
        </p:nvSpPr>
        <p:spPr>
          <a:xfrm>
            <a:off x="6528048" y="4077072"/>
            <a:ext cx="2761077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Base Fee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025431-0554-4368-B455-19B3B3FC297E}"/>
              </a:ext>
            </a:extLst>
          </p:cNvPr>
          <p:cNvSpPr txBox="1"/>
          <p:nvPr/>
        </p:nvSpPr>
        <p:spPr>
          <a:xfrm>
            <a:off x="6528048" y="3707740"/>
            <a:ext cx="2761077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Max Priority Fee Per Gas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14EC77-3996-4CA6-ABC4-F528E3868602}"/>
              </a:ext>
            </a:extLst>
          </p:cNvPr>
          <p:cNvSpPr txBox="1"/>
          <p:nvPr/>
        </p:nvSpPr>
        <p:spPr>
          <a:xfrm>
            <a:off x="3651605" y="3892406"/>
            <a:ext cx="1940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Max Fee Per Gas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왼쪽 대괄호 6">
            <a:extLst>
              <a:ext uri="{FF2B5EF4-FFF2-40B4-BE49-F238E27FC236}">
                <a16:creationId xmlns:a16="http://schemas.microsoft.com/office/drawing/2014/main" id="{89BE4205-12DF-46CA-AADE-7382F78E4194}"/>
              </a:ext>
            </a:extLst>
          </p:cNvPr>
          <p:cNvSpPr/>
          <p:nvPr/>
        </p:nvSpPr>
        <p:spPr>
          <a:xfrm>
            <a:off x="5879976" y="3707740"/>
            <a:ext cx="72008" cy="738664"/>
          </a:xfrm>
          <a:prstGeom prst="leftBracke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1D6515-1398-455E-AC86-2F0483CAD3AC}"/>
              </a:ext>
            </a:extLst>
          </p:cNvPr>
          <p:cNvSpPr txBox="1"/>
          <p:nvPr/>
        </p:nvSpPr>
        <p:spPr>
          <a:xfrm>
            <a:off x="2011642" y="4815736"/>
            <a:ext cx="8424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Max Priority Fee : Base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Fee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에서 추가 지불할 최대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Fee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Max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Fee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Base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Fee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+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Max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Priority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Fee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의 최대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Fee -&gt; Base Fee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의 유동성 때문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Max Fee &gt; Base Fee + Max Priority Fee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Max Fee &gt; Max Priority Fee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0A0DB-41A5-4C6A-8730-A490E370AAD7}"/>
              </a:ext>
            </a:extLst>
          </p:cNvPr>
          <p:cNvSpPr txBox="1"/>
          <p:nvPr/>
        </p:nvSpPr>
        <p:spPr>
          <a:xfrm>
            <a:off x="233636" y="628694"/>
            <a:ext cx="322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EIP-1559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배경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높은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Gas Fee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8785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2A2CDE4-8B69-47E1-B825-D1F03DD5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</a:t>
            </a:r>
            <a:r>
              <a:rPr lang="en-US" altLang="ko-KR" dirty="0"/>
              <a:t>Type 2 (EIP-1559: Fee market change for ETH 1.0 chain, London </a:t>
            </a:r>
            <a:r>
              <a:rPr lang="en-US" altLang="ko-KR" dirty="0" err="1"/>
              <a:t>hardfor</a:t>
            </a:r>
            <a:r>
              <a:rPr lang="en-US" altLang="ko-KR" dirty="0"/>
              <a:t>, #12,965,000, 2021-08-05 12:33:42 UTC)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71F70C3-6208-43C6-9F81-9D92DD7BE5BF}"/>
              </a:ext>
            </a:extLst>
          </p:cNvPr>
          <p:cNvGraphicFramePr>
            <a:graphicFrameLocks noGrp="1"/>
          </p:cNvGraphicFramePr>
          <p:nvPr/>
        </p:nvGraphicFramePr>
        <p:xfrm>
          <a:off x="241300" y="657225"/>
          <a:ext cx="11759356" cy="5770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22252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  <a:gridCol w="2314892">
                  <a:extLst>
                    <a:ext uri="{9D8B030D-6E8A-4147-A177-3AD203B41FA5}">
                      <a16:colId xmlns:a16="http://schemas.microsoft.com/office/drawing/2014/main" val="454166344"/>
                    </a:ext>
                  </a:extLst>
                </a:gridCol>
                <a:gridCol w="7622212">
                  <a:extLst>
                    <a:ext uri="{9D8B030D-6E8A-4147-A177-3AD203B41FA5}">
                      <a16:colId xmlns:a16="http://schemas.microsoft.com/office/drawing/2014/main" val="953911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12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type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unsigned 8bit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0x02</a:t>
                      </a:r>
                      <a:endParaRPr lang="en-US" altLang="ko-KR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0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chainId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블록체인 </a:t>
                      </a:r>
                      <a:r>
                        <a:rPr lang="en-US" altLang="ko-KR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chainId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(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hlinkClick r:id="rId3"/>
                        </a:rPr>
                        <a:t>EIP-155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: Simple replay attack protection),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  <a:hlinkClick r:id="rId4"/>
                        </a:rPr>
                        <a:t>chainlist.org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03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nonce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 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발신자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(sender)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가 전송한 트랜잭션 수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트랜잭션 순서 보장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이중지불 방지 등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9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rgbClr val="00C8EB"/>
                          </a:solidFill>
                        </a:rPr>
                        <a:t>maxPriorityFee</a:t>
                      </a:r>
                      <a:br>
                        <a:rPr lang="en-US" altLang="ko-KR" sz="1600" b="1" dirty="0">
                          <a:solidFill>
                            <a:srgbClr val="00C8EB"/>
                          </a:solidFill>
                        </a:rPr>
                      </a:br>
                      <a:r>
                        <a:rPr lang="en-US" altLang="ko-KR" sz="1600" b="1" dirty="0" err="1">
                          <a:solidFill>
                            <a:srgbClr val="00C8EB"/>
                          </a:solidFill>
                        </a:rPr>
                        <a:t>PerGas</a:t>
                      </a:r>
                      <a:endParaRPr lang="ko-KR" altLang="en-US" sz="1600" b="1" dirty="0">
                        <a:solidFill>
                          <a:srgbClr val="00C8E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 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당 최대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priority fee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63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rgbClr val="00C8EB"/>
                          </a:solidFill>
                        </a:rPr>
                        <a:t>maxFeePerGas</a:t>
                      </a:r>
                      <a:endParaRPr lang="ko-KR" altLang="en-US" sz="1600" b="1" dirty="0">
                        <a:solidFill>
                          <a:srgbClr val="00C8E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 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당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최대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fee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52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gasLimit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 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트랜잭션 수행에 사용할 최대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gas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88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C8EB"/>
                          </a:solidFill>
                        </a:rPr>
                        <a:t>destination</a:t>
                      </a:r>
                      <a:endParaRPr lang="ko-KR" altLang="en-US" sz="1600" b="1" dirty="0">
                        <a:solidFill>
                          <a:srgbClr val="00C8E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160bit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메시지 콜 수신자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(recipient), </a:t>
                      </a:r>
                      <a:r>
                        <a:rPr lang="ko-KR" alt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컨트랙트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생성인 경우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0x0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사용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(= legacy.to)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98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00C8EB"/>
                          </a:solidFill>
                        </a:rPr>
                        <a:t>amount</a:t>
                      </a:r>
                      <a:endParaRPr lang="ko-KR" altLang="en-US" sz="1600" b="1" dirty="0">
                        <a:solidFill>
                          <a:srgbClr val="00C8E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 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전송할 </a:t>
                      </a:r>
                      <a:r>
                        <a:rPr lang="en-US" altLang="ko-KR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(1 ether = 1 * 10</a:t>
                      </a:r>
                      <a:r>
                        <a:rPr lang="en-US" altLang="ko-KR" sz="160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18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wei) (= </a:t>
                      </a:r>
                      <a:r>
                        <a:rPr lang="en-US" altLang="ko-KR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legacy.value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680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init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unlimited byte array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EVM code (to == 0x0)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9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data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unlimited byte array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메시지 콜 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input data (to != 0x0)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173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accessList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383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signatureYParity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1bit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ECDSA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서명 결과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임시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public key y </a:t>
                      </a:r>
                      <a:r>
                        <a:rPr lang="ko-KR" altLang="en-US" sz="1600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좌표값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parity (0: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짝수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1 :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홀수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71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signatureR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 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ECDSA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서명 결과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r</a:t>
                      </a:r>
                      <a:endParaRPr lang="en-US" altLang="ko-KR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0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signatureS</a:t>
                      </a:r>
                      <a:endParaRPr lang="ko-KR" alt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scalar value</a:t>
                      </a:r>
                      <a:endParaRPr lang="ko-KR" alt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ECDSA </a:t>
                      </a:r>
                      <a:r>
                        <a:rPr lang="ko-KR" altLang="en-US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서명 결과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, s</a:t>
                      </a:r>
                      <a:endParaRPr lang="en-US" altLang="ko-KR" sz="1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43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0595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9949AA2-C3E3-4263-BA5A-620FEACEA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6024390"/>
          </a:xfrm>
        </p:spPr>
        <p:txBody>
          <a:bodyPr/>
          <a:lstStyle/>
          <a:p>
            <a:r>
              <a:rPr lang="ko-KR" altLang="en-US" dirty="0"/>
              <a:t>토큰 전송 트랜잭션</a:t>
            </a:r>
            <a:endParaRPr lang="en-US" altLang="ko-KR" dirty="0"/>
          </a:p>
          <a:p>
            <a:pPr lvl="1"/>
            <a:r>
              <a:rPr lang="en-US" altLang="ko-KR" dirty="0"/>
              <a:t>Token</a:t>
            </a:r>
            <a:r>
              <a:rPr lang="ko-KR" altLang="en-US" dirty="0"/>
              <a:t> </a:t>
            </a:r>
            <a:r>
              <a:rPr lang="en-US" altLang="ko-KR" dirty="0"/>
              <a:t>Contract Address : 0x9D7f74d0C41E726EC95884E0e97Fa6129e3b5E99</a:t>
            </a:r>
          </a:p>
          <a:p>
            <a:pPr lvl="1"/>
            <a:r>
              <a:rPr lang="en-US" altLang="ko-KR" dirty="0"/>
              <a:t>From : 0x942F397B7f4391B43115395F469c63072aEd6E41</a:t>
            </a:r>
          </a:p>
          <a:p>
            <a:pPr lvl="1"/>
            <a:r>
              <a:rPr lang="en-US" altLang="ko-KR" dirty="0"/>
              <a:t>To : 0x911D6B77014FA58aFD85BE49e5148CBEAA3FeE39</a:t>
            </a:r>
          </a:p>
          <a:p>
            <a:pPr lvl="1"/>
            <a:r>
              <a:rPr lang="en-US" altLang="ko-KR" dirty="0"/>
              <a:t>Amount : 1000</a:t>
            </a:r>
          </a:p>
          <a:p>
            <a:pPr lvl="1"/>
            <a:r>
              <a:rPr lang="en-US" altLang="ko-KR" dirty="0" err="1"/>
              <a:t>ChainId</a:t>
            </a:r>
            <a:r>
              <a:rPr lang="en-US" altLang="ko-KR" dirty="0"/>
              <a:t>: 4693 = 0x1255</a:t>
            </a:r>
          </a:p>
          <a:p>
            <a:r>
              <a:rPr lang="ko-KR" altLang="en-US" dirty="0"/>
              <a:t>서명 전 트랜잭션 구성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3525338-4371-43F9-93B2-21CA2E0A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생성 </a:t>
            </a:r>
            <a:r>
              <a:rPr lang="en-US" altLang="ko-KR" dirty="0"/>
              <a:t>(Type 0)</a:t>
            </a:r>
            <a:endParaRPr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868C102-5ABD-45E4-AD38-EE9891041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4" y="3135451"/>
            <a:ext cx="11723686" cy="1615827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const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txParams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=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nonce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'0x00'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gasPrice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'0x06fc23ac00'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 30,000,000,000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wei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gasLimit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'0x0f4240'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 1,000,000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gas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'0x911d6b77014fa58afd85be49e5148cbeaa3fee39'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value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'0x00'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'0xa9059cbb000000000000000000000000911d6b77014fa58afd85be49e5148cbeaa3fee3900000000000000000000000000000000000000000000000000000000000003e8'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'0x00'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 4693,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0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7FF9152-4BC2-4F56-A7B4-A2F4897A7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3" y="4787860"/>
            <a:ext cx="11683998" cy="369332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RLP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encode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"0x06fc23ac00"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"0x0f4240"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"0x911d6b77014fa58afd85be49e5148cbeaa3fee39"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"0xa9059cbb000000000000000000000000911d6b77014fa58afd85be49e5148cbeaa3fee3900000000000000000000000000000000000000000000000000000000000003e8"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"0x1255"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])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187BDC0-D628-4520-A329-539B795DB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175" y="5166474"/>
            <a:ext cx="10488488" cy="507831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rlp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encoded: 0x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f86a808506fc23ac00830f424094911d6b77014fa58afd85be49e5148cbeaa3fee3980b844a9059cbb000000000000000000000000911d6b77014fa58afd85be49e5148cbeaa3fee3900000000000000000000000000000000000000000000000000000000000003e8808080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D486CFC-AAFB-43BD-9EB7-78E90537F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7" y="5674305"/>
            <a:ext cx="11669713" cy="230832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tx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hash: 0x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bb91c440d43e3149e5e5d5bb8aa90683ada52ce496b9b687229a106d60aa39ed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= keccak-256(</a:t>
            </a:r>
            <a:r>
              <a:rPr kumimoji="0" lang="en-US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rlp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encoded)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ED6E8E7-B1BA-4A19-B91C-150601D82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165" y="5887331"/>
            <a:ext cx="8832304" cy="369332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84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const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84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signedTx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tx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sign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privateKey</a:t>
            </a:r>
            <a:r>
              <a:rPr lang="en-US" altLang="ko-KR" sz="900" dirty="0">
                <a:solidFill>
                  <a:srgbClr val="A9B7C6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 </a:t>
            </a:r>
            <a:r>
              <a:rPr lang="en-US" altLang="ko-KR" sz="900" dirty="0" err="1">
                <a:solidFill>
                  <a:srgbClr val="A9B7C6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recId</a:t>
            </a:r>
            <a:r>
              <a:rPr lang="en-US" altLang="ko-KR" sz="900" dirty="0">
                <a:solidFill>
                  <a:srgbClr val="A9B7C6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 compressed</a:t>
            </a:r>
            <a:r>
              <a:rPr lang="ko-KR" altLang="en-US" sz="900" dirty="0">
                <a:solidFill>
                  <a:srgbClr val="A9B7C6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900" dirty="0">
                <a:solidFill>
                  <a:srgbClr val="A9B7C6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point, </a:t>
            </a:r>
            <a:r>
              <a:rPr lang="ko-KR" altLang="en-US" sz="900" dirty="0">
                <a:solidFill>
                  <a:srgbClr val="A9B7C6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임시 공개키 </a:t>
            </a:r>
            <a:r>
              <a:rPr lang="en-US" altLang="ko-KR" sz="900" dirty="0">
                <a:solidFill>
                  <a:srgbClr val="A9B7C6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y</a:t>
            </a:r>
            <a:r>
              <a:rPr lang="ko-KR" altLang="en-US" sz="900" dirty="0">
                <a:solidFill>
                  <a:srgbClr val="A9B7C6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값 짝수 </a:t>
            </a:r>
            <a:r>
              <a:rPr lang="en-US" altLang="ko-KR" sz="900" dirty="0">
                <a:solidFill>
                  <a:srgbClr val="A9B7C6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0</a:t>
            </a:r>
            <a:r>
              <a:rPr lang="ko-KR" altLang="en-US" sz="900" dirty="0">
                <a:solidFill>
                  <a:srgbClr val="A9B7C6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r>
              <a:rPr lang="en-US" altLang="ko-KR" sz="900" dirty="0">
                <a:solidFill>
                  <a:srgbClr val="A9B7C6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-&gt; 0x02r, </a:t>
            </a:r>
            <a:r>
              <a:rPr lang="ko-KR" altLang="en-US" sz="900" dirty="0">
                <a:solidFill>
                  <a:srgbClr val="A9B7C6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홀수</a:t>
            </a:r>
            <a:r>
              <a:rPr lang="en-US" altLang="ko-KR" sz="900" dirty="0">
                <a:solidFill>
                  <a:srgbClr val="A9B7C6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1 -&gt; 0x03r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임시 비밀키는 </a:t>
            </a:r>
            <a:r>
              <a:rPr kumimoji="0" lang="en-US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msgHash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와 </a:t>
            </a:r>
            <a:r>
              <a:rPr kumimoji="0" lang="en-US" altLang="ko-KR" sz="900" b="0" i="0" u="none" strike="noStrike" cap="none" normalizeH="0" baseline="0" dirty="0" err="1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privateKey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에 의해 결정적으로 결정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A8AFBE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713A4AD1-7648-45B6-B7DA-A7F3D3B69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3" y="6275240"/>
            <a:ext cx="5231904" cy="369332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84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const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serializedTx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signedTx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serialize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</a:br>
            <a:r>
              <a:rPr kumimoji="0" lang="ko-KR" altLang="ko-K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console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log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serializedTx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toString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'hex'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281ACA8E-9389-424F-80CF-9A565572E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70" y="6652932"/>
            <a:ext cx="10416480" cy="507831"/>
          </a:xfrm>
          <a:prstGeom prst="rect">
            <a:avLst/>
          </a:prstGeom>
          <a:solidFill>
            <a:srgbClr val="161C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console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log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EC1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hex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</a:t>
            </a:r>
            <a:r>
              <a:rPr kumimoji="0" lang="ko-KR" altLang="ko-KR" sz="900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RLP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encode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([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"0x06fc23ac00"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"0x0f4240"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"0x911d6b77014fa58afd85be49e5148cbeaa3fee39"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"0xa9059cbb000000000000000000000000911d6b77014fa58afd85be49e5148cbeaa3fee3900000000000000000000000000000000000000000000000000000000000003e8"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"0x24cd"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"0x7af4d4405862cd91b833db1e3da1fd80bb751c53affd07e148f5180f4926b56a"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,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75AA5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"0x125f62784beff2462792fee879dca75ffd9da521c5d1d87944afebf93e7b47c1"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8AFBE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])))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1654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9949AA2-C3E3-4263-BA5A-620FEACEA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3525338-4371-43F9-93B2-21CA2E0A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서명 </a:t>
            </a:r>
            <a:r>
              <a:rPr lang="en-US" altLang="ko-KR" dirty="0"/>
              <a:t>(Transaction</a:t>
            </a:r>
            <a:r>
              <a:rPr lang="ko-KR" altLang="en-US" dirty="0"/>
              <a:t> </a:t>
            </a:r>
            <a:r>
              <a:rPr lang="en-US" altLang="ko-KR" dirty="0"/>
              <a:t>Signing)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200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67FE353-9B23-41D6-89CE-EE76F7B73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</a:t>
            </a:r>
            <a:r>
              <a:rPr lang="en-US" altLang="ko-KR" dirty="0"/>
              <a:t>[ EVM (Ethereum</a:t>
            </a:r>
            <a:r>
              <a:rPr lang="ko-KR" altLang="en-US" dirty="0"/>
              <a:t> </a:t>
            </a:r>
            <a:r>
              <a:rPr lang="en-US" altLang="ko-KR" dirty="0"/>
              <a:t>Virtual</a:t>
            </a:r>
            <a:r>
              <a:rPr lang="ko-KR" altLang="en-US" dirty="0"/>
              <a:t> </a:t>
            </a:r>
            <a:r>
              <a:rPr lang="en-US" altLang="ko-KR" dirty="0"/>
              <a:t>Machine) ]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41C92C2-7EB9-4C33-BD61-EC316D5AA183}"/>
              </a:ext>
            </a:extLst>
          </p:cNvPr>
          <p:cNvGrpSpPr/>
          <p:nvPr/>
        </p:nvGrpSpPr>
        <p:grpSpPr>
          <a:xfrm>
            <a:off x="910362" y="2932664"/>
            <a:ext cx="1440000" cy="2512560"/>
            <a:chOff x="1144189" y="2214156"/>
            <a:chExt cx="1260000" cy="251256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3C4CE79-0ED7-54EA-84A5-34C40EF6B87A}"/>
                </a:ext>
              </a:extLst>
            </p:cNvPr>
            <p:cNvSpPr/>
            <p:nvPr/>
          </p:nvSpPr>
          <p:spPr>
            <a:xfrm>
              <a:off x="1144189" y="2214156"/>
              <a:ext cx="1260000" cy="1080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ea typeface="맑은 고딕"/>
                </a:rPr>
                <a:t>Program</a:t>
              </a:r>
              <a:br>
                <a:rPr lang="en-US" altLang="ko-KR" dirty="0">
                  <a:ea typeface="맑은 고딕"/>
                </a:rPr>
              </a:br>
              <a:r>
                <a:rPr lang="en-US" altLang="ko-KR" dirty="0">
                  <a:ea typeface="맑은 고딕"/>
                </a:rPr>
                <a:t>Counter</a:t>
              </a:r>
              <a:br>
                <a:rPr lang="en-US" altLang="ko-KR" dirty="0">
                  <a:ea typeface="맑은 고딕"/>
                </a:rPr>
              </a:br>
              <a:r>
                <a:rPr lang="en-US" altLang="ko-KR" dirty="0">
                  <a:ea typeface="맑은 고딕"/>
                </a:rPr>
                <a:t>(</a:t>
              </a:r>
              <a:r>
                <a:rPr lang="en-US" altLang="ko-KR" b="1" dirty="0">
                  <a:ea typeface="맑은 고딕"/>
                </a:rPr>
                <a:t>PC</a:t>
              </a:r>
              <a:r>
                <a:rPr lang="en-US" altLang="ko-KR" dirty="0">
                  <a:ea typeface="맑은 고딕"/>
                </a:rPr>
                <a:t>)</a:t>
              </a:r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29B2967-4E67-989F-B8C4-F5D001280013}"/>
                </a:ext>
              </a:extLst>
            </p:cNvPr>
            <p:cNvSpPr/>
            <p:nvPr/>
          </p:nvSpPr>
          <p:spPr>
            <a:xfrm>
              <a:off x="1144189" y="3646716"/>
              <a:ext cx="1260000" cy="10800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b="1" dirty="0" err="1">
                  <a:ea typeface="맑은 고딕"/>
                </a:rPr>
                <a:t>Gas</a:t>
              </a:r>
              <a:endParaRPr lang="en-US" altLang="ko-KR" b="1" dirty="0">
                <a:ea typeface="맑은 고딕"/>
              </a:endParaRPr>
            </a:p>
            <a:p>
              <a:pPr algn="ctr"/>
              <a:r>
                <a:rPr lang="en-US" altLang="ko-KR" b="1" dirty="0">
                  <a:ea typeface="맑은 고딕"/>
                </a:rPr>
                <a:t>available</a:t>
              </a:r>
              <a:endParaRPr lang="ko-KR" altLang="en-US" b="1" dirty="0">
                <a:ea typeface="맑은 고딕"/>
              </a:endParaRPr>
            </a:p>
          </p:txBody>
        </p:sp>
      </p:grpSp>
      <p:sp>
        <p:nvSpPr>
          <p:cNvPr id="11" name="TextBox 31">
            <a:extLst>
              <a:ext uri="{FF2B5EF4-FFF2-40B4-BE49-F238E27FC236}">
                <a16:creationId xmlns:a16="http://schemas.microsoft.com/office/drawing/2014/main" id="{EBC3E477-B5CC-323C-C431-E61FBE38394B}"/>
              </a:ext>
            </a:extLst>
          </p:cNvPr>
          <p:cNvSpPr txBox="1"/>
          <p:nvPr/>
        </p:nvSpPr>
        <p:spPr>
          <a:xfrm>
            <a:off x="9135712" y="6165304"/>
            <a:ext cx="27000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World </a:t>
            </a:r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  <a:ea typeface="맑은 고딕"/>
              </a:rPr>
              <a:t>state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  <a:ea typeface="맑은 고딕"/>
              </a:rPr>
              <a:t> </a:t>
            </a:r>
            <a:r>
              <a:rPr lang="ko-KR" altLang="en-US" b="1" dirty="0">
                <a:solidFill>
                  <a:srgbClr val="D8D8D8"/>
                </a:solidFill>
                <a:ea typeface="맑은 고딕"/>
              </a:rPr>
              <a:t>(</a:t>
            </a:r>
            <a:r>
              <a:rPr lang="ko-KR" altLang="en-US" b="1" dirty="0" err="1">
                <a:solidFill>
                  <a:srgbClr val="D8D8D8"/>
                </a:solidFill>
                <a:ea typeface="맑은 고딕"/>
              </a:rPr>
              <a:t>persistent</a:t>
            </a:r>
            <a:r>
              <a:rPr lang="ko-KR" altLang="en-US" b="1" dirty="0">
                <a:solidFill>
                  <a:srgbClr val="D8D8D8"/>
                </a:solidFill>
                <a:ea typeface="맑은 고딕"/>
              </a:rPr>
              <a:t>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0163BB0-2AC8-4801-8DFF-B5E0BB93AE5E}"/>
              </a:ext>
            </a:extLst>
          </p:cNvPr>
          <p:cNvGrpSpPr/>
          <p:nvPr/>
        </p:nvGrpSpPr>
        <p:grpSpPr>
          <a:xfrm>
            <a:off x="3021937" y="2563332"/>
            <a:ext cx="2528702" cy="2880321"/>
            <a:chOff x="2837837" y="2203292"/>
            <a:chExt cx="2528702" cy="288032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CBB7BF2-11E8-90F1-CDF2-50CB7D025C4D}"/>
                </a:ext>
              </a:extLst>
            </p:cNvPr>
            <p:cNvSpPr/>
            <p:nvPr/>
          </p:nvSpPr>
          <p:spPr>
            <a:xfrm>
              <a:off x="2846539" y="2578081"/>
              <a:ext cx="2520000" cy="250553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ea typeface="맑은 고딕"/>
              </a:endParaRPr>
            </a:p>
          </p:txBody>
        </p:sp>
        <p:sp>
          <p:nvSpPr>
            <p:cNvPr id="28" name="TextBox 23">
              <a:extLst>
                <a:ext uri="{FF2B5EF4-FFF2-40B4-BE49-F238E27FC236}">
                  <a16:creationId xmlns:a16="http://schemas.microsoft.com/office/drawing/2014/main" id="{352A94FC-3CA3-C548-AA1A-7D6A69854211}"/>
                </a:ext>
              </a:extLst>
            </p:cNvPr>
            <p:cNvSpPr txBox="1"/>
            <p:nvPr/>
          </p:nvSpPr>
          <p:spPr>
            <a:xfrm>
              <a:off x="2837837" y="2203292"/>
              <a:ext cx="25200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b="1" dirty="0" err="1">
                  <a:solidFill>
                    <a:srgbClr val="D8D8D8"/>
                  </a:solidFill>
                  <a:ea typeface="맑은 고딕"/>
                </a:rPr>
                <a:t>Stack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B2A670B-A7BF-45B0-8DD5-693A08CA4A46}"/>
              </a:ext>
            </a:extLst>
          </p:cNvPr>
          <p:cNvGrpSpPr/>
          <p:nvPr/>
        </p:nvGrpSpPr>
        <p:grpSpPr>
          <a:xfrm>
            <a:off x="6222213" y="2563332"/>
            <a:ext cx="2160000" cy="2880320"/>
            <a:chOff x="6006189" y="2203292"/>
            <a:chExt cx="2160000" cy="288032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1E4C304-B929-6F15-AD7B-A3A7DA0F1808}"/>
                </a:ext>
              </a:extLst>
            </p:cNvPr>
            <p:cNvSpPr/>
            <p:nvPr/>
          </p:nvSpPr>
          <p:spPr>
            <a:xfrm>
              <a:off x="6006189" y="2579944"/>
              <a:ext cx="2160000" cy="250366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ea typeface="맑은 고딕"/>
              </a:endParaRPr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F91AF197-9505-E6F2-5BC5-D08939B93CB3}"/>
                </a:ext>
              </a:extLst>
            </p:cNvPr>
            <p:cNvSpPr txBox="1"/>
            <p:nvPr/>
          </p:nvSpPr>
          <p:spPr>
            <a:xfrm>
              <a:off x="6006189" y="2203292"/>
              <a:ext cx="21600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b="1" dirty="0" err="1">
                  <a:solidFill>
                    <a:srgbClr val="D8D8D8"/>
                  </a:solidFill>
                  <a:ea typeface="맑은 고딕"/>
                </a:rPr>
                <a:t>Memory</a:t>
              </a: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FCA1375-45FE-A8A0-1771-382210C539EE}"/>
              </a:ext>
            </a:extLst>
          </p:cNvPr>
          <p:cNvSpPr/>
          <p:nvPr/>
        </p:nvSpPr>
        <p:spPr>
          <a:xfrm>
            <a:off x="9149554" y="4856694"/>
            <a:ext cx="2520000" cy="1092586"/>
          </a:xfrm>
          <a:prstGeom prst="rect">
            <a:avLst/>
          </a:prstGeom>
          <a:noFill/>
          <a:ln>
            <a:solidFill>
              <a:srgbClr val="FFC7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24" name="TextBox 29">
            <a:extLst>
              <a:ext uri="{FF2B5EF4-FFF2-40B4-BE49-F238E27FC236}">
                <a16:creationId xmlns:a16="http://schemas.microsoft.com/office/drawing/2014/main" id="{712D7415-A747-5D08-046A-37D7F3038AEC}"/>
              </a:ext>
            </a:extLst>
          </p:cNvPr>
          <p:cNvSpPr txBox="1"/>
          <p:nvPr/>
        </p:nvSpPr>
        <p:spPr>
          <a:xfrm>
            <a:off x="9149554" y="4478127"/>
            <a:ext cx="2520000" cy="369332"/>
          </a:xfrm>
          <a:prstGeom prst="rect">
            <a:avLst/>
          </a:prstGeom>
          <a:noFill/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solidFill>
                  <a:srgbClr val="D8D8D8"/>
                </a:solidFill>
                <a:ea typeface="맑은 고딕"/>
              </a:rPr>
              <a:t>(</a:t>
            </a:r>
            <a:r>
              <a:rPr lang="en-US" altLang="ko-KR" b="1" dirty="0">
                <a:solidFill>
                  <a:srgbClr val="D8D8D8"/>
                </a:solidFill>
                <a:ea typeface="맑은 고딕"/>
              </a:rPr>
              <a:t>A</a:t>
            </a:r>
            <a:r>
              <a:rPr lang="ko-KR" altLang="en-US" b="1" dirty="0" err="1">
                <a:solidFill>
                  <a:srgbClr val="D8D8D8"/>
                </a:solidFill>
                <a:ea typeface="맑은 고딕"/>
              </a:rPr>
              <a:t>ccount</a:t>
            </a:r>
            <a:r>
              <a:rPr lang="ko-KR" altLang="en-US" b="1" dirty="0">
                <a:solidFill>
                  <a:srgbClr val="D8D8D8"/>
                </a:solidFill>
                <a:ea typeface="맑은 고딕"/>
              </a:rPr>
              <a:t>) </a:t>
            </a:r>
            <a:r>
              <a:rPr lang="ko-KR" altLang="en-US" b="1" dirty="0" err="1">
                <a:solidFill>
                  <a:srgbClr val="D8D8D8"/>
                </a:solidFill>
                <a:ea typeface="맑은 고딕"/>
              </a:rPr>
              <a:t>storage</a:t>
            </a:r>
            <a:endParaRPr lang="ko-KR" altLang="en-US" b="1" dirty="0">
              <a:solidFill>
                <a:srgbClr val="D8D8D8"/>
              </a:solidFill>
              <a:ea typeface="맑은 고딕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4B0611-8B79-25FD-B668-189A8515E74C}"/>
              </a:ext>
            </a:extLst>
          </p:cNvPr>
          <p:cNvSpPr/>
          <p:nvPr/>
        </p:nvSpPr>
        <p:spPr>
          <a:xfrm>
            <a:off x="479425" y="2186887"/>
            <a:ext cx="8244959" cy="3777144"/>
          </a:xfrm>
          <a:prstGeom prst="rect">
            <a:avLst/>
          </a:prstGeom>
          <a:noFill/>
          <a:ln>
            <a:solidFill>
              <a:srgbClr val="FFC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17" name="TextBox 32">
            <a:extLst>
              <a:ext uri="{FF2B5EF4-FFF2-40B4-BE49-F238E27FC236}">
                <a16:creationId xmlns:a16="http://schemas.microsoft.com/office/drawing/2014/main" id="{CB5EEBB0-50E7-7964-9E72-5F3194163D67}"/>
              </a:ext>
            </a:extLst>
          </p:cNvPr>
          <p:cNvSpPr txBox="1"/>
          <p:nvPr/>
        </p:nvSpPr>
        <p:spPr>
          <a:xfrm>
            <a:off x="3017414" y="5964031"/>
            <a:ext cx="316898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rgbClr val="D8D8D8"/>
                </a:solidFill>
                <a:ea typeface="맑은 고딕"/>
              </a:rPr>
              <a:t>Machine</a:t>
            </a:r>
            <a:r>
              <a:rPr lang="ko-KR" altLang="en-US" dirty="0">
                <a:solidFill>
                  <a:srgbClr val="D8D8D8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D8D8D8"/>
                </a:solidFill>
                <a:ea typeface="맑은 고딕"/>
              </a:rPr>
              <a:t>state</a:t>
            </a:r>
            <a:r>
              <a:rPr lang="ko-KR" altLang="en-US" dirty="0">
                <a:solidFill>
                  <a:srgbClr val="D8D8D8"/>
                </a:solidFill>
                <a:ea typeface="맑은 고딕"/>
              </a:rPr>
              <a:t> </a:t>
            </a:r>
            <a:r>
              <a:rPr lang="ko-KR" altLang="en-US" sz="1600" dirty="0">
                <a:solidFill>
                  <a:srgbClr val="D8D8D8"/>
                </a:solidFill>
                <a:ea typeface="맑은 고딕"/>
              </a:rPr>
              <a:t>(</a:t>
            </a:r>
            <a:r>
              <a:rPr lang="ko-KR" altLang="en-US" sz="1600" dirty="0" err="1">
                <a:solidFill>
                  <a:srgbClr val="D8D8D8"/>
                </a:solidFill>
                <a:ea typeface="맑은 고딕"/>
              </a:rPr>
              <a:t>volatile</a:t>
            </a:r>
            <a:r>
              <a:rPr lang="ko-KR" altLang="en-US" sz="1600" dirty="0">
                <a:solidFill>
                  <a:srgbClr val="D8D8D8"/>
                </a:solidFill>
                <a:ea typeface="맑은 고딕"/>
              </a:rPr>
              <a:t>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F2C9B46-41F6-BD64-F748-D8678458B4A4}"/>
              </a:ext>
            </a:extLst>
          </p:cNvPr>
          <p:cNvSpPr/>
          <p:nvPr/>
        </p:nvSpPr>
        <p:spPr>
          <a:xfrm>
            <a:off x="263526" y="1916112"/>
            <a:ext cx="11671286" cy="4749799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19" name="TextBox 38">
            <a:extLst>
              <a:ext uri="{FF2B5EF4-FFF2-40B4-BE49-F238E27FC236}">
                <a16:creationId xmlns:a16="http://schemas.microsoft.com/office/drawing/2014/main" id="{3D9A42A6-0EE0-2834-78C8-C486C92B77FA}"/>
              </a:ext>
            </a:extLst>
          </p:cNvPr>
          <p:cNvSpPr txBox="1"/>
          <p:nvPr/>
        </p:nvSpPr>
        <p:spPr>
          <a:xfrm>
            <a:off x="2716998" y="677948"/>
            <a:ext cx="6755240" cy="7848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500" dirty="0">
                <a:solidFill>
                  <a:srgbClr val="D8D8D8"/>
                </a:solidFill>
                <a:ea typeface="맑은 고딕"/>
              </a:rPr>
              <a:t>EVM </a:t>
            </a:r>
            <a:r>
              <a:rPr lang="en-US" altLang="ko-KR" sz="2500" dirty="0">
                <a:solidFill>
                  <a:srgbClr val="D8D8D8"/>
                </a:solidFill>
                <a:ea typeface="맑은 고딕"/>
              </a:rPr>
              <a:t>(Ethereum Virtual </a:t>
            </a:r>
            <a:r>
              <a:rPr lang="en-US" altLang="ko-KR" sz="2500" dirty="0" err="1">
                <a:solidFill>
                  <a:srgbClr val="D8D8D8"/>
                </a:solidFill>
                <a:ea typeface="맑은 고딕"/>
              </a:rPr>
              <a:t>Machain</a:t>
            </a:r>
            <a:r>
              <a:rPr lang="en-US" altLang="ko-KR" sz="2500" dirty="0">
                <a:solidFill>
                  <a:srgbClr val="D8D8D8"/>
                </a:solidFill>
                <a:ea typeface="맑은 고딕"/>
              </a:rPr>
              <a:t>)</a:t>
            </a:r>
          </a:p>
          <a:p>
            <a:pPr algn="ctr"/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Smart Contract Runtime Environment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B93F083-AAA8-42C1-87D2-E78D1D02D00B}"/>
              </a:ext>
            </a:extLst>
          </p:cNvPr>
          <p:cNvGrpSpPr/>
          <p:nvPr/>
        </p:nvGrpSpPr>
        <p:grpSpPr>
          <a:xfrm>
            <a:off x="9098030" y="2186887"/>
            <a:ext cx="2559506" cy="2284961"/>
            <a:chOff x="9524484" y="1692553"/>
            <a:chExt cx="2559506" cy="2120570"/>
          </a:xfrm>
          <a:effectLst/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793E1A1-CB05-250E-1B84-907347B0DBCC}"/>
                </a:ext>
              </a:extLst>
            </p:cNvPr>
            <p:cNvSpPr/>
            <p:nvPr/>
          </p:nvSpPr>
          <p:spPr>
            <a:xfrm>
              <a:off x="9539044" y="2030027"/>
              <a:ext cx="2520000" cy="1466457"/>
            </a:xfrm>
            <a:prstGeom prst="rect">
              <a:avLst/>
            </a:prstGeom>
            <a:noFill/>
            <a:ln>
              <a:solidFill>
                <a:srgbClr val="FFC70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>
                  <a:ea typeface="맑은 고딕"/>
                </a:rPr>
                <a:t>    EVM </a:t>
              </a:r>
              <a:r>
                <a:rPr lang="ko-KR" altLang="en-US" dirty="0" err="1">
                  <a:ea typeface="맑은 고딕"/>
                </a:rPr>
                <a:t>code</a:t>
              </a:r>
              <a:endParaRPr lang="en-US" altLang="ko-KR" dirty="0">
                <a:ea typeface="맑은 고딕"/>
              </a:endParaRPr>
            </a:p>
            <a:p>
              <a:pPr algn="ctr"/>
              <a:endParaRPr lang="en-US" altLang="ko-KR" dirty="0">
                <a:ea typeface="맑은 고딕"/>
              </a:endParaRPr>
            </a:p>
            <a:p>
              <a:pPr algn="ctr"/>
              <a:endParaRPr lang="en-US" altLang="ko-KR" dirty="0">
                <a:ea typeface="맑은 고딕"/>
              </a:endParaRPr>
            </a:p>
            <a:p>
              <a:pPr algn="ctr"/>
              <a:endParaRPr lang="en-US" altLang="ko-KR" dirty="0">
                <a:ea typeface="맑은 고딕"/>
              </a:endParaRPr>
            </a:p>
            <a:p>
              <a:pPr algn="ctr"/>
              <a:endParaRPr lang="ko-KR" altLang="en-US" dirty="0">
                <a:ea typeface="맑은 고딕"/>
              </a:endParaRPr>
            </a:p>
          </p:txBody>
        </p:sp>
        <p:sp>
          <p:nvSpPr>
            <p:cNvPr id="7" name="TextBox 20">
              <a:extLst>
                <a:ext uri="{FF2B5EF4-FFF2-40B4-BE49-F238E27FC236}">
                  <a16:creationId xmlns:a16="http://schemas.microsoft.com/office/drawing/2014/main" id="{27C01649-673D-389A-ADD5-0176E29FDEE0}"/>
                </a:ext>
              </a:extLst>
            </p:cNvPr>
            <p:cNvSpPr txBox="1"/>
            <p:nvPr/>
          </p:nvSpPr>
          <p:spPr>
            <a:xfrm>
              <a:off x="9563990" y="3505346"/>
              <a:ext cx="2520000" cy="30777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solidFill>
                    <a:srgbClr val="D8D8D8"/>
                  </a:solidFill>
                  <a:ea typeface="맑은 고딕"/>
                </a:rPr>
                <a:t>(</a:t>
              </a:r>
              <a:r>
                <a:rPr lang="ko-KR" altLang="en-US" sz="1400" dirty="0" err="1">
                  <a:solidFill>
                    <a:srgbClr val="D8D8D8"/>
                  </a:solidFill>
                  <a:ea typeface="맑은 고딕"/>
                </a:rPr>
                <a:t>immutable</a:t>
              </a:r>
              <a:r>
                <a:rPr lang="ko-KR" altLang="en-US" sz="1400" dirty="0">
                  <a:solidFill>
                    <a:srgbClr val="D8D8D8"/>
                  </a:solidFill>
                  <a:ea typeface="맑은 고딕"/>
                </a:rPr>
                <a:t>)</a:t>
              </a:r>
            </a:p>
          </p:txBody>
        </p:sp>
        <p:pic>
          <p:nvPicPr>
            <p:cNvPr id="41" name="그래픽 40">
              <a:extLst>
                <a:ext uri="{FF2B5EF4-FFF2-40B4-BE49-F238E27FC236}">
                  <a16:creationId xmlns:a16="http://schemas.microsoft.com/office/drawing/2014/main" id="{0709C57F-E16D-495B-BD5C-B1FA551DF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07690" y="2110160"/>
              <a:ext cx="231188" cy="288000"/>
            </a:xfrm>
            <a:prstGeom prst="rect">
              <a:avLst/>
            </a:prstGeom>
          </p:spPr>
        </p:pic>
        <p:sp>
          <p:nvSpPr>
            <p:cNvPr id="42" name="TextBox 20">
              <a:extLst>
                <a:ext uri="{FF2B5EF4-FFF2-40B4-BE49-F238E27FC236}">
                  <a16:creationId xmlns:a16="http://schemas.microsoft.com/office/drawing/2014/main" id="{1B01A9ED-D274-4A1F-B147-E7A063FFDC2A}"/>
                </a:ext>
              </a:extLst>
            </p:cNvPr>
            <p:cNvSpPr txBox="1"/>
            <p:nvPr/>
          </p:nvSpPr>
          <p:spPr>
            <a:xfrm>
              <a:off x="9524484" y="1692553"/>
              <a:ext cx="2520000" cy="338554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 dirty="0">
                  <a:solidFill>
                    <a:srgbClr val="D8D8D8"/>
                  </a:solidFill>
                  <a:ea typeface="맑은 고딕"/>
                </a:rPr>
                <a:t>Virtual ROM</a:t>
              </a:r>
              <a:endParaRPr lang="ko-KR" altLang="en-US" sz="1600" dirty="0">
                <a:solidFill>
                  <a:srgbClr val="D8D8D8"/>
                </a:solidFill>
                <a:ea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29627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9949AA2-C3E3-4263-BA5A-620FEACEA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3525338-4371-43F9-93B2-21CA2E0A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호출 </a:t>
            </a:r>
            <a:r>
              <a:rPr lang="en-US" altLang="ko-KR" dirty="0"/>
              <a:t>(Transaction</a:t>
            </a:r>
            <a:r>
              <a:rPr lang="ko-KR" altLang="en-US" dirty="0"/>
              <a:t> </a:t>
            </a:r>
            <a:r>
              <a:rPr lang="en-US" altLang="ko-KR" dirty="0"/>
              <a:t>Request)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3892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76BE94-481F-4F85-9101-D96602A49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BF847A1-CFC7-4D65-9622-0AFCD10C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유효성 검사</a:t>
            </a:r>
          </a:p>
        </p:txBody>
      </p:sp>
    </p:spTree>
    <p:extLst>
      <p:ext uri="{BB962C8B-B14F-4D97-AF65-F5344CB8AC3E}">
        <p14:creationId xmlns:p14="http://schemas.microsoft.com/office/powerpoint/2010/main" val="38916500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9949AA2-C3E3-4263-BA5A-620FEACEA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특수 트랜잭션 호출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3525338-4371-43F9-93B2-21CA2E0A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컨트랙트</a:t>
            </a:r>
            <a:r>
              <a:rPr lang="ko-KR" altLang="en-US" dirty="0"/>
              <a:t> 배포 </a:t>
            </a:r>
            <a:r>
              <a:rPr lang="en-US" altLang="ko-KR" dirty="0"/>
              <a:t>(Contract Deploy)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07203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8558200-B496-4658-B0E3-75E9B2F0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 </a:t>
            </a:r>
            <a:r>
              <a:rPr lang="en-US" altLang="ko-KR" dirty="0"/>
              <a:t>(Block)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E285663-358B-447F-BD77-899A496A6A1D}"/>
              </a:ext>
            </a:extLst>
          </p:cNvPr>
          <p:cNvGrpSpPr/>
          <p:nvPr/>
        </p:nvGrpSpPr>
        <p:grpSpPr>
          <a:xfrm>
            <a:off x="1383676" y="674860"/>
            <a:ext cx="3603369" cy="5607344"/>
            <a:chOff x="227013" y="674860"/>
            <a:chExt cx="3603369" cy="560734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971AC76-972E-409D-88AD-D5F01F6FD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013" y="674860"/>
              <a:ext cx="3600000" cy="135674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B40FEB6-4F14-443B-A939-2992D76AA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0382" y="2029969"/>
              <a:ext cx="3600000" cy="4252235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4C2D551-8E3F-44D6-9052-57E5F1C00355}"/>
              </a:ext>
            </a:extLst>
          </p:cNvPr>
          <p:cNvGrpSpPr/>
          <p:nvPr/>
        </p:nvGrpSpPr>
        <p:grpSpPr>
          <a:xfrm>
            <a:off x="7216724" y="667910"/>
            <a:ext cx="3600000" cy="5797926"/>
            <a:chOff x="7216724" y="691763"/>
            <a:chExt cx="3600000" cy="579792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30A0D54-C5D0-49D4-AE8E-FA1FA8A285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34"/>
            <a:stretch/>
          </p:blipFill>
          <p:spPr>
            <a:xfrm>
              <a:off x="7216724" y="691763"/>
              <a:ext cx="3600000" cy="4647974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6E2B80A-45F2-4086-807F-16D1168E5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16724" y="5339737"/>
              <a:ext cx="3600000" cy="775732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E1B8E4A-5765-45ED-BE0D-81BD01CCD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16724" y="6115469"/>
              <a:ext cx="3600000" cy="3742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60476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756AF54-CF74-4E9E-8794-5BC1F5473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59"/>
            <a:ext cx="11683999" cy="5991053"/>
          </a:xfrm>
        </p:spPr>
        <p:txBody>
          <a:bodyPr>
            <a:normAutofit/>
          </a:bodyPr>
          <a:lstStyle/>
          <a:p>
            <a:r>
              <a:rPr lang="ko-KR" altLang="en-US" dirty="0"/>
              <a:t>블록 다이어그램</a:t>
            </a:r>
            <a:endParaRPr lang="en-US" altLang="ko-KR" dirty="0"/>
          </a:p>
          <a:p>
            <a:r>
              <a:rPr lang="ko-KR" altLang="en-US" dirty="0"/>
              <a:t>항목 설명</a:t>
            </a:r>
            <a:endParaRPr lang="en-US" altLang="ko-KR" dirty="0"/>
          </a:p>
          <a:p>
            <a:pPr lvl="1"/>
            <a:r>
              <a:rPr lang="en-US" altLang="ko-KR" dirty="0" err="1"/>
              <a:t>ParentHash</a:t>
            </a:r>
            <a:endParaRPr lang="en-US" altLang="ko-KR" dirty="0"/>
          </a:p>
          <a:p>
            <a:pPr lvl="1"/>
            <a:r>
              <a:rPr lang="en-US" altLang="ko-KR" dirty="0" err="1"/>
              <a:t>OmmersHash</a:t>
            </a:r>
            <a:endParaRPr lang="en-US" altLang="ko-KR" dirty="0"/>
          </a:p>
          <a:p>
            <a:pPr lvl="1"/>
            <a:r>
              <a:rPr lang="en-US" altLang="ko-KR" dirty="0"/>
              <a:t>Beneficiary (</a:t>
            </a:r>
            <a:r>
              <a:rPr lang="en-US" altLang="ko-KR" dirty="0" err="1"/>
              <a:t>coinbase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StateRoot</a:t>
            </a:r>
            <a:endParaRPr lang="en-US" altLang="ko-KR" dirty="0"/>
          </a:p>
          <a:p>
            <a:pPr lvl="1"/>
            <a:r>
              <a:rPr lang="en-US" altLang="ko-KR" dirty="0" err="1"/>
              <a:t>transactionsRoot</a:t>
            </a:r>
            <a:endParaRPr lang="en-US" altLang="ko-KR" dirty="0"/>
          </a:p>
          <a:p>
            <a:pPr lvl="1"/>
            <a:r>
              <a:rPr lang="en-US" altLang="ko-KR" dirty="0" err="1"/>
              <a:t>receiptsRoot</a:t>
            </a:r>
            <a:endParaRPr lang="en-US" altLang="ko-KR" dirty="0"/>
          </a:p>
          <a:p>
            <a:pPr lvl="1"/>
            <a:r>
              <a:rPr lang="en-US" altLang="ko-KR" dirty="0" err="1"/>
              <a:t>logsBloom</a:t>
            </a:r>
            <a:endParaRPr lang="en-US" altLang="ko-KR" dirty="0"/>
          </a:p>
          <a:p>
            <a:pPr lvl="1"/>
            <a:r>
              <a:rPr lang="en-US" altLang="ko-KR" dirty="0"/>
              <a:t>difficulty</a:t>
            </a:r>
          </a:p>
          <a:p>
            <a:pPr lvl="1"/>
            <a:r>
              <a:rPr lang="en-US" altLang="ko-KR" dirty="0"/>
              <a:t>number</a:t>
            </a:r>
          </a:p>
          <a:p>
            <a:pPr lvl="1"/>
            <a:r>
              <a:rPr lang="en-US" altLang="ko-KR" dirty="0" err="1"/>
              <a:t>gasLimit</a:t>
            </a:r>
            <a:endParaRPr lang="en-US" altLang="ko-KR" dirty="0"/>
          </a:p>
          <a:p>
            <a:pPr lvl="1"/>
            <a:r>
              <a:rPr lang="en-US" altLang="ko-KR" dirty="0" err="1"/>
              <a:t>gasUsed</a:t>
            </a:r>
            <a:endParaRPr lang="en-US" altLang="ko-KR" dirty="0"/>
          </a:p>
          <a:p>
            <a:pPr lvl="1"/>
            <a:r>
              <a:rPr lang="en-US" altLang="ko-KR" dirty="0"/>
              <a:t>timestamp</a:t>
            </a:r>
          </a:p>
          <a:p>
            <a:pPr lvl="1"/>
            <a:r>
              <a:rPr lang="en-US" altLang="ko-KR" dirty="0" err="1"/>
              <a:t>extranData</a:t>
            </a:r>
            <a:endParaRPr lang="en-US" altLang="ko-KR" dirty="0"/>
          </a:p>
          <a:p>
            <a:pPr lvl="1"/>
            <a:r>
              <a:rPr lang="en-US" altLang="ko-KR" dirty="0" err="1"/>
              <a:t>mixHash</a:t>
            </a:r>
            <a:endParaRPr lang="en-US" altLang="ko-KR" dirty="0"/>
          </a:p>
          <a:p>
            <a:pPr lvl="1"/>
            <a:r>
              <a:rPr lang="en-US" altLang="ko-KR" dirty="0"/>
              <a:t>nonce</a:t>
            </a:r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CA79096-9655-4DBA-854C-63E458FA3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</a:t>
            </a:r>
          </a:p>
        </p:txBody>
      </p:sp>
    </p:spTree>
    <p:extLst>
      <p:ext uri="{BB962C8B-B14F-4D97-AF65-F5344CB8AC3E}">
        <p14:creationId xmlns:p14="http://schemas.microsoft.com/office/powerpoint/2010/main" val="21361367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ADDF6122-4D9C-4CD7-BE1F-764E828DF8DF}"/>
              </a:ext>
            </a:extLst>
          </p:cNvPr>
          <p:cNvSpPr/>
          <p:nvPr/>
        </p:nvSpPr>
        <p:spPr>
          <a:xfrm>
            <a:off x="9025720" y="1727093"/>
            <a:ext cx="2448000" cy="1722691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Transaction 7</a:t>
            </a:r>
          </a:p>
          <a:p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inputs</a:t>
            </a:r>
          </a:p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pl-PL" altLang="ko-KR" sz="1400" dirty="0">
                <a:solidFill>
                  <a:schemeClr val="bg1">
                    <a:lumMod val="85000"/>
                  </a:schemeClr>
                </a:solidFill>
              </a:rPr>
              <a:t>0: Z ➡ A : 2 BTC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s-ES" altLang="ko-KR" sz="1400" dirty="0">
                <a:solidFill>
                  <a:schemeClr val="bg1">
                    <a:lumMod val="85000"/>
                  </a:schemeClr>
                </a:solidFill>
              </a:rPr>
              <a:t>1: Y ➡ A : 3 BTC</a:t>
            </a:r>
            <a:br>
              <a:rPr lang="es-ES" altLang="ko-KR" sz="14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s-ES" altLang="ko-KR" sz="1600" dirty="0">
                <a:solidFill>
                  <a:schemeClr val="bg1">
                    <a:lumMod val="85000"/>
                  </a:schemeClr>
                </a:solidFill>
              </a:rPr>
              <a:t>outputs</a:t>
            </a:r>
            <a:b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pt-BR" altLang="ko-KR" sz="1400" dirty="0">
                <a:solidFill>
                  <a:schemeClr val="bg1">
                    <a:lumMod val="85000"/>
                  </a:schemeClr>
                </a:solidFill>
              </a:rPr>
              <a:t>0: A ➡ B : 4BTC</a:t>
            </a:r>
            <a:br>
              <a:rPr lang="pt-BR" altLang="ko-KR" sz="15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pt-BR" altLang="ko-KR" sz="1400" dirty="0">
                <a:solidFill>
                  <a:schemeClr val="bg1">
                    <a:lumMod val="85000"/>
                  </a:schemeClr>
                </a:solidFill>
              </a:rPr>
              <a:t>  1: A ➡ A : 1BTC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17CDB75-2132-4E19-8832-3C024CCB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Bitcoin UTXO (Unspent Transaction Output)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FC9CCF-D5D6-4E2A-8998-6C4307022607}"/>
              </a:ext>
            </a:extLst>
          </p:cNvPr>
          <p:cNvSpPr txBox="1"/>
          <p:nvPr/>
        </p:nvSpPr>
        <p:spPr>
          <a:xfrm>
            <a:off x="582464" y="1190627"/>
            <a:ext cx="947199" cy="405943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Block n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A39149-4E44-4856-8ABC-D96EF381B467}"/>
              </a:ext>
            </a:extLst>
          </p:cNvPr>
          <p:cNvSpPr/>
          <p:nvPr/>
        </p:nvSpPr>
        <p:spPr>
          <a:xfrm>
            <a:off x="582463" y="1611432"/>
            <a:ext cx="2735999" cy="2489515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B0400D-F8BD-4301-882A-036510225048}"/>
              </a:ext>
            </a:extLst>
          </p:cNvPr>
          <p:cNvSpPr/>
          <p:nvPr/>
        </p:nvSpPr>
        <p:spPr>
          <a:xfrm>
            <a:off x="726462" y="1727094"/>
            <a:ext cx="2448000" cy="1320691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Transaction 0</a:t>
            </a:r>
          </a:p>
          <a:p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inputs</a:t>
            </a:r>
          </a:p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pl-PL" altLang="ko-KR" sz="1400" dirty="0">
                <a:solidFill>
                  <a:schemeClr val="bg1">
                    <a:lumMod val="85000"/>
                  </a:schemeClr>
                </a:solidFill>
              </a:rPr>
              <a:t>0: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V</a:t>
            </a:r>
            <a:r>
              <a:rPr lang="pl-PL" altLang="ko-KR" sz="1400" dirty="0">
                <a:solidFill>
                  <a:schemeClr val="bg1">
                    <a:lumMod val="85000"/>
                  </a:schemeClr>
                </a:solidFill>
              </a:rPr>
              <a:t> ➡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Z</a:t>
            </a:r>
            <a:r>
              <a:rPr lang="pl-PL" altLang="ko-KR" sz="1400" dirty="0">
                <a:solidFill>
                  <a:schemeClr val="bg1">
                    <a:lumMod val="85000"/>
                  </a:schemeClr>
                </a:solidFill>
              </a:rPr>
              <a:t> :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pl-PL" altLang="ko-KR" sz="1400" dirty="0">
                <a:solidFill>
                  <a:schemeClr val="bg1">
                    <a:lumMod val="85000"/>
                  </a:schemeClr>
                </a:solidFill>
              </a:rPr>
              <a:t> BTC</a:t>
            </a:r>
            <a:br>
              <a:rPr lang="es-ES" altLang="ko-KR" sz="18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s-ES" altLang="ko-KR" sz="1600" dirty="0">
                <a:solidFill>
                  <a:schemeClr val="bg1">
                    <a:lumMod val="85000"/>
                  </a:schemeClr>
                </a:solidFill>
              </a:rPr>
              <a:t>outputs</a:t>
            </a:r>
            <a:br>
              <a:rPr lang="en-US" altLang="ko-KR" sz="28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400" dirty="0">
                <a:solidFill>
                  <a:srgbClr val="00C8EB"/>
                </a:solidFill>
              </a:rPr>
              <a:t>  0: Z ➡ A : 2 BTC</a:t>
            </a:r>
            <a:endParaRPr lang="ko-KR" altLang="en-US" sz="1400" dirty="0">
              <a:solidFill>
                <a:srgbClr val="00C8EB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3ADABD-8FF3-4199-9546-218C09B14930}"/>
              </a:ext>
            </a:extLst>
          </p:cNvPr>
          <p:cNvSpPr txBox="1"/>
          <p:nvPr/>
        </p:nvSpPr>
        <p:spPr>
          <a:xfrm>
            <a:off x="4730883" y="1187397"/>
            <a:ext cx="1264344" cy="405943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Block n+1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9EADA8-5E8E-4084-AC1B-9E43F18AE218}"/>
              </a:ext>
            </a:extLst>
          </p:cNvPr>
          <p:cNvSpPr/>
          <p:nvPr/>
        </p:nvSpPr>
        <p:spPr>
          <a:xfrm>
            <a:off x="4730883" y="1611431"/>
            <a:ext cx="2735999" cy="2489515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36FAB0-E99F-4A4D-85A6-E9349EAE39F7}"/>
              </a:ext>
            </a:extLst>
          </p:cNvPr>
          <p:cNvSpPr/>
          <p:nvPr/>
        </p:nvSpPr>
        <p:spPr>
          <a:xfrm>
            <a:off x="4874882" y="1727094"/>
            <a:ext cx="2448000" cy="132069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Transaction 4</a:t>
            </a:r>
          </a:p>
          <a:p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inputs</a:t>
            </a:r>
          </a:p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pl-PL" altLang="ko-KR" sz="1400" dirty="0">
                <a:solidFill>
                  <a:schemeClr val="bg1">
                    <a:lumMod val="85000"/>
                  </a:schemeClr>
                </a:solidFill>
              </a:rPr>
              <a:t>0: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V</a:t>
            </a:r>
            <a:r>
              <a:rPr lang="pl-PL" altLang="ko-KR" sz="1400" dirty="0">
                <a:solidFill>
                  <a:schemeClr val="bg1">
                    <a:lumMod val="85000"/>
                  </a:schemeClr>
                </a:solidFill>
              </a:rPr>
              <a:t> ➡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Y</a:t>
            </a:r>
            <a:r>
              <a:rPr lang="pl-PL" altLang="ko-KR" sz="1400" dirty="0">
                <a:solidFill>
                  <a:schemeClr val="bg1">
                    <a:lumMod val="85000"/>
                  </a:schemeClr>
                </a:solidFill>
              </a:rPr>
              <a:t> :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3</a:t>
            </a:r>
            <a:r>
              <a:rPr lang="pl-PL" altLang="ko-KR" sz="1400" dirty="0">
                <a:solidFill>
                  <a:schemeClr val="bg1">
                    <a:lumMod val="85000"/>
                  </a:schemeClr>
                </a:solidFill>
              </a:rPr>
              <a:t> BTC</a:t>
            </a:r>
            <a:br>
              <a:rPr lang="es-ES" altLang="ko-KR" sz="14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s-ES" altLang="ko-KR" sz="1600" dirty="0">
                <a:solidFill>
                  <a:schemeClr val="bg1">
                    <a:lumMod val="85000"/>
                  </a:schemeClr>
                </a:solidFill>
              </a:rPr>
              <a:t>outputs</a:t>
            </a:r>
            <a:b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400" dirty="0">
                <a:solidFill>
                  <a:srgbClr val="00C8EB"/>
                </a:solidFill>
              </a:rPr>
              <a:t>  0: Y ➡ A : 3 BTC</a:t>
            </a:r>
            <a:endParaRPr lang="ko-KR" altLang="en-US" sz="1400" dirty="0">
              <a:solidFill>
                <a:srgbClr val="00C8EB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4C36A95-3C70-4E8B-846F-CF8F298D6125}"/>
              </a:ext>
            </a:extLst>
          </p:cNvPr>
          <p:cNvSpPr/>
          <p:nvPr/>
        </p:nvSpPr>
        <p:spPr>
          <a:xfrm>
            <a:off x="4874882" y="3108380"/>
            <a:ext cx="2448000" cy="40023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Transaciton</a:t>
            </a:r>
            <a:r>
              <a:rPr lang="en-US" altLang="ko-KR" dirty="0"/>
              <a:t> 5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583901-662C-41F9-B20E-CABAC28DE3F6}"/>
              </a:ext>
            </a:extLst>
          </p:cNvPr>
          <p:cNvSpPr/>
          <p:nvPr/>
        </p:nvSpPr>
        <p:spPr>
          <a:xfrm>
            <a:off x="4874882" y="3569208"/>
            <a:ext cx="2448000" cy="40023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Transaciton</a:t>
            </a:r>
            <a:r>
              <a:rPr lang="en-US" altLang="ko-KR" dirty="0"/>
              <a:t> 6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F9B22F0-C5BB-4832-9C7D-67D32B094550}"/>
              </a:ext>
            </a:extLst>
          </p:cNvPr>
          <p:cNvCxnSpPr>
            <a:cxnSpLocks/>
          </p:cNvCxnSpPr>
          <p:nvPr/>
        </p:nvCxnSpPr>
        <p:spPr>
          <a:xfrm flipV="1">
            <a:off x="3318462" y="2205025"/>
            <a:ext cx="1412421" cy="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DD4DFE3-4D0D-42D5-BE81-8BAE474E8D36}"/>
              </a:ext>
            </a:extLst>
          </p:cNvPr>
          <p:cNvCxnSpPr>
            <a:cxnSpLocks/>
          </p:cNvCxnSpPr>
          <p:nvPr/>
        </p:nvCxnSpPr>
        <p:spPr>
          <a:xfrm>
            <a:off x="307611" y="2201475"/>
            <a:ext cx="27485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FD631EB-4D4E-48F4-BB45-31D45A225C0C}"/>
              </a:ext>
            </a:extLst>
          </p:cNvPr>
          <p:cNvSpPr txBox="1"/>
          <p:nvPr/>
        </p:nvSpPr>
        <p:spPr>
          <a:xfrm>
            <a:off x="914158" y="5627609"/>
            <a:ext cx="23120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>
                <a:solidFill>
                  <a:schemeClr val="bg1">
                    <a:lumMod val="85000"/>
                  </a:schemeClr>
                </a:solidFill>
              </a:rPr>
              <a:t>A </a:t>
            </a:r>
            <a:r>
              <a:rPr lang="ko-KR" altLang="en-US" sz="2200" b="1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2200" b="1" dirty="0">
                <a:solidFill>
                  <a:schemeClr val="bg1">
                    <a:lumMod val="85000"/>
                  </a:schemeClr>
                </a:solidFill>
              </a:rPr>
              <a:t>B : 4 BTC ?</a:t>
            </a:r>
            <a:endParaRPr lang="ko-KR" altLang="en-US" sz="22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463D7C-9975-47A7-A51A-5A27C0899EFE}"/>
              </a:ext>
            </a:extLst>
          </p:cNvPr>
          <p:cNvSpPr txBox="1"/>
          <p:nvPr/>
        </p:nvSpPr>
        <p:spPr>
          <a:xfrm>
            <a:off x="4191866" y="4903467"/>
            <a:ext cx="1413164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Transaction</a:t>
            </a:r>
            <a:endParaRPr lang="ko-KR" altLang="en-US" dirty="0">
              <a:solidFill>
                <a:srgbClr val="00C8EB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8725B39-E5AA-448B-BEA2-90F5195760CF}"/>
              </a:ext>
            </a:extLst>
          </p:cNvPr>
          <p:cNvSpPr/>
          <p:nvPr/>
        </p:nvSpPr>
        <p:spPr>
          <a:xfrm>
            <a:off x="4184073" y="5273932"/>
            <a:ext cx="3816928" cy="111734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400" dirty="0"/>
          </a:p>
          <a:p>
            <a:br>
              <a:rPr lang="en-US" altLang="ko-KR" sz="1400" dirty="0"/>
            </a:br>
            <a:r>
              <a:rPr lang="en-US" altLang="ko-KR" sz="1400" dirty="0"/>
              <a:t>  </a:t>
            </a:r>
            <a:endParaRPr lang="ko-KR" altLang="en-US" sz="1400" dirty="0"/>
          </a:p>
        </p:txBody>
      </p:sp>
      <p:graphicFrame>
        <p:nvGraphicFramePr>
          <p:cNvPr id="24" name="표 38">
            <a:extLst>
              <a:ext uri="{FF2B5EF4-FFF2-40B4-BE49-F238E27FC236}">
                <a16:creationId xmlns:a16="http://schemas.microsoft.com/office/drawing/2014/main" id="{FE50F4BD-356F-4C5F-9D26-9435566EBD29}"/>
              </a:ext>
            </a:extLst>
          </p:cNvPr>
          <p:cNvGraphicFramePr>
            <a:graphicFrameLocks noGrp="1"/>
          </p:cNvGraphicFramePr>
          <p:nvPr/>
        </p:nvGraphicFramePr>
        <p:xfrm>
          <a:off x="4300467" y="5398782"/>
          <a:ext cx="3600304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533">
                  <a:extLst>
                    <a:ext uri="{9D8B030D-6E8A-4147-A177-3AD203B41FA5}">
                      <a16:colId xmlns:a16="http://schemas.microsoft.com/office/drawing/2014/main" val="522052225"/>
                    </a:ext>
                  </a:extLst>
                </a:gridCol>
                <a:gridCol w="1804771">
                  <a:extLst>
                    <a:ext uri="{9D8B030D-6E8A-4147-A177-3AD203B41FA5}">
                      <a16:colId xmlns:a16="http://schemas.microsoft.com/office/drawing/2014/main" val="2189191564"/>
                    </a:ext>
                  </a:extLst>
                </a:gridCol>
              </a:tblGrid>
              <a:tr h="2259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inputs</a:t>
                      </a:r>
                      <a:endParaRPr lang="ko-KR" altLang="en-US" sz="1600" b="0" dirty="0">
                        <a:solidFill>
                          <a:srgbClr val="26262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rgbClr val="26262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outputs</a:t>
                      </a:r>
                      <a:endParaRPr lang="ko-KR" altLang="en-US" sz="1600" b="0" dirty="0">
                        <a:solidFill>
                          <a:srgbClr val="26262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103072"/>
                  </a:ext>
                </a:extLst>
              </a:tr>
              <a:tr h="3088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5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algn="l" latinLnBrk="1"/>
                      <a:endParaRPr lang="ko-KR" altLang="en-US" sz="15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29347"/>
                  </a:ext>
                </a:extLst>
              </a:tr>
            </a:tbl>
          </a:graphicData>
        </a:graphic>
      </p:graphicFrame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9B74079E-B586-45FB-9E36-BC7E1C6B7840}"/>
              </a:ext>
            </a:extLst>
          </p:cNvPr>
          <p:cNvCxnSpPr>
            <a:cxnSpLocks/>
          </p:cNvCxnSpPr>
          <p:nvPr/>
        </p:nvCxnSpPr>
        <p:spPr>
          <a:xfrm>
            <a:off x="2396002" y="2856957"/>
            <a:ext cx="1911860" cy="3281655"/>
          </a:xfrm>
          <a:prstGeom prst="bentConnector3">
            <a:avLst>
              <a:gd name="adj1" fmla="val 67754"/>
            </a:avLst>
          </a:prstGeom>
          <a:ln w="12700">
            <a:solidFill>
              <a:srgbClr val="00C8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252A8997-07DF-4274-9CCD-41AE3159AE8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00935" y="2851807"/>
            <a:ext cx="687066" cy="3051277"/>
          </a:xfrm>
          <a:prstGeom prst="bentConnector3">
            <a:avLst>
              <a:gd name="adj1" fmla="val 158478"/>
            </a:avLst>
          </a:prstGeom>
          <a:ln w="12700">
            <a:solidFill>
              <a:srgbClr val="00C8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D51C7EA-7F43-4E62-B538-4268622F9CA2}"/>
              </a:ext>
            </a:extLst>
          </p:cNvPr>
          <p:cNvSpPr txBox="1"/>
          <p:nvPr/>
        </p:nvSpPr>
        <p:spPr>
          <a:xfrm>
            <a:off x="8881720" y="1194324"/>
            <a:ext cx="1268937" cy="4001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Block n+2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934AB08-E0A2-4720-B1AE-B32C2995114C}"/>
              </a:ext>
            </a:extLst>
          </p:cNvPr>
          <p:cNvSpPr/>
          <p:nvPr/>
        </p:nvSpPr>
        <p:spPr>
          <a:xfrm>
            <a:off x="8881720" y="1611432"/>
            <a:ext cx="2736000" cy="2489516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F9992D7-B6A5-4EE4-84CB-574739C09321}"/>
              </a:ext>
            </a:extLst>
          </p:cNvPr>
          <p:cNvSpPr/>
          <p:nvPr/>
        </p:nvSpPr>
        <p:spPr>
          <a:xfrm>
            <a:off x="9025720" y="3497433"/>
            <a:ext cx="2448000" cy="40023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Transaction 8</a:t>
            </a:r>
            <a:endParaRPr lang="ko-KR" altLang="en-US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89584D79-6A60-4F5B-B98A-55F40E223B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64816" y="3482902"/>
            <a:ext cx="2322668" cy="1198632"/>
          </a:xfrm>
          <a:prstGeom prst="bentConnector2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74A736F-D12D-4164-ACBB-87CFB054DA7B}"/>
              </a:ext>
            </a:extLst>
          </p:cNvPr>
          <p:cNvCxnSpPr>
            <a:cxnSpLocks/>
          </p:cNvCxnSpPr>
          <p:nvPr/>
        </p:nvCxnSpPr>
        <p:spPr>
          <a:xfrm>
            <a:off x="7466881" y="2203386"/>
            <a:ext cx="1414838" cy="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644A239-378B-46CC-BF6F-B306512CAD7D}"/>
              </a:ext>
            </a:extLst>
          </p:cNvPr>
          <p:cNvSpPr txBox="1"/>
          <p:nvPr/>
        </p:nvSpPr>
        <p:spPr>
          <a:xfrm>
            <a:off x="2160797" y="4587129"/>
            <a:ext cx="14923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</a:rPr>
              <a:t>① UTXO </a:t>
            </a:r>
            <a:r>
              <a:rPr lang="ko-KR" altLang="en-US" sz="1500" dirty="0">
                <a:solidFill>
                  <a:schemeClr val="bg1">
                    <a:lumMod val="85000"/>
                  </a:schemeClr>
                </a:solidFill>
              </a:rPr>
              <a:t>수집</a:t>
            </a:r>
            <a:br>
              <a:rPr lang="en-US" altLang="ko-KR" sz="15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</a:rPr>
              <a:t>2 + 3 = 5 &gt; 4</a:t>
            </a:r>
            <a:endParaRPr lang="ko-KR" alt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A60758B-991D-4879-AA40-4B62483251E4}"/>
              </a:ext>
            </a:extLst>
          </p:cNvPr>
          <p:cNvSpPr txBox="1"/>
          <p:nvPr/>
        </p:nvSpPr>
        <p:spPr>
          <a:xfrm>
            <a:off x="7983467" y="5723751"/>
            <a:ext cx="25763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</a:rPr>
              <a:t>② </a:t>
            </a:r>
            <a:r>
              <a:rPr lang="ko-KR" altLang="en-US" sz="1500" dirty="0">
                <a:solidFill>
                  <a:schemeClr val="bg1">
                    <a:lumMod val="85000"/>
                  </a:schemeClr>
                </a:solidFill>
              </a:rPr>
              <a:t>필요한 전송 </a:t>
            </a:r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</a:rPr>
              <a:t>output </a:t>
            </a:r>
            <a:r>
              <a:rPr lang="ko-KR" altLang="en-US" sz="1500" dirty="0">
                <a:solidFill>
                  <a:schemeClr val="bg1">
                    <a:lumMod val="85000"/>
                  </a:schemeClr>
                </a:solidFill>
              </a:rPr>
              <a:t>생성</a:t>
            </a:r>
            <a:endParaRPr lang="en-US" altLang="ko-KR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B20F8C-A0D9-499F-863B-A1DD4392E890}"/>
              </a:ext>
            </a:extLst>
          </p:cNvPr>
          <p:cNvSpPr txBox="1"/>
          <p:nvPr/>
        </p:nvSpPr>
        <p:spPr>
          <a:xfrm>
            <a:off x="7847616" y="4586901"/>
            <a:ext cx="16658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</a:rPr>
              <a:t>④ </a:t>
            </a:r>
            <a:r>
              <a:rPr lang="ko-KR" altLang="en-US" sz="1500" dirty="0">
                <a:solidFill>
                  <a:schemeClr val="bg1">
                    <a:lumMod val="85000"/>
                  </a:schemeClr>
                </a:solidFill>
              </a:rPr>
              <a:t>트랜잭션 제출</a:t>
            </a:r>
            <a:endParaRPr lang="en-US" altLang="ko-KR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7DE3D80-5A40-44BB-99D7-38F88CE5AF40}"/>
              </a:ext>
            </a:extLst>
          </p:cNvPr>
          <p:cNvSpPr txBox="1"/>
          <p:nvPr/>
        </p:nvSpPr>
        <p:spPr>
          <a:xfrm>
            <a:off x="8837089" y="4133653"/>
            <a:ext cx="82907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</a:rPr>
              <a:t>⑤ </a:t>
            </a:r>
            <a:r>
              <a:rPr lang="ko-KR" altLang="en-US" sz="1500" dirty="0">
                <a:solidFill>
                  <a:schemeClr val="bg1">
                    <a:lumMod val="85000"/>
                  </a:schemeClr>
                </a:solidFill>
              </a:rPr>
              <a:t>채굴</a:t>
            </a:r>
            <a:endParaRPr lang="en-US" altLang="ko-KR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E24069A-FD41-4E7A-B4F1-588B9AE10784}"/>
              </a:ext>
            </a:extLst>
          </p:cNvPr>
          <p:cNvSpPr/>
          <p:nvPr/>
        </p:nvSpPr>
        <p:spPr>
          <a:xfrm>
            <a:off x="726462" y="3108380"/>
            <a:ext cx="2448000" cy="40023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Transaciton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544225D-1356-4C93-9C0E-4028C7697786}"/>
              </a:ext>
            </a:extLst>
          </p:cNvPr>
          <p:cNvSpPr/>
          <p:nvPr/>
        </p:nvSpPr>
        <p:spPr>
          <a:xfrm>
            <a:off x="726462" y="3569208"/>
            <a:ext cx="2448000" cy="400234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Transaciton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1E289D0-41BA-4045-9E20-A563A45DD61A}"/>
              </a:ext>
            </a:extLst>
          </p:cNvPr>
          <p:cNvSpPr txBox="1"/>
          <p:nvPr/>
        </p:nvSpPr>
        <p:spPr>
          <a:xfrm>
            <a:off x="790106" y="2762921"/>
            <a:ext cx="1535035" cy="222714"/>
          </a:xfrm>
          <a:prstGeom prst="rect">
            <a:avLst/>
          </a:prstGeom>
          <a:solidFill>
            <a:srgbClr val="262626"/>
          </a:solidFill>
        </p:spPr>
        <p:txBody>
          <a:bodyPr wrap="square" tIns="3600" rIns="0" bIns="3600" rtlCol="0">
            <a:spAutoFit/>
          </a:bodyPr>
          <a:lstStyle/>
          <a:p>
            <a:r>
              <a:rPr lang="en-US" altLang="ko-KR" sz="1400" dirty="0">
                <a:solidFill>
                  <a:srgbClr val="EF296B"/>
                </a:solidFill>
              </a:rPr>
              <a:t> 0: Z ➡ A : 2 BTC</a:t>
            </a:r>
            <a:endParaRPr lang="ko-KR" altLang="en-US" sz="1400" dirty="0">
              <a:solidFill>
                <a:srgbClr val="EF296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A2E908C-BD0D-4D92-B6DF-ACD0CA307FF1}"/>
              </a:ext>
            </a:extLst>
          </p:cNvPr>
          <p:cNvSpPr txBox="1"/>
          <p:nvPr/>
        </p:nvSpPr>
        <p:spPr>
          <a:xfrm>
            <a:off x="5031368" y="2748278"/>
            <a:ext cx="1535035" cy="222714"/>
          </a:xfrm>
          <a:prstGeom prst="rect">
            <a:avLst/>
          </a:prstGeom>
          <a:solidFill>
            <a:srgbClr val="262626"/>
          </a:solidFill>
        </p:spPr>
        <p:txBody>
          <a:bodyPr wrap="square" lIns="0" tIns="3600" bIns="3600" rtlCol="0">
            <a:spAutoFit/>
          </a:bodyPr>
          <a:lstStyle/>
          <a:p>
            <a:r>
              <a:rPr lang="en-US" altLang="ko-KR" sz="1400" dirty="0">
                <a:solidFill>
                  <a:srgbClr val="EF296B"/>
                </a:solidFill>
              </a:rPr>
              <a:t> 0: Y ➡ A : 3 BTC</a:t>
            </a:r>
            <a:endParaRPr lang="ko-KR" altLang="en-US" sz="1400" dirty="0">
              <a:solidFill>
                <a:srgbClr val="EF296B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A6BB07A-21CE-4C70-8912-D07FD5695DFE}"/>
              </a:ext>
            </a:extLst>
          </p:cNvPr>
          <p:cNvSpPr txBox="1"/>
          <p:nvPr/>
        </p:nvSpPr>
        <p:spPr>
          <a:xfrm>
            <a:off x="4306691" y="5737177"/>
            <a:ext cx="16328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="0" dirty="0">
                <a:solidFill>
                  <a:schemeClr val="bg1">
                    <a:lumMod val="85000"/>
                  </a:schemeClr>
                </a:solidFill>
              </a:rPr>
              <a:t>0: Y ➡ A : 3 BTC</a:t>
            </a:r>
            <a:br>
              <a:rPr lang="en-US" altLang="ko-KR" sz="1500" b="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500" b="0" dirty="0">
                <a:solidFill>
                  <a:schemeClr val="bg1">
                    <a:lumMod val="85000"/>
                  </a:schemeClr>
                </a:solidFill>
              </a:rPr>
              <a:t>1: Z ➡ A : 2 BTC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B6B1E1A-CBA7-466B-B79F-A7C32A044F2C}"/>
              </a:ext>
            </a:extLst>
          </p:cNvPr>
          <p:cNvSpPr txBox="1"/>
          <p:nvPr/>
        </p:nvSpPr>
        <p:spPr>
          <a:xfrm>
            <a:off x="6107170" y="5734626"/>
            <a:ext cx="15654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1500" b="0" dirty="0">
                <a:solidFill>
                  <a:schemeClr val="bg1">
                    <a:lumMod val="85000"/>
                  </a:schemeClr>
                </a:solidFill>
              </a:rPr>
              <a:t>0: A ➡ B : 4BTC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17DADFB-1748-4CE3-8C22-37C8A0AA345A}"/>
              </a:ext>
            </a:extLst>
          </p:cNvPr>
          <p:cNvSpPr txBox="1"/>
          <p:nvPr/>
        </p:nvSpPr>
        <p:spPr>
          <a:xfrm>
            <a:off x="6096921" y="5963977"/>
            <a:ext cx="15654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1500" b="0" dirty="0">
                <a:solidFill>
                  <a:schemeClr val="bg1">
                    <a:lumMod val="85000"/>
                  </a:schemeClr>
                </a:solidFill>
              </a:rPr>
              <a:t>1: A ➡ A : 1BTC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24C545F-C940-4413-809C-9AB5C0A72E52}"/>
              </a:ext>
            </a:extLst>
          </p:cNvPr>
          <p:cNvSpPr txBox="1"/>
          <p:nvPr/>
        </p:nvSpPr>
        <p:spPr>
          <a:xfrm>
            <a:off x="7991351" y="5949321"/>
            <a:ext cx="41339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</a:rPr>
              <a:t>③</a:t>
            </a:r>
            <a:r>
              <a:rPr lang="ko-KR" altLang="en-US" sz="1500" dirty="0">
                <a:solidFill>
                  <a:schemeClr val="bg1">
                    <a:lumMod val="85000"/>
                  </a:schemeClr>
                </a:solidFill>
              </a:rPr>
              <a:t> 나머지 금액</a:t>
            </a:r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</a:rPr>
              <a:t>(5-4=1)</a:t>
            </a:r>
            <a:r>
              <a:rPr lang="ko-KR" altLang="en-US" sz="1500" dirty="0">
                <a:solidFill>
                  <a:schemeClr val="bg1">
                    <a:lumMod val="85000"/>
                  </a:schemeClr>
                </a:solidFill>
              </a:rPr>
              <a:t>은 자신에게 전송</a:t>
            </a:r>
            <a:br>
              <a:rPr lang="en-US" altLang="ko-KR" sz="15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</a:rPr>
              <a:t>※ inputs - outputs &gt; 0 ➡ </a:t>
            </a:r>
            <a:r>
              <a:rPr lang="ko-KR" altLang="en-US" sz="1500" dirty="0">
                <a:solidFill>
                  <a:schemeClr val="bg1">
                    <a:lumMod val="85000"/>
                  </a:schemeClr>
                </a:solidFill>
              </a:rPr>
              <a:t>잔액은 수수료</a:t>
            </a:r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</a:rPr>
              <a:t>(fee)</a:t>
            </a:r>
            <a:endParaRPr lang="en-US" altLang="ko-KR" sz="1500" b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8623402-09D1-4EC8-A3FC-BECBBA3F5A5C}"/>
              </a:ext>
            </a:extLst>
          </p:cNvPr>
          <p:cNvSpPr txBox="1"/>
          <p:nvPr/>
        </p:nvSpPr>
        <p:spPr>
          <a:xfrm>
            <a:off x="6107170" y="4124000"/>
            <a:ext cx="1359711" cy="677108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Balance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A : 5 BTC = 2 + 3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B : 0 BTC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FD7A4DD-7D4E-4D62-AA5E-48F5482F5AF5}"/>
              </a:ext>
            </a:extLst>
          </p:cNvPr>
          <p:cNvSpPr txBox="1"/>
          <p:nvPr/>
        </p:nvSpPr>
        <p:spPr>
          <a:xfrm>
            <a:off x="10306859" y="4122457"/>
            <a:ext cx="135971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Balance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A : 1 BTC</a:t>
            </a:r>
          </a:p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B : 4 BTC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CB49F5C3-9D52-45C7-99D3-A930050A76BE}"/>
              </a:ext>
            </a:extLst>
          </p:cNvPr>
          <p:cNvSpPr/>
          <p:nvPr/>
        </p:nvSpPr>
        <p:spPr>
          <a:xfrm>
            <a:off x="9020850" y="1727093"/>
            <a:ext cx="2444688" cy="1722691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Transaction 7</a:t>
            </a:r>
          </a:p>
          <a:p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inputs</a:t>
            </a:r>
          </a:p>
          <a:p>
            <a:r>
              <a:rPr lang="en-US" altLang="ko-KR" sz="1400" dirty="0">
                <a:solidFill>
                  <a:srgbClr val="EF296B"/>
                </a:solidFill>
              </a:rPr>
              <a:t>  </a:t>
            </a:r>
            <a:r>
              <a:rPr lang="pl-PL" altLang="ko-KR" sz="1400" dirty="0">
                <a:solidFill>
                  <a:srgbClr val="EF296B"/>
                </a:solidFill>
              </a:rPr>
              <a:t>0: Z ➡ A : 2 BTC</a:t>
            </a:r>
            <a:r>
              <a:rPr lang="en-US" altLang="ko-KR" sz="1400" dirty="0">
                <a:solidFill>
                  <a:srgbClr val="EF296B"/>
                </a:solidFill>
              </a:rPr>
              <a:t> (spent)</a:t>
            </a:r>
            <a:br>
              <a:rPr lang="en-US" altLang="ko-KR" sz="1400" dirty="0">
                <a:solidFill>
                  <a:srgbClr val="EF296B"/>
                </a:solidFill>
              </a:rPr>
            </a:br>
            <a:r>
              <a:rPr lang="en-US" altLang="ko-KR" sz="1400" dirty="0">
                <a:solidFill>
                  <a:srgbClr val="EF296B"/>
                </a:solidFill>
              </a:rPr>
              <a:t>  </a:t>
            </a:r>
            <a:r>
              <a:rPr lang="es-ES" altLang="ko-KR" sz="1400" dirty="0">
                <a:solidFill>
                  <a:srgbClr val="EF296B"/>
                </a:solidFill>
              </a:rPr>
              <a:t>1: Y ➡ A : 3 BTC </a:t>
            </a:r>
            <a:r>
              <a:rPr lang="en-US" altLang="ko-KR" sz="1400" dirty="0">
                <a:solidFill>
                  <a:srgbClr val="EF296B"/>
                </a:solidFill>
              </a:rPr>
              <a:t>(spent)</a:t>
            </a:r>
            <a:br>
              <a:rPr lang="es-ES" altLang="ko-KR" sz="14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s-ES" altLang="ko-KR" sz="1600" dirty="0">
                <a:solidFill>
                  <a:schemeClr val="bg1">
                    <a:lumMod val="85000"/>
                  </a:schemeClr>
                </a:solidFill>
              </a:rPr>
              <a:t>outputs</a:t>
            </a:r>
            <a:b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400" dirty="0">
                <a:solidFill>
                  <a:srgbClr val="00C8EB"/>
                </a:solidFill>
              </a:rPr>
              <a:t>  </a:t>
            </a:r>
            <a:r>
              <a:rPr lang="pt-BR" altLang="ko-KR" sz="1400" dirty="0">
                <a:solidFill>
                  <a:srgbClr val="00C8EB"/>
                </a:solidFill>
              </a:rPr>
              <a:t>0: A ➡ B : 4BTC (</a:t>
            </a:r>
            <a:r>
              <a:rPr lang="en-US" altLang="ko-KR" sz="1400" dirty="0">
                <a:solidFill>
                  <a:srgbClr val="00C8EB"/>
                </a:solidFill>
              </a:rPr>
              <a:t>unspent)</a:t>
            </a:r>
            <a:br>
              <a:rPr lang="pt-BR" altLang="ko-KR" sz="1400" dirty="0">
                <a:solidFill>
                  <a:srgbClr val="00C8EB"/>
                </a:solidFill>
              </a:rPr>
            </a:br>
            <a:r>
              <a:rPr lang="pt-BR" altLang="ko-KR" sz="1400" dirty="0">
                <a:solidFill>
                  <a:srgbClr val="00C8EB"/>
                </a:solidFill>
              </a:rPr>
              <a:t>  1: A ➡ A : 1BTC (unspent)</a:t>
            </a:r>
          </a:p>
        </p:txBody>
      </p:sp>
    </p:spTree>
    <p:extLst>
      <p:ext uri="{BB962C8B-B14F-4D97-AF65-F5344CB8AC3E}">
        <p14:creationId xmlns:p14="http://schemas.microsoft.com/office/powerpoint/2010/main" val="244458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1" grpId="0"/>
      <p:bldP spid="22" grpId="0"/>
      <p:bldP spid="23" grpId="0" animBg="1"/>
      <p:bldP spid="33" grpId="0"/>
      <p:bldP spid="34" grpId="0" animBg="1"/>
      <p:bldP spid="37" grpId="0" animBg="1"/>
      <p:bldP spid="58" grpId="0"/>
      <p:bldP spid="59" grpId="0"/>
      <p:bldP spid="60" grpId="0"/>
      <p:bldP spid="61" grpId="0"/>
      <p:bldP spid="116" grpId="0" animBg="1"/>
      <p:bldP spid="117" grpId="0" animBg="1"/>
      <p:bldP spid="143" grpId="0"/>
      <p:bldP spid="144" grpId="0"/>
      <p:bldP spid="145" grpId="0"/>
      <p:bldP spid="146" grpId="0"/>
      <p:bldP spid="154" grpId="0"/>
      <p:bldP spid="150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C24FE19-C2EF-4B1C-8315-6C2202F19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94883"/>
            <a:ext cx="10515600" cy="2734118"/>
          </a:xfrm>
        </p:spPr>
        <p:txBody>
          <a:bodyPr/>
          <a:lstStyle/>
          <a:p>
            <a:r>
              <a:rPr lang="ko-KR" altLang="en-US" dirty="0"/>
              <a:t>블록은 트랜잭션</a:t>
            </a:r>
            <a:r>
              <a:rPr lang="en-US" altLang="ko-KR" dirty="0"/>
              <a:t>(</a:t>
            </a:r>
            <a:r>
              <a:rPr lang="ko-KR" altLang="en-US" dirty="0"/>
              <a:t>거래</a:t>
            </a:r>
            <a:r>
              <a:rPr lang="en-US" altLang="ko-KR" dirty="0"/>
              <a:t>)</a:t>
            </a:r>
            <a:r>
              <a:rPr lang="ko-KR" altLang="en-US" dirty="0"/>
              <a:t>의 묶음</a:t>
            </a:r>
            <a:endParaRPr lang="en-US" altLang="ko-KR" dirty="0"/>
          </a:p>
          <a:p>
            <a:r>
              <a:rPr lang="ko-KR" altLang="en-US" dirty="0" err="1"/>
              <a:t>머클</a:t>
            </a:r>
            <a:r>
              <a:rPr lang="ko-KR" altLang="en-US" dirty="0"/>
              <a:t> 트리</a:t>
            </a:r>
            <a:r>
              <a:rPr lang="en-US" altLang="ko-KR" dirty="0"/>
              <a:t>(Merkle tree)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해시 트리</a:t>
            </a:r>
            <a:r>
              <a:rPr lang="en-US" altLang="ko-KR" dirty="0"/>
              <a:t>(Hash tree)]</a:t>
            </a:r>
          </a:p>
          <a:p>
            <a:pPr lvl="1"/>
            <a:r>
              <a:rPr lang="ko-KR" altLang="en-US" dirty="0"/>
              <a:t>데이터 공간 절약</a:t>
            </a:r>
            <a:endParaRPr lang="en-US" altLang="ko-KR" dirty="0"/>
          </a:p>
          <a:p>
            <a:pPr lvl="1"/>
            <a:r>
              <a:rPr lang="ko-KR" altLang="en-US" dirty="0"/>
              <a:t>블록에 포함된 내역을 트리 형태로 요약한 것</a:t>
            </a:r>
            <a:endParaRPr lang="en-US" altLang="ko-KR" dirty="0"/>
          </a:p>
          <a:p>
            <a:pPr lvl="1"/>
            <a:r>
              <a:rPr lang="en-US" altLang="ko-KR" dirty="0"/>
              <a:t>leaf(</a:t>
            </a:r>
            <a:r>
              <a:rPr lang="ko-KR" altLang="en-US" dirty="0"/>
              <a:t>잎</a:t>
            </a:r>
            <a:r>
              <a:rPr lang="en-US" altLang="ko-KR" dirty="0"/>
              <a:t>) </a:t>
            </a:r>
            <a:r>
              <a:rPr lang="ko-KR" altLang="en-US" dirty="0"/>
              <a:t>가 아닌 모든 노드가 자식 노드들의 해시로 구성된 트리</a:t>
            </a:r>
            <a:endParaRPr lang="en-US" altLang="ko-KR" dirty="0"/>
          </a:p>
          <a:p>
            <a:pPr lvl="1"/>
            <a:r>
              <a:rPr lang="en-US" altLang="ko-KR" dirty="0"/>
              <a:t>1979</a:t>
            </a:r>
            <a:r>
              <a:rPr lang="ko-KR" altLang="en-US" dirty="0"/>
              <a:t>년 </a:t>
            </a:r>
            <a:r>
              <a:rPr lang="ko-KR" altLang="en-US" dirty="0" err="1"/>
              <a:t>랄프</a:t>
            </a:r>
            <a:r>
              <a:rPr lang="ko-KR" altLang="en-US" dirty="0"/>
              <a:t> </a:t>
            </a:r>
            <a:r>
              <a:rPr lang="ko-KR" altLang="en-US" dirty="0" err="1"/>
              <a:t>머클</a:t>
            </a:r>
            <a:r>
              <a:rPr lang="en-US" altLang="ko-KR" dirty="0"/>
              <a:t>(Ralph Merkle)</a:t>
            </a:r>
            <a:r>
              <a:rPr lang="ko-KR" altLang="en-US" dirty="0"/>
              <a:t>이 개발</a:t>
            </a:r>
            <a:endParaRPr lang="en-US" altLang="ko-KR" dirty="0"/>
          </a:p>
          <a:p>
            <a:pPr lvl="1"/>
            <a:r>
              <a:rPr lang="ko-KR" altLang="en-US" dirty="0" err="1"/>
              <a:t>비트코인</a:t>
            </a:r>
            <a:r>
              <a:rPr lang="en-US" altLang="ko-KR" dirty="0"/>
              <a:t> : </a:t>
            </a:r>
            <a:r>
              <a:rPr lang="ko-KR" altLang="en-US" dirty="0"/>
              <a:t>바이너리 </a:t>
            </a:r>
            <a:r>
              <a:rPr lang="ko-KR" altLang="en-US" dirty="0" err="1"/>
              <a:t>머클</a:t>
            </a:r>
            <a:r>
              <a:rPr lang="ko-KR" altLang="en-US" dirty="0"/>
              <a:t> 트리 </a:t>
            </a:r>
            <a:r>
              <a:rPr lang="en-US" altLang="ko-KR" dirty="0"/>
              <a:t>(</a:t>
            </a:r>
            <a:r>
              <a:rPr lang="ko-KR" altLang="en-US" dirty="0"/>
              <a:t>자식 노드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33B1BD5-F70E-4AA8-9622-68C59F6B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머클</a:t>
            </a:r>
            <a:r>
              <a:rPr lang="ko-KR" altLang="en-US" dirty="0"/>
              <a:t> 트리 </a:t>
            </a:r>
            <a:r>
              <a:rPr lang="en-US" altLang="ko-KR" dirty="0"/>
              <a:t>(Merkle Tree)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689AD6-0013-4A49-B03B-EE1F829AE7A5}"/>
              </a:ext>
            </a:extLst>
          </p:cNvPr>
          <p:cNvSpPr/>
          <p:nvPr/>
        </p:nvSpPr>
        <p:spPr>
          <a:xfrm>
            <a:off x="246586" y="3265392"/>
            <a:ext cx="2255063" cy="1732058"/>
          </a:xfrm>
          <a:prstGeom prst="rect">
            <a:avLst/>
          </a:prstGeom>
          <a:noFill/>
          <a:ln w="317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BB3A06-CBFE-4C7A-8501-866D9918FB24}"/>
              </a:ext>
            </a:extLst>
          </p:cNvPr>
          <p:cNvSpPr txBox="1"/>
          <p:nvPr/>
        </p:nvSpPr>
        <p:spPr>
          <a:xfrm>
            <a:off x="1026422" y="3265392"/>
            <a:ext cx="712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</a:rPr>
              <a:t>Block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6B1F83D-5D1B-4D49-8A97-5000270A3F03}"/>
              </a:ext>
            </a:extLst>
          </p:cNvPr>
          <p:cNvGraphicFramePr>
            <a:graphicFrameLocks noGrp="1"/>
          </p:cNvGraphicFramePr>
          <p:nvPr/>
        </p:nvGraphicFramePr>
        <p:xfrm>
          <a:off x="364920" y="3634724"/>
          <a:ext cx="2018394" cy="1219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8394">
                  <a:extLst>
                    <a:ext uri="{9D8B030D-6E8A-4147-A177-3AD203B41FA5}">
                      <a16:colId xmlns:a16="http://schemas.microsoft.com/office/drawing/2014/main" val="2146978234"/>
                    </a:ext>
                  </a:extLst>
                </a:gridCol>
              </a:tblGrid>
              <a:tr h="134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Tx0 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 100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972121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Tx1 B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 200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98780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Tx2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 100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012357"/>
                  </a:ext>
                </a:extLst>
              </a:tr>
              <a:tr h="163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Tx3 C 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➡ 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 500 BTC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94581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A9947D4-AC53-4166-9A70-A664FBD0134F}"/>
              </a:ext>
            </a:extLst>
          </p:cNvPr>
          <p:cNvSpPr txBox="1"/>
          <p:nvPr/>
        </p:nvSpPr>
        <p:spPr>
          <a:xfrm>
            <a:off x="3307364" y="6208601"/>
            <a:ext cx="180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Tx0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B 100 BTC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27EDCB-7061-42CC-8469-BEEFB4C76502}"/>
              </a:ext>
            </a:extLst>
          </p:cNvPr>
          <p:cNvSpPr txBox="1"/>
          <p:nvPr/>
        </p:nvSpPr>
        <p:spPr>
          <a:xfrm>
            <a:off x="5444388" y="6213100"/>
            <a:ext cx="180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Tx1 B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 200 BTC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0E4BF-ECD7-4206-854E-FFF3C5C04B63}"/>
              </a:ext>
            </a:extLst>
          </p:cNvPr>
          <p:cNvSpPr txBox="1"/>
          <p:nvPr/>
        </p:nvSpPr>
        <p:spPr>
          <a:xfrm>
            <a:off x="7581412" y="6208601"/>
            <a:ext cx="180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Tx2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C 100 BTC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F21767-9640-422E-BD87-E6DFB6079340}"/>
              </a:ext>
            </a:extLst>
          </p:cNvPr>
          <p:cNvSpPr txBox="1"/>
          <p:nvPr/>
        </p:nvSpPr>
        <p:spPr>
          <a:xfrm>
            <a:off x="9703431" y="6202764"/>
            <a:ext cx="180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Tx3 C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00 BTC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749582-9705-420F-B3EE-105EFDDF82F2}"/>
              </a:ext>
            </a:extLst>
          </p:cNvPr>
          <p:cNvSpPr txBox="1"/>
          <p:nvPr/>
        </p:nvSpPr>
        <p:spPr>
          <a:xfrm>
            <a:off x="3307364" y="5298995"/>
            <a:ext cx="180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Hash 0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BTC)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C7481F-F049-4E81-B966-19494D66168A}"/>
              </a:ext>
            </a:extLst>
          </p:cNvPr>
          <p:cNvSpPr txBox="1"/>
          <p:nvPr/>
        </p:nvSpPr>
        <p:spPr>
          <a:xfrm>
            <a:off x="5440455" y="5298995"/>
            <a:ext cx="180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Hash 1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BTC)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45C7A8-EEAE-447F-BE2D-456CAF06503B}"/>
              </a:ext>
            </a:extLst>
          </p:cNvPr>
          <p:cNvSpPr txBox="1"/>
          <p:nvPr/>
        </p:nvSpPr>
        <p:spPr>
          <a:xfrm>
            <a:off x="7571943" y="5298995"/>
            <a:ext cx="180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Hash 2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BTC)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0AE402-BDC7-453B-A5D7-DF6A7FFCBD85}"/>
              </a:ext>
            </a:extLst>
          </p:cNvPr>
          <p:cNvSpPr txBox="1"/>
          <p:nvPr/>
        </p:nvSpPr>
        <p:spPr>
          <a:xfrm>
            <a:off x="9703431" y="5298995"/>
            <a:ext cx="180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Hash 3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BTC)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8C1C4-613C-4D65-BCDF-D84FF605CF35}"/>
              </a:ext>
            </a:extLst>
          </p:cNvPr>
          <p:cNvSpPr txBox="1"/>
          <p:nvPr/>
        </p:nvSpPr>
        <p:spPr>
          <a:xfrm>
            <a:off x="4329614" y="4243300"/>
            <a:ext cx="180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Hash 4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Hash(Hash 0 + Hash 1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991AC-3A35-4AFE-A653-CFE04AE7CDC6}"/>
              </a:ext>
            </a:extLst>
          </p:cNvPr>
          <p:cNvSpPr txBox="1"/>
          <p:nvPr/>
        </p:nvSpPr>
        <p:spPr>
          <a:xfrm>
            <a:off x="8560979" y="4241337"/>
            <a:ext cx="180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Hash 5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Hash(Hash 2 + Hash 3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888F43-7B8D-4EA3-9024-6ABCF7B277D1}"/>
              </a:ext>
            </a:extLst>
          </p:cNvPr>
          <p:cNvSpPr txBox="1"/>
          <p:nvPr/>
        </p:nvSpPr>
        <p:spPr>
          <a:xfrm>
            <a:off x="6487433" y="3265392"/>
            <a:ext cx="1800000" cy="523220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C8EB"/>
                </a:solidFill>
              </a:rPr>
              <a:t>Merkle Root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Hash(Hash 4 + Hash 5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4926AA8-D894-4631-A93B-E2B63DE1E787}"/>
              </a:ext>
            </a:extLst>
          </p:cNvPr>
          <p:cNvCxnSpPr>
            <a:cxnSpLocks/>
            <a:stCxn id="7" idx="0"/>
            <a:endCxn id="12" idx="2"/>
          </p:cNvCxnSpPr>
          <p:nvPr/>
        </p:nvCxnSpPr>
        <p:spPr>
          <a:xfrm flipV="1">
            <a:off x="4207364" y="5822215"/>
            <a:ext cx="0" cy="38638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742B79A-7403-4188-826F-1DAE640D833B}"/>
              </a:ext>
            </a:extLst>
          </p:cNvPr>
          <p:cNvCxnSpPr>
            <a:cxnSpLocks/>
            <a:stCxn id="8" idx="0"/>
            <a:endCxn id="13" idx="2"/>
          </p:cNvCxnSpPr>
          <p:nvPr/>
        </p:nvCxnSpPr>
        <p:spPr>
          <a:xfrm flipH="1" flipV="1">
            <a:off x="6340455" y="5822215"/>
            <a:ext cx="3933" cy="39088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C681200-528A-41CF-8902-27662B4A6477}"/>
              </a:ext>
            </a:extLst>
          </p:cNvPr>
          <p:cNvCxnSpPr>
            <a:cxnSpLocks/>
            <a:stCxn id="9" idx="0"/>
            <a:endCxn id="14" idx="2"/>
          </p:cNvCxnSpPr>
          <p:nvPr/>
        </p:nvCxnSpPr>
        <p:spPr>
          <a:xfrm flipH="1" flipV="1">
            <a:off x="8471943" y="5822215"/>
            <a:ext cx="9469" cy="38638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ECAF030-1D9F-4EE7-BE03-7B9D86439585}"/>
              </a:ext>
            </a:extLst>
          </p:cNvPr>
          <p:cNvCxnSpPr>
            <a:cxnSpLocks/>
            <a:stCxn id="10" idx="0"/>
            <a:endCxn id="15" idx="2"/>
          </p:cNvCxnSpPr>
          <p:nvPr/>
        </p:nvCxnSpPr>
        <p:spPr>
          <a:xfrm flipV="1">
            <a:off x="10603431" y="5822215"/>
            <a:ext cx="0" cy="380549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AC4E1CC-F46A-46F8-B1CA-799EB348E7DA}"/>
              </a:ext>
            </a:extLst>
          </p:cNvPr>
          <p:cNvCxnSpPr>
            <a:cxnSpLocks/>
            <a:stCxn id="12" idx="0"/>
            <a:endCxn id="16" idx="2"/>
          </p:cNvCxnSpPr>
          <p:nvPr/>
        </p:nvCxnSpPr>
        <p:spPr>
          <a:xfrm flipV="1">
            <a:off x="4207364" y="4766520"/>
            <a:ext cx="1022250" cy="53247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68555D6-EA98-487F-8625-2FE3A80FC608}"/>
              </a:ext>
            </a:extLst>
          </p:cNvPr>
          <p:cNvCxnSpPr>
            <a:cxnSpLocks/>
            <a:stCxn id="13" idx="0"/>
            <a:endCxn id="16" idx="2"/>
          </p:cNvCxnSpPr>
          <p:nvPr/>
        </p:nvCxnSpPr>
        <p:spPr>
          <a:xfrm flipH="1" flipV="1">
            <a:off x="5229614" y="4766520"/>
            <a:ext cx="1110841" cy="53247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6B041EC-8F28-4151-ABB1-58E588922EBF}"/>
              </a:ext>
            </a:extLst>
          </p:cNvPr>
          <p:cNvCxnSpPr>
            <a:cxnSpLocks/>
            <a:stCxn id="14" idx="0"/>
            <a:endCxn id="17" idx="2"/>
          </p:cNvCxnSpPr>
          <p:nvPr/>
        </p:nvCxnSpPr>
        <p:spPr>
          <a:xfrm flipV="1">
            <a:off x="8471943" y="4764557"/>
            <a:ext cx="989036" cy="53443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79215EB-CA66-46CC-875D-790BE85250C1}"/>
              </a:ext>
            </a:extLst>
          </p:cNvPr>
          <p:cNvCxnSpPr>
            <a:cxnSpLocks/>
            <a:stCxn id="15" idx="0"/>
            <a:endCxn id="17" idx="2"/>
          </p:cNvCxnSpPr>
          <p:nvPr/>
        </p:nvCxnSpPr>
        <p:spPr>
          <a:xfrm flipH="1" flipV="1">
            <a:off x="9460979" y="4764557"/>
            <a:ext cx="1142452" cy="53443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89775BA-AE42-4DF3-968D-D7150D7BFC20}"/>
              </a:ext>
            </a:extLst>
          </p:cNvPr>
          <p:cNvCxnSpPr>
            <a:cxnSpLocks/>
            <a:stCxn id="16" idx="0"/>
            <a:endCxn id="18" idx="2"/>
          </p:cNvCxnSpPr>
          <p:nvPr/>
        </p:nvCxnSpPr>
        <p:spPr>
          <a:xfrm flipV="1">
            <a:off x="5229614" y="3788612"/>
            <a:ext cx="2157819" cy="45468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FAE405-EE83-436D-B5C4-DF5520584336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H="1" flipV="1">
            <a:off x="7387433" y="3788612"/>
            <a:ext cx="2073546" cy="45272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D506F06-6740-47FD-B78A-EEF0B6CE2F36}"/>
              </a:ext>
            </a:extLst>
          </p:cNvPr>
          <p:cNvCxnSpPr>
            <a:cxnSpLocks/>
          </p:cNvCxnSpPr>
          <p:nvPr/>
        </p:nvCxnSpPr>
        <p:spPr>
          <a:xfrm>
            <a:off x="3307364" y="6043913"/>
            <a:ext cx="819606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990CBBC-65CC-4BB5-94EB-2A1F17ACA71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2378" y="5193022"/>
            <a:ext cx="1343879" cy="995055"/>
          </a:xfrm>
          <a:prstGeom prst="bentConnector2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D6765AB-02D6-49FA-B84B-F87934D30099}"/>
              </a:ext>
            </a:extLst>
          </p:cNvPr>
          <p:cNvSpPr txBox="1"/>
          <p:nvPr/>
        </p:nvSpPr>
        <p:spPr>
          <a:xfrm>
            <a:off x="1235300" y="6202764"/>
            <a:ext cx="18000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Transactions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6C3382C-920D-413F-936B-E3F26BF090B6}"/>
              </a:ext>
            </a:extLst>
          </p:cNvPr>
          <p:cNvSpPr txBox="1"/>
          <p:nvPr/>
        </p:nvSpPr>
        <p:spPr>
          <a:xfrm>
            <a:off x="1719650" y="540671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Leaf Node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9E7842-A875-4F20-97F4-02194BF12948}"/>
              </a:ext>
            </a:extLst>
          </p:cNvPr>
          <p:cNvSpPr txBox="1"/>
          <p:nvPr/>
        </p:nvSpPr>
        <p:spPr>
          <a:xfrm>
            <a:off x="9031916" y="546472"/>
            <a:ext cx="290464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hlinkClick r:id="rId3"/>
              </a:rPr>
              <a:t>https://patents.google.com/patent/US4309569A/en</a:t>
            </a:r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35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75" grpId="0"/>
      <p:bldP spid="7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9FB1631-EA00-4001-BE47-3D44CC4E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바이너리 </a:t>
            </a:r>
            <a:r>
              <a:rPr lang="ko-KR" altLang="en-US" dirty="0" err="1"/>
              <a:t>머클</a:t>
            </a:r>
            <a:r>
              <a:rPr lang="ko-KR" altLang="en-US" dirty="0"/>
              <a:t> 트리 </a:t>
            </a:r>
            <a:r>
              <a:rPr lang="en-US" altLang="ko-KR" dirty="0"/>
              <a:t>(Binary Merkle Tree)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BC5A76-AB64-46D1-8FA0-4BAA8E4A424B}"/>
              </a:ext>
            </a:extLst>
          </p:cNvPr>
          <p:cNvSpPr txBox="1"/>
          <p:nvPr/>
        </p:nvSpPr>
        <p:spPr>
          <a:xfrm>
            <a:off x="8894385" y="611959"/>
            <a:ext cx="2962671" cy="646331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85000"/>
                  </a:schemeClr>
                </a:solidFill>
              </a:rPr>
              <a:t>Hash</a:t>
            </a:r>
          </a:p>
          <a:p>
            <a:r>
              <a:rPr lang="ko-KR" altLang="en-US" sz="1200" dirty="0" err="1">
                <a:solidFill>
                  <a:schemeClr val="bg1">
                    <a:lumMod val="85000"/>
                  </a:schemeClr>
                </a:solidFill>
              </a:rPr>
              <a:t>비트코인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: SHA-256(SHA-256(message))</a:t>
            </a:r>
          </a:p>
          <a:p>
            <a:r>
              <a:rPr lang="ko-KR" altLang="en-US" sz="1200" dirty="0" err="1">
                <a:solidFill>
                  <a:schemeClr val="bg1">
                    <a:lumMod val="85000"/>
                  </a:schemeClr>
                </a:solidFill>
              </a:rPr>
              <a:t>이더리움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: Keccak-256(message)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5CD5503-6531-4DEF-A40C-21B952F46997}"/>
              </a:ext>
            </a:extLst>
          </p:cNvPr>
          <p:cNvGrpSpPr/>
          <p:nvPr/>
        </p:nvGrpSpPr>
        <p:grpSpPr>
          <a:xfrm>
            <a:off x="1496432" y="782166"/>
            <a:ext cx="9201722" cy="2554394"/>
            <a:chOff x="154283" y="846989"/>
            <a:chExt cx="9201722" cy="255439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6D31270-4453-4023-A406-264E505CD21D}"/>
                </a:ext>
              </a:extLst>
            </p:cNvPr>
            <p:cNvSpPr txBox="1"/>
            <p:nvPr/>
          </p:nvSpPr>
          <p:spPr>
            <a:xfrm>
              <a:off x="154283" y="3090917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Transaction 0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AEDF9D-21C6-47D3-8995-CDD543F4E669}"/>
                </a:ext>
              </a:extLst>
            </p:cNvPr>
            <p:cNvSpPr txBox="1"/>
            <p:nvPr/>
          </p:nvSpPr>
          <p:spPr>
            <a:xfrm>
              <a:off x="2501524" y="3093606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Transaction 1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416F27-9EB6-4B36-B683-58D637158A1C}"/>
                </a:ext>
              </a:extLst>
            </p:cNvPr>
            <p:cNvSpPr txBox="1"/>
            <p:nvPr/>
          </p:nvSpPr>
          <p:spPr>
            <a:xfrm>
              <a:off x="4848765" y="3091081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Transaction 2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A8302D-1B82-4075-80AF-EC7EB02216DF}"/>
                </a:ext>
              </a:extLst>
            </p:cNvPr>
            <p:cNvSpPr txBox="1"/>
            <p:nvPr/>
          </p:nvSpPr>
          <p:spPr>
            <a:xfrm>
              <a:off x="7196005" y="3089930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Transaction x3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430C24-A732-47E6-A1CB-54C46B88EDFE}"/>
                </a:ext>
              </a:extLst>
            </p:cNvPr>
            <p:cNvSpPr txBox="1"/>
            <p:nvPr/>
          </p:nvSpPr>
          <p:spPr>
            <a:xfrm>
              <a:off x="154283" y="2311981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0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Hash(Transaction 0)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A00ED6-88A3-43DE-B578-9B7565674F3A}"/>
                </a:ext>
              </a:extLst>
            </p:cNvPr>
            <p:cNvSpPr txBox="1"/>
            <p:nvPr/>
          </p:nvSpPr>
          <p:spPr>
            <a:xfrm>
              <a:off x="2506847" y="2307258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1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Hash(Transaction 1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771E76-0E40-40CB-8B20-59199FCC58CA}"/>
                </a:ext>
              </a:extLst>
            </p:cNvPr>
            <p:cNvSpPr txBox="1"/>
            <p:nvPr/>
          </p:nvSpPr>
          <p:spPr>
            <a:xfrm>
              <a:off x="4851114" y="2306251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2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Hash(Transaction 2)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5321FF-462D-4886-AB58-51744C7AE325}"/>
                </a:ext>
              </a:extLst>
            </p:cNvPr>
            <p:cNvSpPr txBox="1"/>
            <p:nvPr/>
          </p:nvSpPr>
          <p:spPr>
            <a:xfrm>
              <a:off x="7193032" y="2305100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3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Hash(Transaction 3)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DC9EFF-72F8-49B3-83FC-34EBA6F6DEEB}"/>
                </a:ext>
              </a:extLst>
            </p:cNvPr>
            <p:cNvSpPr txBox="1"/>
            <p:nvPr/>
          </p:nvSpPr>
          <p:spPr>
            <a:xfrm>
              <a:off x="1499834" y="1583335"/>
              <a:ext cx="180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4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Hash(Hash 0 + Hash 1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96EA8C7-ED4E-4BEB-9039-13805D2D3737}"/>
                </a:ext>
              </a:extLst>
            </p:cNvPr>
            <p:cNvSpPr txBox="1"/>
            <p:nvPr/>
          </p:nvSpPr>
          <p:spPr>
            <a:xfrm>
              <a:off x="6195223" y="1581372"/>
              <a:ext cx="180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Hash 5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Hash(Hash 2 + Hash 3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F981C4F-1F99-4DA2-AA73-9CD5A2F28FEB}"/>
                </a:ext>
              </a:extLst>
            </p:cNvPr>
            <p:cNvSpPr txBox="1"/>
            <p:nvPr/>
          </p:nvSpPr>
          <p:spPr>
            <a:xfrm>
              <a:off x="3843184" y="846989"/>
              <a:ext cx="1800000" cy="523220"/>
            </a:xfrm>
            <a:prstGeom prst="rect">
              <a:avLst/>
            </a:prstGeom>
            <a:solidFill>
              <a:srgbClr val="262626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00C8EB"/>
                  </a:solidFill>
                </a:rPr>
                <a:t>Merkle Root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Hash(Hash 4 + Hash 5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EFAF172-3A05-464A-A4BF-5CAD8DB698FF}"/>
                </a:ext>
              </a:extLst>
            </p:cNvPr>
            <p:cNvCxnSpPr>
              <a:cxnSpLocks/>
              <a:stCxn id="5" idx="0"/>
              <a:endCxn id="9" idx="2"/>
            </p:cNvCxnSpPr>
            <p:nvPr/>
          </p:nvCxnSpPr>
          <p:spPr>
            <a:xfrm flipV="1">
              <a:off x="1234283" y="2835201"/>
              <a:ext cx="0" cy="255716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50ABD76-C903-48CE-9BF5-35FA23F0A250}"/>
                </a:ext>
              </a:extLst>
            </p:cNvPr>
            <p:cNvCxnSpPr>
              <a:cxnSpLocks/>
              <a:stCxn id="6" idx="0"/>
              <a:endCxn id="10" idx="2"/>
            </p:cNvCxnSpPr>
            <p:nvPr/>
          </p:nvCxnSpPr>
          <p:spPr>
            <a:xfrm flipV="1">
              <a:off x="3581524" y="2830478"/>
              <a:ext cx="5323" cy="263128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721D0D3B-80F6-47D2-BB73-D5FE5C289F02}"/>
                </a:ext>
              </a:extLst>
            </p:cNvPr>
            <p:cNvCxnSpPr>
              <a:cxnSpLocks/>
              <a:stCxn id="7" idx="0"/>
              <a:endCxn id="11" idx="2"/>
            </p:cNvCxnSpPr>
            <p:nvPr/>
          </p:nvCxnSpPr>
          <p:spPr>
            <a:xfrm flipV="1">
              <a:off x="5928765" y="2829471"/>
              <a:ext cx="2349" cy="261610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9CEBDA30-5336-4DF4-840F-FF1A3CEE81B4}"/>
                </a:ext>
              </a:extLst>
            </p:cNvPr>
            <p:cNvCxnSpPr>
              <a:cxnSpLocks/>
              <a:stCxn id="8" idx="0"/>
              <a:endCxn id="12" idx="2"/>
            </p:cNvCxnSpPr>
            <p:nvPr/>
          </p:nvCxnSpPr>
          <p:spPr>
            <a:xfrm flipH="1" flipV="1">
              <a:off x="8273032" y="2828320"/>
              <a:ext cx="2973" cy="261610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267EAC7-8D11-4FFA-A1F4-2B97CA5F4AB0}"/>
                </a:ext>
              </a:extLst>
            </p:cNvPr>
            <p:cNvCxnSpPr>
              <a:cxnSpLocks/>
              <a:stCxn id="9" idx="0"/>
              <a:endCxn id="13" idx="2"/>
            </p:cNvCxnSpPr>
            <p:nvPr/>
          </p:nvCxnSpPr>
          <p:spPr>
            <a:xfrm flipV="1">
              <a:off x="1234283" y="2106555"/>
              <a:ext cx="1165551" cy="205426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EA3516C2-8C22-47A2-AE0E-766021A7AA98}"/>
                </a:ext>
              </a:extLst>
            </p:cNvPr>
            <p:cNvCxnSpPr>
              <a:cxnSpLocks/>
              <a:stCxn id="10" idx="0"/>
              <a:endCxn id="13" idx="2"/>
            </p:cNvCxnSpPr>
            <p:nvPr/>
          </p:nvCxnSpPr>
          <p:spPr>
            <a:xfrm flipH="1" flipV="1">
              <a:off x="2399834" y="2106555"/>
              <a:ext cx="1187013" cy="200703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8441B44-83E9-4BBE-BD6C-2C9C69D40A5D}"/>
                </a:ext>
              </a:extLst>
            </p:cNvPr>
            <p:cNvCxnSpPr>
              <a:cxnSpLocks/>
              <a:stCxn id="11" idx="0"/>
              <a:endCxn id="14" idx="2"/>
            </p:cNvCxnSpPr>
            <p:nvPr/>
          </p:nvCxnSpPr>
          <p:spPr>
            <a:xfrm flipV="1">
              <a:off x="5931114" y="2104592"/>
              <a:ext cx="1164109" cy="201659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1E0F5209-5187-4440-804F-9F15D1DE9437}"/>
                </a:ext>
              </a:extLst>
            </p:cNvPr>
            <p:cNvCxnSpPr>
              <a:cxnSpLocks/>
              <a:stCxn id="12" idx="0"/>
              <a:endCxn id="14" idx="2"/>
            </p:cNvCxnSpPr>
            <p:nvPr/>
          </p:nvCxnSpPr>
          <p:spPr>
            <a:xfrm flipH="1" flipV="1">
              <a:off x="7095223" y="2104592"/>
              <a:ext cx="1177809" cy="200508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82926E60-F271-478E-8DB0-34C84A468ACC}"/>
                </a:ext>
              </a:extLst>
            </p:cNvPr>
            <p:cNvCxnSpPr>
              <a:cxnSpLocks/>
              <a:stCxn id="13" idx="0"/>
              <a:endCxn id="15" idx="2"/>
            </p:cNvCxnSpPr>
            <p:nvPr/>
          </p:nvCxnSpPr>
          <p:spPr>
            <a:xfrm flipV="1">
              <a:off x="2399834" y="1370209"/>
              <a:ext cx="2343350" cy="213126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F21C89C2-CC46-441E-8D7A-D46A37BEE5AF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H="1" flipV="1">
              <a:off x="4743184" y="1370209"/>
              <a:ext cx="2352039" cy="211163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7A707B7-82C5-4BF7-B6B4-066C334641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283" y="2956395"/>
              <a:ext cx="9201722" cy="13746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CAE2CC7-EAED-46AB-8F3C-E6C2D0FDFA09}"/>
              </a:ext>
            </a:extLst>
          </p:cNvPr>
          <p:cNvSpPr txBox="1"/>
          <p:nvPr/>
        </p:nvSpPr>
        <p:spPr>
          <a:xfrm>
            <a:off x="5632501" y="3509336"/>
            <a:ext cx="943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Bitcoin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BBF7C08-98D9-4DBA-9262-E0B1512BBFE4}"/>
              </a:ext>
            </a:extLst>
          </p:cNvPr>
          <p:cNvSpPr txBox="1"/>
          <p:nvPr/>
        </p:nvSpPr>
        <p:spPr>
          <a:xfrm>
            <a:off x="1494517" y="6214952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Tx0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B 100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77D42C0-D1C6-4A14-80A4-9942AE392DD9}"/>
              </a:ext>
            </a:extLst>
          </p:cNvPr>
          <p:cNvSpPr txBox="1"/>
          <p:nvPr/>
        </p:nvSpPr>
        <p:spPr>
          <a:xfrm>
            <a:off x="3841758" y="6217641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Tx1 B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 200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4953D81-BBB5-4D95-9E79-383CDAA9977E}"/>
              </a:ext>
            </a:extLst>
          </p:cNvPr>
          <p:cNvSpPr txBox="1"/>
          <p:nvPr/>
        </p:nvSpPr>
        <p:spPr>
          <a:xfrm>
            <a:off x="6188999" y="6215116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Tx2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C 100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CBBD21-5061-4E38-9E31-FC2CA2E26E50}"/>
              </a:ext>
            </a:extLst>
          </p:cNvPr>
          <p:cNvSpPr txBox="1"/>
          <p:nvPr/>
        </p:nvSpPr>
        <p:spPr>
          <a:xfrm>
            <a:off x="8536239" y="6213965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Tx3 C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8B9170-DA14-4357-9D3A-263C06E36FB1}"/>
              </a:ext>
            </a:extLst>
          </p:cNvPr>
          <p:cNvSpPr txBox="1"/>
          <p:nvPr/>
        </p:nvSpPr>
        <p:spPr>
          <a:xfrm>
            <a:off x="1494517" y="5436016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B99FFF"/>
                </a:solidFill>
              </a:rPr>
              <a:t>b198…15ae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F7DED58-DF97-4E07-A169-A1C1E23A9F00}"/>
              </a:ext>
            </a:extLst>
          </p:cNvPr>
          <p:cNvSpPr txBox="1"/>
          <p:nvPr/>
        </p:nvSpPr>
        <p:spPr>
          <a:xfrm>
            <a:off x="3836373" y="5436609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0x5648…6dca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33D1496-15DD-4E30-87A4-E6A34BA7E4D4}"/>
              </a:ext>
            </a:extLst>
          </p:cNvPr>
          <p:cNvSpPr txBox="1"/>
          <p:nvPr/>
        </p:nvSpPr>
        <p:spPr>
          <a:xfrm>
            <a:off x="6190415" y="5436016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0xc414…3fad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100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8F16960-F4A5-461E-AFB3-327FE4E1EFD0}"/>
              </a:ext>
            </a:extLst>
          </p:cNvPr>
          <p:cNvSpPr txBox="1"/>
          <p:nvPr/>
        </p:nvSpPr>
        <p:spPr>
          <a:xfrm>
            <a:off x="8530495" y="5442848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0xd9bb…b56d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Keccak-256(C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06A275F-4E01-4DED-BB89-C46B08DFD02A}"/>
              </a:ext>
            </a:extLst>
          </p:cNvPr>
          <p:cNvSpPr txBox="1"/>
          <p:nvPr/>
        </p:nvSpPr>
        <p:spPr>
          <a:xfrm>
            <a:off x="2647162" y="4693624"/>
            <a:ext cx="2204451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DBAC7D"/>
                </a:solidFill>
              </a:rPr>
              <a:t>890c…a883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</a:t>
            </a:r>
            <a:r>
              <a:rPr lang="en-US" altLang="ko-KR" sz="1200" dirty="0">
                <a:solidFill>
                  <a:srgbClr val="B99FFF"/>
                </a:solidFill>
              </a:rPr>
              <a:t>b198…15ae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5648…6dca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97A5CDE-AD99-4707-81EA-DE4982EE6A7E}"/>
              </a:ext>
            </a:extLst>
          </p:cNvPr>
          <p:cNvSpPr txBox="1"/>
          <p:nvPr/>
        </p:nvSpPr>
        <p:spPr>
          <a:xfrm>
            <a:off x="7342510" y="4705407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0x0396…d947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Hash(c414…3fadd9bb…b56d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7672E4B-02A9-40AF-8BE4-984DD357C8AF}"/>
              </a:ext>
            </a:extLst>
          </p:cNvPr>
          <p:cNvSpPr txBox="1"/>
          <p:nvPr/>
        </p:nvSpPr>
        <p:spPr>
          <a:xfrm>
            <a:off x="4993254" y="3965349"/>
            <a:ext cx="2204450" cy="523220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00C8EB"/>
                </a:solidFill>
              </a:rPr>
              <a:t>d0f1…f820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</a:t>
            </a:r>
            <a:r>
              <a:rPr lang="en-US" altLang="ko-KR" sz="1200" dirty="0">
                <a:solidFill>
                  <a:srgbClr val="DBAC7D"/>
                </a:solidFill>
              </a:rPr>
              <a:t>890c…a883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0396…d947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406BB9C4-2E04-4A6D-AD4B-36F6F8ED2DD3}"/>
              </a:ext>
            </a:extLst>
          </p:cNvPr>
          <p:cNvCxnSpPr>
            <a:cxnSpLocks/>
            <a:stCxn id="82" idx="0"/>
            <a:endCxn id="86" idx="2"/>
          </p:cNvCxnSpPr>
          <p:nvPr/>
        </p:nvCxnSpPr>
        <p:spPr>
          <a:xfrm flipV="1">
            <a:off x="2574517" y="5959236"/>
            <a:ext cx="0" cy="25571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687C3CF-59B2-4100-98E4-76C369E80C14}"/>
              </a:ext>
            </a:extLst>
          </p:cNvPr>
          <p:cNvCxnSpPr>
            <a:cxnSpLocks/>
            <a:stCxn id="83" idx="0"/>
            <a:endCxn id="87" idx="2"/>
          </p:cNvCxnSpPr>
          <p:nvPr/>
        </p:nvCxnSpPr>
        <p:spPr>
          <a:xfrm flipH="1" flipV="1">
            <a:off x="4916373" y="5959829"/>
            <a:ext cx="5385" cy="25781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A0A05795-96D2-4387-8829-B443F75EC736}"/>
              </a:ext>
            </a:extLst>
          </p:cNvPr>
          <p:cNvCxnSpPr>
            <a:cxnSpLocks/>
            <a:stCxn id="84" idx="0"/>
            <a:endCxn id="88" idx="2"/>
          </p:cNvCxnSpPr>
          <p:nvPr/>
        </p:nvCxnSpPr>
        <p:spPr>
          <a:xfrm flipV="1">
            <a:off x="7268999" y="5959236"/>
            <a:ext cx="1416" cy="25588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CA4CB61-64A8-4B9A-873E-35D7109E29F5}"/>
              </a:ext>
            </a:extLst>
          </p:cNvPr>
          <p:cNvCxnSpPr>
            <a:cxnSpLocks/>
            <a:stCxn id="85" idx="0"/>
            <a:endCxn id="89" idx="2"/>
          </p:cNvCxnSpPr>
          <p:nvPr/>
        </p:nvCxnSpPr>
        <p:spPr>
          <a:xfrm flipH="1" flipV="1">
            <a:off x="9610495" y="5966068"/>
            <a:ext cx="5744" cy="24789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DE11269-E3BC-4034-A4BD-6E9534AD048B}"/>
              </a:ext>
            </a:extLst>
          </p:cNvPr>
          <p:cNvCxnSpPr>
            <a:cxnSpLocks/>
            <a:stCxn id="86" idx="0"/>
            <a:endCxn id="90" idx="2"/>
          </p:cNvCxnSpPr>
          <p:nvPr/>
        </p:nvCxnSpPr>
        <p:spPr>
          <a:xfrm flipV="1">
            <a:off x="2574517" y="5216844"/>
            <a:ext cx="1174871" cy="21917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91D4E7B-22AC-4CD6-85D3-023AEA48FA1A}"/>
              </a:ext>
            </a:extLst>
          </p:cNvPr>
          <p:cNvCxnSpPr>
            <a:cxnSpLocks/>
            <a:stCxn id="87" idx="0"/>
            <a:endCxn id="90" idx="2"/>
          </p:cNvCxnSpPr>
          <p:nvPr/>
        </p:nvCxnSpPr>
        <p:spPr>
          <a:xfrm flipH="1" flipV="1">
            <a:off x="3749388" y="5216844"/>
            <a:ext cx="1166985" cy="21976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B533508-9D16-4001-9479-2C5DF7AA0B73}"/>
              </a:ext>
            </a:extLst>
          </p:cNvPr>
          <p:cNvCxnSpPr>
            <a:cxnSpLocks/>
            <a:stCxn id="88" idx="0"/>
            <a:endCxn id="91" idx="2"/>
          </p:cNvCxnSpPr>
          <p:nvPr/>
        </p:nvCxnSpPr>
        <p:spPr>
          <a:xfrm flipV="1">
            <a:off x="7270415" y="5228627"/>
            <a:ext cx="1152095" cy="207389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2E842D18-2B3E-4884-982E-152B44F12C2A}"/>
              </a:ext>
            </a:extLst>
          </p:cNvPr>
          <p:cNvCxnSpPr>
            <a:cxnSpLocks/>
            <a:stCxn id="89" idx="0"/>
            <a:endCxn id="91" idx="2"/>
          </p:cNvCxnSpPr>
          <p:nvPr/>
        </p:nvCxnSpPr>
        <p:spPr>
          <a:xfrm flipH="1" flipV="1">
            <a:off x="8422510" y="5228627"/>
            <a:ext cx="1187985" cy="214221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465096A7-D2C7-411E-B244-E208D7D8B4B1}"/>
              </a:ext>
            </a:extLst>
          </p:cNvPr>
          <p:cNvCxnSpPr>
            <a:cxnSpLocks/>
            <a:stCxn id="90" idx="0"/>
            <a:endCxn id="92" idx="2"/>
          </p:cNvCxnSpPr>
          <p:nvPr/>
        </p:nvCxnSpPr>
        <p:spPr>
          <a:xfrm flipV="1">
            <a:off x="3749388" y="4488569"/>
            <a:ext cx="2346091" cy="20505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B28EDDDB-FC93-4127-9916-5E7CB3E1F0CA}"/>
              </a:ext>
            </a:extLst>
          </p:cNvPr>
          <p:cNvCxnSpPr>
            <a:cxnSpLocks/>
            <a:stCxn id="91" idx="0"/>
            <a:endCxn id="92" idx="2"/>
          </p:cNvCxnSpPr>
          <p:nvPr/>
        </p:nvCxnSpPr>
        <p:spPr>
          <a:xfrm flipH="1" flipV="1">
            <a:off x="6095479" y="4488569"/>
            <a:ext cx="2327031" cy="21683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E97014A5-3574-459B-B554-74B37246AB21}"/>
              </a:ext>
            </a:extLst>
          </p:cNvPr>
          <p:cNvCxnSpPr>
            <a:cxnSpLocks/>
          </p:cNvCxnSpPr>
          <p:nvPr/>
        </p:nvCxnSpPr>
        <p:spPr>
          <a:xfrm flipV="1">
            <a:off x="1494517" y="6080430"/>
            <a:ext cx="9201722" cy="1374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F3B14FEF-6273-4A23-A0F7-871E5FB4AF28}"/>
              </a:ext>
            </a:extLst>
          </p:cNvPr>
          <p:cNvSpPr txBox="1"/>
          <p:nvPr/>
        </p:nvSpPr>
        <p:spPr>
          <a:xfrm>
            <a:off x="165349" y="3509336"/>
            <a:ext cx="5259635" cy="615553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Hash(A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B 100 ETH) = SHA-256(SHA-256(A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B 100 ETH))</a:t>
            </a:r>
          </a:p>
          <a:p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= </a:t>
            </a:r>
            <a:r>
              <a:rPr lang="en-US" altLang="ko-KR" sz="1100" dirty="0">
                <a:solidFill>
                  <a:srgbClr val="B99FFF"/>
                </a:solidFill>
              </a:rPr>
              <a:t>b198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6b79781eb8b52d3159e41c73a26565297bf5aaa753c25e9520d81f4b</a:t>
            </a:r>
            <a:r>
              <a:rPr lang="en-US" altLang="ko-KR" sz="1100" dirty="0">
                <a:solidFill>
                  <a:srgbClr val="B99FFF"/>
                </a:solidFill>
              </a:rPr>
              <a:t>15ae</a:t>
            </a:r>
            <a:endParaRPr lang="en-US" altLang="ko-KR" sz="1100" b="0" dirty="0">
              <a:solidFill>
                <a:srgbClr val="B99FFF"/>
              </a:solidFill>
            </a:endParaRPr>
          </a:p>
          <a:p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= </a:t>
            </a:r>
            <a:r>
              <a:rPr lang="en-US" altLang="ko-KR" sz="1100" dirty="0">
                <a:solidFill>
                  <a:srgbClr val="B99FFF"/>
                </a:solidFill>
              </a:rPr>
              <a:t>b198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…</a:t>
            </a:r>
            <a:r>
              <a:rPr lang="en-US" altLang="ko-KR" sz="1100" dirty="0">
                <a:solidFill>
                  <a:srgbClr val="B99FFF"/>
                </a:solidFill>
              </a:rPr>
              <a:t>15ae</a:t>
            </a:r>
            <a:endParaRPr lang="ko-KR" altLang="en-US" sz="1100" dirty="0">
              <a:solidFill>
                <a:srgbClr val="B99FFF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7A878D8-3D7D-47BF-AD19-84CF52295BEE}"/>
              </a:ext>
            </a:extLst>
          </p:cNvPr>
          <p:cNvSpPr txBox="1"/>
          <p:nvPr/>
        </p:nvSpPr>
        <p:spPr>
          <a:xfrm>
            <a:off x="7693616" y="3567156"/>
            <a:ext cx="4234859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※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마지막 노드의 짝이 없는 경우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200" dirty="0">
                <a:solidFill>
                  <a:srgbClr val="B99FFF"/>
                </a:solidFill>
              </a:rPr>
              <a:t>000…000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추가 후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</a:t>
            </a:r>
            <a:b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Hash(7e7…4d0</a:t>
            </a:r>
            <a:r>
              <a:rPr lang="en-US" altLang="ko-KR" sz="1100" dirty="0">
                <a:solidFill>
                  <a:srgbClr val="B99FFF"/>
                </a:solidFill>
              </a:rPr>
              <a:t>000…000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</a:rPr>
              <a:t>) = cba…b6f</a:t>
            </a:r>
            <a:endParaRPr lang="ko-KR" altLang="en-US" sz="1100" dirty="0">
              <a:solidFill>
                <a:srgbClr val="B99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63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149" grpId="0"/>
      <p:bldP spid="15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9FB1631-EA00-4001-BE47-3D44CC4E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머클</a:t>
            </a:r>
            <a:r>
              <a:rPr lang="ko-KR" altLang="en-US" dirty="0"/>
              <a:t> 증명 </a:t>
            </a:r>
            <a:r>
              <a:rPr lang="en-US" altLang="ko-KR" dirty="0"/>
              <a:t>(Merkle Proof) [ </a:t>
            </a:r>
            <a:r>
              <a:rPr lang="ko-KR" altLang="en-US" dirty="0"/>
              <a:t>트랜잭션 위</a:t>
            </a:r>
            <a:r>
              <a:rPr lang="en-US" altLang="ko-KR" dirty="0"/>
              <a:t>·</a:t>
            </a:r>
            <a:r>
              <a:rPr lang="ko-KR" altLang="en-US" dirty="0"/>
              <a:t>변조 탐지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9AF5DE2-FBC4-4A56-8702-FEEC474AD485}"/>
              </a:ext>
            </a:extLst>
          </p:cNvPr>
          <p:cNvSpPr txBox="1"/>
          <p:nvPr/>
        </p:nvSpPr>
        <p:spPr>
          <a:xfrm>
            <a:off x="3841758" y="3496958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Tx1 B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dirty="0">
                <a:solidFill>
                  <a:srgbClr val="EF296B"/>
                </a:solidFill>
              </a:rPr>
              <a:t>H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 200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91EC6510-48BE-4A74-81F2-A975FB56F743}"/>
              </a:ext>
            </a:extLst>
          </p:cNvPr>
          <p:cNvCxnSpPr>
            <a:cxnSpLocks/>
            <a:endCxn id="151" idx="0"/>
          </p:cNvCxnSpPr>
          <p:nvPr/>
        </p:nvCxnSpPr>
        <p:spPr>
          <a:xfrm>
            <a:off x="4921758" y="3345482"/>
            <a:ext cx="0" cy="151476"/>
          </a:xfrm>
          <a:prstGeom prst="straightConnector1">
            <a:avLst/>
          </a:prstGeom>
          <a:ln w="1270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32842C68-8716-4A5D-9A82-ACB51501B9B2}"/>
              </a:ext>
            </a:extLst>
          </p:cNvPr>
          <p:cNvSpPr txBox="1"/>
          <p:nvPr/>
        </p:nvSpPr>
        <p:spPr>
          <a:xfrm>
            <a:off x="1681758" y="3489803"/>
            <a:ext cx="21600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EF296B"/>
                </a:solidFill>
              </a:rPr>
              <a:t>Hacker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A3AE22F7-4157-4C2F-B4F4-41C9389CEDCF}"/>
              </a:ext>
            </a:extLst>
          </p:cNvPr>
          <p:cNvCxnSpPr>
            <a:cxnSpLocks/>
            <a:endCxn id="177" idx="3"/>
          </p:cNvCxnSpPr>
          <p:nvPr/>
        </p:nvCxnSpPr>
        <p:spPr>
          <a:xfrm>
            <a:off x="3159314" y="3643692"/>
            <a:ext cx="682444" cy="0"/>
          </a:xfrm>
          <a:prstGeom prst="straightConnector1">
            <a:avLst/>
          </a:prstGeom>
          <a:ln w="1270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BE5B920C-627A-41FD-A7A8-58BB748A4D71}"/>
              </a:ext>
            </a:extLst>
          </p:cNvPr>
          <p:cNvSpPr txBox="1"/>
          <p:nvPr/>
        </p:nvSpPr>
        <p:spPr>
          <a:xfrm>
            <a:off x="8072449" y="3919705"/>
            <a:ext cx="3696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EF296B"/>
                </a:solidFill>
              </a:rPr>
              <a:t>0x7eb7…fc58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≠</a:t>
            </a:r>
            <a:r>
              <a:rPr lang="en-US" altLang="ko-KR" sz="1400" dirty="0">
                <a:solidFill>
                  <a:srgbClr val="EF296B"/>
                </a:solidFill>
              </a:rPr>
              <a:t> </a:t>
            </a:r>
            <a:r>
              <a:rPr lang="en-US" altLang="ko-KR" sz="1400" dirty="0">
                <a:solidFill>
                  <a:srgbClr val="00C8EB"/>
                </a:solidFill>
              </a:rPr>
              <a:t>0xd0f1…f820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위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·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변조 탐지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CC1716B-EDF9-41E8-8F62-0CC64CACFE74}"/>
              </a:ext>
            </a:extLst>
          </p:cNvPr>
          <p:cNvGrpSpPr/>
          <p:nvPr/>
        </p:nvGrpSpPr>
        <p:grpSpPr>
          <a:xfrm>
            <a:off x="1502542" y="783275"/>
            <a:ext cx="9201722" cy="2560069"/>
            <a:chOff x="1646917" y="707650"/>
            <a:chExt cx="9201722" cy="2560069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294218-8D69-4B3D-A112-63A9EE1A8708}"/>
                </a:ext>
              </a:extLst>
            </p:cNvPr>
            <p:cNvSpPr txBox="1"/>
            <p:nvPr/>
          </p:nvSpPr>
          <p:spPr>
            <a:xfrm>
              <a:off x="1646917" y="2957253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Tx0 A </a:t>
              </a:r>
              <a:r>
                <a:rPr lang="ko-KR" altLang="en-US" sz="14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400" b="0" dirty="0">
                  <a:solidFill>
                    <a:schemeClr val="bg1">
                      <a:lumMod val="85000"/>
                    </a:schemeClr>
                  </a:solidFill>
                </a:rPr>
                <a:t>B 100 ETH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8B35359-A2F9-44E9-8075-F9B5C6730BE9}"/>
                </a:ext>
              </a:extLst>
            </p:cNvPr>
            <p:cNvSpPr txBox="1"/>
            <p:nvPr/>
          </p:nvSpPr>
          <p:spPr>
            <a:xfrm>
              <a:off x="3994158" y="2959942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Tx1 B </a:t>
              </a:r>
              <a:r>
                <a:rPr lang="ko-KR" altLang="en-US" sz="14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C</a:t>
              </a:r>
              <a:r>
                <a:rPr lang="en-US" altLang="ko-KR" sz="1400" b="0" dirty="0">
                  <a:solidFill>
                    <a:schemeClr val="bg1">
                      <a:lumMod val="85000"/>
                    </a:schemeClr>
                  </a:solidFill>
                </a:rPr>
                <a:t> 200 ETH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9F30981-93C2-4344-AAB7-F0E24952B50C}"/>
                </a:ext>
              </a:extLst>
            </p:cNvPr>
            <p:cNvSpPr txBox="1"/>
            <p:nvPr/>
          </p:nvSpPr>
          <p:spPr>
            <a:xfrm>
              <a:off x="6341399" y="2957417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Tx2 A </a:t>
              </a:r>
              <a:r>
                <a:rPr lang="ko-KR" altLang="en-US" sz="14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400" b="0" dirty="0">
                  <a:solidFill>
                    <a:schemeClr val="bg1">
                      <a:lumMod val="85000"/>
                    </a:schemeClr>
                  </a:solidFill>
                </a:rPr>
                <a:t>C 100 ETH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B4AA820-6A29-46D5-8280-663A5D0F0B6F}"/>
                </a:ext>
              </a:extLst>
            </p:cNvPr>
            <p:cNvSpPr txBox="1"/>
            <p:nvPr/>
          </p:nvSpPr>
          <p:spPr>
            <a:xfrm>
              <a:off x="8688639" y="2956266"/>
              <a:ext cx="2160000" cy="307777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Tx3 C </a:t>
              </a:r>
              <a:r>
                <a:rPr lang="ko-KR" altLang="en-US" sz="14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400" b="0" dirty="0">
                  <a:solidFill>
                    <a:schemeClr val="bg1">
                      <a:lumMod val="85000"/>
                    </a:schemeClr>
                  </a:solidFill>
                </a:rPr>
                <a:t>D </a:t>
              </a:r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5</a:t>
              </a:r>
              <a:r>
                <a:rPr lang="en-US" altLang="ko-KR" sz="1400" b="0" dirty="0">
                  <a:solidFill>
                    <a:schemeClr val="bg1">
                      <a:lumMod val="85000"/>
                    </a:schemeClr>
                  </a:solidFill>
                </a:rPr>
                <a:t>00 ETH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0308654-45CD-4C56-A4C3-4E1D15394CA1}"/>
                </a:ext>
              </a:extLst>
            </p:cNvPr>
            <p:cNvSpPr txBox="1"/>
            <p:nvPr/>
          </p:nvSpPr>
          <p:spPr>
            <a:xfrm>
              <a:off x="1646917" y="2178317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</a:t>
              </a:r>
              <a:r>
                <a:rPr lang="en-US" altLang="ko-KR" sz="1400" dirty="0">
                  <a:solidFill>
                    <a:srgbClr val="B99FFF"/>
                  </a:solidFill>
                </a:rPr>
                <a:t>b198…15ae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Hash(A </a:t>
              </a:r>
              <a:r>
                <a:rPr lang="ko-KR" altLang="en-US" sz="12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B 100 ETH)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1F0B131-0FEE-4B8D-B0AF-DEE64BA34796}"/>
                </a:ext>
              </a:extLst>
            </p:cNvPr>
            <p:cNvSpPr txBox="1"/>
            <p:nvPr/>
          </p:nvSpPr>
          <p:spPr>
            <a:xfrm>
              <a:off x="3988773" y="2178910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0x5648…6dca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Hash(B </a:t>
              </a:r>
              <a:r>
                <a:rPr lang="ko-KR" altLang="en-US" sz="12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C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 200 ETH)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62AF361-F2EB-404C-99AB-2D75D307E4DC}"/>
                </a:ext>
              </a:extLst>
            </p:cNvPr>
            <p:cNvSpPr txBox="1"/>
            <p:nvPr/>
          </p:nvSpPr>
          <p:spPr>
            <a:xfrm>
              <a:off x="6342815" y="2178317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0xc414…3fad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Hash(A </a:t>
              </a:r>
              <a:r>
                <a:rPr lang="ko-KR" altLang="en-US" sz="12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C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 100 ETH)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C219531-5F4D-49D0-B00C-621000C63567}"/>
                </a:ext>
              </a:extLst>
            </p:cNvPr>
            <p:cNvSpPr txBox="1"/>
            <p:nvPr/>
          </p:nvSpPr>
          <p:spPr>
            <a:xfrm>
              <a:off x="8682895" y="2185149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0xd9bb…b56d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Keccak-256(C </a:t>
              </a:r>
              <a:r>
                <a:rPr lang="ko-KR" altLang="en-US" sz="1200" b="0" dirty="0">
                  <a:solidFill>
                    <a:schemeClr val="bg1">
                      <a:lumMod val="85000"/>
                    </a:schemeClr>
                  </a:solidFill>
                </a:rPr>
                <a:t>➡ 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D 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5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00 ETH)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E99C899-25D6-48EF-97F2-45BADB76D61B}"/>
                </a:ext>
              </a:extLst>
            </p:cNvPr>
            <p:cNvSpPr txBox="1"/>
            <p:nvPr/>
          </p:nvSpPr>
          <p:spPr>
            <a:xfrm>
              <a:off x="2799562" y="1435925"/>
              <a:ext cx="2204451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</a:t>
              </a:r>
              <a:r>
                <a:rPr lang="en-US" altLang="ko-KR" sz="1400" dirty="0">
                  <a:solidFill>
                    <a:srgbClr val="DBAC7D"/>
                  </a:solidFill>
                </a:rPr>
                <a:t>890c…a883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</a:t>
              </a:r>
              <a:r>
                <a:rPr lang="en-US" altLang="ko-KR" sz="1200" dirty="0">
                  <a:solidFill>
                    <a:srgbClr val="B99FFF"/>
                  </a:solidFill>
                </a:rPr>
                <a:t>b198…15ae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5648…6dca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75D09CC-41A8-497C-B8BC-227C168BB2C7}"/>
                </a:ext>
              </a:extLst>
            </p:cNvPr>
            <p:cNvSpPr txBox="1"/>
            <p:nvPr/>
          </p:nvSpPr>
          <p:spPr>
            <a:xfrm>
              <a:off x="7494910" y="1447708"/>
              <a:ext cx="2160000" cy="52322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0x0396…d947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Hash(c414…3fadd9bb…b56d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116E474-1DDA-47C7-A3F1-9DDC2A50C12E}"/>
                </a:ext>
              </a:extLst>
            </p:cNvPr>
            <p:cNvSpPr txBox="1"/>
            <p:nvPr/>
          </p:nvSpPr>
          <p:spPr>
            <a:xfrm>
              <a:off x="5145654" y="707650"/>
              <a:ext cx="2204450" cy="523220"/>
            </a:xfrm>
            <a:prstGeom prst="rect">
              <a:avLst/>
            </a:prstGeom>
            <a:solidFill>
              <a:srgbClr val="262626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  <a:t>0x</a:t>
              </a:r>
              <a:r>
                <a:rPr lang="en-US" altLang="ko-KR" sz="1400" dirty="0">
                  <a:solidFill>
                    <a:srgbClr val="00C8EB"/>
                  </a:solidFill>
                </a:rPr>
                <a:t>d0f1…f820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Hash(</a:t>
              </a:r>
              <a:r>
                <a:rPr lang="en-US" altLang="ko-KR" sz="1200" dirty="0">
                  <a:solidFill>
                    <a:srgbClr val="DBAC7D"/>
                  </a:solidFill>
                </a:rPr>
                <a:t>890c…a883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0396…d947</a:t>
              </a:r>
              <a:r>
                <a:rPr lang="en-US" altLang="ko-KR" sz="1200" b="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E25D630F-5C0F-420F-8435-D12985B2D23C}"/>
                </a:ext>
              </a:extLst>
            </p:cNvPr>
            <p:cNvCxnSpPr>
              <a:cxnSpLocks/>
              <a:stCxn id="53" idx="0"/>
              <a:endCxn id="57" idx="2"/>
            </p:cNvCxnSpPr>
            <p:nvPr/>
          </p:nvCxnSpPr>
          <p:spPr>
            <a:xfrm flipV="1">
              <a:off x="2726917" y="2701537"/>
              <a:ext cx="0" cy="255716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38304C12-0ED1-4148-B09E-5775B0354D04}"/>
                </a:ext>
              </a:extLst>
            </p:cNvPr>
            <p:cNvCxnSpPr>
              <a:cxnSpLocks/>
              <a:stCxn id="54" idx="0"/>
              <a:endCxn id="58" idx="2"/>
            </p:cNvCxnSpPr>
            <p:nvPr/>
          </p:nvCxnSpPr>
          <p:spPr>
            <a:xfrm flipH="1" flipV="1">
              <a:off x="5068773" y="2702130"/>
              <a:ext cx="5385" cy="25781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889BDF54-637B-45F4-B498-80249E710FE7}"/>
                </a:ext>
              </a:extLst>
            </p:cNvPr>
            <p:cNvCxnSpPr>
              <a:cxnSpLocks/>
              <a:stCxn id="55" idx="0"/>
              <a:endCxn id="59" idx="2"/>
            </p:cNvCxnSpPr>
            <p:nvPr/>
          </p:nvCxnSpPr>
          <p:spPr>
            <a:xfrm flipV="1">
              <a:off x="7421399" y="2701537"/>
              <a:ext cx="1416" cy="255880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043A1A3F-F7E3-4E9F-BF09-22973C37E86E}"/>
                </a:ext>
              </a:extLst>
            </p:cNvPr>
            <p:cNvCxnSpPr>
              <a:cxnSpLocks/>
              <a:stCxn id="56" idx="0"/>
              <a:endCxn id="60" idx="2"/>
            </p:cNvCxnSpPr>
            <p:nvPr/>
          </p:nvCxnSpPr>
          <p:spPr>
            <a:xfrm flipH="1" flipV="1">
              <a:off x="9762895" y="2708369"/>
              <a:ext cx="5744" cy="247897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BBD05307-BF6D-46E4-9727-BAEF7F4E43B5}"/>
                </a:ext>
              </a:extLst>
            </p:cNvPr>
            <p:cNvCxnSpPr>
              <a:cxnSpLocks/>
              <a:stCxn id="57" idx="0"/>
              <a:endCxn id="61" idx="2"/>
            </p:cNvCxnSpPr>
            <p:nvPr/>
          </p:nvCxnSpPr>
          <p:spPr>
            <a:xfrm flipV="1">
              <a:off x="2726917" y="1959145"/>
              <a:ext cx="1174871" cy="21917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FFC44ADC-F41E-487F-9142-51933C18708A}"/>
                </a:ext>
              </a:extLst>
            </p:cNvPr>
            <p:cNvCxnSpPr>
              <a:cxnSpLocks/>
              <a:stCxn id="58" idx="0"/>
              <a:endCxn id="61" idx="2"/>
            </p:cNvCxnSpPr>
            <p:nvPr/>
          </p:nvCxnSpPr>
          <p:spPr>
            <a:xfrm flipH="1" flipV="1">
              <a:off x="3901788" y="1959145"/>
              <a:ext cx="1166985" cy="219765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32E63BBF-55C5-4660-BFF4-B9809BCB70DE}"/>
                </a:ext>
              </a:extLst>
            </p:cNvPr>
            <p:cNvCxnSpPr>
              <a:cxnSpLocks/>
              <a:stCxn id="59" idx="0"/>
              <a:endCxn id="62" idx="2"/>
            </p:cNvCxnSpPr>
            <p:nvPr/>
          </p:nvCxnSpPr>
          <p:spPr>
            <a:xfrm flipV="1">
              <a:off x="7422815" y="1970928"/>
              <a:ext cx="1152095" cy="207389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4AE790FA-3E7B-4DB3-B8C8-5E871CD608E8}"/>
                </a:ext>
              </a:extLst>
            </p:cNvPr>
            <p:cNvCxnSpPr>
              <a:cxnSpLocks/>
              <a:stCxn id="60" idx="0"/>
              <a:endCxn id="62" idx="2"/>
            </p:cNvCxnSpPr>
            <p:nvPr/>
          </p:nvCxnSpPr>
          <p:spPr>
            <a:xfrm flipH="1" flipV="1">
              <a:off x="8574910" y="1970928"/>
              <a:ext cx="1187985" cy="214221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F0D950DE-68F7-420A-BFC5-7A93C53AFFFC}"/>
                </a:ext>
              </a:extLst>
            </p:cNvPr>
            <p:cNvCxnSpPr>
              <a:cxnSpLocks/>
              <a:stCxn id="61" idx="0"/>
              <a:endCxn id="63" idx="2"/>
            </p:cNvCxnSpPr>
            <p:nvPr/>
          </p:nvCxnSpPr>
          <p:spPr>
            <a:xfrm flipV="1">
              <a:off x="3901788" y="1230870"/>
              <a:ext cx="2346091" cy="205055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73B41175-6BD5-4D59-9829-B717119CF2F6}"/>
                </a:ext>
              </a:extLst>
            </p:cNvPr>
            <p:cNvCxnSpPr>
              <a:cxnSpLocks/>
              <a:stCxn id="62" idx="0"/>
              <a:endCxn id="63" idx="2"/>
            </p:cNvCxnSpPr>
            <p:nvPr/>
          </p:nvCxnSpPr>
          <p:spPr>
            <a:xfrm flipH="1" flipV="1">
              <a:off x="6247879" y="1230870"/>
              <a:ext cx="2327031" cy="216838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5814EEAB-3DE5-4D2C-8AEC-4806C27077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6917" y="2822731"/>
              <a:ext cx="9201722" cy="13746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CBAC627C-16FC-454C-8ED1-C30474C0BAB0}"/>
              </a:ext>
            </a:extLst>
          </p:cNvPr>
          <p:cNvSpPr txBox="1"/>
          <p:nvPr/>
        </p:nvSpPr>
        <p:spPr>
          <a:xfrm>
            <a:off x="1494517" y="6214952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Tx0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B 100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D35BDE7-962A-4250-851B-FF20BB422EDF}"/>
              </a:ext>
            </a:extLst>
          </p:cNvPr>
          <p:cNvSpPr txBox="1"/>
          <p:nvPr/>
        </p:nvSpPr>
        <p:spPr>
          <a:xfrm>
            <a:off x="3841758" y="6217641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Tx1 B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dirty="0">
                <a:solidFill>
                  <a:srgbClr val="EF296B"/>
                </a:solidFill>
              </a:rPr>
              <a:t>H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 200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5745894-EF50-4186-8BFC-A1B6B9373BCD}"/>
              </a:ext>
            </a:extLst>
          </p:cNvPr>
          <p:cNvSpPr txBox="1"/>
          <p:nvPr/>
        </p:nvSpPr>
        <p:spPr>
          <a:xfrm>
            <a:off x="6188999" y="6215116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Tx2 A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C 100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F55432D-BB4A-4BA9-BAC8-0DCE9AF7448B}"/>
              </a:ext>
            </a:extLst>
          </p:cNvPr>
          <p:cNvSpPr txBox="1"/>
          <p:nvPr/>
        </p:nvSpPr>
        <p:spPr>
          <a:xfrm>
            <a:off x="8536239" y="6213965"/>
            <a:ext cx="2160000" cy="30777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Tx3 C </a:t>
            </a:r>
            <a:r>
              <a:rPr lang="ko-KR" altLang="en-US" sz="14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400" b="0" dirty="0">
                <a:solidFill>
                  <a:schemeClr val="bg1">
                    <a:lumMod val="85000"/>
                  </a:schemeClr>
                </a:solidFill>
              </a:rPr>
              <a:t>00 ETH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686CCCC-D5AC-4BAD-AC53-06D93D41C0BF}"/>
              </a:ext>
            </a:extLst>
          </p:cNvPr>
          <p:cNvSpPr txBox="1"/>
          <p:nvPr/>
        </p:nvSpPr>
        <p:spPr>
          <a:xfrm>
            <a:off x="1494517" y="5436016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B99FFF"/>
                </a:solidFill>
              </a:rPr>
              <a:t>b198…15ae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B 100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74D2328-5756-4CA0-859D-031E96AE9B28}"/>
              </a:ext>
            </a:extLst>
          </p:cNvPr>
          <p:cNvSpPr txBox="1"/>
          <p:nvPr/>
        </p:nvSpPr>
        <p:spPr>
          <a:xfrm>
            <a:off x="3839828" y="5436609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EF296B"/>
                </a:solidFill>
              </a:rPr>
              <a:t>f7c1…f895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Hash(B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200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F64FCDF-E8E8-4757-977B-C8359445D79A}"/>
              </a:ext>
            </a:extLst>
          </p:cNvPr>
          <p:cNvSpPr txBox="1"/>
          <p:nvPr/>
        </p:nvSpPr>
        <p:spPr>
          <a:xfrm>
            <a:off x="6190415" y="5436016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0xc414…3fad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Hash(A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 100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FE65A47-6BC8-4B68-8AE6-D5C8C036EB8A}"/>
              </a:ext>
            </a:extLst>
          </p:cNvPr>
          <p:cNvSpPr txBox="1"/>
          <p:nvPr/>
        </p:nvSpPr>
        <p:spPr>
          <a:xfrm>
            <a:off x="8530495" y="5442848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0xd9bb…b56d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Keccak-256(C </a:t>
            </a:r>
            <a:r>
              <a:rPr lang="ko-KR" altLang="en-US" sz="1200" b="0" dirty="0">
                <a:solidFill>
                  <a:schemeClr val="bg1">
                    <a:lumMod val="85000"/>
                  </a:schemeClr>
                </a:solidFill>
              </a:rPr>
              <a:t>➡ 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D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00 ETH)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210AA6B-1FD8-404B-B0AB-42EA934860AD}"/>
              </a:ext>
            </a:extLst>
          </p:cNvPr>
          <p:cNvSpPr txBox="1"/>
          <p:nvPr/>
        </p:nvSpPr>
        <p:spPr>
          <a:xfrm>
            <a:off x="2647162" y="4693624"/>
            <a:ext cx="2204451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EF296B"/>
                </a:solidFill>
              </a:rPr>
              <a:t>41e3…827c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</a:t>
            </a:r>
            <a:r>
              <a:rPr lang="en-US" altLang="ko-KR" sz="1200" dirty="0">
                <a:solidFill>
                  <a:srgbClr val="B99FFF"/>
                </a:solidFill>
              </a:rPr>
              <a:t>b198…15ae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f7c1…f895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D204179-FBBB-4DB3-96C0-6AB2E41BB44F}"/>
              </a:ext>
            </a:extLst>
          </p:cNvPr>
          <p:cNvSpPr txBox="1"/>
          <p:nvPr/>
        </p:nvSpPr>
        <p:spPr>
          <a:xfrm>
            <a:off x="7342510" y="4705407"/>
            <a:ext cx="2160000" cy="5232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0x0396…d947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Hash(c414…3fadd9bb…b56d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F6F7ED1-292D-4489-8BB7-83C293D1DEE2}"/>
              </a:ext>
            </a:extLst>
          </p:cNvPr>
          <p:cNvSpPr txBox="1"/>
          <p:nvPr/>
        </p:nvSpPr>
        <p:spPr>
          <a:xfrm>
            <a:off x="4993254" y="3965349"/>
            <a:ext cx="2204450" cy="523220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0x</a:t>
            </a:r>
            <a:r>
              <a:rPr lang="en-US" altLang="ko-KR" sz="1400" dirty="0">
                <a:solidFill>
                  <a:srgbClr val="EF296B"/>
                </a:solidFill>
              </a:rPr>
              <a:t>7eb7…fc58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Hash(</a:t>
            </a:r>
            <a:r>
              <a:rPr lang="en-US" altLang="ko-KR" sz="1200" dirty="0">
                <a:solidFill>
                  <a:srgbClr val="EF296B"/>
                </a:solidFill>
              </a:rPr>
              <a:t>41e3…827c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0396…d947</a:t>
            </a:r>
            <a:r>
              <a:rPr lang="en-US" altLang="ko-KR" sz="1200" b="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5B5DB1B0-04F4-4117-A1EE-4BBDE88716EC}"/>
              </a:ext>
            </a:extLst>
          </p:cNvPr>
          <p:cNvCxnSpPr>
            <a:cxnSpLocks/>
            <a:stCxn id="122" idx="0"/>
            <a:endCxn id="126" idx="2"/>
          </p:cNvCxnSpPr>
          <p:nvPr/>
        </p:nvCxnSpPr>
        <p:spPr>
          <a:xfrm flipV="1">
            <a:off x="2574517" y="5959236"/>
            <a:ext cx="0" cy="255716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4239F812-AB51-4442-B163-E7A2DCF3DAA7}"/>
              </a:ext>
            </a:extLst>
          </p:cNvPr>
          <p:cNvCxnSpPr>
            <a:cxnSpLocks/>
            <a:stCxn id="123" idx="0"/>
            <a:endCxn id="127" idx="2"/>
          </p:cNvCxnSpPr>
          <p:nvPr/>
        </p:nvCxnSpPr>
        <p:spPr>
          <a:xfrm flipH="1" flipV="1">
            <a:off x="4919828" y="5959829"/>
            <a:ext cx="1930" cy="25781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5F438235-4793-44D7-B542-F352D4792C9A}"/>
              </a:ext>
            </a:extLst>
          </p:cNvPr>
          <p:cNvCxnSpPr>
            <a:cxnSpLocks/>
            <a:stCxn id="124" idx="0"/>
            <a:endCxn id="128" idx="2"/>
          </p:cNvCxnSpPr>
          <p:nvPr/>
        </p:nvCxnSpPr>
        <p:spPr>
          <a:xfrm flipV="1">
            <a:off x="7268999" y="5959236"/>
            <a:ext cx="1416" cy="25588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5CF71034-B684-47B8-9EC4-CBD96BA14BE4}"/>
              </a:ext>
            </a:extLst>
          </p:cNvPr>
          <p:cNvCxnSpPr>
            <a:cxnSpLocks/>
            <a:stCxn id="125" idx="0"/>
            <a:endCxn id="129" idx="2"/>
          </p:cNvCxnSpPr>
          <p:nvPr/>
        </p:nvCxnSpPr>
        <p:spPr>
          <a:xfrm flipH="1" flipV="1">
            <a:off x="9610495" y="5966068"/>
            <a:ext cx="5744" cy="24789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BE3F51DF-8B7C-4A00-A551-065BB74C93FF}"/>
              </a:ext>
            </a:extLst>
          </p:cNvPr>
          <p:cNvCxnSpPr>
            <a:cxnSpLocks/>
            <a:stCxn id="126" idx="0"/>
            <a:endCxn id="130" idx="2"/>
          </p:cNvCxnSpPr>
          <p:nvPr/>
        </p:nvCxnSpPr>
        <p:spPr>
          <a:xfrm flipV="1">
            <a:off x="2574517" y="5216844"/>
            <a:ext cx="1174871" cy="21917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96D302D5-E81D-416C-BBC1-A4B42D48F728}"/>
              </a:ext>
            </a:extLst>
          </p:cNvPr>
          <p:cNvCxnSpPr>
            <a:cxnSpLocks/>
            <a:stCxn id="127" idx="0"/>
            <a:endCxn id="130" idx="2"/>
          </p:cNvCxnSpPr>
          <p:nvPr/>
        </p:nvCxnSpPr>
        <p:spPr>
          <a:xfrm flipH="1" flipV="1">
            <a:off x="3749388" y="5216844"/>
            <a:ext cx="1170440" cy="21976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791AC276-7254-4E76-A6B1-2CDEA84B368B}"/>
              </a:ext>
            </a:extLst>
          </p:cNvPr>
          <p:cNvCxnSpPr>
            <a:cxnSpLocks/>
            <a:stCxn id="128" idx="0"/>
            <a:endCxn id="131" idx="2"/>
          </p:cNvCxnSpPr>
          <p:nvPr/>
        </p:nvCxnSpPr>
        <p:spPr>
          <a:xfrm flipV="1">
            <a:off x="7270415" y="5228627"/>
            <a:ext cx="1152095" cy="207389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97164F4D-7B76-47D8-B714-8CAAAF25FFAD}"/>
              </a:ext>
            </a:extLst>
          </p:cNvPr>
          <p:cNvCxnSpPr>
            <a:cxnSpLocks/>
            <a:stCxn id="129" idx="0"/>
            <a:endCxn id="131" idx="2"/>
          </p:cNvCxnSpPr>
          <p:nvPr/>
        </p:nvCxnSpPr>
        <p:spPr>
          <a:xfrm flipH="1" flipV="1">
            <a:off x="8422510" y="5228627"/>
            <a:ext cx="1187985" cy="214221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D3C128D5-033E-4424-9F84-234CCA0AFBA9}"/>
              </a:ext>
            </a:extLst>
          </p:cNvPr>
          <p:cNvCxnSpPr>
            <a:cxnSpLocks/>
            <a:stCxn id="130" idx="0"/>
            <a:endCxn id="132" idx="2"/>
          </p:cNvCxnSpPr>
          <p:nvPr/>
        </p:nvCxnSpPr>
        <p:spPr>
          <a:xfrm flipV="1">
            <a:off x="3749388" y="4488569"/>
            <a:ext cx="2346091" cy="205055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1B019AE8-32C9-4B6D-9CDA-278B61D7897D}"/>
              </a:ext>
            </a:extLst>
          </p:cNvPr>
          <p:cNvCxnSpPr>
            <a:cxnSpLocks/>
            <a:stCxn id="131" idx="0"/>
            <a:endCxn id="132" idx="2"/>
          </p:cNvCxnSpPr>
          <p:nvPr/>
        </p:nvCxnSpPr>
        <p:spPr>
          <a:xfrm flipH="1" flipV="1">
            <a:off x="6095479" y="4488569"/>
            <a:ext cx="2327031" cy="216838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8CAE7FE4-8E48-4D2D-8C25-0A77F7C5BB20}"/>
              </a:ext>
            </a:extLst>
          </p:cNvPr>
          <p:cNvCxnSpPr>
            <a:cxnSpLocks/>
          </p:cNvCxnSpPr>
          <p:nvPr/>
        </p:nvCxnSpPr>
        <p:spPr>
          <a:xfrm flipV="1">
            <a:off x="1494517" y="6080430"/>
            <a:ext cx="9201722" cy="1374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DC1775C2-8E3E-4843-95AE-6D90F3FBFEA2}"/>
              </a:ext>
            </a:extLst>
          </p:cNvPr>
          <p:cNvCxnSpPr>
            <a:cxnSpLocks/>
          </p:cNvCxnSpPr>
          <p:nvPr/>
        </p:nvCxnSpPr>
        <p:spPr>
          <a:xfrm>
            <a:off x="7383130" y="4064027"/>
            <a:ext cx="682444" cy="0"/>
          </a:xfrm>
          <a:prstGeom prst="straightConnector1">
            <a:avLst/>
          </a:prstGeom>
          <a:ln w="12700">
            <a:solidFill>
              <a:srgbClr val="EF29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68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77" grpId="0" animBg="1"/>
      <p:bldP spid="182" grpId="0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FE20EBD-6015-4705-B4E2-D97377953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+mn-ea"/>
              </a:rPr>
              <a:t>UTXO &amp; Merkle Tree</a:t>
            </a:r>
            <a:endParaRPr lang="ko-KR" altLang="en-US" dirty="0">
              <a:ea typeface="+mn-ea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64679FD1-A114-439C-A856-C1608E694FCE}"/>
              </a:ext>
            </a:extLst>
          </p:cNvPr>
          <p:cNvGrpSpPr>
            <a:grpSpLocks noChangeAspect="1"/>
          </p:cNvGrpSpPr>
          <p:nvPr/>
        </p:nvGrpSpPr>
        <p:grpSpPr>
          <a:xfrm>
            <a:off x="1380342" y="1732778"/>
            <a:ext cx="3600000" cy="1951760"/>
            <a:chOff x="732270" y="1999903"/>
            <a:chExt cx="4896790" cy="265482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86E4432-9C76-4EE3-BDEB-653AB9F82B5F}"/>
                </a:ext>
              </a:extLst>
            </p:cNvPr>
            <p:cNvSpPr txBox="1"/>
            <p:nvPr/>
          </p:nvSpPr>
          <p:spPr>
            <a:xfrm>
              <a:off x="732270" y="4233001"/>
              <a:ext cx="1187999" cy="418644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Tx0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F427951-BC17-4190-8C2F-38EF5B9C77DB}"/>
                </a:ext>
              </a:extLst>
            </p:cNvPr>
            <p:cNvSpPr txBox="1"/>
            <p:nvPr/>
          </p:nvSpPr>
          <p:spPr>
            <a:xfrm>
              <a:off x="1971433" y="4236080"/>
              <a:ext cx="1187999" cy="418644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Tx1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679C66-5B8F-4265-ACB2-CFB4AD8CCD6C}"/>
                </a:ext>
              </a:extLst>
            </p:cNvPr>
            <p:cNvSpPr txBox="1"/>
            <p:nvPr/>
          </p:nvSpPr>
          <p:spPr>
            <a:xfrm>
              <a:off x="3210597" y="4233000"/>
              <a:ext cx="1187999" cy="418644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Tx2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0C66076-F7D5-4BCE-80FA-341220FF2DBA}"/>
                </a:ext>
              </a:extLst>
            </p:cNvPr>
            <p:cNvSpPr txBox="1"/>
            <p:nvPr/>
          </p:nvSpPr>
          <p:spPr>
            <a:xfrm>
              <a:off x="4441061" y="4229005"/>
              <a:ext cx="1187999" cy="418644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Tx3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13260D-0E90-4F50-9C8A-AA2EE7266316}"/>
                </a:ext>
              </a:extLst>
            </p:cNvPr>
            <p:cNvSpPr txBox="1"/>
            <p:nvPr/>
          </p:nvSpPr>
          <p:spPr>
            <a:xfrm>
              <a:off x="732270" y="3589534"/>
              <a:ext cx="1187999" cy="460508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Hash 0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551A08-811D-4511-BF3A-F5AF19B07E5D}"/>
                </a:ext>
              </a:extLst>
            </p:cNvPr>
            <p:cNvSpPr txBox="1"/>
            <p:nvPr/>
          </p:nvSpPr>
          <p:spPr>
            <a:xfrm>
              <a:off x="1969153" y="3589534"/>
              <a:ext cx="1187999" cy="460508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Hash 1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37ACF79-AA09-4F52-8B9E-918404EE2FA9}"/>
                </a:ext>
              </a:extLst>
            </p:cNvPr>
            <p:cNvSpPr txBox="1"/>
            <p:nvPr/>
          </p:nvSpPr>
          <p:spPr>
            <a:xfrm>
              <a:off x="3205105" y="3589534"/>
              <a:ext cx="1187999" cy="460508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Hash 2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CA6C67-3C4E-44C3-9B59-390F3768C525}"/>
                </a:ext>
              </a:extLst>
            </p:cNvPr>
            <p:cNvSpPr txBox="1"/>
            <p:nvPr/>
          </p:nvSpPr>
          <p:spPr>
            <a:xfrm>
              <a:off x="4441061" y="3589534"/>
              <a:ext cx="1187999" cy="460508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Hash 3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C27D23-D954-45F4-BCEE-008B9921F7E4}"/>
                </a:ext>
              </a:extLst>
            </p:cNvPr>
            <p:cNvSpPr txBox="1"/>
            <p:nvPr/>
          </p:nvSpPr>
          <p:spPr>
            <a:xfrm>
              <a:off x="1347148" y="2867014"/>
              <a:ext cx="1187999" cy="460508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Hash 12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DF2177-4FE0-4F26-ACA0-135311144992}"/>
                </a:ext>
              </a:extLst>
            </p:cNvPr>
            <p:cNvSpPr txBox="1"/>
            <p:nvPr/>
          </p:nvSpPr>
          <p:spPr>
            <a:xfrm>
              <a:off x="3815473" y="2865672"/>
              <a:ext cx="1187999" cy="460508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Hash 34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0C28E3-5AA0-4EBB-92A2-2457B1E02CDF}"/>
                </a:ext>
              </a:extLst>
            </p:cNvPr>
            <p:cNvSpPr txBox="1"/>
            <p:nvPr/>
          </p:nvSpPr>
          <p:spPr>
            <a:xfrm>
              <a:off x="2399155" y="1999903"/>
              <a:ext cx="1566973" cy="460298"/>
            </a:xfrm>
            <a:prstGeom prst="rect">
              <a:avLst/>
            </a:prstGeom>
            <a:solidFill>
              <a:srgbClr val="262626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Merkle Root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0BD79A9-11C0-4B33-AAFD-93F75FD75675}"/>
                </a:ext>
              </a:extLst>
            </p:cNvPr>
            <p:cNvCxnSpPr>
              <a:cxnSpLocks/>
              <a:stCxn id="4" idx="0"/>
              <a:endCxn id="8" idx="2"/>
            </p:cNvCxnSpPr>
            <p:nvPr/>
          </p:nvCxnSpPr>
          <p:spPr>
            <a:xfrm flipV="1">
              <a:off x="1326270" y="4050041"/>
              <a:ext cx="0" cy="182959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EE23E70-62C8-4620-BF54-EED0A50B0EAC}"/>
                </a:ext>
              </a:extLst>
            </p:cNvPr>
            <p:cNvCxnSpPr>
              <a:cxnSpLocks/>
              <a:stCxn id="5" idx="0"/>
              <a:endCxn id="9" idx="2"/>
            </p:cNvCxnSpPr>
            <p:nvPr/>
          </p:nvCxnSpPr>
          <p:spPr>
            <a:xfrm flipH="1" flipV="1">
              <a:off x="2563153" y="4050041"/>
              <a:ext cx="2280" cy="186039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F49E653A-400E-4BEA-93F0-0A469D49F675}"/>
                </a:ext>
              </a:extLst>
            </p:cNvPr>
            <p:cNvCxnSpPr>
              <a:cxnSpLocks/>
              <a:stCxn id="6" idx="0"/>
              <a:endCxn id="10" idx="2"/>
            </p:cNvCxnSpPr>
            <p:nvPr/>
          </p:nvCxnSpPr>
          <p:spPr>
            <a:xfrm flipH="1" flipV="1">
              <a:off x="3799105" y="4050041"/>
              <a:ext cx="5491" cy="182959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7025BE0-190E-41DE-BFC8-372E113A3CF4}"/>
                </a:ext>
              </a:extLst>
            </p:cNvPr>
            <p:cNvCxnSpPr>
              <a:cxnSpLocks/>
              <a:stCxn id="7" idx="0"/>
              <a:endCxn id="11" idx="2"/>
            </p:cNvCxnSpPr>
            <p:nvPr/>
          </p:nvCxnSpPr>
          <p:spPr>
            <a:xfrm flipV="1">
              <a:off x="5035060" y="4050041"/>
              <a:ext cx="0" cy="178964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1D44508-6020-4E6A-AE8F-FB29A43ECEAF}"/>
                </a:ext>
              </a:extLst>
            </p:cNvPr>
            <p:cNvCxnSpPr>
              <a:cxnSpLocks/>
              <a:stCxn id="8" idx="0"/>
              <a:endCxn id="12" idx="2"/>
            </p:cNvCxnSpPr>
            <p:nvPr/>
          </p:nvCxnSpPr>
          <p:spPr>
            <a:xfrm flipV="1">
              <a:off x="1326270" y="3327522"/>
              <a:ext cx="614878" cy="26201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F0F63B2C-76E6-4C79-8BC1-5979D53CB12D}"/>
                </a:ext>
              </a:extLst>
            </p:cNvPr>
            <p:cNvCxnSpPr>
              <a:cxnSpLocks/>
              <a:stCxn id="9" idx="0"/>
              <a:endCxn id="12" idx="2"/>
            </p:cNvCxnSpPr>
            <p:nvPr/>
          </p:nvCxnSpPr>
          <p:spPr>
            <a:xfrm flipH="1" flipV="1">
              <a:off x="1941147" y="3327522"/>
              <a:ext cx="622005" cy="26201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3459D2B6-3CDE-4D3A-9DD6-C5744D21252D}"/>
                </a:ext>
              </a:extLst>
            </p:cNvPr>
            <p:cNvCxnSpPr>
              <a:cxnSpLocks/>
              <a:stCxn id="10" idx="0"/>
              <a:endCxn id="13" idx="2"/>
            </p:cNvCxnSpPr>
            <p:nvPr/>
          </p:nvCxnSpPr>
          <p:spPr>
            <a:xfrm flipV="1">
              <a:off x="3799105" y="3326179"/>
              <a:ext cx="610367" cy="263355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0B5D8C1-CDAC-40C4-957C-9855A952E5C7}"/>
                </a:ext>
              </a:extLst>
            </p:cNvPr>
            <p:cNvCxnSpPr>
              <a:cxnSpLocks/>
              <a:stCxn id="11" idx="0"/>
              <a:endCxn id="13" idx="2"/>
            </p:cNvCxnSpPr>
            <p:nvPr/>
          </p:nvCxnSpPr>
          <p:spPr>
            <a:xfrm flipH="1" flipV="1">
              <a:off x="4409472" y="3326179"/>
              <a:ext cx="625588" cy="263355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9418BDD6-B208-4436-85E1-ACAC27ED9BA3}"/>
                </a:ext>
              </a:extLst>
            </p:cNvPr>
            <p:cNvCxnSpPr>
              <a:cxnSpLocks/>
              <a:stCxn id="12" idx="0"/>
              <a:endCxn id="14" idx="2"/>
            </p:cNvCxnSpPr>
            <p:nvPr/>
          </p:nvCxnSpPr>
          <p:spPr>
            <a:xfrm flipV="1">
              <a:off x="1941147" y="2460201"/>
              <a:ext cx="1241494" cy="406813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0EB19D2E-1B4A-49C4-906F-ED6C60549FDA}"/>
                </a:ext>
              </a:extLst>
            </p:cNvPr>
            <p:cNvCxnSpPr>
              <a:cxnSpLocks/>
              <a:stCxn id="13" idx="0"/>
              <a:endCxn id="14" idx="2"/>
            </p:cNvCxnSpPr>
            <p:nvPr/>
          </p:nvCxnSpPr>
          <p:spPr>
            <a:xfrm flipH="1" flipV="1">
              <a:off x="3182641" y="2460201"/>
              <a:ext cx="1226831" cy="405470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39BE65A0-6B9F-464B-9E3C-411ECFC7F2C0}"/>
                </a:ext>
              </a:extLst>
            </p:cNvPr>
            <p:cNvCxnSpPr>
              <a:cxnSpLocks/>
            </p:cNvCxnSpPr>
            <p:nvPr/>
          </p:nvCxnSpPr>
          <p:spPr>
            <a:xfrm>
              <a:off x="783888" y="4149080"/>
              <a:ext cx="475252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EF4399A-12DE-44C3-9319-0705022F154E}"/>
              </a:ext>
            </a:extLst>
          </p:cNvPr>
          <p:cNvGrpSpPr>
            <a:grpSpLocks noChangeAspect="1"/>
          </p:cNvGrpSpPr>
          <p:nvPr/>
        </p:nvGrpSpPr>
        <p:grpSpPr>
          <a:xfrm>
            <a:off x="7229319" y="1709479"/>
            <a:ext cx="3600000" cy="1951761"/>
            <a:chOff x="732270" y="1999903"/>
            <a:chExt cx="4896790" cy="265482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406246B-7A77-40CA-8088-ADCDEFBBD95D}"/>
                </a:ext>
              </a:extLst>
            </p:cNvPr>
            <p:cNvSpPr txBox="1"/>
            <p:nvPr/>
          </p:nvSpPr>
          <p:spPr>
            <a:xfrm>
              <a:off x="732270" y="4233001"/>
              <a:ext cx="1187999" cy="418644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Tx4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888CD8A-40AB-42EC-8AD0-62770E1CF17E}"/>
                </a:ext>
              </a:extLst>
            </p:cNvPr>
            <p:cNvSpPr txBox="1"/>
            <p:nvPr/>
          </p:nvSpPr>
          <p:spPr>
            <a:xfrm>
              <a:off x="1971433" y="4236080"/>
              <a:ext cx="1187999" cy="418644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Tx5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960B600-6BEF-4114-8CA3-48E94C562F68}"/>
                </a:ext>
              </a:extLst>
            </p:cNvPr>
            <p:cNvSpPr txBox="1"/>
            <p:nvPr/>
          </p:nvSpPr>
          <p:spPr>
            <a:xfrm>
              <a:off x="3210597" y="4233000"/>
              <a:ext cx="1187999" cy="418644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Tx6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D32113A-1CF0-4893-B2D9-12D977A243E7}"/>
                </a:ext>
              </a:extLst>
            </p:cNvPr>
            <p:cNvSpPr txBox="1"/>
            <p:nvPr/>
          </p:nvSpPr>
          <p:spPr>
            <a:xfrm>
              <a:off x="4441061" y="4229005"/>
              <a:ext cx="1187999" cy="418644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Tx7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448AE3C-AA64-49B4-AD33-2BC0387E1888}"/>
                </a:ext>
              </a:extLst>
            </p:cNvPr>
            <p:cNvSpPr txBox="1"/>
            <p:nvPr/>
          </p:nvSpPr>
          <p:spPr>
            <a:xfrm>
              <a:off x="732270" y="3589534"/>
              <a:ext cx="1187999" cy="460508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Hash 4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5462138-C0B9-4336-8169-B45CDDEF90EE}"/>
                </a:ext>
              </a:extLst>
            </p:cNvPr>
            <p:cNvSpPr txBox="1"/>
            <p:nvPr/>
          </p:nvSpPr>
          <p:spPr>
            <a:xfrm>
              <a:off x="1969153" y="3589534"/>
              <a:ext cx="1187999" cy="460508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Hash 5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34E7A97-250D-469F-81A3-CA1554CD93F8}"/>
                </a:ext>
              </a:extLst>
            </p:cNvPr>
            <p:cNvSpPr txBox="1"/>
            <p:nvPr/>
          </p:nvSpPr>
          <p:spPr>
            <a:xfrm>
              <a:off x="3205105" y="3589534"/>
              <a:ext cx="1187999" cy="460508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Hash 6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C88F799-18BA-497C-91F1-467014F044EB}"/>
                </a:ext>
              </a:extLst>
            </p:cNvPr>
            <p:cNvSpPr txBox="1"/>
            <p:nvPr/>
          </p:nvSpPr>
          <p:spPr>
            <a:xfrm>
              <a:off x="4441061" y="3589534"/>
              <a:ext cx="1187999" cy="460508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Hash 7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7EDCD0E-C3A2-40F1-AA17-4BA2139CADFC}"/>
                </a:ext>
              </a:extLst>
            </p:cNvPr>
            <p:cNvSpPr txBox="1"/>
            <p:nvPr/>
          </p:nvSpPr>
          <p:spPr>
            <a:xfrm>
              <a:off x="1347148" y="2867014"/>
              <a:ext cx="1187999" cy="460508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Hash 45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C90B58E-96C3-4A6A-8D34-9922A5F53C5C}"/>
                </a:ext>
              </a:extLst>
            </p:cNvPr>
            <p:cNvSpPr txBox="1"/>
            <p:nvPr/>
          </p:nvSpPr>
          <p:spPr>
            <a:xfrm>
              <a:off x="3815473" y="2865672"/>
              <a:ext cx="1187999" cy="460508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Hash 67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A503D55-BC3C-4601-9D92-781BA32BF896}"/>
                </a:ext>
              </a:extLst>
            </p:cNvPr>
            <p:cNvSpPr txBox="1"/>
            <p:nvPr/>
          </p:nvSpPr>
          <p:spPr>
            <a:xfrm>
              <a:off x="2365122" y="1999903"/>
              <a:ext cx="1566973" cy="460298"/>
            </a:xfrm>
            <a:prstGeom prst="rect">
              <a:avLst/>
            </a:prstGeom>
            <a:solidFill>
              <a:srgbClr val="262626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Merkle Root</a:t>
              </a:r>
              <a:br>
                <a:rPr lang="en-US" altLang="ko-KR" sz="14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</a:br>
              <a:endParaRPr lang="en-US" altLang="ko-KR" sz="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A944A7A0-865B-4169-93B4-F03A5583B76B}"/>
                </a:ext>
              </a:extLst>
            </p:cNvPr>
            <p:cNvCxnSpPr>
              <a:cxnSpLocks/>
              <a:stCxn id="62" idx="0"/>
              <a:endCxn id="66" idx="2"/>
            </p:cNvCxnSpPr>
            <p:nvPr/>
          </p:nvCxnSpPr>
          <p:spPr>
            <a:xfrm flipV="1">
              <a:off x="1326270" y="4050041"/>
              <a:ext cx="0" cy="182959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C52734B6-7DA9-47D0-A9E0-5837F76D84EA}"/>
                </a:ext>
              </a:extLst>
            </p:cNvPr>
            <p:cNvCxnSpPr>
              <a:cxnSpLocks/>
              <a:stCxn id="63" idx="0"/>
              <a:endCxn id="67" idx="2"/>
            </p:cNvCxnSpPr>
            <p:nvPr/>
          </p:nvCxnSpPr>
          <p:spPr>
            <a:xfrm flipH="1" flipV="1">
              <a:off x="2563153" y="4050041"/>
              <a:ext cx="2280" cy="186039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43971679-3E28-4C00-903F-6CED8F11A1CE}"/>
                </a:ext>
              </a:extLst>
            </p:cNvPr>
            <p:cNvCxnSpPr>
              <a:cxnSpLocks/>
              <a:stCxn id="64" idx="0"/>
              <a:endCxn id="68" idx="2"/>
            </p:cNvCxnSpPr>
            <p:nvPr/>
          </p:nvCxnSpPr>
          <p:spPr>
            <a:xfrm flipH="1" flipV="1">
              <a:off x="3799105" y="4050041"/>
              <a:ext cx="5491" cy="182959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D296F045-4156-4B33-9DAC-F511B496BD4C}"/>
                </a:ext>
              </a:extLst>
            </p:cNvPr>
            <p:cNvCxnSpPr>
              <a:cxnSpLocks/>
              <a:stCxn id="65" idx="0"/>
              <a:endCxn id="69" idx="2"/>
            </p:cNvCxnSpPr>
            <p:nvPr/>
          </p:nvCxnSpPr>
          <p:spPr>
            <a:xfrm flipV="1">
              <a:off x="5035060" y="4050041"/>
              <a:ext cx="0" cy="178964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2AB18872-5A64-421F-90D4-7187801D11EB}"/>
                </a:ext>
              </a:extLst>
            </p:cNvPr>
            <p:cNvCxnSpPr>
              <a:cxnSpLocks/>
              <a:stCxn id="66" idx="0"/>
              <a:endCxn id="70" idx="2"/>
            </p:cNvCxnSpPr>
            <p:nvPr/>
          </p:nvCxnSpPr>
          <p:spPr>
            <a:xfrm flipV="1">
              <a:off x="1326270" y="3327522"/>
              <a:ext cx="614878" cy="26201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E7D1EAA2-F3B2-4E69-90D1-74D317D18FE4}"/>
                </a:ext>
              </a:extLst>
            </p:cNvPr>
            <p:cNvCxnSpPr>
              <a:cxnSpLocks/>
              <a:stCxn id="67" idx="0"/>
              <a:endCxn id="70" idx="2"/>
            </p:cNvCxnSpPr>
            <p:nvPr/>
          </p:nvCxnSpPr>
          <p:spPr>
            <a:xfrm flipH="1" flipV="1">
              <a:off x="1941147" y="3327522"/>
              <a:ext cx="622005" cy="26201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FB287A49-73C0-447F-8E80-823CF1DAFB4F}"/>
                </a:ext>
              </a:extLst>
            </p:cNvPr>
            <p:cNvCxnSpPr>
              <a:cxnSpLocks/>
              <a:stCxn id="68" idx="0"/>
              <a:endCxn id="71" idx="2"/>
            </p:cNvCxnSpPr>
            <p:nvPr/>
          </p:nvCxnSpPr>
          <p:spPr>
            <a:xfrm flipV="1">
              <a:off x="3799105" y="3326179"/>
              <a:ext cx="610367" cy="263355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CEB04E6C-D7B4-4EF5-AAF2-F80CBFEE3ED1}"/>
                </a:ext>
              </a:extLst>
            </p:cNvPr>
            <p:cNvCxnSpPr>
              <a:cxnSpLocks/>
              <a:stCxn id="69" idx="0"/>
              <a:endCxn id="71" idx="2"/>
            </p:cNvCxnSpPr>
            <p:nvPr/>
          </p:nvCxnSpPr>
          <p:spPr>
            <a:xfrm flipH="1" flipV="1">
              <a:off x="4409472" y="3326179"/>
              <a:ext cx="625588" cy="263355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6AE45586-7107-4135-9BEC-6FCFC9902A8F}"/>
                </a:ext>
              </a:extLst>
            </p:cNvPr>
            <p:cNvCxnSpPr>
              <a:cxnSpLocks/>
              <a:stCxn id="70" idx="0"/>
              <a:endCxn id="72" idx="2"/>
            </p:cNvCxnSpPr>
            <p:nvPr/>
          </p:nvCxnSpPr>
          <p:spPr>
            <a:xfrm flipV="1">
              <a:off x="1941147" y="2460201"/>
              <a:ext cx="1207461" cy="406813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BBD57F71-82F5-4B0B-973E-AC9F1AB3C478}"/>
                </a:ext>
              </a:extLst>
            </p:cNvPr>
            <p:cNvCxnSpPr>
              <a:cxnSpLocks/>
              <a:stCxn id="71" idx="0"/>
              <a:endCxn id="72" idx="2"/>
            </p:cNvCxnSpPr>
            <p:nvPr/>
          </p:nvCxnSpPr>
          <p:spPr>
            <a:xfrm flipH="1" flipV="1">
              <a:off x="3148609" y="2460201"/>
              <a:ext cx="1260864" cy="40547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BA8C30CE-5DC4-4C78-BF31-76518BC00704}"/>
                </a:ext>
              </a:extLst>
            </p:cNvPr>
            <p:cNvCxnSpPr>
              <a:cxnSpLocks/>
            </p:cNvCxnSpPr>
            <p:nvPr/>
          </p:nvCxnSpPr>
          <p:spPr>
            <a:xfrm>
              <a:off x="783888" y="4149080"/>
              <a:ext cx="475252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BD96B3C-47A5-4A83-9CA8-E17FF1D8B635}"/>
              </a:ext>
            </a:extLst>
          </p:cNvPr>
          <p:cNvSpPr/>
          <p:nvPr/>
        </p:nvSpPr>
        <p:spPr>
          <a:xfrm>
            <a:off x="1199456" y="1577034"/>
            <a:ext cx="3969041" cy="223296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6E2B0F3-03D7-46E2-9BEF-05FBE035AF04}"/>
              </a:ext>
            </a:extLst>
          </p:cNvPr>
          <p:cNvSpPr/>
          <p:nvPr/>
        </p:nvSpPr>
        <p:spPr>
          <a:xfrm>
            <a:off x="7032104" y="1553734"/>
            <a:ext cx="3969041" cy="223296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15E625F-17F7-417D-8A63-3BAC8187A65C}"/>
              </a:ext>
            </a:extLst>
          </p:cNvPr>
          <p:cNvSpPr txBox="1"/>
          <p:nvPr/>
        </p:nvSpPr>
        <p:spPr>
          <a:xfrm>
            <a:off x="1192296" y="1145251"/>
            <a:ext cx="1033296" cy="43088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Block n</a:t>
            </a:r>
            <a:endParaRPr lang="ko-KR" altLang="en-US" sz="2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D70D0CB-7139-49BA-B43B-079E2FDF7D9D}"/>
              </a:ext>
            </a:extLst>
          </p:cNvPr>
          <p:cNvSpPr txBox="1"/>
          <p:nvPr/>
        </p:nvSpPr>
        <p:spPr>
          <a:xfrm>
            <a:off x="7025134" y="1124744"/>
            <a:ext cx="1375122" cy="43088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2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Block n+1</a:t>
            </a:r>
            <a:endParaRPr lang="ko-KR" altLang="en-US" sz="2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8" name="화살표: 오른쪽 87">
            <a:extLst>
              <a:ext uri="{FF2B5EF4-FFF2-40B4-BE49-F238E27FC236}">
                <a16:creationId xmlns:a16="http://schemas.microsoft.com/office/drawing/2014/main" id="{C15E3E9E-A947-4FF5-8F02-614DE4AD44A5}"/>
              </a:ext>
            </a:extLst>
          </p:cNvPr>
          <p:cNvSpPr/>
          <p:nvPr/>
        </p:nvSpPr>
        <p:spPr>
          <a:xfrm>
            <a:off x="5853740" y="2509395"/>
            <a:ext cx="603298" cy="50405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0E1846C-8157-479E-9F77-CEECCFAD5C49}"/>
              </a:ext>
            </a:extLst>
          </p:cNvPr>
          <p:cNvSpPr txBox="1"/>
          <p:nvPr/>
        </p:nvSpPr>
        <p:spPr>
          <a:xfrm>
            <a:off x="1200148" y="4587768"/>
            <a:ext cx="979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기존 것을 사용 후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,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 새롭게 생성하여 교체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22B6698-F327-4ACA-B45B-FDA6E43A466E}"/>
              </a:ext>
            </a:extLst>
          </p:cNvPr>
          <p:cNvSpPr txBox="1"/>
          <p:nvPr/>
        </p:nvSpPr>
        <p:spPr>
          <a:xfrm>
            <a:off x="1192296" y="5671831"/>
            <a:ext cx="979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재사용 하지 않음</a:t>
            </a:r>
          </a:p>
        </p:txBody>
      </p:sp>
    </p:spTree>
    <p:extLst>
      <p:ext uri="{BB962C8B-B14F-4D97-AF65-F5344CB8AC3E}">
        <p14:creationId xmlns:p14="http://schemas.microsoft.com/office/powerpoint/2010/main" val="286481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A652464-CF5C-4515-91CE-5408FD670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59"/>
            <a:ext cx="11683999" cy="5991053"/>
          </a:xfrm>
        </p:spPr>
        <p:txBody>
          <a:bodyPr>
            <a:normAutofit/>
          </a:bodyPr>
          <a:lstStyle/>
          <a:p>
            <a:r>
              <a:rPr lang="en-US" altLang="ko-KR" dirty="0"/>
              <a:t>EVM </a:t>
            </a:r>
            <a:r>
              <a:rPr lang="ko-KR" altLang="en-US" dirty="0"/>
              <a:t>스마트 </a:t>
            </a:r>
            <a:r>
              <a:rPr lang="ko-KR" altLang="en-US" dirty="0" err="1"/>
              <a:t>컨트랙트</a:t>
            </a:r>
            <a:r>
              <a:rPr lang="ko-KR" altLang="en-US" dirty="0"/>
              <a:t> 프로그래밍 언어</a:t>
            </a:r>
            <a:endParaRPr lang="en-US" altLang="ko-KR" dirty="0"/>
          </a:p>
          <a:p>
            <a:r>
              <a:rPr lang="en-US" altLang="ko-KR" dirty="0"/>
              <a:t>2014</a:t>
            </a:r>
            <a:r>
              <a:rPr lang="ko-KR" altLang="en-US" dirty="0"/>
              <a:t>년 </a:t>
            </a:r>
            <a:r>
              <a:rPr lang="en-US" altLang="ko-KR" dirty="0"/>
              <a:t>08</a:t>
            </a:r>
            <a:r>
              <a:rPr lang="ko-KR" altLang="en-US" dirty="0"/>
              <a:t>월</a:t>
            </a:r>
            <a:r>
              <a:rPr lang="en-US" altLang="ko-KR" dirty="0"/>
              <a:t> Gavin Wood </a:t>
            </a:r>
            <a:r>
              <a:rPr lang="ko-KR" altLang="en-US" dirty="0"/>
              <a:t>에 의해 제안</a:t>
            </a:r>
            <a:endParaRPr lang="en-US" altLang="ko-KR" dirty="0"/>
          </a:p>
          <a:p>
            <a:r>
              <a:rPr lang="en-US" altLang="ko-KR" dirty="0"/>
              <a:t>ECMAScript </a:t>
            </a:r>
            <a:r>
              <a:rPr lang="ko-KR" altLang="en-US" dirty="0"/>
              <a:t>문법 기반</a:t>
            </a:r>
            <a:endParaRPr lang="en-US" altLang="ko-KR" dirty="0"/>
          </a:p>
          <a:p>
            <a:r>
              <a:rPr lang="en-US" altLang="ko-KR" dirty="0" err="1"/>
              <a:t>HelloWorld.sol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000" dirty="0"/>
          </a:p>
          <a:p>
            <a:r>
              <a:rPr lang="ko-KR" altLang="en-US" dirty="0"/>
              <a:t>컴파일 결과</a:t>
            </a:r>
            <a:endParaRPr lang="en-US" altLang="ko-KR" dirty="0"/>
          </a:p>
          <a:p>
            <a:pPr lvl="1"/>
            <a:r>
              <a:rPr lang="en-US" altLang="ko-KR" dirty="0"/>
              <a:t>Bytecode : EVM </a:t>
            </a:r>
            <a:r>
              <a:rPr lang="ko-KR" altLang="en-US" dirty="0"/>
              <a:t>에서 실행되는 </a:t>
            </a:r>
            <a:r>
              <a:rPr lang="ko-KR" altLang="en-US" dirty="0" err="1"/>
              <a:t>컨트랙트</a:t>
            </a:r>
            <a:r>
              <a:rPr lang="ko-KR" altLang="en-US" dirty="0"/>
              <a:t> </a:t>
            </a:r>
            <a:r>
              <a:rPr lang="en-US" altLang="ko-KR" dirty="0" err="1"/>
              <a:t>OpCode</a:t>
            </a:r>
            <a:endParaRPr lang="en-US" altLang="ko-KR" dirty="0"/>
          </a:p>
          <a:p>
            <a:pPr lvl="1"/>
            <a:r>
              <a:rPr lang="en-US" altLang="ko-KR" dirty="0"/>
              <a:t>ABI (Application Binary Interface) : EVM</a:t>
            </a:r>
            <a:r>
              <a:rPr lang="ko-KR" altLang="en-US" dirty="0"/>
              <a:t>과 상호작용을 위한 </a:t>
            </a:r>
            <a:r>
              <a:rPr lang="ko-KR" altLang="en-US" dirty="0" err="1"/>
              <a:t>컨트랙트</a:t>
            </a:r>
            <a:r>
              <a:rPr lang="ko-KR" altLang="en-US" dirty="0"/>
              <a:t> 인터페이스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885E083-AED8-4B60-B404-D164F205A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</a:t>
            </a:r>
            <a:r>
              <a:rPr lang="en-US" altLang="ko-KR" dirty="0"/>
              <a:t>[ Solidity ]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FF00CF-7312-4FE0-8C1C-55E47E4C2069}"/>
              </a:ext>
            </a:extLst>
          </p:cNvPr>
          <p:cNvSpPr txBox="1"/>
          <p:nvPr/>
        </p:nvSpPr>
        <p:spPr>
          <a:xfrm>
            <a:off x="455097" y="2375009"/>
            <a:ext cx="11473377" cy="20621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 SPDX-License-Identifier: MIT</a:t>
            </a:r>
            <a:endParaRPr lang="en-US" altLang="ko-KR" sz="16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altLang="ko-KR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altLang="ko-KR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0.8.13</a:t>
            </a:r>
            <a:r>
              <a:rPr lang="en-US" altLang="ko-KR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6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altLang="ko-KR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HelloWorld </a:t>
            </a:r>
            <a:r>
              <a:rPr lang="en-US" altLang="ko-KR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6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hello</a:t>
            </a:r>
            <a:r>
              <a:rPr lang="en-US" altLang="ko-KR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pure</a:t>
            </a:r>
            <a:r>
              <a:rPr lang="en-US" altLang="ko-KR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19451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altLang="ko-KR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E7E08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altLang="ko-KR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6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21945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 world"</a:t>
            </a:r>
            <a:r>
              <a:rPr lang="en-US" altLang="ko-KR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6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6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6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02797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F3CF649C-E401-426A-9BF9-7F3D7A98BF78}"/>
              </a:ext>
            </a:extLst>
          </p:cNvPr>
          <p:cNvSpPr/>
          <p:nvPr/>
        </p:nvSpPr>
        <p:spPr>
          <a:xfrm>
            <a:off x="10899434" y="5954409"/>
            <a:ext cx="468000" cy="468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</a:rPr>
              <a:t>27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7BB1AD9-ADD3-4695-B57F-8D864EA8E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1818036"/>
          </a:xfrm>
        </p:spPr>
        <p:txBody>
          <a:bodyPr/>
          <a:lstStyle/>
          <a:p>
            <a:r>
              <a:rPr lang="en-US" altLang="ko-KR" dirty="0"/>
              <a:t>Non-Binary</a:t>
            </a:r>
          </a:p>
          <a:p>
            <a:r>
              <a:rPr lang="ko-KR" altLang="en-US" dirty="0" err="1"/>
              <a:t>머클</a:t>
            </a:r>
            <a:r>
              <a:rPr lang="ko-KR" altLang="en-US" dirty="0"/>
              <a:t> 트리 공유를 통해 저장 공간 절약</a:t>
            </a:r>
            <a:endParaRPr lang="en-US" altLang="ko-KR" dirty="0"/>
          </a:p>
          <a:p>
            <a:pPr lvl="1"/>
            <a:r>
              <a:rPr lang="ko-KR" altLang="en-US" dirty="0"/>
              <a:t>상태 전이</a:t>
            </a:r>
            <a:r>
              <a:rPr lang="en-US" altLang="ko-KR" dirty="0"/>
              <a:t>(state transition)</a:t>
            </a:r>
            <a:r>
              <a:rPr lang="ko-KR" altLang="en-US" dirty="0"/>
              <a:t> 시</a:t>
            </a:r>
            <a:r>
              <a:rPr lang="en-US" altLang="ko-KR" dirty="0"/>
              <a:t>, </a:t>
            </a:r>
            <a:r>
              <a:rPr lang="ko-KR" altLang="en-US" dirty="0"/>
              <a:t>변경 된 </a:t>
            </a:r>
            <a:r>
              <a:rPr lang="en-US" altLang="ko-KR" dirty="0"/>
              <a:t>Leaf Node </a:t>
            </a:r>
            <a:r>
              <a:rPr lang="ko-KR" altLang="en-US" dirty="0"/>
              <a:t>추가 후 </a:t>
            </a:r>
            <a:r>
              <a:rPr lang="en-US" altLang="ko-KR" dirty="0"/>
              <a:t>Root </a:t>
            </a:r>
            <a:r>
              <a:rPr lang="ko-KR" altLang="en-US" dirty="0"/>
              <a:t>까지 </a:t>
            </a:r>
            <a:r>
              <a:rPr lang="ko-KR" altLang="en-US" dirty="0" err="1"/>
              <a:t>머클</a:t>
            </a:r>
            <a:r>
              <a:rPr lang="ko-KR" altLang="en-US" dirty="0"/>
              <a:t> 트리 재구성</a:t>
            </a:r>
            <a:endParaRPr lang="en-US" altLang="ko-KR" dirty="0"/>
          </a:p>
          <a:p>
            <a:pPr lvl="1"/>
            <a:r>
              <a:rPr lang="ko-KR" altLang="en-US" dirty="0"/>
              <a:t>수정 불필요 </a:t>
            </a:r>
            <a:r>
              <a:rPr lang="ko-KR" altLang="en-US" dirty="0" err="1"/>
              <a:t>머클</a:t>
            </a:r>
            <a:r>
              <a:rPr lang="ko-KR" altLang="en-US" dirty="0"/>
              <a:t> 트리는 공유 </a:t>
            </a:r>
            <a:r>
              <a:rPr lang="en-US" altLang="ko-KR" dirty="0"/>
              <a:t>(</a:t>
            </a:r>
            <a:r>
              <a:rPr lang="ko-KR" altLang="en-US" dirty="0"/>
              <a:t>상태 공유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DACEFD0-6C0E-4570-A48A-A895C6B9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이더리움 </a:t>
            </a:r>
            <a:r>
              <a:rPr lang="ko-KR" altLang="en-US" dirty="0" err="1"/>
              <a:t>머클</a:t>
            </a:r>
            <a:r>
              <a:rPr lang="ko-KR" altLang="en-US" dirty="0"/>
              <a:t> 트리</a:t>
            </a:r>
            <a:r>
              <a:rPr lang="en-US" altLang="ko-KR" dirty="0"/>
              <a:t>(Ethereum </a:t>
            </a:r>
            <a:r>
              <a:rPr lang="en-US" altLang="ko-KR" dirty="0" err="1"/>
              <a:t>merkle</a:t>
            </a:r>
            <a:r>
              <a:rPr lang="en-US" altLang="ko-KR" dirty="0"/>
              <a:t> tree)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53248B-BD86-45AF-B718-73DE36FA9212}"/>
              </a:ext>
            </a:extLst>
          </p:cNvPr>
          <p:cNvSpPr txBox="1"/>
          <p:nvPr/>
        </p:nvSpPr>
        <p:spPr>
          <a:xfrm>
            <a:off x="8542660" y="572393"/>
            <a:ext cx="340804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hlinkClick r:id="rId3"/>
              </a:rPr>
              <a:t>https://blog.ethereum.org/2015/11/15/merkling-in-ethereum/</a:t>
            </a:r>
            <a:endParaRPr lang="en-US" altLang="ko-KR" sz="9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291986C-C923-4D27-A1DA-BAA281D0C661}"/>
              </a:ext>
            </a:extLst>
          </p:cNvPr>
          <p:cNvGrpSpPr/>
          <p:nvPr/>
        </p:nvGrpSpPr>
        <p:grpSpPr>
          <a:xfrm>
            <a:off x="681855" y="2204865"/>
            <a:ext cx="4553646" cy="1041459"/>
            <a:chOff x="3558578" y="3899708"/>
            <a:chExt cx="4553646" cy="104145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8FED175-E9F1-4A9E-9095-F5E0EAD855A3}"/>
                </a:ext>
              </a:extLst>
            </p:cNvPr>
            <p:cNvSpPr/>
            <p:nvPr/>
          </p:nvSpPr>
          <p:spPr>
            <a:xfrm>
              <a:off x="3558578" y="3899708"/>
              <a:ext cx="4553646" cy="104145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185204-C525-4B9D-B855-96C10799C843}"/>
                </a:ext>
              </a:extLst>
            </p:cNvPr>
            <p:cNvSpPr txBox="1"/>
            <p:nvPr/>
          </p:nvSpPr>
          <p:spPr>
            <a:xfrm>
              <a:off x="3642086" y="4437112"/>
              <a:ext cx="1021681" cy="349702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prevhash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E8775F-0BD8-4A70-8517-E75973A50A27}"/>
                </a:ext>
              </a:extLst>
            </p:cNvPr>
            <p:cNvSpPr txBox="1"/>
            <p:nvPr/>
          </p:nvSpPr>
          <p:spPr>
            <a:xfrm>
              <a:off x="4743226" y="4437112"/>
              <a:ext cx="1034505" cy="349702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state root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E295E7-923D-4D69-ACC2-4C05F6B30C80}"/>
                </a:ext>
              </a:extLst>
            </p:cNvPr>
            <p:cNvSpPr txBox="1"/>
            <p:nvPr/>
          </p:nvSpPr>
          <p:spPr>
            <a:xfrm>
              <a:off x="5895792" y="4437112"/>
              <a:ext cx="713904" cy="349702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tx</a:t>
              </a:r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 root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0F953F-B2B4-43FD-A4CD-45EAA3E6F0B2}"/>
                </a:ext>
              </a:extLst>
            </p:cNvPr>
            <p:cNvSpPr txBox="1"/>
            <p:nvPr/>
          </p:nvSpPr>
          <p:spPr>
            <a:xfrm>
              <a:off x="6735098" y="4437112"/>
              <a:ext cx="1226865" cy="349702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receipt root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1F822D-AAD7-4D36-B5FF-E5C278D06BE5}"/>
                </a:ext>
              </a:extLst>
            </p:cNvPr>
            <p:cNvSpPr txBox="1"/>
            <p:nvPr/>
          </p:nvSpPr>
          <p:spPr>
            <a:xfrm>
              <a:off x="3558578" y="3899709"/>
              <a:ext cx="15808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Block 175223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38BB81D-C54A-45CD-A09D-3DF4771C9808}"/>
              </a:ext>
            </a:extLst>
          </p:cNvPr>
          <p:cNvGrpSpPr/>
          <p:nvPr/>
        </p:nvGrpSpPr>
        <p:grpSpPr>
          <a:xfrm>
            <a:off x="6502350" y="2204864"/>
            <a:ext cx="4553646" cy="1041459"/>
            <a:chOff x="3558578" y="3899708"/>
            <a:chExt cx="4553646" cy="104145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3E93C9C-AABA-487D-A778-9BC91DA089D1}"/>
                </a:ext>
              </a:extLst>
            </p:cNvPr>
            <p:cNvSpPr/>
            <p:nvPr/>
          </p:nvSpPr>
          <p:spPr>
            <a:xfrm>
              <a:off x="3558578" y="3899708"/>
              <a:ext cx="4553646" cy="104145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3C6348D-492B-4557-8B61-BEED4E42B5F0}"/>
                </a:ext>
              </a:extLst>
            </p:cNvPr>
            <p:cNvSpPr txBox="1"/>
            <p:nvPr/>
          </p:nvSpPr>
          <p:spPr>
            <a:xfrm>
              <a:off x="3642086" y="4437112"/>
              <a:ext cx="1021681" cy="349702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prevhash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FA566F5-0DED-411B-8032-4C37126C51BB}"/>
                </a:ext>
              </a:extLst>
            </p:cNvPr>
            <p:cNvSpPr txBox="1"/>
            <p:nvPr/>
          </p:nvSpPr>
          <p:spPr>
            <a:xfrm>
              <a:off x="4743226" y="4437112"/>
              <a:ext cx="1034505" cy="349702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state root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0A1996-E53E-4C76-B1B5-3B349CFC87D2}"/>
                </a:ext>
              </a:extLst>
            </p:cNvPr>
            <p:cNvSpPr txBox="1"/>
            <p:nvPr/>
          </p:nvSpPr>
          <p:spPr>
            <a:xfrm>
              <a:off x="5895792" y="4437112"/>
              <a:ext cx="713904" cy="349702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tx</a:t>
              </a:r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 root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E95829-2DF8-43B3-9F20-A625315988BD}"/>
                </a:ext>
              </a:extLst>
            </p:cNvPr>
            <p:cNvSpPr txBox="1"/>
            <p:nvPr/>
          </p:nvSpPr>
          <p:spPr>
            <a:xfrm>
              <a:off x="6735098" y="4437112"/>
              <a:ext cx="1226865" cy="349702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receipt root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0B4AB01-16E1-4F44-9F7A-2D0A6F2785EC}"/>
                </a:ext>
              </a:extLst>
            </p:cNvPr>
            <p:cNvSpPr txBox="1"/>
            <p:nvPr/>
          </p:nvSpPr>
          <p:spPr>
            <a:xfrm>
              <a:off x="3558578" y="3899709"/>
              <a:ext cx="15808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</a:rPr>
                <a:t>Block 175224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8B8CB04-3217-4A5E-849E-B209727BFA5A}"/>
              </a:ext>
            </a:extLst>
          </p:cNvPr>
          <p:cNvSpPr/>
          <p:nvPr/>
        </p:nvSpPr>
        <p:spPr>
          <a:xfrm>
            <a:off x="1893076" y="3534356"/>
            <a:ext cx="468000" cy="468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D200E4-DBFB-4685-835D-D56782B906A5}"/>
              </a:ext>
            </a:extLst>
          </p:cNvPr>
          <p:cNvSpPr/>
          <p:nvPr/>
        </p:nvSpPr>
        <p:spPr>
          <a:xfrm>
            <a:off x="3623305" y="3534356"/>
            <a:ext cx="468000" cy="468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9D7187-BF3E-4AB3-B329-B8B96AD44BBC}"/>
              </a:ext>
            </a:extLst>
          </p:cNvPr>
          <p:cNvSpPr/>
          <p:nvPr/>
        </p:nvSpPr>
        <p:spPr>
          <a:xfrm>
            <a:off x="505141" y="4326444"/>
            <a:ext cx="468000" cy="468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E7F10A4-5E09-4A28-8B13-8AA43591ADC9}"/>
              </a:ext>
            </a:extLst>
          </p:cNvPr>
          <p:cNvSpPr/>
          <p:nvPr/>
        </p:nvSpPr>
        <p:spPr>
          <a:xfrm>
            <a:off x="175891" y="5232840"/>
            <a:ext cx="468000" cy="468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0BE9EDA-81F2-4247-85FB-8928AC46D7FB}"/>
              </a:ext>
            </a:extLst>
          </p:cNvPr>
          <p:cNvSpPr/>
          <p:nvPr/>
        </p:nvSpPr>
        <p:spPr>
          <a:xfrm>
            <a:off x="834391" y="5232840"/>
            <a:ext cx="468000" cy="468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5B6F8E-E99D-4DD0-BBB6-D525A65720FA}"/>
              </a:ext>
            </a:extLst>
          </p:cNvPr>
          <p:cNvSpPr/>
          <p:nvPr/>
        </p:nvSpPr>
        <p:spPr>
          <a:xfrm>
            <a:off x="3333815" y="4351521"/>
            <a:ext cx="468000" cy="468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2536D0-3050-46BA-A8C1-70EC4935327B}"/>
              </a:ext>
            </a:extLst>
          </p:cNvPr>
          <p:cNvSpPr/>
          <p:nvPr/>
        </p:nvSpPr>
        <p:spPr>
          <a:xfrm>
            <a:off x="3992315" y="4351521"/>
            <a:ext cx="1508236" cy="468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</a:rPr>
              <a:t>Account 175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5BC5E77-4D46-4726-AC1D-B1D6104482AA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765363" y="2917120"/>
            <a:ext cx="564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6D45713-9A06-44C2-9509-480660FF5F9A}"/>
              </a:ext>
            </a:extLst>
          </p:cNvPr>
          <p:cNvCxnSpPr>
            <a:stCxn id="7" idx="1"/>
          </p:cNvCxnSpPr>
          <p:nvPr/>
        </p:nvCxnSpPr>
        <p:spPr>
          <a:xfrm flipH="1">
            <a:off x="-472181" y="2917120"/>
            <a:ext cx="1237544" cy="1392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88C2E19-2A39-4212-9B60-14839006031F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5226697" y="2917119"/>
            <a:ext cx="1359161" cy="696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FF270B7-0B9A-4580-8213-AE8764DD350A}"/>
              </a:ext>
            </a:extLst>
          </p:cNvPr>
          <p:cNvSpPr/>
          <p:nvPr/>
        </p:nvSpPr>
        <p:spPr>
          <a:xfrm>
            <a:off x="2521365" y="5232840"/>
            <a:ext cx="468000" cy="468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E538DC9-3E5A-4E45-A8E6-A9023D56B914}"/>
              </a:ext>
            </a:extLst>
          </p:cNvPr>
          <p:cNvSpPr/>
          <p:nvPr/>
        </p:nvSpPr>
        <p:spPr>
          <a:xfrm>
            <a:off x="4851249" y="5046524"/>
            <a:ext cx="468000" cy="468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99135DA-CE43-4D29-8DC8-93C1E2BE3155}"/>
              </a:ext>
            </a:extLst>
          </p:cNvPr>
          <p:cNvGrpSpPr/>
          <p:nvPr/>
        </p:nvGrpSpPr>
        <p:grpSpPr>
          <a:xfrm>
            <a:off x="1563826" y="4348810"/>
            <a:ext cx="1126500" cy="468000"/>
            <a:chOff x="1795303" y="4819468"/>
            <a:chExt cx="1126500" cy="46800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9E4D652-EC36-46FA-8DAD-C76752B02334}"/>
                </a:ext>
              </a:extLst>
            </p:cNvPr>
            <p:cNvSpPr/>
            <p:nvPr/>
          </p:nvSpPr>
          <p:spPr>
            <a:xfrm>
              <a:off x="1795303" y="4819468"/>
              <a:ext cx="4680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E6E7FC2-15AE-409F-B737-6EC7171EF3AD}"/>
                </a:ext>
              </a:extLst>
            </p:cNvPr>
            <p:cNvSpPr/>
            <p:nvPr/>
          </p:nvSpPr>
          <p:spPr>
            <a:xfrm>
              <a:off x="2453803" y="4819468"/>
              <a:ext cx="4680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31EB4A9-FA77-41FF-B7FF-FDB42D8F5EF7}"/>
              </a:ext>
            </a:extLst>
          </p:cNvPr>
          <p:cNvSpPr/>
          <p:nvPr/>
        </p:nvSpPr>
        <p:spPr>
          <a:xfrm>
            <a:off x="4521999" y="5943292"/>
            <a:ext cx="468000" cy="468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12C8A0B-D38B-4E59-A6A2-A293A31EF6AC}"/>
              </a:ext>
            </a:extLst>
          </p:cNvPr>
          <p:cNvSpPr/>
          <p:nvPr/>
        </p:nvSpPr>
        <p:spPr>
          <a:xfrm>
            <a:off x="5180499" y="5943292"/>
            <a:ext cx="468000" cy="468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</a:rPr>
              <a:t>27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78E480C-E1D1-4358-875B-A517C63BCA5B}"/>
              </a:ext>
            </a:extLst>
          </p:cNvPr>
          <p:cNvGrpSpPr/>
          <p:nvPr/>
        </p:nvGrpSpPr>
        <p:grpSpPr>
          <a:xfrm>
            <a:off x="2192115" y="5982628"/>
            <a:ext cx="1126500" cy="468000"/>
            <a:chOff x="2423592" y="6165304"/>
            <a:chExt cx="1126500" cy="468000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24E5020-0028-4086-8B7B-C4BAA470979C}"/>
                </a:ext>
              </a:extLst>
            </p:cNvPr>
            <p:cNvSpPr/>
            <p:nvPr/>
          </p:nvSpPr>
          <p:spPr>
            <a:xfrm>
              <a:off x="2423592" y="6165304"/>
              <a:ext cx="4680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AE53BC8-8FDD-434B-AE8C-DAB9808F35CD}"/>
                </a:ext>
              </a:extLst>
            </p:cNvPr>
            <p:cNvSpPr/>
            <p:nvPr/>
          </p:nvSpPr>
          <p:spPr>
            <a:xfrm>
              <a:off x="3082092" y="6165304"/>
              <a:ext cx="468000" cy="468000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</a:endParaRPr>
            </a:p>
          </p:txBody>
        </p:sp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49B08954-269C-439F-9351-FD0B6FD7325F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 flipH="1">
            <a:off x="739141" y="4002356"/>
            <a:ext cx="1387935" cy="3240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76268D3-A4C3-4D62-B1A1-CB6935A2D4AC}"/>
              </a:ext>
            </a:extLst>
          </p:cNvPr>
          <p:cNvCxnSpPr>
            <a:cxnSpLocks/>
            <a:stCxn id="20" idx="2"/>
            <a:endCxn id="47" idx="0"/>
          </p:cNvCxnSpPr>
          <p:nvPr/>
        </p:nvCxnSpPr>
        <p:spPr>
          <a:xfrm flipH="1">
            <a:off x="1797826" y="4002356"/>
            <a:ext cx="329250" cy="34645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D77A6AB-778D-47D9-AF91-329912CDA7EF}"/>
              </a:ext>
            </a:extLst>
          </p:cNvPr>
          <p:cNvCxnSpPr>
            <a:cxnSpLocks/>
            <a:stCxn id="20" idx="2"/>
            <a:endCxn id="48" idx="0"/>
          </p:cNvCxnSpPr>
          <p:nvPr/>
        </p:nvCxnSpPr>
        <p:spPr>
          <a:xfrm>
            <a:off x="2127076" y="4002356"/>
            <a:ext cx="329250" cy="34645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4F351AD-DB3A-48F7-A619-F7353EF6FDD9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flipH="1">
            <a:off x="409891" y="4794444"/>
            <a:ext cx="329250" cy="43839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FDF24BA-2AFC-464A-B690-745EF46B6BBA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>
            <a:off x="739141" y="4794444"/>
            <a:ext cx="329250" cy="43839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B4825B3-E441-46F8-B2E0-37AE4764EC50}"/>
              </a:ext>
            </a:extLst>
          </p:cNvPr>
          <p:cNvCxnSpPr>
            <a:cxnSpLocks/>
            <a:stCxn id="48" idx="2"/>
            <a:endCxn id="41" idx="0"/>
          </p:cNvCxnSpPr>
          <p:nvPr/>
        </p:nvCxnSpPr>
        <p:spPr>
          <a:xfrm>
            <a:off x="2456326" y="4816810"/>
            <a:ext cx="299039" cy="41603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89F42B8-A159-45C9-95FC-AE6E8BB92375}"/>
              </a:ext>
            </a:extLst>
          </p:cNvPr>
          <p:cNvCxnSpPr>
            <a:cxnSpLocks/>
            <a:stCxn id="41" idx="2"/>
            <a:endCxn id="53" idx="0"/>
          </p:cNvCxnSpPr>
          <p:nvPr/>
        </p:nvCxnSpPr>
        <p:spPr>
          <a:xfrm flipH="1">
            <a:off x="2426115" y="5700840"/>
            <a:ext cx="329250" cy="2817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0A51AF47-66BB-4B9A-A7E5-35827B597B52}"/>
              </a:ext>
            </a:extLst>
          </p:cNvPr>
          <p:cNvCxnSpPr>
            <a:cxnSpLocks/>
            <a:stCxn id="41" idx="2"/>
            <a:endCxn id="54" idx="0"/>
          </p:cNvCxnSpPr>
          <p:nvPr/>
        </p:nvCxnSpPr>
        <p:spPr>
          <a:xfrm>
            <a:off x="2755365" y="5700840"/>
            <a:ext cx="329250" cy="2817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B1B38F2B-ABD2-41A3-AE54-FFAE9A31FD32}"/>
              </a:ext>
            </a:extLst>
          </p:cNvPr>
          <p:cNvCxnSpPr>
            <a:cxnSpLocks/>
            <a:stCxn id="44" idx="2"/>
            <a:endCxn id="51" idx="0"/>
          </p:cNvCxnSpPr>
          <p:nvPr/>
        </p:nvCxnSpPr>
        <p:spPr>
          <a:xfrm flipH="1">
            <a:off x="4755999" y="5514524"/>
            <a:ext cx="329250" cy="4287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0C1A609-5ED2-458A-9523-F2BD7C90829C}"/>
              </a:ext>
            </a:extLst>
          </p:cNvPr>
          <p:cNvCxnSpPr>
            <a:cxnSpLocks/>
            <a:stCxn id="44" idx="2"/>
            <a:endCxn id="52" idx="0"/>
          </p:cNvCxnSpPr>
          <p:nvPr/>
        </p:nvCxnSpPr>
        <p:spPr>
          <a:xfrm>
            <a:off x="5085249" y="5514524"/>
            <a:ext cx="329250" cy="4287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EA578F21-0FC0-467C-AC4C-CAD35064152A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 flipH="1">
            <a:off x="3567815" y="4002356"/>
            <a:ext cx="289490" cy="34916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6BDBA14E-4650-412A-9771-7A7D49C52E4E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3857305" y="4002356"/>
            <a:ext cx="279026" cy="34645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847619B-F92C-4540-B2C9-2BB4B9A843B5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4928419" y="4816810"/>
            <a:ext cx="156830" cy="22971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2FD73BD7-6D84-476C-9CF6-D5023FED341A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2127076" y="3091970"/>
            <a:ext cx="95250" cy="4423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C536FF65-1651-465C-BE25-6D90B8575CDF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660115" y="3091970"/>
            <a:ext cx="1197190" cy="4423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5D866E6-D55E-43D5-B0F4-4AB5C31EB115}"/>
              </a:ext>
            </a:extLst>
          </p:cNvPr>
          <p:cNvSpPr/>
          <p:nvPr/>
        </p:nvSpPr>
        <p:spPr>
          <a:xfrm>
            <a:off x="5864523" y="6022535"/>
            <a:ext cx="2914650" cy="32344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</a:rPr>
              <a:t>Tx: Account 175 : 27 ➡ 45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AF898C0-88A3-44C7-9F99-D46A699060D3}"/>
              </a:ext>
            </a:extLst>
          </p:cNvPr>
          <p:cNvSpPr/>
          <p:nvPr/>
        </p:nvSpPr>
        <p:spPr>
          <a:xfrm>
            <a:off x="9342240" y="3545473"/>
            <a:ext cx="468000" cy="468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A140B5C-B810-4283-B38C-F6A07679359E}"/>
              </a:ext>
            </a:extLst>
          </p:cNvPr>
          <p:cNvSpPr/>
          <p:nvPr/>
        </p:nvSpPr>
        <p:spPr>
          <a:xfrm>
            <a:off x="9711250" y="4362638"/>
            <a:ext cx="1508236" cy="468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</a:rPr>
              <a:t>Account 175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750599C-AE3B-4FED-9675-8B8D65B4ADE9}"/>
              </a:ext>
            </a:extLst>
          </p:cNvPr>
          <p:cNvSpPr/>
          <p:nvPr/>
        </p:nvSpPr>
        <p:spPr>
          <a:xfrm>
            <a:off x="10570184" y="5057641"/>
            <a:ext cx="468000" cy="468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884B19E7-598C-46C1-80E9-56C51B20E26D}"/>
              </a:ext>
            </a:extLst>
          </p:cNvPr>
          <p:cNvCxnSpPr>
            <a:cxnSpLocks/>
            <a:stCxn id="109" idx="2"/>
            <a:endCxn id="112" idx="0"/>
          </p:cNvCxnSpPr>
          <p:nvPr/>
        </p:nvCxnSpPr>
        <p:spPr>
          <a:xfrm>
            <a:off x="10804184" y="5525641"/>
            <a:ext cx="329250" cy="4287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0E3614FF-D860-447A-A2E6-5A725075D302}"/>
              </a:ext>
            </a:extLst>
          </p:cNvPr>
          <p:cNvCxnSpPr>
            <a:cxnSpLocks/>
            <a:stCxn id="105" idx="2"/>
          </p:cNvCxnSpPr>
          <p:nvPr/>
        </p:nvCxnSpPr>
        <p:spPr>
          <a:xfrm>
            <a:off x="9576240" y="4013473"/>
            <a:ext cx="279026" cy="34645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5427FDD6-33D5-4BDF-85F5-E8A24C592877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10647354" y="4827927"/>
            <a:ext cx="156830" cy="22971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128AF1E-FC35-4BCC-B15C-D1F7D52B2747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8379050" y="3103087"/>
            <a:ext cx="1197190" cy="4423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B272A6B4-23D1-4EA8-9F06-9368568E4769}"/>
              </a:ext>
            </a:extLst>
          </p:cNvPr>
          <p:cNvSpPr txBox="1"/>
          <p:nvPr/>
        </p:nvSpPr>
        <p:spPr>
          <a:xfrm>
            <a:off x="6744072" y="3256201"/>
            <a:ext cx="20081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① </a:t>
            </a:r>
            <a:r>
              <a:rPr lang="ko-KR" altLang="en-US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탐색</a:t>
            </a:r>
            <a:br>
              <a:rPr lang="en-US" altLang="ko-KR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</a:br>
            <a:r>
              <a:rPr lang="ko-KR" altLang="en-US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이전 블록</a:t>
            </a:r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 state root</a:t>
            </a:r>
            <a:endParaRPr lang="ko-KR" altLang="en-US" sz="15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9F556B9-A948-48A8-BCC7-16303F066D0B}"/>
              </a:ext>
            </a:extLst>
          </p:cNvPr>
          <p:cNvSpPr txBox="1"/>
          <p:nvPr/>
        </p:nvSpPr>
        <p:spPr>
          <a:xfrm>
            <a:off x="8927420" y="5975105"/>
            <a:ext cx="1972014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② </a:t>
            </a:r>
            <a:r>
              <a:rPr lang="en-US" altLang="ko-KR" sz="15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LeafNode</a:t>
            </a:r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 45 </a:t>
            </a:r>
            <a:r>
              <a:rPr lang="ko-KR" altLang="en-US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추가</a:t>
            </a:r>
            <a:endParaRPr lang="en-US" altLang="ko-KR" sz="15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algn="r"/>
            <a:r>
              <a:rPr lang="en-US" altLang="ko-KR" sz="14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Trie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재구성</a:t>
            </a:r>
            <a:b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</a:b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기존 정보</a:t>
            </a: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(27)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유지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693964E-E220-43B8-8C2D-B12983B04036}"/>
              </a:ext>
            </a:extLst>
          </p:cNvPr>
          <p:cNvSpPr txBox="1"/>
          <p:nvPr/>
        </p:nvSpPr>
        <p:spPr>
          <a:xfrm>
            <a:off x="9823364" y="3431675"/>
            <a:ext cx="2098422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③</a:t>
            </a:r>
            <a:r>
              <a:rPr lang="ko-KR" altLang="en-US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ko-KR" altLang="en-US" sz="1500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머클</a:t>
            </a:r>
            <a:r>
              <a:rPr lang="ko-KR" altLang="en-US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 트리 재구성</a:t>
            </a:r>
            <a:br>
              <a:rPr lang="en-US" altLang="ko-KR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</a:b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Node Key, Value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재계산</a:t>
            </a:r>
            <a:br>
              <a:rPr lang="en-US" altLang="ko-KR" sz="15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</a:b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Node Key-Value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추가</a:t>
            </a:r>
            <a:endParaRPr lang="en-US" altLang="ko-KR" sz="1400" b="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C70D955-209E-4EF4-8199-A1E86E2167FE}"/>
              </a:ext>
            </a:extLst>
          </p:cNvPr>
          <p:cNvSpPr/>
          <p:nvPr/>
        </p:nvSpPr>
        <p:spPr>
          <a:xfrm>
            <a:off x="10892071" y="5954627"/>
            <a:ext cx="486000" cy="486000"/>
          </a:xfrm>
          <a:prstGeom prst="rect">
            <a:avLst/>
          </a:prstGeom>
          <a:solidFill>
            <a:srgbClr val="00C8EB"/>
          </a:solidFill>
          <a:ln w="12700">
            <a:solidFill>
              <a:srgbClr val="00C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262626"/>
                </a:solidFill>
                <a:latin typeface="Arial" panose="020B0604020202020204" pitchFamily="34" charset="0"/>
              </a:rPr>
              <a:t>45</a:t>
            </a:r>
            <a:endParaRPr lang="ko-KR" altLang="en-US" dirty="0">
              <a:solidFill>
                <a:srgbClr val="262626"/>
              </a:solidFill>
              <a:latin typeface="Arial" panose="020B0604020202020204" pitchFamily="34" charset="0"/>
            </a:endParaRP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145C1224-957A-4EB6-BA74-3CAE0791D267}"/>
              </a:ext>
            </a:extLst>
          </p:cNvPr>
          <p:cNvCxnSpPr>
            <a:stCxn id="109" idx="2"/>
            <a:endCxn id="51" idx="0"/>
          </p:cNvCxnSpPr>
          <p:nvPr/>
        </p:nvCxnSpPr>
        <p:spPr>
          <a:xfrm flipH="1">
            <a:off x="4755999" y="5525641"/>
            <a:ext cx="6048185" cy="417651"/>
          </a:xfrm>
          <a:prstGeom prst="line">
            <a:avLst/>
          </a:prstGeom>
          <a:ln w="12700">
            <a:solidFill>
              <a:srgbClr val="DBAC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563150AD-A7F4-4091-A162-AD390E7CA3CE}"/>
              </a:ext>
            </a:extLst>
          </p:cNvPr>
          <p:cNvSpPr/>
          <p:nvPr/>
        </p:nvSpPr>
        <p:spPr>
          <a:xfrm>
            <a:off x="4521999" y="5938507"/>
            <a:ext cx="486000" cy="486000"/>
          </a:xfrm>
          <a:prstGeom prst="rect">
            <a:avLst/>
          </a:prstGeom>
          <a:solidFill>
            <a:srgbClr val="DBAC7D"/>
          </a:solidFill>
          <a:ln w="12700">
            <a:solidFill>
              <a:srgbClr val="DBA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B05BA49-529E-4608-AA08-07BA3C1104D1}"/>
              </a:ext>
            </a:extLst>
          </p:cNvPr>
          <p:cNvSpPr txBox="1"/>
          <p:nvPr/>
        </p:nvSpPr>
        <p:spPr>
          <a:xfrm>
            <a:off x="7213303" y="5376224"/>
            <a:ext cx="1197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srgbClr val="DBAC7D"/>
                </a:solidFill>
                <a:latin typeface="Arial" panose="020B0604020202020204" pitchFamily="34" charset="0"/>
              </a:rPr>
              <a:t>재사용</a:t>
            </a:r>
            <a:r>
              <a:rPr lang="en-US" altLang="ko-KR" sz="1400" dirty="0">
                <a:solidFill>
                  <a:srgbClr val="DBAC7D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400" dirty="0">
                <a:solidFill>
                  <a:srgbClr val="DBAC7D"/>
                </a:solidFill>
                <a:latin typeface="Arial" panose="020B0604020202020204" pitchFamily="34" charset="0"/>
              </a:rPr>
              <a:t>공유</a:t>
            </a:r>
            <a:r>
              <a:rPr lang="en-US" altLang="ko-KR" sz="1400" dirty="0">
                <a:solidFill>
                  <a:srgbClr val="DBAC7D"/>
                </a:solidFill>
                <a:latin typeface="Arial" panose="020B0604020202020204" pitchFamily="34" charset="0"/>
              </a:rPr>
              <a:t>)</a:t>
            </a:r>
            <a:endParaRPr lang="en-US" altLang="ko-KR" sz="1400" b="0" dirty="0">
              <a:solidFill>
                <a:srgbClr val="DBAC7D"/>
              </a:solidFill>
              <a:latin typeface="Arial" panose="020B0604020202020204" pitchFamily="34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F166C94-AD12-4D4A-9FB7-0A1E92368D45}"/>
              </a:ext>
            </a:extLst>
          </p:cNvPr>
          <p:cNvSpPr/>
          <p:nvPr/>
        </p:nvSpPr>
        <p:spPr>
          <a:xfrm>
            <a:off x="10562119" y="5050644"/>
            <a:ext cx="486000" cy="486000"/>
          </a:xfrm>
          <a:prstGeom prst="rect">
            <a:avLst/>
          </a:prstGeom>
          <a:solidFill>
            <a:srgbClr val="00C8EB"/>
          </a:solidFill>
          <a:ln w="12700">
            <a:solidFill>
              <a:srgbClr val="00C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2B3F1EFB-D2BA-4A85-9ABE-B53664BA11E1}"/>
              </a:ext>
            </a:extLst>
          </p:cNvPr>
          <p:cNvSpPr/>
          <p:nvPr/>
        </p:nvSpPr>
        <p:spPr>
          <a:xfrm>
            <a:off x="9702024" y="4359263"/>
            <a:ext cx="1526400" cy="486000"/>
          </a:xfrm>
          <a:prstGeom prst="rect">
            <a:avLst/>
          </a:prstGeom>
          <a:solidFill>
            <a:srgbClr val="00C8EB"/>
          </a:solidFill>
          <a:ln w="12700">
            <a:solidFill>
              <a:srgbClr val="00C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262626"/>
                </a:solidFill>
                <a:latin typeface="Arial" panose="020B0604020202020204" pitchFamily="34" charset="0"/>
              </a:rPr>
              <a:t>Account 175</a:t>
            </a:r>
            <a:endParaRPr lang="ko-KR" altLang="en-US" dirty="0">
              <a:solidFill>
                <a:srgbClr val="262626"/>
              </a:solidFill>
              <a:latin typeface="Arial" panose="020B0604020202020204" pitchFamily="34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B0AD850-0517-42E6-9200-EE30637EC2D0}"/>
              </a:ext>
            </a:extLst>
          </p:cNvPr>
          <p:cNvSpPr/>
          <p:nvPr/>
        </p:nvSpPr>
        <p:spPr>
          <a:xfrm>
            <a:off x="9334289" y="3538878"/>
            <a:ext cx="486000" cy="486000"/>
          </a:xfrm>
          <a:prstGeom prst="rect">
            <a:avLst/>
          </a:prstGeom>
          <a:solidFill>
            <a:srgbClr val="00C8EB"/>
          </a:solidFill>
          <a:ln w="12700">
            <a:solidFill>
              <a:srgbClr val="00C8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C28F4897-DCA6-4CAE-BCA1-6D0737271836}"/>
              </a:ext>
            </a:extLst>
          </p:cNvPr>
          <p:cNvCxnSpPr>
            <a:cxnSpLocks/>
            <a:stCxn id="105" idx="2"/>
            <a:endCxn id="27" idx="0"/>
          </p:cNvCxnSpPr>
          <p:nvPr/>
        </p:nvCxnSpPr>
        <p:spPr>
          <a:xfrm flipH="1">
            <a:off x="3567815" y="4013473"/>
            <a:ext cx="6008425" cy="338048"/>
          </a:xfrm>
          <a:prstGeom prst="line">
            <a:avLst/>
          </a:prstGeom>
          <a:ln w="12700">
            <a:solidFill>
              <a:srgbClr val="DBAC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76C12CAA-D72B-40FC-B3E0-05BA5E913462}"/>
              </a:ext>
            </a:extLst>
          </p:cNvPr>
          <p:cNvSpPr/>
          <p:nvPr/>
        </p:nvSpPr>
        <p:spPr>
          <a:xfrm>
            <a:off x="3328723" y="4348053"/>
            <a:ext cx="486000" cy="486000"/>
          </a:xfrm>
          <a:prstGeom prst="rect">
            <a:avLst/>
          </a:prstGeom>
          <a:solidFill>
            <a:srgbClr val="DBAC7D"/>
          </a:solidFill>
          <a:ln w="12700">
            <a:solidFill>
              <a:srgbClr val="DBA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577B771-5586-46A2-A9EE-6210160D08E1}"/>
              </a:ext>
            </a:extLst>
          </p:cNvPr>
          <p:cNvSpPr txBox="1"/>
          <p:nvPr/>
        </p:nvSpPr>
        <p:spPr>
          <a:xfrm>
            <a:off x="7686512" y="2745628"/>
            <a:ext cx="1034505" cy="349702"/>
          </a:xfrm>
          <a:prstGeom prst="rect">
            <a:avLst/>
          </a:prstGeom>
          <a:solidFill>
            <a:srgbClr val="00C8EB"/>
          </a:solidFill>
          <a:ln w="12700">
            <a:solidFill>
              <a:srgbClr val="00C8EB"/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altLang="ko-KR" dirty="0">
                <a:solidFill>
                  <a:srgbClr val="262626"/>
                </a:solidFill>
                <a:latin typeface="Arial" panose="020B0604020202020204" pitchFamily="34" charset="0"/>
              </a:rPr>
              <a:t>state root</a:t>
            </a:r>
            <a:endParaRPr lang="ko-KR" altLang="en-US" dirty="0">
              <a:solidFill>
                <a:srgbClr val="262626"/>
              </a:solidFill>
              <a:latin typeface="Arial" panose="020B0604020202020204" pitchFamily="34" charset="0"/>
            </a:endParaRP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D95EE16-B85A-47C7-80EC-2BCE7D27DF0B}"/>
              </a:ext>
            </a:extLst>
          </p:cNvPr>
          <p:cNvCxnSpPr>
            <a:cxnSpLocks/>
            <a:stCxn id="139" idx="2"/>
            <a:endCxn id="20" idx="0"/>
          </p:cNvCxnSpPr>
          <p:nvPr/>
        </p:nvCxnSpPr>
        <p:spPr>
          <a:xfrm flipH="1">
            <a:off x="2127076" y="3095330"/>
            <a:ext cx="6076689" cy="439026"/>
          </a:xfrm>
          <a:prstGeom prst="line">
            <a:avLst/>
          </a:prstGeom>
          <a:ln w="12700">
            <a:solidFill>
              <a:srgbClr val="DBAC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5967E1A0-B02E-4677-A6F8-879770B7AF3A}"/>
              </a:ext>
            </a:extLst>
          </p:cNvPr>
          <p:cNvSpPr/>
          <p:nvPr/>
        </p:nvSpPr>
        <p:spPr>
          <a:xfrm>
            <a:off x="1893076" y="3531951"/>
            <a:ext cx="486000" cy="486000"/>
          </a:xfrm>
          <a:prstGeom prst="rect">
            <a:avLst/>
          </a:prstGeom>
          <a:solidFill>
            <a:srgbClr val="DBAC7D"/>
          </a:solidFill>
          <a:ln w="12700">
            <a:solidFill>
              <a:srgbClr val="DBA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3FDAF68-58B5-43E1-A0EC-B102E6C481A7}"/>
              </a:ext>
            </a:extLst>
          </p:cNvPr>
          <p:cNvSpPr txBox="1"/>
          <p:nvPr/>
        </p:nvSpPr>
        <p:spPr>
          <a:xfrm>
            <a:off x="3603338" y="5957914"/>
            <a:ext cx="91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ko-KR" altLang="en-US" sz="1400" dirty="0">
                <a:solidFill>
                  <a:srgbClr val="DBAC7D"/>
                </a:solidFill>
                <a:latin typeface="Arial" panose="020B0604020202020204" pitchFamily="34" charset="0"/>
              </a:rPr>
              <a:t>동일</a:t>
            </a:r>
            <a:endParaRPr lang="en-US" altLang="ko-KR" sz="1400" b="0" dirty="0">
              <a:solidFill>
                <a:srgbClr val="DBAC7D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46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03" grpId="0"/>
      <p:bldP spid="105" grpId="0" animBg="1"/>
      <p:bldP spid="107" grpId="0" animBg="1"/>
      <p:bldP spid="109" grpId="0" animBg="1"/>
      <p:bldP spid="121" grpId="0"/>
      <p:bldP spid="122" grpId="0"/>
      <p:bldP spid="124" grpId="0"/>
      <p:bldP spid="125" grpId="0" animBg="1"/>
      <p:bldP spid="128" grpId="0" animBg="1"/>
      <p:bldP spid="130" grpId="0"/>
      <p:bldP spid="131" grpId="0" animBg="1"/>
      <p:bldP spid="132" grpId="0" animBg="1"/>
      <p:bldP spid="133" grpId="0" animBg="1"/>
      <p:bldP spid="137" grpId="0" animBg="1"/>
      <p:bldP spid="139" grpId="0" animBg="1"/>
      <p:bldP spid="143" grpId="0" animBg="1"/>
      <p:bldP spid="14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B1B432-3ED4-47D6-A83E-0456FDFA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Trie</a:t>
            </a:r>
            <a:r>
              <a:rPr lang="en-US" altLang="ko-KR" dirty="0"/>
              <a:t> &amp; Patricia </a:t>
            </a:r>
            <a:r>
              <a:rPr lang="en-US" altLang="ko-KR" dirty="0" err="1"/>
              <a:t>Trie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5D27B9-0CE0-4F8B-8E23-7148111D94F2}"/>
              </a:ext>
            </a:extLst>
          </p:cNvPr>
          <p:cNvSpPr txBox="1"/>
          <p:nvPr/>
        </p:nvSpPr>
        <p:spPr>
          <a:xfrm>
            <a:off x="2517540" y="664819"/>
            <a:ext cx="13242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b="1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Trie</a:t>
            </a:r>
            <a:endParaRPr lang="ko-KR" altLang="en-US" sz="5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7646F9-091E-4A1B-BAAF-C45F6FB09781}"/>
              </a:ext>
            </a:extLst>
          </p:cNvPr>
          <p:cNvSpPr txBox="1"/>
          <p:nvPr/>
        </p:nvSpPr>
        <p:spPr>
          <a:xfrm>
            <a:off x="7105215" y="664712"/>
            <a:ext cx="381694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Patricia </a:t>
            </a:r>
            <a:r>
              <a:rPr lang="en-US" altLang="ko-KR" sz="5000" b="1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Trie</a:t>
            </a:r>
            <a:endParaRPr lang="ko-KR" altLang="en-US" sz="5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DF5AAEF2-0313-4E07-9C26-D8D2353A2520}"/>
              </a:ext>
            </a:extLst>
          </p:cNvPr>
          <p:cNvSpPr txBox="1">
            <a:spLocks/>
          </p:cNvSpPr>
          <p:nvPr/>
        </p:nvSpPr>
        <p:spPr>
          <a:xfrm>
            <a:off x="234425" y="1700214"/>
            <a:ext cx="5861576" cy="5005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특정 키 집합의 </a:t>
            </a:r>
            <a:r>
              <a:rPr lang="en-US" altLang="ko-KR" dirty="0"/>
              <a:t>k </a:t>
            </a:r>
            <a:r>
              <a:rPr lang="ko-KR" altLang="en-US" dirty="0"/>
              <a:t>진수 탐색 트리의 한 유형</a:t>
            </a:r>
            <a:endParaRPr lang="en-US" altLang="ko-KR" dirty="0"/>
          </a:p>
          <a:p>
            <a:r>
              <a:rPr lang="ko-KR" altLang="en-US" dirty="0"/>
              <a:t>명시적 </a:t>
            </a:r>
            <a:endParaRPr lang="en-US" altLang="ko-KR" dirty="0"/>
          </a:p>
          <a:p>
            <a:r>
              <a:rPr lang="ko-KR" altLang="en-US" dirty="0"/>
              <a:t>일반적으로 문자열 저장 및  효율적 탐색을 위한 탐색 트리</a:t>
            </a:r>
            <a:endParaRPr lang="en-US" altLang="ko-KR" dirty="0"/>
          </a:p>
          <a:p>
            <a:r>
              <a:rPr lang="en-US" altLang="ko-KR" dirty="0"/>
              <a:t>re</a:t>
            </a:r>
            <a:r>
              <a:rPr lang="en-US" altLang="ko-KR" dirty="0">
                <a:solidFill>
                  <a:srgbClr val="00C8EB"/>
                </a:solidFill>
              </a:rPr>
              <a:t>trie</a:t>
            </a:r>
            <a:r>
              <a:rPr lang="en-US" altLang="ko-KR" dirty="0"/>
              <a:t>val tree</a:t>
            </a:r>
          </a:p>
          <a:p>
            <a:endParaRPr lang="en-US" altLang="ko-KR" dirty="0"/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DE1454C8-EC06-4451-B722-F498E0EF099C}"/>
              </a:ext>
            </a:extLst>
          </p:cNvPr>
          <p:cNvSpPr txBox="1">
            <a:spLocks/>
          </p:cNvSpPr>
          <p:nvPr/>
        </p:nvSpPr>
        <p:spPr>
          <a:xfrm>
            <a:off x="6103572" y="1700214"/>
            <a:ext cx="5861576" cy="4784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Radix Tree</a:t>
            </a:r>
          </a:p>
          <a:p>
            <a:r>
              <a:rPr lang="ko-KR" altLang="en-US" dirty="0"/>
              <a:t>데이터 저장 시 공간 절약</a:t>
            </a:r>
            <a:endParaRPr lang="en-US" altLang="ko-KR" dirty="0"/>
          </a:p>
          <a:p>
            <a:r>
              <a:rPr lang="ko-KR" altLang="en-US" dirty="0"/>
              <a:t>공통부분을 공유하여 공간 절약</a:t>
            </a: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2821288-367D-4C51-AC4D-07306492FD22}"/>
              </a:ext>
            </a:extLst>
          </p:cNvPr>
          <p:cNvGrpSpPr/>
          <p:nvPr/>
        </p:nvGrpSpPr>
        <p:grpSpPr>
          <a:xfrm>
            <a:off x="839416" y="4565812"/>
            <a:ext cx="2083984" cy="1183947"/>
            <a:chOff x="4079776" y="1700213"/>
            <a:chExt cx="5828400" cy="36432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1FAF488-6E79-4063-828C-97B434C004E1}"/>
                </a:ext>
              </a:extLst>
            </p:cNvPr>
            <p:cNvSpPr/>
            <p:nvPr/>
          </p:nvSpPr>
          <p:spPr>
            <a:xfrm>
              <a:off x="4079776" y="1700213"/>
              <a:ext cx="5828400" cy="3643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래픽 9">
              <a:extLst>
                <a:ext uri="{FF2B5EF4-FFF2-40B4-BE49-F238E27FC236}">
                  <a16:creationId xmlns:a16="http://schemas.microsoft.com/office/drawing/2014/main" id="{D0D0404B-B6C8-41DC-BA96-AC5DB5081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79776" y="1700213"/>
              <a:ext cx="5826476" cy="36415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674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2AC6B9A-B8A9-4BF2-9159-B0191789A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5990680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머클</a:t>
            </a:r>
            <a:r>
              <a:rPr lang="ko-KR" altLang="en-US" dirty="0"/>
              <a:t> 트리</a:t>
            </a:r>
            <a:r>
              <a:rPr lang="en-US" altLang="ko-KR" dirty="0"/>
              <a:t>(Merkle Tree)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 err="1"/>
              <a:t>패트리샤</a:t>
            </a:r>
            <a:r>
              <a:rPr lang="ko-KR" altLang="en-US" dirty="0"/>
              <a:t> 트리</a:t>
            </a:r>
            <a:r>
              <a:rPr lang="en-US" altLang="ko-KR" dirty="0"/>
              <a:t>(Patricia Tree)</a:t>
            </a:r>
            <a:r>
              <a:rPr lang="ko-KR" altLang="en-US" dirty="0"/>
              <a:t>의 조합 및 확장한 자료구조</a:t>
            </a:r>
            <a:endParaRPr lang="en-US" altLang="ko-KR" dirty="0"/>
          </a:p>
          <a:p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ko-KR" altLang="en-US" dirty="0"/>
              <a:t>상태 </a:t>
            </a:r>
            <a:r>
              <a:rPr lang="en-US" altLang="ko-KR" dirty="0"/>
              <a:t>Key-Value</a:t>
            </a:r>
            <a:r>
              <a:rPr lang="ko-KR" altLang="en-US" dirty="0"/>
              <a:t> 의</a:t>
            </a:r>
            <a:r>
              <a:rPr lang="en-US" altLang="ko-KR" dirty="0"/>
              <a:t> </a:t>
            </a:r>
            <a:r>
              <a:rPr lang="ko-KR" altLang="en-US" dirty="0"/>
              <a:t>효율적인 탐색 및 관리</a:t>
            </a:r>
            <a:endParaRPr lang="en-US" altLang="ko-KR" dirty="0"/>
          </a:p>
          <a:p>
            <a:pPr lvl="1"/>
            <a:r>
              <a:rPr lang="ko-KR" altLang="en-US" dirty="0"/>
              <a:t>동일 </a:t>
            </a:r>
            <a:r>
              <a:rPr lang="ko-KR" altLang="en-US" dirty="0" err="1"/>
              <a:t>머클</a:t>
            </a:r>
            <a:r>
              <a:rPr lang="ko-KR" altLang="en-US" dirty="0"/>
              <a:t> 트리 재사용</a:t>
            </a:r>
            <a:r>
              <a:rPr lang="en-US" altLang="ko-KR" dirty="0"/>
              <a:t>(</a:t>
            </a:r>
            <a:r>
              <a:rPr lang="ko-KR" altLang="en-US" dirty="0"/>
              <a:t>공유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거래 정보 검증 </a:t>
            </a:r>
            <a:r>
              <a:rPr lang="en-US" altLang="ko-KR" dirty="0"/>
              <a:t>(Merkle Proof)</a:t>
            </a:r>
          </a:p>
          <a:p>
            <a:r>
              <a:rPr lang="en-US" altLang="ko-KR" dirty="0"/>
              <a:t>Path</a:t>
            </a:r>
          </a:p>
          <a:p>
            <a:pPr lvl="1"/>
            <a:r>
              <a:rPr lang="en-US" altLang="ko-KR" dirty="0"/>
              <a:t>Key ➡ Path </a:t>
            </a:r>
            <a:r>
              <a:rPr lang="ko-KR" altLang="en-US" dirty="0"/>
              <a:t>전환 </a:t>
            </a:r>
            <a:r>
              <a:rPr lang="en-US" altLang="ko-KR" dirty="0"/>
              <a:t>: </a:t>
            </a:r>
            <a:r>
              <a:rPr lang="en-US" altLang="ko-KR" dirty="0" err="1"/>
              <a:t>Trie</a:t>
            </a:r>
            <a:r>
              <a:rPr lang="ko-KR" altLang="en-US" dirty="0"/>
              <a:t>별 정의</a:t>
            </a:r>
            <a:br>
              <a:rPr lang="en-US" altLang="ko-KR" dirty="0"/>
            </a:b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StateTrie</a:t>
            </a:r>
            <a:r>
              <a:rPr lang="en-US" altLang="ko-KR" dirty="0"/>
              <a:t>: keccak-256(address) [64]</a:t>
            </a:r>
          </a:p>
          <a:p>
            <a:pPr lvl="1"/>
            <a:r>
              <a:rPr lang="en-US" altLang="ko-KR" dirty="0"/>
              <a:t>nibble(4 bits) </a:t>
            </a:r>
            <a:r>
              <a:rPr lang="ko-KR" altLang="en-US" dirty="0"/>
              <a:t>당 </a:t>
            </a:r>
            <a:r>
              <a:rPr lang="en-US" altLang="ko-KR" dirty="0"/>
              <a:t>path 1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en-US" altLang="ko-KR" dirty="0"/>
              <a:t>Node</a:t>
            </a:r>
          </a:p>
          <a:p>
            <a:pPr lvl="1"/>
            <a:r>
              <a:rPr lang="en-US" altLang="ko-KR" dirty="0" err="1"/>
              <a:t>ExtensionNode</a:t>
            </a:r>
            <a:r>
              <a:rPr lang="en-US" altLang="ko-KR" dirty="0"/>
              <a:t> : </a:t>
            </a:r>
            <a:r>
              <a:rPr lang="ko-KR" altLang="en-US" dirty="0"/>
              <a:t>공통 </a:t>
            </a:r>
            <a:r>
              <a:rPr lang="en-US" altLang="ko-KR" dirty="0"/>
              <a:t>Path </a:t>
            </a:r>
            <a:r>
              <a:rPr lang="ko-KR" altLang="en-US" dirty="0"/>
              <a:t>압축</a:t>
            </a:r>
            <a:endParaRPr lang="en-US" altLang="ko-KR" dirty="0"/>
          </a:p>
          <a:p>
            <a:pPr lvl="1"/>
            <a:r>
              <a:rPr lang="en-US" altLang="ko-KR" dirty="0" err="1"/>
              <a:t>BranchNode</a:t>
            </a:r>
            <a:r>
              <a:rPr lang="en-US" altLang="ko-KR" dirty="0"/>
              <a:t> : Path </a:t>
            </a:r>
            <a:r>
              <a:rPr lang="ko-KR" altLang="en-US" dirty="0"/>
              <a:t>분기</a:t>
            </a:r>
            <a:endParaRPr lang="en-US" altLang="ko-KR" dirty="0"/>
          </a:p>
          <a:p>
            <a:pPr lvl="1"/>
            <a:r>
              <a:rPr lang="en-US" altLang="ko-KR" dirty="0" err="1"/>
              <a:t>LeafNode</a:t>
            </a:r>
            <a:r>
              <a:rPr lang="en-US" altLang="ko-KR" dirty="0"/>
              <a:t> : Value </a:t>
            </a:r>
            <a:r>
              <a:rPr lang="ko-KR" altLang="en-US" dirty="0"/>
              <a:t>저장</a:t>
            </a:r>
            <a:endParaRPr lang="en-US" altLang="ko-KR" dirty="0"/>
          </a:p>
          <a:p>
            <a:r>
              <a:rPr lang="en-US" altLang="ko-KR" dirty="0"/>
              <a:t>Node Key ➡ Node Value</a:t>
            </a:r>
          </a:p>
          <a:p>
            <a:pPr lvl="1"/>
            <a:r>
              <a:rPr lang="en-US" altLang="ko-KR" dirty="0"/>
              <a:t>Node Key = keccak-256( Node Value )</a:t>
            </a:r>
          </a:p>
          <a:p>
            <a:pPr lvl="1"/>
            <a:r>
              <a:rPr lang="en-US" altLang="ko-KR" dirty="0"/>
              <a:t>Node Value = RLP(Value)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FF44D1F-E637-4075-A346-46E8C214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확장 </a:t>
            </a:r>
            <a:r>
              <a:rPr lang="ko-KR" altLang="en-US" dirty="0" err="1"/>
              <a:t>머클</a:t>
            </a:r>
            <a:r>
              <a:rPr lang="ko-KR" altLang="en-US" dirty="0"/>
              <a:t> </a:t>
            </a:r>
            <a:r>
              <a:rPr lang="ko-KR" altLang="en-US" dirty="0" err="1"/>
              <a:t>패트리샤</a:t>
            </a:r>
            <a:r>
              <a:rPr lang="ko-KR" altLang="en-US" dirty="0"/>
              <a:t> 트리 </a:t>
            </a:r>
            <a:r>
              <a:rPr lang="en-US" altLang="ko-KR" dirty="0"/>
              <a:t>(MPT, Modified Merkle Patricia Tree (</a:t>
            </a:r>
            <a:r>
              <a:rPr lang="en-US" altLang="ko-KR" dirty="0" err="1"/>
              <a:t>Trie</a:t>
            </a:r>
            <a:r>
              <a:rPr lang="en-US" altLang="ko-KR" dirty="0"/>
              <a:t>))</a:t>
            </a:r>
            <a:endParaRPr lang="ko-KR" alt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3F8CC2B-21F1-4144-A809-13D100906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955" y="1268760"/>
            <a:ext cx="7636693" cy="539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69349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856C1D4-53DE-4F2D-8C77-C79D80594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5922492"/>
          </a:xfrm>
        </p:spPr>
        <p:txBody>
          <a:bodyPr>
            <a:normAutofit/>
          </a:bodyPr>
          <a:lstStyle/>
          <a:p>
            <a:r>
              <a:rPr lang="en-US" altLang="ko-KR" b="1" dirty="0"/>
              <a:t>Extension Node</a:t>
            </a:r>
            <a:r>
              <a:rPr lang="en-US" altLang="ko-KR" dirty="0"/>
              <a:t> : </a:t>
            </a:r>
            <a:r>
              <a:rPr lang="ko-KR" altLang="en-US" dirty="0"/>
              <a:t>공통 </a:t>
            </a:r>
            <a:r>
              <a:rPr lang="en-US" altLang="ko-KR" dirty="0"/>
              <a:t>path </a:t>
            </a:r>
            <a:r>
              <a:rPr lang="ko-KR" altLang="en-US" dirty="0"/>
              <a:t>압축 노드</a:t>
            </a:r>
            <a:r>
              <a:rPr lang="en-US" altLang="ko-KR" dirty="0"/>
              <a:t>, [ </a:t>
            </a:r>
            <a:r>
              <a:rPr lang="en-US" altLang="ko-KR" dirty="0" err="1"/>
              <a:t>encodedPath</a:t>
            </a:r>
            <a:r>
              <a:rPr lang="en-US" altLang="ko-KR" dirty="0"/>
              <a:t> , value 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900" dirty="0"/>
          </a:p>
          <a:p>
            <a:r>
              <a:rPr lang="en-US" altLang="ko-KR" b="1" dirty="0"/>
              <a:t>Branch Node</a:t>
            </a:r>
            <a:r>
              <a:rPr lang="en-US" altLang="ko-KR" dirty="0"/>
              <a:t> : </a:t>
            </a:r>
            <a:r>
              <a:rPr lang="ko-KR" altLang="en-US" dirty="0"/>
              <a:t>분기 노드</a:t>
            </a:r>
            <a:r>
              <a:rPr lang="en-US" altLang="ko-KR" dirty="0"/>
              <a:t>, [ i</a:t>
            </a:r>
            <a:r>
              <a:rPr lang="en-US" altLang="ko-KR" baseline="-25000" dirty="0"/>
              <a:t>0</a:t>
            </a:r>
            <a:r>
              <a:rPr lang="en-US" altLang="ko-KR" dirty="0"/>
              <a:t>, i</a:t>
            </a:r>
            <a:r>
              <a:rPr lang="en-US" altLang="ko-KR" baseline="-25000" dirty="0"/>
              <a:t>1</a:t>
            </a:r>
            <a:r>
              <a:rPr lang="en-US" altLang="ko-KR" dirty="0"/>
              <a:t>, …, i</a:t>
            </a:r>
            <a:r>
              <a:rPr lang="en-US" altLang="ko-KR" baseline="-25000" dirty="0"/>
              <a:t>15</a:t>
            </a:r>
            <a:r>
              <a:rPr lang="en-US" altLang="ko-KR" dirty="0"/>
              <a:t>, value ] (17)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900" dirty="0"/>
          </a:p>
          <a:p>
            <a:r>
              <a:rPr lang="en-US" altLang="ko-KR" b="1" dirty="0"/>
              <a:t>Leaf Node</a:t>
            </a:r>
            <a:r>
              <a:rPr lang="en-US" altLang="ko-KR" dirty="0"/>
              <a:t> : Value </a:t>
            </a:r>
            <a:r>
              <a:rPr lang="ko-KR" altLang="en-US" dirty="0"/>
              <a:t>저장 노드</a:t>
            </a:r>
            <a:r>
              <a:rPr lang="en-US" altLang="ko-KR" dirty="0"/>
              <a:t>, [ </a:t>
            </a:r>
            <a:r>
              <a:rPr lang="en-US" altLang="ko-KR" dirty="0" err="1"/>
              <a:t>encodedPath</a:t>
            </a:r>
            <a:r>
              <a:rPr lang="en-US" altLang="ko-KR" dirty="0"/>
              <a:t> , value ]</a:t>
            </a:r>
          </a:p>
          <a:p>
            <a:endParaRPr lang="en-US" altLang="ko-KR" dirty="0"/>
          </a:p>
          <a:p>
            <a:endParaRPr lang="en-US" altLang="ko-KR" dirty="0"/>
          </a:p>
          <a:p>
            <a:pPr indent="0">
              <a:buNone/>
            </a:pPr>
            <a:endParaRPr lang="en-US" altLang="ko-KR" sz="400" dirty="0"/>
          </a:p>
          <a:p>
            <a:r>
              <a:rPr lang="en-US" altLang="ko-KR" dirty="0"/>
              <a:t>Null Node  : "" (</a:t>
            </a:r>
            <a:r>
              <a:rPr lang="ko-KR" altLang="en-US" dirty="0"/>
              <a:t>빈 문자열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42E13B4-9366-4472-9F53-F48DFC5D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Merkle Patricia </a:t>
            </a:r>
            <a:r>
              <a:rPr lang="en-US" altLang="ko-KR" dirty="0" err="1"/>
              <a:t>Trie</a:t>
            </a:r>
            <a:r>
              <a:rPr lang="en-US" altLang="ko-KR" dirty="0"/>
              <a:t> [ Node (1/3) ]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DFEFA54-E423-4058-B8B8-802ABB05A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140844"/>
              </p:ext>
            </p:extLst>
          </p:nvPr>
        </p:nvGraphicFramePr>
        <p:xfrm>
          <a:off x="477875" y="2596708"/>
          <a:ext cx="7740000" cy="670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364845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01435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50439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49061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8830816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06571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771037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330255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449728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7658874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727364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239441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2078415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860824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496199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51831836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13452001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4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5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7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8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9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a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b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c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d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e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f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5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현재</a:t>
                      </a:r>
                      <a:r>
                        <a:rPr lang="en-US" altLang="ko-KR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 path</a:t>
                      </a:r>
                      <a:r>
                        <a:rPr lang="ko-KR" altLang="en-US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의 </a:t>
                      </a:r>
                      <a:r>
                        <a:rPr lang="en-US" altLang="ko-KR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28639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61A4672-E3E3-4662-8F5F-4D9903EF9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900448"/>
              </p:ext>
            </p:extLst>
          </p:nvPr>
        </p:nvGraphicFramePr>
        <p:xfrm>
          <a:off x="477875" y="1099724"/>
          <a:ext cx="5593601" cy="670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36484592"/>
                    </a:ext>
                  </a:extLst>
                </a:gridCol>
                <a:gridCol w="1993601">
                  <a:extLst>
                    <a:ext uri="{9D8B030D-6E8A-4147-A177-3AD203B41FA5}">
                      <a16:colId xmlns:a16="http://schemas.microsoft.com/office/drawing/2014/main" val="3401435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encodedPath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5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HP Encoding(Extension, shared path)</a:t>
                      </a:r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Branch Node Key</a:t>
                      </a:r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28639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9F276F7-2F73-4B16-BB41-3415061F0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217132"/>
              </p:ext>
            </p:extLst>
          </p:nvPr>
        </p:nvGraphicFramePr>
        <p:xfrm>
          <a:off x="477875" y="4549721"/>
          <a:ext cx="4320000" cy="670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23648459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401435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encodedPath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5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HP Encoding(Leaf, key suffix)</a:t>
                      </a:r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286396"/>
                  </a:ext>
                </a:extLst>
              </a:tr>
            </a:tbl>
          </a:graphicData>
        </a:graphic>
      </p:graphicFrame>
      <p:sp>
        <p:nvSpPr>
          <p:cNvPr id="8" name="오른쪽 대괄호 7">
            <a:extLst>
              <a:ext uri="{FF2B5EF4-FFF2-40B4-BE49-F238E27FC236}">
                <a16:creationId xmlns:a16="http://schemas.microsoft.com/office/drawing/2014/main" id="{5EC0191C-5D48-4F09-99E4-7BFA042CDCDC}"/>
              </a:ext>
            </a:extLst>
          </p:cNvPr>
          <p:cNvSpPr/>
          <p:nvPr/>
        </p:nvSpPr>
        <p:spPr>
          <a:xfrm rot="5400000">
            <a:off x="3243004" y="661974"/>
            <a:ext cx="233381" cy="5616625"/>
          </a:xfrm>
          <a:prstGeom prst="rightBracket">
            <a:avLst>
              <a:gd name="adj" fmla="val 0"/>
            </a:avLst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479A77-C991-4F94-B72C-8D1F359E8F6B}"/>
              </a:ext>
            </a:extLst>
          </p:cNvPr>
          <p:cNvSpPr txBox="1"/>
          <p:nvPr/>
        </p:nvSpPr>
        <p:spPr>
          <a:xfrm>
            <a:off x="545893" y="3592511"/>
            <a:ext cx="5883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index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와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path 1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개가 매칭되는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Next Node Key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또는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Null Node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내용 개체 틀 1">
            <a:extLst>
              <a:ext uri="{FF2B5EF4-FFF2-40B4-BE49-F238E27FC236}">
                <a16:creationId xmlns:a16="http://schemas.microsoft.com/office/drawing/2014/main" id="{8729E334-4FE0-4482-9668-5E67817BC842}"/>
              </a:ext>
            </a:extLst>
          </p:cNvPr>
          <p:cNvSpPr txBox="1">
            <a:spLocks/>
          </p:cNvSpPr>
          <p:nvPr/>
        </p:nvSpPr>
        <p:spPr>
          <a:xfrm>
            <a:off x="10776520" y="673941"/>
            <a:ext cx="1139201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ko-KR" sz="1000" b="1" dirty="0"/>
              <a:t>Key (</a:t>
            </a:r>
            <a:r>
              <a:rPr lang="ko-KR" altLang="en-US" sz="1000" b="1" dirty="0"/>
              <a:t>세로</a:t>
            </a:r>
            <a:r>
              <a:rPr lang="en-US" altLang="ko-KR" sz="1000" b="1" dirty="0"/>
              <a:t>)</a:t>
            </a:r>
            <a:br>
              <a:rPr lang="en-US" altLang="ko-KR" sz="1000" dirty="0"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FF80B1"/>
                </a:solidFill>
                <a:latin typeface="Consolas" panose="020B0609020204030204" pitchFamily="49" charset="0"/>
              </a:rPr>
              <a:t>1 1 1 1</a:t>
            </a:r>
            <a:br>
              <a:rPr lang="en-US" altLang="ko-KR" sz="1000" dirty="0">
                <a:solidFill>
                  <a:srgbClr val="FF80B1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FF80B1"/>
                </a:solidFill>
                <a:latin typeface="Consolas" panose="020B0609020204030204" pitchFamily="49" charset="0"/>
              </a:rPr>
              <a:t>2 2 2 2</a:t>
            </a:r>
            <a:br>
              <a:rPr lang="en-US" altLang="ko-KR" sz="1000" dirty="0">
                <a:solidFill>
                  <a:srgbClr val="FF80B1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FF80B1"/>
                </a:solidFill>
                <a:latin typeface="Consolas" panose="020B0609020204030204" pitchFamily="49" charset="0"/>
              </a:rPr>
              <a:t>3 3 3 3</a:t>
            </a:r>
            <a:br>
              <a:rPr lang="en-US" altLang="ko-KR" sz="1000" dirty="0">
                <a:latin typeface="Consolas" panose="020B0609020204030204" pitchFamily="49" charset="0"/>
              </a:rPr>
            </a:br>
            <a:r>
              <a:rPr lang="en-US" altLang="ko-KR" sz="1000" dirty="0">
                <a:latin typeface="Consolas" panose="020B0609020204030204" pitchFamily="49" charset="0"/>
              </a:rPr>
              <a:t>  </a:t>
            </a:r>
            <a:r>
              <a:rPr lang="en-US" altLang="ko-KR" sz="1000" dirty="0">
                <a:solidFill>
                  <a:srgbClr val="FFC700"/>
                </a:solidFill>
                <a:latin typeface="Consolas" panose="020B0609020204030204" pitchFamily="49" charset="0"/>
              </a:rPr>
              <a:t>1 6 c</a:t>
            </a:r>
            <a:br>
              <a:rPr lang="en-US" altLang="ko-KR" sz="1000" dirty="0"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B99FFF"/>
                </a:solidFill>
                <a:latin typeface="Consolas" panose="020B0609020204030204" pitchFamily="49" charset="0"/>
              </a:rPr>
              <a:t>  a </a:t>
            </a:r>
            <a:r>
              <a:rPr lang="en-US" altLang="ko-KR" sz="1000" dirty="0" err="1">
                <a:solidFill>
                  <a:srgbClr val="B99FFF"/>
                </a:solidFill>
                <a:latin typeface="Consolas" panose="020B0609020204030204" pitchFamily="49" charset="0"/>
              </a:rPr>
              <a:t>a</a:t>
            </a:r>
            <a:br>
              <a:rPr lang="en-US" altLang="ko-KR" sz="1000" dirty="0">
                <a:latin typeface="Consolas" panose="020B0609020204030204" pitchFamily="49" charset="0"/>
              </a:rPr>
            </a:br>
            <a:r>
              <a:rPr lang="en-US" altLang="ko-KR" sz="1000" dirty="0"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B99FFF"/>
                </a:solidFill>
                <a:latin typeface="Consolas" panose="020B0609020204030204" pitchFamily="49" charset="0"/>
              </a:rPr>
              <a:t>b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27D7EDB2-3F54-4FA3-B458-90F2AE66E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303948"/>
              </p:ext>
            </p:extLst>
          </p:nvPr>
        </p:nvGraphicFramePr>
        <p:xfrm>
          <a:off x="9015749" y="673941"/>
          <a:ext cx="1546672" cy="1219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73336">
                  <a:extLst>
                    <a:ext uri="{9D8B030D-6E8A-4147-A177-3AD203B41FA5}">
                      <a16:colId xmlns:a16="http://schemas.microsoft.com/office/drawing/2014/main" val="3352869155"/>
                    </a:ext>
                  </a:extLst>
                </a:gridCol>
                <a:gridCol w="773336">
                  <a:extLst>
                    <a:ext uri="{9D8B030D-6E8A-4147-A177-3AD203B41FA5}">
                      <a16:colId xmlns:a16="http://schemas.microsoft.com/office/drawing/2014/main" val="2998499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Key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781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altLang="ko-KR" sz="10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</a:t>
                      </a:r>
                      <a:endParaRPr lang="ko-KR" altLang="en-US" sz="1000" b="0" dirty="0">
                        <a:solidFill>
                          <a:srgbClr val="FF80B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0x02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854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altLang="ko-KR" sz="10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</a:t>
                      </a:r>
                      <a:r>
                        <a:rPr lang="en-US" altLang="ko-KR" sz="1000" b="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b="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endParaRPr lang="ko-KR" altLang="en-US" sz="1000" b="0" dirty="0">
                        <a:solidFill>
                          <a:srgbClr val="B99FFF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0x03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90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altLang="ko-KR" sz="10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</a:t>
                      </a:r>
                      <a:r>
                        <a:rPr lang="en-US" altLang="ko-KR" sz="1000" b="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en-US" altLang="ko-KR" sz="1000" b="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ab</a:t>
                      </a:r>
                      <a:endParaRPr lang="ko-KR" altLang="en-US" sz="1000" b="0" dirty="0">
                        <a:solidFill>
                          <a:srgbClr val="B99FFF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0x04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293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altLang="ko-KR" sz="10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</a:t>
                      </a:r>
                      <a:r>
                        <a:rPr lang="en-US" altLang="ko-KR" sz="1000" b="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endParaRPr lang="ko-KR" altLang="en-US" sz="1000" b="0" dirty="0">
                        <a:solidFill>
                          <a:srgbClr val="FFC7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0x05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7354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5490D84-2CC3-4439-86F4-BAB10EE06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540054"/>
              </p:ext>
            </p:extLst>
          </p:nvPr>
        </p:nvGraphicFramePr>
        <p:xfrm>
          <a:off x="9546614" y="2315685"/>
          <a:ext cx="1803540" cy="673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01770">
                  <a:extLst>
                    <a:ext uri="{9D8B030D-6E8A-4147-A177-3AD203B41FA5}">
                      <a16:colId xmlns:a16="http://schemas.microsoft.com/office/drawing/2014/main" val="236484592"/>
                    </a:ext>
                  </a:extLst>
                </a:gridCol>
                <a:gridCol w="901770">
                  <a:extLst>
                    <a:ext uri="{9D8B030D-6E8A-4147-A177-3AD203B41FA5}">
                      <a16:colId xmlns:a16="http://schemas.microsoft.com/office/drawing/2014/main" val="34014359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Extension Node (0x)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75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shared path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5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</a:t>
                      </a:r>
                      <a:r>
                        <a:rPr lang="en-US" altLang="ko-KR" sz="1000" b="0" baseline="0" dirty="0">
                          <a:solidFill>
                            <a:srgbClr val="FF80B1"/>
                          </a:solidFill>
                          <a:latin typeface="Arial" panose="020B0604020202020204" pitchFamily="34" charset="0"/>
                        </a:rPr>
                        <a:t>123</a:t>
                      </a:r>
                      <a:endParaRPr lang="ko-KR" altLang="en-US" sz="1000" b="0" baseline="0" dirty="0">
                        <a:solidFill>
                          <a:srgbClr val="FF80B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286396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8A7FC93-86F0-4EAF-995C-55BA1DE4F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216257"/>
              </p:ext>
            </p:extLst>
          </p:nvPr>
        </p:nvGraphicFramePr>
        <p:xfrm>
          <a:off x="9010650" y="5980973"/>
          <a:ext cx="1440000" cy="673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64845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4014359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Leaf Node 1 (0x1231)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75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key suffix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5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</a:t>
                      </a:r>
                      <a:r>
                        <a:rPr lang="en-US" altLang="ko-KR" sz="1000" b="0" baseline="0" dirty="0">
                          <a:solidFill>
                            <a:srgbClr val="B99FFF"/>
                          </a:solidFill>
                          <a:latin typeface="Arial" panose="020B0604020202020204" pitchFamily="34" charset="0"/>
                        </a:rPr>
                        <a:t>a</a:t>
                      </a:r>
                      <a:endParaRPr lang="ko-KR" altLang="en-US" sz="1000" b="0" baseline="0" dirty="0">
                        <a:solidFill>
                          <a:srgbClr val="B99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0x03</a:t>
                      </a:r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286396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9A8639B-2CE8-4D99-AAD7-F115CE10A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241429"/>
              </p:ext>
            </p:extLst>
          </p:nvPr>
        </p:nvGraphicFramePr>
        <p:xfrm>
          <a:off x="9010650" y="3269562"/>
          <a:ext cx="2917548" cy="673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5728">
                  <a:extLst>
                    <a:ext uri="{9D8B030D-6E8A-4147-A177-3AD203B41FA5}">
                      <a16:colId xmlns:a16="http://schemas.microsoft.com/office/drawing/2014/main" val="236484592"/>
                    </a:ext>
                  </a:extLst>
                </a:gridCol>
                <a:gridCol w="369800">
                  <a:extLst>
                    <a:ext uri="{9D8B030D-6E8A-4147-A177-3AD203B41FA5}">
                      <a16:colId xmlns:a16="http://schemas.microsoft.com/office/drawing/2014/main" val="340143590"/>
                    </a:ext>
                  </a:extLst>
                </a:gridCol>
                <a:gridCol w="280177">
                  <a:extLst>
                    <a:ext uri="{9D8B030D-6E8A-4147-A177-3AD203B41FA5}">
                      <a16:colId xmlns:a16="http://schemas.microsoft.com/office/drawing/2014/main" val="1450977592"/>
                    </a:ext>
                  </a:extLst>
                </a:gridCol>
                <a:gridCol w="369800">
                  <a:extLst>
                    <a:ext uri="{9D8B030D-6E8A-4147-A177-3AD203B41FA5}">
                      <a16:colId xmlns:a16="http://schemas.microsoft.com/office/drawing/2014/main" val="940968398"/>
                    </a:ext>
                  </a:extLst>
                </a:gridCol>
                <a:gridCol w="280177">
                  <a:extLst>
                    <a:ext uri="{9D8B030D-6E8A-4147-A177-3AD203B41FA5}">
                      <a16:colId xmlns:a16="http://schemas.microsoft.com/office/drawing/2014/main" val="173450566"/>
                    </a:ext>
                  </a:extLst>
                </a:gridCol>
                <a:gridCol w="369800">
                  <a:extLst>
                    <a:ext uri="{9D8B030D-6E8A-4147-A177-3AD203B41FA5}">
                      <a16:colId xmlns:a16="http://schemas.microsoft.com/office/drawing/2014/main" val="3064024936"/>
                    </a:ext>
                  </a:extLst>
                </a:gridCol>
                <a:gridCol w="280177">
                  <a:extLst>
                    <a:ext uri="{9D8B030D-6E8A-4147-A177-3AD203B41FA5}">
                      <a16:colId xmlns:a16="http://schemas.microsoft.com/office/drawing/2014/main" val="2997154642"/>
                    </a:ext>
                  </a:extLst>
                </a:gridCol>
                <a:gridCol w="226393">
                  <a:extLst>
                    <a:ext uri="{9D8B030D-6E8A-4147-A177-3AD203B41FA5}">
                      <a16:colId xmlns:a16="http://schemas.microsoft.com/office/drawing/2014/main" val="1212635845"/>
                    </a:ext>
                  </a:extLst>
                </a:gridCol>
                <a:gridCol w="485496">
                  <a:extLst>
                    <a:ext uri="{9D8B030D-6E8A-4147-A177-3AD203B41FA5}">
                      <a16:colId xmlns:a16="http://schemas.microsoft.com/office/drawing/2014/main" val="709191775"/>
                    </a:ext>
                  </a:extLst>
                </a:gridCol>
              </a:tblGrid>
              <a:tr h="105304"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Branch Node (0x123)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400879"/>
                  </a:ext>
                </a:extLst>
              </a:tr>
              <a:tr h="105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…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…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c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…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f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55109"/>
                  </a:ext>
                </a:extLst>
              </a:tr>
              <a:tr h="10530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0x02</a:t>
                      </a:r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286396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8D2D42C-5A32-45CF-A417-766070305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142851"/>
              </p:ext>
            </p:extLst>
          </p:nvPr>
        </p:nvGraphicFramePr>
        <p:xfrm>
          <a:off x="9728384" y="5129100"/>
          <a:ext cx="1440000" cy="673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64845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4014359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Leaf Node 2 (0x1236)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75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key suffix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5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</a:t>
                      </a:r>
                      <a:r>
                        <a:rPr lang="en-US" altLang="ko-KR" sz="1000" b="0" baseline="0" dirty="0">
                          <a:solidFill>
                            <a:srgbClr val="B99FFF"/>
                          </a:solidFill>
                          <a:latin typeface="Arial" panose="020B0604020202020204" pitchFamily="34" charset="0"/>
                        </a:rPr>
                        <a:t>ab</a:t>
                      </a:r>
                      <a:endParaRPr lang="ko-KR" altLang="en-US" sz="1000" b="0" baseline="0" dirty="0">
                        <a:solidFill>
                          <a:srgbClr val="B99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0x04</a:t>
                      </a:r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28639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75385DF5-AAA9-43AC-B0A7-770DAACF4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452989"/>
              </p:ext>
            </p:extLst>
          </p:nvPr>
        </p:nvGraphicFramePr>
        <p:xfrm>
          <a:off x="10477347" y="4223439"/>
          <a:ext cx="1440000" cy="673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64845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4014359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Leaf Node 3 (0x123c)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75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key suffix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5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</a:t>
                      </a:r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0x05</a:t>
                      </a:r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286396"/>
                  </a:ext>
                </a:extLst>
              </a:tr>
            </a:tbl>
          </a:graphicData>
        </a:graphic>
      </p:graphicFrame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656D1D6-2D06-48F1-A59D-DEE73948F6FE}"/>
              </a:ext>
            </a:extLst>
          </p:cNvPr>
          <p:cNvCxnSpPr/>
          <p:nvPr/>
        </p:nvCxnSpPr>
        <p:spPr>
          <a:xfrm>
            <a:off x="8640582" y="671513"/>
            <a:ext cx="0" cy="592583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187E6E5-6696-4FD2-BD2D-11D171EEC01F}"/>
              </a:ext>
            </a:extLst>
          </p:cNvPr>
          <p:cNvCxnSpPr>
            <a:cxnSpLocks/>
          </p:cNvCxnSpPr>
          <p:nvPr/>
        </p:nvCxnSpPr>
        <p:spPr>
          <a:xfrm>
            <a:off x="10920536" y="2891538"/>
            <a:ext cx="0" cy="37802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8669000-9C69-4A7C-959B-8321B939452F}"/>
              </a:ext>
            </a:extLst>
          </p:cNvPr>
          <p:cNvCxnSpPr>
            <a:cxnSpLocks/>
          </p:cNvCxnSpPr>
          <p:nvPr/>
        </p:nvCxnSpPr>
        <p:spPr>
          <a:xfrm>
            <a:off x="10776520" y="3827642"/>
            <a:ext cx="0" cy="395797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2ECED42-DD4E-4399-AEC5-42BDED8D2A2D}"/>
              </a:ext>
            </a:extLst>
          </p:cNvPr>
          <p:cNvCxnSpPr>
            <a:cxnSpLocks/>
          </p:cNvCxnSpPr>
          <p:nvPr/>
        </p:nvCxnSpPr>
        <p:spPr>
          <a:xfrm>
            <a:off x="10128448" y="3827642"/>
            <a:ext cx="0" cy="130145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87EACAF-8AF9-495F-B9DA-D3B9E96C59B8}"/>
              </a:ext>
            </a:extLst>
          </p:cNvPr>
          <p:cNvCxnSpPr>
            <a:cxnSpLocks/>
          </p:cNvCxnSpPr>
          <p:nvPr/>
        </p:nvCxnSpPr>
        <p:spPr>
          <a:xfrm>
            <a:off x="9433873" y="3827642"/>
            <a:ext cx="0" cy="215333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F1446FB-4DF8-4BE7-9433-C7883018194D}"/>
              </a:ext>
            </a:extLst>
          </p:cNvPr>
          <p:cNvSpPr txBox="1"/>
          <p:nvPr/>
        </p:nvSpPr>
        <p:spPr>
          <a:xfrm>
            <a:off x="8653618" y="2023978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HP Encoding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제외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88C0CDF-3E79-406B-A2EA-C98E25D42604}"/>
              </a:ext>
            </a:extLst>
          </p:cNvPr>
          <p:cNvCxnSpPr/>
          <p:nvPr/>
        </p:nvCxnSpPr>
        <p:spPr>
          <a:xfrm>
            <a:off x="8760296" y="2016604"/>
            <a:ext cx="3155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36671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669BBB8-80DD-4DEE-8BC7-84350DC96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HP Encoding (Hex-Prefix Encoding)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Extension Node</a:t>
            </a:r>
            <a:r>
              <a:rPr lang="ko-KR" altLang="en-US" dirty="0"/>
              <a:t>와</a:t>
            </a:r>
            <a:r>
              <a:rPr lang="en-US" altLang="ko-KR" dirty="0"/>
              <a:t> Leaf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r>
              <a:rPr lang="ko-KR" altLang="en-US" dirty="0"/>
              <a:t>의 </a:t>
            </a:r>
            <a:r>
              <a:rPr lang="en-US" altLang="ko-KR" dirty="0"/>
              <a:t>path Encoding</a:t>
            </a:r>
          </a:p>
          <a:p>
            <a:pPr>
              <a:lnSpc>
                <a:spcPct val="130000"/>
              </a:lnSpc>
            </a:pPr>
            <a:r>
              <a:rPr lang="ko-KR" altLang="en-US" dirty="0"/>
              <a:t>목적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Extension Node </a:t>
            </a:r>
            <a:r>
              <a:rPr lang="ko-KR" altLang="en-US" dirty="0"/>
              <a:t>와 </a:t>
            </a:r>
            <a:r>
              <a:rPr lang="en-US" altLang="ko-KR" dirty="0"/>
              <a:t>Leaf Node</a:t>
            </a:r>
            <a:r>
              <a:rPr lang="ko-KR" altLang="en-US" dirty="0"/>
              <a:t> 구분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nibble (4 bits) </a:t>
            </a:r>
            <a:r>
              <a:rPr lang="ko-KR" altLang="en-US" dirty="0"/>
              <a:t>시퀀스를 </a:t>
            </a:r>
            <a:r>
              <a:rPr lang="en-US" altLang="ko-KR" dirty="0"/>
              <a:t>byte (8 byte) </a:t>
            </a:r>
            <a:r>
              <a:rPr lang="ko-KR" altLang="en-US" dirty="0"/>
              <a:t>시퀀스로 변환</a:t>
            </a:r>
            <a:br>
              <a:rPr lang="en-US" altLang="ko-KR" dirty="0"/>
            </a:br>
            <a:r>
              <a:rPr lang="en-US" altLang="ko-KR" dirty="0"/>
              <a:t>path </a:t>
            </a:r>
            <a:r>
              <a:rPr lang="ko-KR" altLang="en-US" dirty="0"/>
              <a:t>길이가 홀수 인 경우 </a:t>
            </a:r>
            <a:r>
              <a:rPr lang="en-US" altLang="ko-KR" dirty="0"/>
              <a:t>path</a:t>
            </a:r>
            <a:r>
              <a:rPr lang="ko-KR" altLang="en-US" dirty="0"/>
              <a:t>의 첫번째 </a:t>
            </a:r>
            <a:r>
              <a:rPr lang="en-US" altLang="ko-KR" dirty="0"/>
              <a:t>nibble</a:t>
            </a:r>
            <a:r>
              <a:rPr lang="ko-KR" altLang="en-US" dirty="0"/>
              <a:t>을 </a:t>
            </a:r>
            <a:r>
              <a:rPr lang="en-US" altLang="ko-KR" dirty="0"/>
              <a:t>prefix</a:t>
            </a:r>
            <a:r>
              <a:rPr lang="ko-KR" altLang="en-US" dirty="0"/>
              <a:t>에 </a:t>
            </a:r>
            <a:r>
              <a:rPr lang="en-US" altLang="ko-KR" dirty="0"/>
              <a:t>append (1byte </a:t>
            </a:r>
            <a:r>
              <a:rPr lang="ko-KR" altLang="en-US" dirty="0"/>
              <a:t>절약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DF45E87-5037-4C4A-B923-56908F63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Merkle Patricia </a:t>
            </a:r>
            <a:r>
              <a:rPr lang="en-US" altLang="ko-KR" dirty="0" err="1"/>
              <a:t>Trie</a:t>
            </a:r>
            <a:r>
              <a:rPr lang="en-US" altLang="ko-KR" dirty="0"/>
              <a:t> [ HP Encoding (2/3) ]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4E4888E-0F69-4B24-9C85-D6CA591D5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778622"/>
              </p:ext>
            </p:extLst>
          </p:nvPr>
        </p:nvGraphicFramePr>
        <p:xfrm>
          <a:off x="220662" y="3429000"/>
          <a:ext cx="7704858" cy="2651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687908936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3337208782"/>
                    </a:ext>
                  </a:extLst>
                </a:gridCol>
                <a:gridCol w="1217295">
                  <a:extLst>
                    <a:ext uri="{9D8B030D-6E8A-4147-A177-3AD203B41FA5}">
                      <a16:colId xmlns:a16="http://schemas.microsoft.com/office/drawing/2014/main" val="66606250"/>
                    </a:ext>
                  </a:extLst>
                </a:gridCol>
                <a:gridCol w="1222693">
                  <a:extLst>
                    <a:ext uri="{9D8B030D-6E8A-4147-A177-3AD203B41FA5}">
                      <a16:colId xmlns:a16="http://schemas.microsoft.com/office/drawing/2014/main" val="1556401750"/>
                    </a:ext>
                  </a:extLst>
                </a:gridCol>
                <a:gridCol w="1093597">
                  <a:extLst>
                    <a:ext uri="{9D8B030D-6E8A-4147-A177-3AD203B41FA5}">
                      <a16:colId xmlns:a16="http://schemas.microsoft.com/office/drawing/2014/main" val="2530415615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36750873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rPr>
                        <a:t>Hex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Bits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rPr>
                        <a:t>Node</a:t>
                      </a:r>
                      <a:r>
                        <a:rPr lang="ko-KR" altLang="en-US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rPr>
                        <a:t>Type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rPr>
                        <a:t>Path </a:t>
                      </a:r>
                      <a:r>
                        <a:rPr lang="ko-KR" altLang="en-US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rPr>
                        <a:t>길이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rPr>
                        <a:t>HP Prefix</a:t>
                      </a:r>
                      <a:endParaRPr lang="ko-KR" altLang="en-US" sz="16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rPr>
                        <a:t>예제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617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rgbClr val="00C8EB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ko-KR" altLang="en-US" sz="1600" b="0" baseline="0" dirty="0">
                        <a:solidFill>
                          <a:srgbClr val="00C8EB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0000</a:t>
                      </a:r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Extension</a:t>
                      </a:r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짝수</a:t>
                      </a:r>
                      <a:r>
                        <a:rPr lang="en-US" altLang="ko-KR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(even)</a:t>
                      </a:r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altLang="ko-KR" sz="1600" b="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  <a:endParaRPr lang="ko-KR" altLang="en-US" sz="1600" b="0" dirty="0">
                        <a:solidFill>
                          <a:srgbClr val="00C8EB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HP(Extension,  0x</a:t>
                      </a:r>
                      <a:r>
                        <a:rPr lang="en-US" altLang="ko-KR" sz="16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1234</a:t>
                      </a:r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=            0x</a:t>
                      </a:r>
                      <a:r>
                        <a:rPr lang="en-US" altLang="ko-KR" sz="1600" b="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  <a:r>
                        <a:rPr lang="en-US" altLang="ko-KR" sz="16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1234</a:t>
                      </a:r>
                      <a:endParaRPr lang="ko-KR" altLang="en-US" sz="1600" b="0" dirty="0">
                        <a:solidFill>
                          <a:srgbClr val="FF80B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926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rgbClr val="00C8EB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ko-KR" altLang="en-US" sz="1600" b="0" baseline="0" dirty="0">
                        <a:solidFill>
                          <a:srgbClr val="00C8EB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0001</a:t>
                      </a:r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Extension</a:t>
                      </a:r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홀수</a:t>
                      </a:r>
                      <a:r>
                        <a:rPr lang="en-US" altLang="ko-KR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(odd)</a:t>
                      </a:r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altLang="ko-KR" sz="1600" b="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6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□</a:t>
                      </a:r>
                      <a:endParaRPr lang="ko-KR" altLang="en-US" sz="1600" b="0" dirty="0">
                        <a:solidFill>
                          <a:srgbClr val="FF80B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HP(Extension, 0x</a:t>
                      </a:r>
                      <a:r>
                        <a:rPr lang="en-US" altLang="ko-KR" sz="16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12345</a:t>
                      </a:r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=            0x</a:t>
                      </a:r>
                      <a:r>
                        <a:rPr lang="en-US" altLang="ko-KR" sz="1600" b="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6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12345</a:t>
                      </a:r>
                      <a:endParaRPr lang="ko-KR" altLang="en-US" sz="1600" b="0" dirty="0">
                        <a:solidFill>
                          <a:srgbClr val="FF80B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081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rgbClr val="00C8EB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endParaRPr lang="ko-KR" altLang="en-US" sz="1600" b="0" baseline="0" dirty="0">
                        <a:solidFill>
                          <a:srgbClr val="00C8EB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0010</a:t>
                      </a:r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Leaf</a:t>
                      </a:r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짝수</a:t>
                      </a:r>
                      <a:r>
                        <a:rPr lang="en-US" altLang="ko-KR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(even)</a:t>
                      </a:r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altLang="ko-KR" sz="1600" b="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endParaRPr lang="ko-KR" altLang="en-US" sz="1600" b="0" dirty="0">
                        <a:solidFill>
                          <a:srgbClr val="00C8EB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HP(     Leaf,  0x</a:t>
                      </a:r>
                      <a:r>
                        <a:rPr lang="en-US" altLang="ko-KR" sz="16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1234</a:t>
                      </a:r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=            0x</a:t>
                      </a:r>
                      <a:r>
                        <a:rPr lang="en-US" altLang="ko-KR" sz="1600" b="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r>
                        <a:rPr lang="en-US" altLang="ko-KR" sz="16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1234</a:t>
                      </a:r>
                      <a:endParaRPr lang="ko-KR" altLang="en-US" sz="1600" b="0" dirty="0">
                        <a:solidFill>
                          <a:srgbClr val="FF80B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00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rgbClr val="00C8EB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endParaRPr lang="ko-KR" altLang="en-US" sz="1600" b="0" baseline="0" dirty="0">
                        <a:solidFill>
                          <a:srgbClr val="00C8EB"/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0011</a:t>
                      </a:r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Leaf</a:t>
                      </a:r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홀수</a:t>
                      </a:r>
                      <a:r>
                        <a:rPr lang="en-US" altLang="ko-KR" sz="16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(odd)</a:t>
                      </a:r>
                      <a:endParaRPr lang="ko-KR" altLang="en-US" sz="16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altLang="ko-KR" sz="1600" b="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altLang="ko-KR" sz="16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□</a:t>
                      </a:r>
                      <a:endParaRPr lang="ko-KR" altLang="en-US" sz="1600" b="0" dirty="0">
                        <a:solidFill>
                          <a:srgbClr val="FF80B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HP(     Leaf, 0x</a:t>
                      </a:r>
                      <a:r>
                        <a:rPr lang="en-US" altLang="ko-KR" sz="16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12345</a:t>
                      </a:r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=            0x</a:t>
                      </a:r>
                      <a:r>
                        <a:rPr lang="en-US" altLang="ko-KR" sz="1600" b="0" dirty="0">
                          <a:solidFill>
                            <a:srgbClr val="00C8EB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altLang="ko-KR" sz="16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12345</a:t>
                      </a:r>
                      <a:endParaRPr lang="ko-KR" altLang="en-US" sz="1600" b="0" dirty="0">
                        <a:solidFill>
                          <a:srgbClr val="FF80B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180938"/>
                  </a:ext>
                </a:extLst>
              </a:tr>
            </a:tbl>
          </a:graphicData>
        </a:graphic>
      </p:graphicFrame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C16B50AF-A2E2-4726-BB0B-16CB4E144D63}"/>
              </a:ext>
            </a:extLst>
          </p:cNvPr>
          <p:cNvSpPr txBox="1">
            <a:spLocks/>
          </p:cNvSpPr>
          <p:nvPr/>
        </p:nvSpPr>
        <p:spPr>
          <a:xfrm>
            <a:off x="10776520" y="673941"/>
            <a:ext cx="1139201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ko-KR" sz="1000" b="1" dirty="0"/>
              <a:t>Key (</a:t>
            </a:r>
            <a:r>
              <a:rPr lang="ko-KR" altLang="en-US" sz="1000" b="1" dirty="0"/>
              <a:t>세로</a:t>
            </a:r>
            <a:r>
              <a:rPr lang="en-US" altLang="ko-KR" sz="1000" b="1" dirty="0"/>
              <a:t>)</a:t>
            </a:r>
            <a:br>
              <a:rPr lang="en-US" altLang="ko-KR" sz="1000" dirty="0"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FF80B1"/>
                </a:solidFill>
                <a:latin typeface="Consolas" panose="020B0609020204030204" pitchFamily="49" charset="0"/>
              </a:rPr>
              <a:t>1 1 1 1</a:t>
            </a:r>
            <a:br>
              <a:rPr lang="en-US" altLang="ko-KR" sz="1000" dirty="0">
                <a:solidFill>
                  <a:srgbClr val="FF80B1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FF80B1"/>
                </a:solidFill>
                <a:latin typeface="Consolas" panose="020B0609020204030204" pitchFamily="49" charset="0"/>
              </a:rPr>
              <a:t>2 2 2 2</a:t>
            </a:r>
            <a:br>
              <a:rPr lang="en-US" altLang="ko-KR" sz="1000" dirty="0">
                <a:solidFill>
                  <a:srgbClr val="FF80B1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FF80B1"/>
                </a:solidFill>
                <a:latin typeface="Consolas" panose="020B0609020204030204" pitchFamily="49" charset="0"/>
              </a:rPr>
              <a:t>3 3 3 3</a:t>
            </a:r>
            <a:br>
              <a:rPr lang="en-US" altLang="ko-KR" sz="1000" dirty="0">
                <a:latin typeface="Consolas" panose="020B0609020204030204" pitchFamily="49" charset="0"/>
              </a:rPr>
            </a:br>
            <a:r>
              <a:rPr lang="en-US" altLang="ko-KR" sz="1000" dirty="0">
                <a:latin typeface="Consolas" panose="020B0609020204030204" pitchFamily="49" charset="0"/>
              </a:rPr>
              <a:t>  </a:t>
            </a:r>
            <a:r>
              <a:rPr lang="en-US" altLang="ko-KR" sz="1000" dirty="0">
                <a:solidFill>
                  <a:srgbClr val="FFC700"/>
                </a:solidFill>
                <a:latin typeface="Consolas" panose="020B0609020204030204" pitchFamily="49" charset="0"/>
              </a:rPr>
              <a:t>1 6 c</a:t>
            </a:r>
            <a:br>
              <a:rPr lang="en-US" altLang="ko-KR" sz="1000" dirty="0"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B99FFF"/>
                </a:solidFill>
                <a:latin typeface="Consolas" panose="020B0609020204030204" pitchFamily="49" charset="0"/>
              </a:rPr>
              <a:t>  a </a:t>
            </a:r>
            <a:r>
              <a:rPr lang="en-US" altLang="ko-KR" sz="1000" dirty="0" err="1">
                <a:solidFill>
                  <a:srgbClr val="B99FFF"/>
                </a:solidFill>
                <a:latin typeface="Consolas" panose="020B0609020204030204" pitchFamily="49" charset="0"/>
              </a:rPr>
              <a:t>a</a:t>
            </a:r>
            <a:br>
              <a:rPr lang="en-US" altLang="ko-KR" sz="1000" dirty="0">
                <a:latin typeface="Consolas" panose="020B0609020204030204" pitchFamily="49" charset="0"/>
              </a:rPr>
            </a:br>
            <a:r>
              <a:rPr lang="en-US" altLang="ko-KR" sz="1000" dirty="0"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B99FFF"/>
                </a:solidFill>
                <a:latin typeface="Consolas" panose="020B0609020204030204" pitchFamily="49" charset="0"/>
              </a:rPr>
              <a:t>b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7600268-9558-4E13-8225-AC2A1CD55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759443"/>
              </p:ext>
            </p:extLst>
          </p:nvPr>
        </p:nvGraphicFramePr>
        <p:xfrm>
          <a:off x="9015749" y="673941"/>
          <a:ext cx="1546672" cy="1219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73336">
                  <a:extLst>
                    <a:ext uri="{9D8B030D-6E8A-4147-A177-3AD203B41FA5}">
                      <a16:colId xmlns:a16="http://schemas.microsoft.com/office/drawing/2014/main" val="3352869155"/>
                    </a:ext>
                  </a:extLst>
                </a:gridCol>
                <a:gridCol w="773336">
                  <a:extLst>
                    <a:ext uri="{9D8B030D-6E8A-4147-A177-3AD203B41FA5}">
                      <a16:colId xmlns:a16="http://schemas.microsoft.com/office/drawing/2014/main" val="2998499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Key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781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altLang="ko-KR" sz="10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</a:t>
                      </a:r>
                      <a:endParaRPr lang="ko-KR" altLang="en-US" sz="1000" b="0" dirty="0">
                        <a:solidFill>
                          <a:srgbClr val="FF80B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0x02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854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altLang="ko-KR" sz="10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</a:t>
                      </a:r>
                      <a:r>
                        <a:rPr lang="en-US" altLang="ko-KR" sz="1000" b="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000" b="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endParaRPr lang="ko-KR" altLang="en-US" sz="1000" b="0" dirty="0">
                        <a:solidFill>
                          <a:srgbClr val="B99FFF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0x03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90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altLang="ko-KR" sz="10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</a:t>
                      </a:r>
                      <a:r>
                        <a:rPr lang="en-US" altLang="ko-KR" sz="1000" b="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en-US" altLang="ko-KR" sz="1000" b="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ab</a:t>
                      </a:r>
                      <a:endParaRPr lang="ko-KR" altLang="en-US" sz="1000" b="0" dirty="0">
                        <a:solidFill>
                          <a:srgbClr val="B99FFF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0x04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293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altLang="ko-KR" sz="10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</a:t>
                      </a:r>
                      <a:r>
                        <a:rPr lang="en-US" altLang="ko-KR" sz="1000" b="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endParaRPr lang="ko-KR" altLang="en-US" sz="1000" b="0" dirty="0">
                        <a:solidFill>
                          <a:srgbClr val="FFC7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0x05</a:t>
                      </a:r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73545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2E922F1-D95B-4CE2-BE5A-85D31835F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379699"/>
              </p:ext>
            </p:extLst>
          </p:nvPr>
        </p:nvGraphicFramePr>
        <p:xfrm>
          <a:off x="9546614" y="2315685"/>
          <a:ext cx="1803540" cy="673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01770">
                  <a:extLst>
                    <a:ext uri="{9D8B030D-6E8A-4147-A177-3AD203B41FA5}">
                      <a16:colId xmlns:a16="http://schemas.microsoft.com/office/drawing/2014/main" val="236484592"/>
                    </a:ext>
                  </a:extLst>
                </a:gridCol>
                <a:gridCol w="901770">
                  <a:extLst>
                    <a:ext uri="{9D8B030D-6E8A-4147-A177-3AD203B41FA5}">
                      <a16:colId xmlns:a16="http://schemas.microsoft.com/office/drawing/2014/main" val="34014359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Extension Node (0x)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75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shared path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5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</a:t>
                      </a:r>
                      <a:r>
                        <a:rPr lang="en-US" altLang="ko-KR" sz="1000" b="0" baseline="0" dirty="0">
                          <a:solidFill>
                            <a:srgbClr val="00C8EB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r>
                        <a:rPr lang="en-US" altLang="ko-KR" sz="1000" b="0" baseline="0" dirty="0">
                          <a:solidFill>
                            <a:srgbClr val="FF80B1"/>
                          </a:solidFill>
                          <a:latin typeface="Arial" panose="020B0604020202020204" pitchFamily="34" charset="0"/>
                        </a:rPr>
                        <a:t>123</a:t>
                      </a:r>
                      <a:endParaRPr lang="ko-KR" altLang="en-US" sz="1000" b="0" baseline="0" dirty="0">
                        <a:solidFill>
                          <a:srgbClr val="FF80B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28639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30FD94A-43F0-4D70-8535-3F8D98AD0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795323"/>
              </p:ext>
            </p:extLst>
          </p:nvPr>
        </p:nvGraphicFramePr>
        <p:xfrm>
          <a:off x="9010650" y="5980973"/>
          <a:ext cx="1440000" cy="673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64845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4014359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Leaf Node 1 (0x1231)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75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key suffix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5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</a:t>
                      </a:r>
                      <a:r>
                        <a:rPr lang="en-US" altLang="ko-KR" sz="1000" b="0" baseline="0" dirty="0">
                          <a:solidFill>
                            <a:srgbClr val="00C8EB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r>
                        <a:rPr lang="en-US" altLang="ko-KR" sz="1000" b="0" baseline="0" dirty="0">
                          <a:solidFill>
                            <a:srgbClr val="B99FFF"/>
                          </a:solidFill>
                          <a:latin typeface="Arial" panose="020B0604020202020204" pitchFamily="34" charset="0"/>
                        </a:rPr>
                        <a:t>a</a:t>
                      </a:r>
                      <a:endParaRPr lang="ko-KR" altLang="en-US" sz="1000" b="0" baseline="0" dirty="0">
                        <a:solidFill>
                          <a:srgbClr val="B99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0x03</a:t>
                      </a:r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28639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B5913C5-89C0-4099-9147-E5BF35F0B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296402"/>
              </p:ext>
            </p:extLst>
          </p:nvPr>
        </p:nvGraphicFramePr>
        <p:xfrm>
          <a:off x="9010650" y="3269562"/>
          <a:ext cx="2917548" cy="673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5728">
                  <a:extLst>
                    <a:ext uri="{9D8B030D-6E8A-4147-A177-3AD203B41FA5}">
                      <a16:colId xmlns:a16="http://schemas.microsoft.com/office/drawing/2014/main" val="236484592"/>
                    </a:ext>
                  </a:extLst>
                </a:gridCol>
                <a:gridCol w="369800">
                  <a:extLst>
                    <a:ext uri="{9D8B030D-6E8A-4147-A177-3AD203B41FA5}">
                      <a16:colId xmlns:a16="http://schemas.microsoft.com/office/drawing/2014/main" val="340143590"/>
                    </a:ext>
                  </a:extLst>
                </a:gridCol>
                <a:gridCol w="280177">
                  <a:extLst>
                    <a:ext uri="{9D8B030D-6E8A-4147-A177-3AD203B41FA5}">
                      <a16:colId xmlns:a16="http://schemas.microsoft.com/office/drawing/2014/main" val="1450977592"/>
                    </a:ext>
                  </a:extLst>
                </a:gridCol>
                <a:gridCol w="369800">
                  <a:extLst>
                    <a:ext uri="{9D8B030D-6E8A-4147-A177-3AD203B41FA5}">
                      <a16:colId xmlns:a16="http://schemas.microsoft.com/office/drawing/2014/main" val="940968398"/>
                    </a:ext>
                  </a:extLst>
                </a:gridCol>
                <a:gridCol w="280177">
                  <a:extLst>
                    <a:ext uri="{9D8B030D-6E8A-4147-A177-3AD203B41FA5}">
                      <a16:colId xmlns:a16="http://schemas.microsoft.com/office/drawing/2014/main" val="173450566"/>
                    </a:ext>
                  </a:extLst>
                </a:gridCol>
                <a:gridCol w="369800">
                  <a:extLst>
                    <a:ext uri="{9D8B030D-6E8A-4147-A177-3AD203B41FA5}">
                      <a16:colId xmlns:a16="http://schemas.microsoft.com/office/drawing/2014/main" val="3064024936"/>
                    </a:ext>
                  </a:extLst>
                </a:gridCol>
                <a:gridCol w="280177">
                  <a:extLst>
                    <a:ext uri="{9D8B030D-6E8A-4147-A177-3AD203B41FA5}">
                      <a16:colId xmlns:a16="http://schemas.microsoft.com/office/drawing/2014/main" val="2997154642"/>
                    </a:ext>
                  </a:extLst>
                </a:gridCol>
                <a:gridCol w="226393">
                  <a:extLst>
                    <a:ext uri="{9D8B030D-6E8A-4147-A177-3AD203B41FA5}">
                      <a16:colId xmlns:a16="http://schemas.microsoft.com/office/drawing/2014/main" val="1212635845"/>
                    </a:ext>
                  </a:extLst>
                </a:gridCol>
                <a:gridCol w="485496">
                  <a:extLst>
                    <a:ext uri="{9D8B030D-6E8A-4147-A177-3AD203B41FA5}">
                      <a16:colId xmlns:a16="http://schemas.microsoft.com/office/drawing/2014/main" val="709191775"/>
                    </a:ext>
                  </a:extLst>
                </a:gridCol>
              </a:tblGrid>
              <a:tr h="105304"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Branch Node (0x123)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400879"/>
                  </a:ext>
                </a:extLst>
              </a:tr>
              <a:tr h="105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…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…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c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…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f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55109"/>
                  </a:ext>
                </a:extLst>
              </a:tr>
              <a:tr h="10530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0x02</a:t>
                      </a:r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28639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939D0AA-314D-4E20-961D-B540FD015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913573"/>
              </p:ext>
            </p:extLst>
          </p:nvPr>
        </p:nvGraphicFramePr>
        <p:xfrm>
          <a:off x="9728384" y="5129100"/>
          <a:ext cx="1440000" cy="673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64845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4014359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Leaf Node 2 (0x1236)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75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key suffix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5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</a:t>
                      </a:r>
                      <a:r>
                        <a:rPr lang="en-US" altLang="ko-KR" sz="1000" b="0" baseline="0" dirty="0">
                          <a:solidFill>
                            <a:srgbClr val="00C8EB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r>
                        <a:rPr lang="en-US" altLang="ko-KR" sz="1000" b="0" baseline="0" dirty="0">
                          <a:solidFill>
                            <a:srgbClr val="B99FFF"/>
                          </a:solidFill>
                          <a:latin typeface="Arial" panose="020B0604020202020204" pitchFamily="34" charset="0"/>
                        </a:rPr>
                        <a:t>ab</a:t>
                      </a:r>
                      <a:endParaRPr lang="ko-KR" altLang="en-US" sz="1000" b="0" baseline="0" dirty="0">
                        <a:solidFill>
                          <a:srgbClr val="B99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0x04</a:t>
                      </a:r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28639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A9DBFEC-734E-4BBD-96A5-0C82224F4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310213"/>
              </p:ext>
            </p:extLst>
          </p:nvPr>
        </p:nvGraphicFramePr>
        <p:xfrm>
          <a:off x="10477347" y="4223439"/>
          <a:ext cx="1440000" cy="673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64845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4014359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Leaf Node 3 (0x123c)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75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key suffix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5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</a:t>
                      </a:r>
                      <a:r>
                        <a:rPr lang="en-US" altLang="ko-KR" sz="1000" b="0" baseline="0" dirty="0">
                          <a:solidFill>
                            <a:srgbClr val="00C8EB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endParaRPr lang="ko-KR" altLang="en-US" sz="1000" b="0" baseline="0" dirty="0">
                        <a:solidFill>
                          <a:srgbClr val="00C8EB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0x05</a:t>
                      </a:r>
                      <a:endParaRPr lang="ko-KR" altLang="en-US" sz="10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286396"/>
                  </a:ext>
                </a:extLst>
              </a:tr>
            </a:tbl>
          </a:graphicData>
        </a:graphic>
      </p:graphicFrame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A2F7482-55A5-4488-927F-329C3506F6D0}"/>
              </a:ext>
            </a:extLst>
          </p:cNvPr>
          <p:cNvCxnSpPr/>
          <p:nvPr/>
        </p:nvCxnSpPr>
        <p:spPr>
          <a:xfrm>
            <a:off x="8640582" y="671513"/>
            <a:ext cx="0" cy="592583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4AAB25C-AB5E-48FE-8ED0-C52645D0CF20}"/>
              </a:ext>
            </a:extLst>
          </p:cNvPr>
          <p:cNvCxnSpPr>
            <a:cxnSpLocks/>
          </p:cNvCxnSpPr>
          <p:nvPr/>
        </p:nvCxnSpPr>
        <p:spPr>
          <a:xfrm>
            <a:off x="10920536" y="2891538"/>
            <a:ext cx="0" cy="37802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15E5886-C11B-49F1-A251-0E47915B331F}"/>
              </a:ext>
            </a:extLst>
          </p:cNvPr>
          <p:cNvCxnSpPr>
            <a:cxnSpLocks/>
          </p:cNvCxnSpPr>
          <p:nvPr/>
        </p:nvCxnSpPr>
        <p:spPr>
          <a:xfrm>
            <a:off x="10776520" y="3827642"/>
            <a:ext cx="0" cy="395797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6CFAA69-14E4-4C9D-AE69-86E4F1F379DE}"/>
              </a:ext>
            </a:extLst>
          </p:cNvPr>
          <p:cNvCxnSpPr>
            <a:cxnSpLocks/>
          </p:cNvCxnSpPr>
          <p:nvPr/>
        </p:nvCxnSpPr>
        <p:spPr>
          <a:xfrm>
            <a:off x="10128448" y="3827642"/>
            <a:ext cx="0" cy="130145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01E48F-9D28-4CEF-A48A-8D3160548C5E}"/>
              </a:ext>
            </a:extLst>
          </p:cNvPr>
          <p:cNvCxnSpPr>
            <a:cxnSpLocks/>
          </p:cNvCxnSpPr>
          <p:nvPr/>
        </p:nvCxnSpPr>
        <p:spPr>
          <a:xfrm>
            <a:off x="9433873" y="3827642"/>
            <a:ext cx="0" cy="215333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D6BA69C-5E5D-49E2-B182-09B474805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694721"/>
              </p:ext>
            </p:extLst>
          </p:nvPr>
        </p:nvGraphicFramePr>
        <p:xfrm>
          <a:off x="5714836" y="686802"/>
          <a:ext cx="2880320" cy="975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94075">
                  <a:extLst>
                    <a:ext uri="{9D8B030D-6E8A-4147-A177-3AD203B41FA5}">
                      <a16:colId xmlns:a16="http://schemas.microsoft.com/office/drawing/2014/main" val="3352869155"/>
                    </a:ext>
                  </a:extLst>
                </a:gridCol>
                <a:gridCol w="1786245">
                  <a:extLst>
                    <a:ext uri="{9D8B030D-6E8A-4147-A177-3AD203B41FA5}">
                      <a16:colId xmlns:a16="http://schemas.microsoft.com/office/drawing/2014/main" val="2998499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Node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Format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781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Extension Node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[ </a:t>
                      </a:r>
                      <a:r>
                        <a:rPr lang="en-US" altLang="ko-KR" sz="1000" b="0" kern="1200" baseline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encodedPath</a:t>
                      </a:r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, value ]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854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Branch Node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[ i0, i1, …, i15, value ]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90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Leaf Node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[ </a:t>
                      </a:r>
                      <a:r>
                        <a:rPr lang="en-US" altLang="ko-KR" sz="1000" b="0" kern="1200" baseline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encodedPath</a:t>
                      </a:r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, value ]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293458"/>
                  </a:ext>
                </a:extLst>
              </a:tr>
            </a:tbl>
          </a:graphicData>
        </a:graphic>
      </p:graphicFrame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101B55E-9642-46D8-B7B8-71FAF1F1CF47}"/>
              </a:ext>
            </a:extLst>
          </p:cNvPr>
          <p:cNvCxnSpPr/>
          <p:nvPr/>
        </p:nvCxnSpPr>
        <p:spPr>
          <a:xfrm>
            <a:off x="8760296" y="2016604"/>
            <a:ext cx="3155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13072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86CE176-E61C-45B4-B0FA-6015B5D58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Node</a:t>
            </a:r>
            <a:r>
              <a:rPr lang="ko-KR" altLang="en-US" dirty="0"/>
              <a:t>는 </a:t>
            </a:r>
            <a:r>
              <a:rPr lang="en-US" altLang="ko-KR" dirty="0"/>
              <a:t>DB</a:t>
            </a:r>
            <a:r>
              <a:rPr lang="ko-KR" altLang="en-US" dirty="0"/>
              <a:t>에 </a:t>
            </a:r>
            <a:r>
              <a:rPr lang="en-US" altLang="ko-KR" dirty="0"/>
              <a:t>(Node Key, Node Value) pair</a:t>
            </a:r>
            <a:r>
              <a:rPr lang="ko-KR" altLang="en-US" dirty="0"/>
              <a:t>로 저장</a:t>
            </a:r>
            <a:endParaRPr lang="en-US" altLang="ko-KR" dirty="0"/>
          </a:p>
          <a:p>
            <a:pPr lvl="1"/>
            <a:r>
              <a:rPr lang="en-US" altLang="ko-KR" dirty="0"/>
              <a:t>Node Key = keccak-256 ( Node Value )</a:t>
            </a:r>
          </a:p>
          <a:p>
            <a:pPr lvl="1"/>
            <a:r>
              <a:rPr lang="en-US" altLang="ko-KR" dirty="0"/>
              <a:t>Node Value = RLP ( node )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846D8E7-5D9B-432D-BA61-23B5F3B2B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Merkle Patricia </a:t>
            </a:r>
            <a:r>
              <a:rPr lang="en-US" altLang="ko-KR" dirty="0" err="1"/>
              <a:t>Trie</a:t>
            </a:r>
            <a:r>
              <a:rPr lang="en-US" altLang="ko-KR" dirty="0"/>
              <a:t> [ Node Key, Node Value (3/3) ]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FAA1D8C-32F3-47CE-8673-45B8D86EB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455553"/>
              </p:ext>
            </p:extLst>
          </p:nvPr>
        </p:nvGraphicFramePr>
        <p:xfrm>
          <a:off x="5714836" y="686802"/>
          <a:ext cx="2880320" cy="975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94075">
                  <a:extLst>
                    <a:ext uri="{9D8B030D-6E8A-4147-A177-3AD203B41FA5}">
                      <a16:colId xmlns:a16="http://schemas.microsoft.com/office/drawing/2014/main" val="3352869155"/>
                    </a:ext>
                  </a:extLst>
                </a:gridCol>
                <a:gridCol w="1786245">
                  <a:extLst>
                    <a:ext uri="{9D8B030D-6E8A-4147-A177-3AD203B41FA5}">
                      <a16:colId xmlns:a16="http://schemas.microsoft.com/office/drawing/2014/main" val="2998499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Node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Format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781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Extension Node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[ </a:t>
                      </a:r>
                      <a:r>
                        <a:rPr lang="en-US" altLang="ko-KR" sz="1000" b="0" kern="1200" baseline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encodedPath</a:t>
                      </a:r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, value ]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854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Branch Node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[ i0, i1, …, i15, value ]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90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Leaf Node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[ </a:t>
                      </a:r>
                      <a:r>
                        <a:rPr lang="en-US" altLang="ko-KR" sz="1000" b="0" kern="1200" baseline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encodedPath</a:t>
                      </a:r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, value ]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29345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2952486-E106-4D99-B51C-7F506D39C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206098"/>
              </p:ext>
            </p:extLst>
          </p:nvPr>
        </p:nvGraphicFramePr>
        <p:xfrm>
          <a:off x="9082746" y="678676"/>
          <a:ext cx="2485862" cy="1219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48005">
                  <a:extLst>
                    <a:ext uri="{9D8B030D-6E8A-4147-A177-3AD203B41FA5}">
                      <a16:colId xmlns:a16="http://schemas.microsoft.com/office/drawing/2014/main" val="3352869155"/>
                    </a:ext>
                  </a:extLst>
                </a:gridCol>
                <a:gridCol w="835342">
                  <a:extLst>
                    <a:ext uri="{9D8B030D-6E8A-4147-A177-3AD203B41FA5}">
                      <a16:colId xmlns:a16="http://schemas.microsoft.com/office/drawing/2014/main" val="299849958"/>
                    </a:ext>
                  </a:extLst>
                </a:gridCol>
                <a:gridCol w="1102515">
                  <a:extLst>
                    <a:ext uri="{9D8B030D-6E8A-4147-A177-3AD203B41FA5}">
                      <a16:colId xmlns:a16="http://schemas.microsoft.com/office/drawing/2014/main" val="1606815260"/>
                    </a:ext>
                  </a:extLst>
                </a:gridCol>
              </a:tblGrid>
              <a:tr h="2043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Prefix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Node Type</a:t>
                      </a:r>
                      <a:endParaRPr lang="ko-KR" altLang="en-US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Path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길이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781654"/>
                  </a:ext>
                </a:extLst>
              </a:tr>
              <a:tr h="20430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0x00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Extension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짝수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854542"/>
                  </a:ext>
                </a:extLst>
              </a:tr>
              <a:tr h="2043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0x1□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Extension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홀수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90372"/>
                  </a:ext>
                </a:extLst>
              </a:tr>
              <a:tr h="2043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0x20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Leaf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짝수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293458"/>
                  </a:ext>
                </a:extLst>
              </a:tr>
              <a:tr h="2043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0x3□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Leaf</a:t>
                      </a:r>
                      <a:endParaRPr lang="ko-KR" altLang="en-US" sz="1000" b="0" kern="120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홀수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969161"/>
                  </a:ext>
                </a:extLst>
              </a:tr>
            </a:tbl>
          </a:graphicData>
        </a:graphic>
      </p:graphicFrame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BD30B4E6-9613-4479-B7C5-951C41DE5464}"/>
              </a:ext>
            </a:extLst>
          </p:cNvPr>
          <p:cNvSpPr txBox="1">
            <a:spLocks/>
          </p:cNvSpPr>
          <p:nvPr/>
        </p:nvSpPr>
        <p:spPr>
          <a:xfrm>
            <a:off x="231822" y="4730080"/>
            <a:ext cx="1139201" cy="121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ko-KR" sz="1400" b="1" dirty="0"/>
              <a:t>Key (</a:t>
            </a:r>
            <a:r>
              <a:rPr lang="ko-KR" altLang="en-US" sz="1400" b="1" dirty="0"/>
              <a:t>세로</a:t>
            </a:r>
            <a:r>
              <a:rPr lang="en-US" altLang="ko-KR" sz="1400" b="1" dirty="0"/>
              <a:t>)</a:t>
            </a:r>
            <a:br>
              <a:rPr lang="en-US" altLang="ko-KR" sz="1400" dirty="0"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FF80B1"/>
                </a:solidFill>
                <a:latin typeface="Consolas" panose="020B0609020204030204" pitchFamily="49" charset="0"/>
              </a:rPr>
              <a:t>1 1 1 1</a:t>
            </a:r>
            <a:br>
              <a:rPr lang="en-US" altLang="ko-KR" sz="1400" dirty="0">
                <a:solidFill>
                  <a:srgbClr val="FF80B1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FF80B1"/>
                </a:solidFill>
                <a:latin typeface="Consolas" panose="020B0609020204030204" pitchFamily="49" charset="0"/>
              </a:rPr>
              <a:t>2 2 2 2</a:t>
            </a:r>
            <a:br>
              <a:rPr lang="en-US" altLang="ko-KR" sz="1400" dirty="0">
                <a:solidFill>
                  <a:srgbClr val="FF80B1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FF80B1"/>
                </a:solidFill>
                <a:latin typeface="Consolas" panose="020B0609020204030204" pitchFamily="49" charset="0"/>
              </a:rPr>
              <a:t>3 3 3 3</a:t>
            </a:r>
            <a:br>
              <a:rPr lang="en-US" altLang="ko-KR" sz="1400" dirty="0">
                <a:latin typeface="Consolas" panose="020B0609020204030204" pitchFamily="49" charset="0"/>
              </a:rPr>
            </a:br>
            <a:r>
              <a:rPr lang="en-US" altLang="ko-KR" sz="1400" dirty="0">
                <a:latin typeface="Consolas" panose="020B0609020204030204" pitchFamily="49" charset="0"/>
              </a:rPr>
              <a:t>  </a:t>
            </a:r>
            <a:r>
              <a:rPr lang="en-US" altLang="ko-KR" sz="1400" dirty="0">
                <a:solidFill>
                  <a:srgbClr val="FFC700"/>
                </a:solidFill>
                <a:latin typeface="Consolas" panose="020B0609020204030204" pitchFamily="49" charset="0"/>
              </a:rPr>
              <a:t>1 6 c</a:t>
            </a:r>
            <a:br>
              <a:rPr lang="en-US" altLang="ko-KR" sz="1400" dirty="0"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B99FFF"/>
                </a:solidFill>
                <a:latin typeface="Consolas" panose="020B0609020204030204" pitchFamily="49" charset="0"/>
              </a:rPr>
              <a:t>  a </a:t>
            </a:r>
            <a:r>
              <a:rPr lang="en-US" altLang="ko-KR" sz="1400" dirty="0" err="1">
                <a:solidFill>
                  <a:srgbClr val="B99FFF"/>
                </a:solidFill>
                <a:latin typeface="Consolas" panose="020B0609020204030204" pitchFamily="49" charset="0"/>
              </a:rPr>
              <a:t>a</a:t>
            </a:r>
            <a:br>
              <a:rPr lang="en-US" altLang="ko-KR" sz="1400" dirty="0">
                <a:latin typeface="Consolas" panose="020B0609020204030204" pitchFamily="49" charset="0"/>
              </a:rPr>
            </a:br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B99FFF"/>
                </a:solidFill>
                <a:latin typeface="Consolas" panose="020B0609020204030204" pitchFamily="49" charset="0"/>
              </a:rPr>
              <a:t>b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7FE971E-CCE5-4827-88C8-478E4B0BA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533062"/>
              </p:ext>
            </p:extLst>
          </p:nvPr>
        </p:nvGraphicFramePr>
        <p:xfrm>
          <a:off x="220840" y="2994514"/>
          <a:ext cx="1800000" cy="1426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35286915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998499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Key</a:t>
                      </a:r>
                      <a:endParaRPr lang="ko-KR" altLang="en-US" sz="14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4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781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</a:t>
                      </a:r>
                      <a:endParaRPr lang="ko-KR" altLang="en-US" sz="1400" b="0" dirty="0">
                        <a:solidFill>
                          <a:srgbClr val="FF80B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0x02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854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ko-KR" sz="1400" b="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endParaRPr lang="ko-KR" altLang="en-US" sz="1400" b="0" dirty="0">
                        <a:solidFill>
                          <a:srgbClr val="B99FFF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0x03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90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en-US" altLang="ko-KR" sz="1400" b="0" dirty="0">
                          <a:solidFill>
                            <a:srgbClr val="B99FFF"/>
                          </a:solidFill>
                          <a:latin typeface="Consolas" panose="020B0609020204030204" pitchFamily="49" charset="0"/>
                        </a:rPr>
                        <a:t>ab</a:t>
                      </a:r>
                      <a:endParaRPr lang="ko-KR" altLang="en-US" sz="1400" b="0" dirty="0">
                        <a:solidFill>
                          <a:srgbClr val="B99FFF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0x04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293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altLang="ko-KR" sz="1400" b="0" dirty="0">
                          <a:solidFill>
                            <a:srgbClr val="FF80B1"/>
                          </a:solidFill>
                          <a:latin typeface="Consolas" panose="020B0609020204030204" pitchFamily="49" charset="0"/>
                        </a:rPr>
                        <a:t>123</a:t>
                      </a:r>
                      <a:r>
                        <a:rPr lang="en-US" altLang="ko-KR" sz="1400" b="0" dirty="0">
                          <a:solidFill>
                            <a:srgbClr val="FFC700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endParaRPr lang="ko-KR" altLang="en-US" sz="1400" b="0" dirty="0">
                        <a:solidFill>
                          <a:srgbClr val="FFC7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</a:rPr>
                        <a:t>0x05</a:t>
                      </a:r>
                      <a:endParaRPr lang="ko-KR" altLang="en-US" sz="14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73545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3234F93-F51C-4E63-8839-ECD7CEF7B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21227"/>
              </p:ext>
            </p:extLst>
          </p:nvPr>
        </p:nvGraphicFramePr>
        <p:xfrm>
          <a:off x="2974005" y="1971065"/>
          <a:ext cx="2067110" cy="6566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33555">
                  <a:extLst>
                    <a:ext uri="{9D8B030D-6E8A-4147-A177-3AD203B41FA5}">
                      <a16:colId xmlns:a16="http://schemas.microsoft.com/office/drawing/2014/main" val="236484592"/>
                    </a:ext>
                  </a:extLst>
                </a:gridCol>
                <a:gridCol w="1033555">
                  <a:extLst>
                    <a:ext uri="{9D8B030D-6E8A-4147-A177-3AD203B41FA5}">
                      <a16:colId xmlns:a16="http://schemas.microsoft.com/office/drawing/2014/main" val="340143590"/>
                    </a:ext>
                  </a:extLst>
                </a:gridCol>
              </a:tblGrid>
              <a:tr h="11974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Extension Node (0x)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75503"/>
                  </a:ext>
                </a:extLst>
              </a:tr>
              <a:tr h="119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shared path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55109"/>
                  </a:ext>
                </a:extLst>
              </a:tr>
              <a:tr h="119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</a:t>
                      </a:r>
                      <a:r>
                        <a:rPr lang="en-US" altLang="ko-KR" sz="1200" b="0" baseline="0" dirty="0">
                          <a:solidFill>
                            <a:srgbClr val="00C8EB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r>
                        <a:rPr lang="en-US" altLang="ko-KR" sz="1200" b="0" baseline="0" dirty="0">
                          <a:solidFill>
                            <a:srgbClr val="FF80B1"/>
                          </a:solidFill>
                          <a:latin typeface="Arial" panose="020B0604020202020204" pitchFamily="34" charset="0"/>
                        </a:rPr>
                        <a:t>123</a:t>
                      </a:r>
                      <a:endParaRPr lang="ko-KR" altLang="en-US" sz="1200" b="0" baseline="0" dirty="0">
                        <a:solidFill>
                          <a:srgbClr val="FF80B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28639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5EA3A0F-1581-4F06-B5E2-E036E36DF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222873"/>
              </p:ext>
            </p:extLst>
          </p:nvPr>
        </p:nvGraphicFramePr>
        <p:xfrm>
          <a:off x="2143814" y="6012720"/>
          <a:ext cx="1800000" cy="6566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364845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0143590"/>
                    </a:ext>
                  </a:extLst>
                </a:gridCol>
              </a:tblGrid>
              <a:tr h="1652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Leaf Node 1 (0x1231)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75503"/>
                  </a:ext>
                </a:extLst>
              </a:tr>
              <a:tr h="165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key suffix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55109"/>
                  </a:ext>
                </a:extLst>
              </a:tr>
              <a:tr h="1652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</a:t>
                      </a:r>
                      <a:r>
                        <a:rPr lang="en-US" altLang="ko-KR" sz="1200" b="0" baseline="0" dirty="0">
                          <a:solidFill>
                            <a:srgbClr val="00C8EB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r>
                        <a:rPr lang="en-US" altLang="ko-KR" sz="1200" b="0" baseline="0" dirty="0">
                          <a:solidFill>
                            <a:srgbClr val="B99FFF"/>
                          </a:solidFill>
                          <a:latin typeface="Arial" panose="020B0604020202020204" pitchFamily="34" charset="0"/>
                        </a:rPr>
                        <a:t>a</a:t>
                      </a:r>
                      <a:endParaRPr lang="ko-KR" altLang="en-US" sz="1200" b="0" baseline="0" dirty="0">
                        <a:solidFill>
                          <a:srgbClr val="B99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0x03</a:t>
                      </a:r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286396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D57FFC0-FAD6-43A1-A812-49EF6DB60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720477"/>
              </p:ext>
            </p:extLst>
          </p:nvPr>
        </p:nvGraphicFramePr>
        <p:xfrm>
          <a:off x="2135560" y="2996952"/>
          <a:ext cx="3744000" cy="6566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364845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4014359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4509775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4096839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7345056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6402493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99715464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1263584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709191775"/>
                    </a:ext>
                  </a:extLst>
                </a:gridCol>
              </a:tblGrid>
              <a:tr h="105304"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Branch Node (0x123)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400879"/>
                  </a:ext>
                </a:extLst>
              </a:tr>
              <a:tr h="105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0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1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…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6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…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c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…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f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5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0x02</a:t>
                      </a:r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286396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405DD9AF-34B3-4CFC-9554-DCF7757C7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671139"/>
              </p:ext>
            </p:extLst>
          </p:nvPr>
        </p:nvGraphicFramePr>
        <p:xfrm>
          <a:off x="3197902" y="5292640"/>
          <a:ext cx="1800000" cy="6566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364845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014359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Leaf Node 2 (0x1236)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75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key suffix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5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</a:t>
                      </a:r>
                      <a:r>
                        <a:rPr lang="en-US" altLang="ko-KR" sz="1200" b="0" baseline="0" dirty="0">
                          <a:solidFill>
                            <a:srgbClr val="00C8EB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r>
                        <a:rPr lang="en-US" altLang="ko-KR" sz="1200" b="0" baseline="0" dirty="0">
                          <a:solidFill>
                            <a:srgbClr val="B99FFF"/>
                          </a:solidFill>
                          <a:latin typeface="Arial" panose="020B0604020202020204" pitchFamily="34" charset="0"/>
                        </a:rPr>
                        <a:t>ab</a:t>
                      </a:r>
                      <a:endParaRPr lang="ko-KR" altLang="en-US" sz="1200" b="0" baseline="0" dirty="0">
                        <a:solidFill>
                          <a:srgbClr val="B99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0x04</a:t>
                      </a:r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286396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3B780F99-43EF-45EE-8F04-6E37D2229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362131"/>
              </p:ext>
            </p:extLst>
          </p:nvPr>
        </p:nvGraphicFramePr>
        <p:xfrm>
          <a:off x="4216852" y="4572560"/>
          <a:ext cx="1800000" cy="6566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364845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014359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Leaf Node 3 (0x123c)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75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key suffix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value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5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</a:t>
                      </a:r>
                      <a:r>
                        <a:rPr lang="en-US" altLang="ko-KR" sz="1200" b="0" baseline="0" dirty="0">
                          <a:solidFill>
                            <a:srgbClr val="00C8EB"/>
                          </a:solidFill>
                          <a:latin typeface="Arial" panose="020B0604020202020204" pitchFamily="34" charset="0"/>
                        </a:rPr>
                        <a:t>20</a:t>
                      </a:r>
                      <a:endParaRPr lang="ko-KR" altLang="en-US" sz="1200" b="0" baseline="0" dirty="0">
                        <a:solidFill>
                          <a:srgbClr val="B99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0x05</a:t>
                      </a:r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286396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20A339CA-AC9C-405A-951D-1A7D6C244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745911"/>
              </p:ext>
            </p:extLst>
          </p:nvPr>
        </p:nvGraphicFramePr>
        <p:xfrm>
          <a:off x="5887350" y="2996952"/>
          <a:ext cx="6032749" cy="1077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032749">
                  <a:extLst>
                    <a:ext uri="{9D8B030D-6E8A-4147-A177-3AD203B41FA5}">
                      <a16:colId xmlns:a16="http://schemas.microsoft.com/office/drawing/2014/main" val="11654457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Key = 0x</a:t>
                      </a:r>
                      <a:r>
                        <a:rPr lang="en-US" altLang="ko-KR" sz="1100" b="0" baseline="0" dirty="0">
                          <a:solidFill>
                            <a:srgbClr val="FFC700"/>
                          </a:solidFill>
                          <a:latin typeface="Arial" panose="020B0604020202020204" pitchFamily="34" charset="0"/>
                        </a:rPr>
                        <a:t>9e21a34e4349dcd5eccddd1f99eb07ceb3ab97ce15789baee9eec7b14a9c32a5</a:t>
                      </a:r>
                      <a:endParaRPr lang="ko-KR" altLang="en-US" sz="1100" b="0" baseline="0" dirty="0">
                        <a:solidFill>
                          <a:srgbClr val="FFC7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692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baseline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Valueﾠ</a:t>
                      </a:r>
                      <a:br>
                        <a:rPr lang="en-US" altLang="ko-KR" sz="11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</a:br>
                      <a:r>
                        <a:rPr lang="en-US" altLang="ko-KR" sz="11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=</a:t>
                      </a:r>
                      <a:r>
                        <a:rPr lang="en-US" altLang="ko-KR" sz="1100" b="0" baseline="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ﾠRLP</a:t>
                      </a:r>
                      <a:r>
                        <a:rPr lang="en-US" altLang="ko-KR" sz="11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([ 0x, 0x</a:t>
                      </a:r>
                      <a:r>
                        <a:rPr lang="en-US" altLang="ko-KR" sz="1100" b="0" baseline="0" dirty="0">
                          <a:solidFill>
                            <a:srgbClr val="B99FFF"/>
                          </a:solidFill>
                          <a:latin typeface="Arial" panose="020B0604020202020204" pitchFamily="34" charset="0"/>
                        </a:rPr>
                        <a:t>9a…38</a:t>
                      </a:r>
                      <a:r>
                        <a:rPr lang="en-US" altLang="ko-KR" sz="11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, 0x, 0x, 0x, 0x, 0x</a:t>
                      </a:r>
                      <a:r>
                        <a:rPr lang="en-US" altLang="ko-KR" sz="1100" b="0" baseline="0" dirty="0">
                          <a:solidFill>
                            <a:srgbClr val="B99FFF"/>
                          </a:solidFill>
                          <a:latin typeface="Arial" panose="020B0604020202020204" pitchFamily="34" charset="0"/>
                        </a:rPr>
                        <a:t>1c…c5</a:t>
                      </a:r>
                      <a:r>
                        <a:rPr lang="en-US" altLang="ko-KR" sz="11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, 0x, 0x, 0x, 0x, 0x, 0x</a:t>
                      </a:r>
                      <a:r>
                        <a:rPr lang="en-US" altLang="ko-KR" sz="1100" b="0" baseline="0" dirty="0">
                          <a:solidFill>
                            <a:srgbClr val="B99FFF"/>
                          </a:solidFill>
                          <a:latin typeface="Arial" panose="020B0604020202020204" pitchFamily="34" charset="0"/>
                        </a:rPr>
                        <a:t>d2…c0</a:t>
                      </a:r>
                      <a:r>
                        <a:rPr lang="en-US" altLang="ko-KR" sz="11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, 0x, 0x, 0x, 0x02 ])</a:t>
                      </a:r>
                      <a:br>
                        <a:rPr lang="en-US" altLang="ko-KR" sz="11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</a:br>
                      <a:r>
                        <a:rPr lang="en-US" altLang="ko-KR" sz="11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=ﾠ0xf87180a09ad2b2688efb6abe61e1d4af3464eac90dd5cb1ea4114cfc29a85a2c6b84803880808080a01ced0505978bc31e134f58ef3e8a15bf089f031921ddb3a3533c6f97e2572fc58080808080a0d21b3a1ada9987e50e2b4dc805be4bea8ce445e56f20ff1536188edb1ef28bc080808002</a:t>
                      </a:r>
                      <a:endParaRPr lang="ko-KR" altLang="en-US" sz="11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460251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E545CAC7-B146-4A6C-834E-6EC608487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311055"/>
              </p:ext>
            </p:extLst>
          </p:nvPr>
        </p:nvGraphicFramePr>
        <p:xfrm>
          <a:off x="5046825" y="1966360"/>
          <a:ext cx="6873271" cy="803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873271">
                  <a:extLst>
                    <a:ext uri="{9D8B030D-6E8A-4147-A177-3AD203B41FA5}">
                      <a16:colId xmlns:a16="http://schemas.microsoft.com/office/drawing/2014/main" val="11654457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Key = 0x</a:t>
                      </a:r>
                      <a:r>
                        <a:rPr lang="en-US" altLang="ko-KR" sz="1200" b="0" baseline="0" dirty="0">
                          <a:solidFill>
                            <a:srgbClr val="FF80B1"/>
                          </a:solidFill>
                          <a:latin typeface="Arial" panose="020B0604020202020204" pitchFamily="34" charset="0"/>
                        </a:rPr>
                        <a:t>2d1cabee0ff5f59ec746028747d908e7f651c416b63c3d1facaf28cb46d925d9</a:t>
                      </a:r>
                      <a:r>
                        <a:rPr lang="en-US" altLang="ko-KR" sz="1200" b="0" baseline="0" dirty="0">
                          <a:solidFill>
                            <a:srgbClr val="EF296B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EF296B"/>
                          </a:solidFill>
                        </a:rPr>
                        <a:t>(Merkle Root)</a:t>
                      </a:r>
                      <a:endParaRPr lang="ko-KR" altLang="en-US" sz="1200" dirty="0">
                        <a:solidFill>
                          <a:srgbClr val="EF296B"/>
                        </a:solidFill>
                      </a:endParaRPr>
                    </a:p>
                  </a:txBody>
                  <a:tcPr marL="36000" marR="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600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Value </a:t>
                      </a:r>
                    </a:p>
                    <a:p>
                      <a:pPr algn="l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= RLP( [ 01123, 0x</a:t>
                      </a:r>
                      <a:r>
                        <a:rPr lang="en-US" altLang="ko-KR" sz="1200" b="0" baseline="0" dirty="0">
                          <a:solidFill>
                            <a:srgbClr val="FFC700"/>
                          </a:solidFill>
                          <a:latin typeface="Arial" panose="020B0604020202020204" pitchFamily="34" charset="0"/>
                        </a:rPr>
                        <a:t>9e21a34e4349dcd5eccddd1f99eb07ceb3ab97ce15789baee9eec7b14a9c32a5</a:t>
                      </a:r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 ] ) </a:t>
                      </a:r>
                    </a:p>
                    <a:p>
                      <a:pPr algn="l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= 0xe4821123a09e21a34e4349dcd5eccddd1f99eb07ceb3ab97ce15789baee9eec7b14a9c32a5</a:t>
                      </a:r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460251"/>
                  </a:ext>
                </a:extLst>
              </a:tr>
            </a:tbl>
          </a:graphicData>
        </a:graphic>
      </p:graphicFrame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30B9701F-C1DF-45FA-A6CE-9D97F7FD8AB6}"/>
              </a:ext>
            </a:extLst>
          </p:cNvPr>
          <p:cNvCxnSpPr>
            <a:cxnSpLocks/>
          </p:cNvCxnSpPr>
          <p:nvPr/>
        </p:nvCxnSpPr>
        <p:spPr>
          <a:xfrm>
            <a:off x="2713802" y="3656113"/>
            <a:ext cx="0" cy="2356607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B64332-826F-425E-A21E-624B9F95FD81}"/>
              </a:ext>
            </a:extLst>
          </p:cNvPr>
          <p:cNvCxnSpPr>
            <a:cxnSpLocks/>
          </p:cNvCxnSpPr>
          <p:nvPr/>
        </p:nvCxnSpPr>
        <p:spPr>
          <a:xfrm>
            <a:off x="3657280" y="3656113"/>
            <a:ext cx="0" cy="163772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1B1E2A01-59B4-436E-BCCA-0F977B031916}"/>
              </a:ext>
            </a:extLst>
          </p:cNvPr>
          <p:cNvCxnSpPr>
            <a:cxnSpLocks/>
          </p:cNvCxnSpPr>
          <p:nvPr/>
        </p:nvCxnSpPr>
        <p:spPr>
          <a:xfrm>
            <a:off x="4581654" y="3656113"/>
            <a:ext cx="0" cy="91615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33DDFE1A-7127-44CC-910C-DFF8315EE6D2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4007560" y="2627705"/>
            <a:ext cx="0" cy="369247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id="{D7378088-61E3-4EAE-9C76-FB5491769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528238"/>
              </p:ext>
            </p:extLst>
          </p:nvPr>
        </p:nvGraphicFramePr>
        <p:xfrm>
          <a:off x="2135976" y="3436374"/>
          <a:ext cx="3744000" cy="218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0923671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5521491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9851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5989775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2141857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7741182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06417350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41394438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597962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</a:t>
                      </a:r>
                      <a:r>
                        <a:rPr lang="en-US" altLang="ko-KR" sz="1200" b="0" baseline="0" dirty="0">
                          <a:solidFill>
                            <a:srgbClr val="B99FFF"/>
                          </a:solidFill>
                          <a:latin typeface="Arial" panose="020B0604020202020204" pitchFamily="34" charset="0"/>
                        </a:rPr>
                        <a:t>9a…38</a:t>
                      </a:r>
                      <a:endParaRPr lang="ko-KR" altLang="en-US" sz="1200" b="0" baseline="0" dirty="0">
                        <a:solidFill>
                          <a:srgbClr val="B99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</a:t>
                      </a:r>
                      <a:r>
                        <a:rPr lang="en-US" altLang="ko-KR" sz="1200" b="0" baseline="0" dirty="0">
                          <a:solidFill>
                            <a:srgbClr val="B99FFF"/>
                          </a:solidFill>
                          <a:latin typeface="Arial" panose="020B0604020202020204" pitchFamily="34" charset="0"/>
                        </a:rPr>
                        <a:t>1c…c5</a:t>
                      </a:r>
                      <a:endParaRPr lang="ko-KR" altLang="en-US" sz="1200" b="0" baseline="0" dirty="0">
                        <a:solidFill>
                          <a:srgbClr val="B99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</a:t>
                      </a:r>
                      <a:r>
                        <a:rPr lang="en-US" altLang="ko-KR" sz="1200" b="0" baseline="0" dirty="0">
                          <a:solidFill>
                            <a:srgbClr val="B99FFF"/>
                          </a:solidFill>
                          <a:latin typeface="Arial" panose="020B0604020202020204" pitchFamily="34" charset="0"/>
                        </a:rPr>
                        <a:t>d2…c0</a:t>
                      </a:r>
                      <a:endParaRPr lang="ko-KR" altLang="en-US" sz="1200" b="0" baseline="0" dirty="0">
                        <a:solidFill>
                          <a:srgbClr val="B99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254095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E752DC45-893B-45BE-A38F-106C4226C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921523"/>
              </p:ext>
            </p:extLst>
          </p:nvPr>
        </p:nvGraphicFramePr>
        <p:xfrm>
          <a:off x="2968734" y="2411049"/>
          <a:ext cx="2067110" cy="218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33555">
                  <a:extLst>
                    <a:ext uri="{9D8B030D-6E8A-4147-A177-3AD203B41FA5}">
                      <a16:colId xmlns:a16="http://schemas.microsoft.com/office/drawing/2014/main" val="4145226714"/>
                    </a:ext>
                  </a:extLst>
                </a:gridCol>
                <a:gridCol w="1033555">
                  <a:extLst>
                    <a:ext uri="{9D8B030D-6E8A-4147-A177-3AD203B41FA5}">
                      <a16:colId xmlns:a16="http://schemas.microsoft.com/office/drawing/2014/main" val="4145665291"/>
                    </a:ext>
                  </a:extLst>
                </a:gridCol>
              </a:tblGrid>
              <a:tr h="11974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baseline="0" dirty="0">
                        <a:solidFill>
                          <a:srgbClr val="FF80B1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0x</a:t>
                      </a:r>
                      <a:r>
                        <a:rPr lang="en-US" altLang="ko-KR" sz="1200" b="0" baseline="0" dirty="0">
                          <a:solidFill>
                            <a:srgbClr val="FFC700"/>
                          </a:solidFill>
                          <a:latin typeface="Arial" panose="020B0604020202020204" pitchFamily="34" charset="0"/>
                        </a:rPr>
                        <a:t>9e…a5</a:t>
                      </a:r>
                      <a:endParaRPr lang="ko-KR" altLang="en-US" sz="1200" b="0" baseline="0" dirty="0">
                        <a:solidFill>
                          <a:srgbClr val="FFC7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130822"/>
                  </a:ext>
                </a:extLst>
              </a:tr>
            </a:tbl>
          </a:graphicData>
        </a:graphic>
      </p:graphicFrame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8AD4C23D-9984-4CCD-AF4E-6B60E6E12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848498"/>
              </p:ext>
            </p:extLst>
          </p:nvPr>
        </p:nvGraphicFramePr>
        <p:xfrm>
          <a:off x="4152464" y="6021249"/>
          <a:ext cx="6120000" cy="437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120000">
                  <a:extLst>
                    <a:ext uri="{9D8B030D-6E8A-4147-A177-3AD203B41FA5}">
                      <a16:colId xmlns:a16="http://schemas.microsoft.com/office/drawing/2014/main" val="577628345"/>
                    </a:ext>
                  </a:extLst>
                </a:gridCol>
              </a:tblGrid>
              <a:tr h="16524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Key = 0x</a:t>
                      </a:r>
                      <a:r>
                        <a:rPr lang="en-US" altLang="ko-KR" sz="1200" b="0" baseline="0" dirty="0">
                          <a:solidFill>
                            <a:srgbClr val="B99FFF"/>
                          </a:solidFill>
                          <a:latin typeface="Arial" panose="020B0604020202020204" pitchFamily="34" charset="0"/>
                        </a:rPr>
                        <a:t>9ad2b2688efb6abe61e1d4af3464eac90dd5cb1ea4114cfc29a85a2c6b848038</a:t>
                      </a:r>
                      <a:endParaRPr lang="ko-KR" altLang="en-US" sz="1200" b="0" baseline="0" dirty="0">
                        <a:solidFill>
                          <a:srgbClr val="B99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923239"/>
                  </a:ext>
                </a:extLst>
              </a:tr>
              <a:tr h="16524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Value = RLP( [ 0x</a:t>
                      </a:r>
                      <a:r>
                        <a:rPr lang="en-US" altLang="ko-KR" sz="1200" b="0" baseline="0" dirty="0">
                          <a:solidFill>
                            <a:srgbClr val="00C8EB"/>
                          </a:solidFill>
                          <a:latin typeface="Arial" panose="020B0604020202020204" pitchFamily="34" charset="0"/>
                        </a:rPr>
                        <a:t>3</a:t>
                      </a:r>
                      <a:r>
                        <a:rPr lang="en-US" altLang="ko-KR" sz="1200" b="0" baseline="0" dirty="0">
                          <a:solidFill>
                            <a:srgbClr val="B99FFF"/>
                          </a:solidFill>
                          <a:latin typeface="Arial" panose="020B0604020202020204" pitchFamily="34" charset="0"/>
                        </a:rPr>
                        <a:t>a</a:t>
                      </a:r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, 0x03 ] ) = 0xc23a03</a:t>
                      </a:r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1618805"/>
                  </a:ext>
                </a:extLst>
              </a:tr>
            </a:tbl>
          </a:graphicData>
        </a:graphic>
      </p:graphicFrame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CB54DFF4-906F-4DD7-97A1-3312F3FD9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499977"/>
              </p:ext>
            </p:extLst>
          </p:nvPr>
        </p:nvGraphicFramePr>
        <p:xfrm>
          <a:off x="5232584" y="5295959"/>
          <a:ext cx="6120000" cy="437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120000">
                  <a:extLst>
                    <a:ext uri="{9D8B030D-6E8A-4147-A177-3AD203B41FA5}">
                      <a16:colId xmlns:a16="http://schemas.microsoft.com/office/drawing/2014/main" val="2262296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Key = 0x</a:t>
                      </a:r>
                      <a:r>
                        <a:rPr lang="en-US" altLang="ko-KR" sz="1200" b="0" baseline="0" dirty="0">
                          <a:solidFill>
                            <a:srgbClr val="B99FFF"/>
                          </a:solidFill>
                          <a:latin typeface="Arial" panose="020B0604020202020204" pitchFamily="34" charset="0"/>
                        </a:rPr>
                        <a:t>1ced0505978bc31e134f58ef3e8a15bf089f031921ddb3a3533c6f97e2572fc5</a:t>
                      </a:r>
                      <a:endParaRPr lang="ko-KR" altLang="en-US" sz="1200" b="0" baseline="0" dirty="0">
                        <a:solidFill>
                          <a:srgbClr val="B99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769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Value = RLP( [ 0x20ab, 0x04 ] ) = 0xc48220ab04</a:t>
                      </a:r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235593"/>
                  </a:ext>
                </a:extLst>
              </a:tr>
            </a:tbl>
          </a:graphicData>
        </a:graphic>
      </p:graphicFrame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id="{304CA37C-A6A2-4DCB-A186-87F46ACD9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325880"/>
              </p:ext>
            </p:extLst>
          </p:nvPr>
        </p:nvGraphicFramePr>
        <p:xfrm>
          <a:off x="6016852" y="4572263"/>
          <a:ext cx="6120000" cy="437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120000">
                  <a:extLst>
                    <a:ext uri="{9D8B030D-6E8A-4147-A177-3AD203B41FA5}">
                      <a16:colId xmlns:a16="http://schemas.microsoft.com/office/drawing/2014/main" val="23510170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Key = 0x</a:t>
                      </a:r>
                      <a:r>
                        <a:rPr lang="en-US" altLang="ko-KR" sz="1200" b="0" baseline="0" dirty="0">
                          <a:solidFill>
                            <a:srgbClr val="B99FFF"/>
                          </a:solidFill>
                          <a:latin typeface="Arial" panose="020B0604020202020204" pitchFamily="34" charset="0"/>
                        </a:rPr>
                        <a:t>d21b3a1ada9987e50e2b4dc805be4bea8ce445e56f20ff1536188edb1ef28bc0</a:t>
                      </a:r>
                      <a:endParaRPr lang="ko-KR" altLang="en-US" sz="1200" b="0" baseline="0" dirty="0">
                        <a:solidFill>
                          <a:srgbClr val="B99FFF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301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</a:rPr>
                        <a:t>Value = RLP( [ 0x20, 0x05 ] ) = 0xc22005</a:t>
                      </a:r>
                      <a:endParaRPr lang="ko-KR" altLang="en-US" sz="1200" b="0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349038"/>
                  </a:ext>
                </a:extLst>
              </a:tr>
            </a:tbl>
          </a:graphicData>
        </a:graphic>
      </p:graphicFrame>
      <p:sp>
        <p:nvSpPr>
          <p:cNvPr id="112" name="내용 개체 틀 1">
            <a:extLst>
              <a:ext uri="{FF2B5EF4-FFF2-40B4-BE49-F238E27FC236}">
                <a16:creationId xmlns:a16="http://schemas.microsoft.com/office/drawing/2014/main" id="{FAEA5F0A-D9FD-418F-8F4A-C7C400AEF1B4}"/>
              </a:ext>
            </a:extLst>
          </p:cNvPr>
          <p:cNvSpPr txBox="1">
            <a:spLocks/>
          </p:cNvSpPr>
          <p:nvPr/>
        </p:nvSpPr>
        <p:spPr>
          <a:xfrm>
            <a:off x="220840" y="1988840"/>
            <a:ext cx="2634800" cy="8529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dirty="0"/>
              <a:t>Key</a:t>
            </a:r>
            <a:r>
              <a:rPr lang="ko-KR" altLang="en-US" sz="1600" dirty="0"/>
              <a:t>로 </a:t>
            </a:r>
            <a:r>
              <a:rPr lang="en-US" altLang="ko-KR" sz="1600" dirty="0" err="1"/>
              <a:t>Trie</a:t>
            </a:r>
            <a:r>
              <a:rPr lang="en-US" altLang="ko-KR" sz="1600" dirty="0"/>
              <a:t> </a:t>
            </a:r>
            <a:r>
              <a:rPr lang="ko-KR" altLang="en-US" sz="1600" dirty="0"/>
              <a:t>구성</a:t>
            </a:r>
            <a:endParaRPr lang="en-US" altLang="ko-KR" sz="1600" dirty="0"/>
          </a:p>
          <a:p>
            <a:pPr indent="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dirty="0"/>
              <a:t>Leaf </a:t>
            </a:r>
            <a:r>
              <a:rPr lang="ko-KR" altLang="en-US" sz="1600" dirty="0"/>
              <a:t>부터 </a:t>
            </a:r>
            <a:r>
              <a:rPr lang="ko-KR" altLang="en-US" sz="1600" dirty="0" err="1"/>
              <a:t>머클</a:t>
            </a:r>
            <a:r>
              <a:rPr lang="ko-KR" altLang="en-US" sz="1600" dirty="0"/>
              <a:t> 트리 계산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7978314-8392-4AB6-BBFA-B928FCAD0287}"/>
              </a:ext>
            </a:extLst>
          </p:cNvPr>
          <p:cNvSpPr txBox="1"/>
          <p:nvPr/>
        </p:nvSpPr>
        <p:spPr>
          <a:xfrm>
            <a:off x="2929488" y="1688550"/>
            <a:ext cx="250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① 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6196542-FB12-4E3B-AFF1-E3586C679537}"/>
              </a:ext>
            </a:extLst>
          </p:cNvPr>
          <p:cNvSpPr txBox="1"/>
          <p:nvPr/>
        </p:nvSpPr>
        <p:spPr>
          <a:xfrm>
            <a:off x="2127771" y="2719953"/>
            <a:ext cx="250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② 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F0D559-C065-4F2D-B8FE-0AA72F4AFF49}"/>
              </a:ext>
            </a:extLst>
          </p:cNvPr>
          <p:cNvSpPr txBox="1"/>
          <p:nvPr/>
        </p:nvSpPr>
        <p:spPr>
          <a:xfrm>
            <a:off x="2132085" y="5729502"/>
            <a:ext cx="250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③ 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6115CDB-5EB2-49EF-AE63-43A76B5C9295}"/>
              </a:ext>
            </a:extLst>
          </p:cNvPr>
          <p:cNvSpPr txBox="1"/>
          <p:nvPr/>
        </p:nvSpPr>
        <p:spPr>
          <a:xfrm>
            <a:off x="3170771" y="5018640"/>
            <a:ext cx="250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④ 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176FBE2-17C1-4713-AB28-BFE724B463FB}"/>
              </a:ext>
            </a:extLst>
          </p:cNvPr>
          <p:cNvSpPr txBox="1"/>
          <p:nvPr/>
        </p:nvSpPr>
        <p:spPr>
          <a:xfrm>
            <a:off x="4170895" y="4299826"/>
            <a:ext cx="250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⑤ 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2831C7E-59A5-4FAC-A1AD-FA40D987C990}"/>
              </a:ext>
            </a:extLst>
          </p:cNvPr>
          <p:cNvSpPr txBox="1"/>
          <p:nvPr/>
        </p:nvSpPr>
        <p:spPr>
          <a:xfrm>
            <a:off x="3918844" y="5977822"/>
            <a:ext cx="250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⑥ 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8C387FD-6CA6-4F80-A512-46F06DE26F8E}"/>
              </a:ext>
            </a:extLst>
          </p:cNvPr>
          <p:cNvSpPr txBox="1"/>
          <p:nvPr/>
        </p:nvSpPr>
        <p:spPr>
          <a:xfrm>
            <a:off x="4982070" y="5264098"/>
            <a:ext cx="250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⑦ 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05137F7-9EF1-4CC4-91E8-10BDEF6F7FC1}"/>
              </a:ext>
            </a:extLst>
          </p:cNvPr>
          <p:cNvSpPr txBox="1"/>
          <p:nvPr/>
        </p:nvSpPr>
        <p:spPr>
          <a:xfrm>
            <a:off x="6051783" y="4305400"/>
            <a:ext cx="250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⑧ 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D2CA5DF-98B2-452A-AE54-E9BFBD91B1BD}"/>
              </a:ext>
            </a:extLst>
          </p:cNvPr>
          <p:cNvSpPr txBox="1"/>
          <p:nvPr/>
        </p:nvSpPr>
        <p:spPr>
          <a:xfrm>
            <a:off x="2351584" y="3176422"/>
            <a:ext cx="250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</a:rPr>
              <a:t>⑨ </a:t>
            </a:r>
            <a:endParaRPr lang="ko-KR" altLang="en-US" sz="1200" dirty="0">
              <a:latin typeface="Arial" panose="020B06040202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A3BAED5-87B8-469C-80F7-309F395A4FAA}"/>
              </a:ext>
            </a:extLst>
          </p:cNvPr>
          <p:cNvSpPr txBox="1"/>
          <p:nvPr/>
        </p:nvSpPr>
        <p:spPr>
          <a:xfrm>
            <a:off x="5886934" y="2766344"/>
            <a:ext cx="250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⑩ 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F66C0C9-0C67-432E-BC08-383A564A3660}"/>
              </a:ext>
            </a:extLst>
          </p:cNvPr>
          <p:cNvSpPr txBox="1"/>
          <p:nvPr/>
        </p:nvSpPr>
        <p:spPr>
          <a:xfrm>
            <a:off x="3978272" y="2375690"/>
            <a:ext cx="250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⑪ 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54B4E0C-D01C-48BB-8947-77FE38FB190F}"/>
              </a:ext>
            </a:extLst>
          </p:cNvPr>
          <p:cNvSpPr txBox="1"/>
          <p:nvPr/>
        </p:nvSpPr>
        <p:spPr>
          <a:xfrm>
            <a:off x="3287688" y="3176422"/>
            <a:ext cx="250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</a:rPr>
              <a:t>⑨ </a:t>
            </a:r>
            <a:endParaRPr lang="ko-KR" altLang="en-US" sz="1200" dirty="0">
              <a:latin typeface="Arial" panose="020B0604020202020204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BA1708C-8D02-4FA7-89DC-B8E8ED6A2BA4}"/>
              </a:ext>
            </a:extLst>
          </p:cNvPr>
          <p:cNvSpPr txBox="1"/>
          <p:nvPr/>
        </p:nvSpPr>
        <p:spPr>
          <a:xfrm>
            <a:off x="4231814" y="3176422"/>
            <a:ext cx="250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</a:rPr>
              <a:t>⑨ </a:t>
            </a:r>
            <a:endParaRPr lang="ko-KR" altLang="en-US" sz="1200" dirty="0">
              <a:latin typeface="Arial" panose="020B0604020202020204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844367B-D214-461D-A389-833524B880BF}"/>
              </a:ext>
            </a:extLst>
          </p:cNvPr>
          <p:cNvSpPr txBox="1"/>
          <p:nvPr/>
        </p:nvSpPr>
        <p:spPr>
          <a:xfrm>
            <a:off x="5046386" y="1687699"/>
            <a:ext cx="250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⑫ 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72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2" grpId="0"/>
      <p:bldP spid="123" grpId="0"/>
      <p:bldP spid="126" grpId="0"/>
      <p:bldP spid="127" grpId="0"/>
      <p:bldP spid="128" grpId="0"/>
      <p:bldP spid="129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CA6F299-7957-4A54-9ADE-9CAE1C972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3019430" cy="5991052"/>
          </a:xfrm>
        </p:spPr>
        <p:txBody>
          <a:bodyPr/>
          <a:lstStyle/>
          <a:p>
            <a:pPr marL="216000" indent="-216000">
              <a:buFont typeface="+mj-lt"/>
              <a:buAutoNum type="arabicPeriod"/>
            </a:pPr>
            <a:r>
              <a:rPr lang="ko-KR" altLang="en-US" dirty="0"/>
              <a:t>전체 </a:t>
            </a:r>
            <a:r>
              <a:rPr lang="en-US" altLang="ko-KR" dirty="0"/>
              <a:t>Account</a:t>
            </a:r>
            <a:r>
              <a:rPr lang="ko-KR" altLang="en-US" dirty="0"/>
              <a:t> </a:t>
            </a:r>
            <a:r>
              <a:rPr lang="en-US" altLang="ko-KR" dirty="0"/>
              <a:t>State </a:t>
            </a:r>
            <a:r>
              <a:rPr lang="en-US" altLang="ko-KR" dirty="0" err="1"/>
              <a:t>Trie</a:t>
            </a:r>
            <a:br>
              <a:rPr lang="en-US" altLang="ko-KR" dirty="0"/>
            </a:br>
            <a:r>
              <a:rPr lang="en-US" altLang="ko-KR" sz="1600" dirty="0"/>
              <a:t>Key = account address</a:t>
            </a:r>
            <a:br>
              <a:rPr lang="en-US" altLang="ko-KR" sz="1600" dirty="0"/>
            </a:br>
            <a:r>
              <a:rPr lang="en-US" altLang="ko-KR" sz="1600" dirty="0"/>
              <a:t>Path = keccak-256(address)</a:t>
            </a:r>
          </a:p>
          <a:p>
            <a:pPr marL="216000" indent="-216000">
              <a:buFont typeface="+mj-lt"/>
              <a:buAutoNum type="arabicPeriod"/>
            </a:pPr>
            <a:r>
              <a:rPr lang="en-US" altLang="ko-KR" dirty="0"/>
              <a:t>Block Transactions </a:t>
            </a:r>
            <a:r>
              <a:rPr lang="en-US" altLang="ko-KR" dirty="0" err="1"/>
              <a:t>Trie</a:t>
            </a:r>
            <a:br>
              <a:rPr lang="en-US" altLang="ko-KR" dirty="0"/>
            </a:br>
            <a:r>
              <a:rPr lang="en-US" altLang="ko-KR" sz="1600" dirty="0"/>
              <a:t>Key = Transaction index</a:t>
            </a:r>
            <a:br>
              <a:rPr lang="en-US" altLang="ko-KR" sz="1600" dirty="0"/>
            </a:br>
            <a:r>
              <a:rPr lang="en-US" altLang="ko-KR" sz="1600" dirty="0"/>
              <a:t>Path = RLP(</a:t>
            </a:r>
            <a:r>
              <a:rPr lang="en-US" altLang="ko-KR" sz="1600" dirty="0" err="1"/>
              <a:t>tx</a:t>
            </a:r>
            <a:r>
              <a:rPr lang="en-US" altLang="ko-KR" sz="1600" dirty="0"/>
              <a:t> index)</a:t>
            </a:r>
          </a:p>
          <a:p>
            <a:pPr marL="216000" indent="-216000">
              <a:buFont typeface="+mj-lt"/>
              <a:buAutoNum type="arabicPeriod"/>
            </a:pPr>
            <a:r>
              <a:rPr lang="en-US" altLang="ko-KR" dirty="0"/>
              <a:t>Block Receipts </a:t>
            </a:r>
            <a:r>
              <a:rPr lang="en-US" altLang="ko-KR" dirty="0" err="1"/>
              <a:t>Trie</a:t>
            </a:r>
            <a:br>
              <a:rPr lang="en-US" altLang="ko-KR" dirty="0"/>
            </a:br>
            <a:r>
              <a:rPr lang="en-US" altLang="ko-KR" dirty="0"/>
              <a:t>Key = Receipt Index</a:t>
            </a:r>
            <a:br>
              <a:rPr lang="en-US" altLang="ko-KR" dirty="0"/>
            </a:br>
            <a:r>
              <a:rPr lang="en-US" altLang="ko-KR" dirty="0"/>
              <a:t>Path = RLP(receipt index)</a:t>
            </a:r>
          </a:p>
          <a:p>
            <a:pPr marL="216000" indent="-216000">
              <a:buFont typeface="+mj-lt"/>
              <a:buAutoNum type="arabicPeriod"/>
            </a:pPr>
            <a:r>
              <a:rPr lang="en-US" altLang="ko-KR" dirty="0"/>
              <a:t>CA Storage </a:t>
            </a:r>
            <a:r>
              <a:rPr lang="en-US" altLang="ko-KR" dirty="0" err="1"/>
              <a:t>Trie</a:t>
            </a:r>
            <a:br>
              <a:rPr lang="en-US" altLang="ko-KR" dirty="0"/>
            </a:br>
            <a:r>
              <a:rPr lang="en-US" altLang="ko-KR" dirty="0"/>
              <a:t>Key : </a:t>
            </a:r>
            <a:br>
              <a:rPr lang="en-US" altLang="ko-KR" dirty="0"/>
            </a:br>
            <a:r>
              <a:rPr lang="en-US" altLang="ko-KR" dirty="0"/>
              <a:t> - static : position</a:t>
            </a:r>
            <a:br>
              <a:rPr lang="en-US" altLang="ko-KR" dirty="0"/>
            </a:br>
            <a:r>
              <a:rPr lang="en-US" altLang="ko-KR" dirty="0"/>
              <a:t> - dynamic  : key + </a:t>
            </a:r>
            <a:r>
              <a:rPr lang="en-US" altLang="ko-KR" dirty="0" err="1"/>
              <a:t>posison</a:t>
            </a:r>
            <a:br>
              <a:rPr lang="en-US" altLang="ko-KR" dirty="0"/>
            </a:br>
            <a:r>
              <a:rPr lang="en-US" altLang="ko-KR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Keccak-256( Key )</a:t>
            </a:r>
          </a:p>
          <a:p>
            <a:pPr indent="0" algn="ctr">
              <a:buNone/>
            </a:pPr>
            <a:endParaRPr lang="en-US" altLang="ko-KR" dirty="0"/>
          </a:p>
          <a:p>
            <a:pPr indent="0" algn="ctr">
              <a:buNone/>
            </a:pPr>
            <a:endParaRPr lang="en-US" altLang="ko-KR" sz="1000" dirty="0"/>
          </a:p>
          <a:p>
            <a:pPr indent="0" algn="ctr">
              <a:buNone/>
            </a:pPr>
            <a:r>
              <a:rPr lang="en-US" altLang="ko-KR" dirty="0"/>
              <a:t>Path</a:t>
            </a:r>
            <a:r>
              <a:rPr lang="ko-KR" altLang="en-US" dirty="0"/>
              <a:t> 최대 길이 </a:t>
            </a:r>
            <a:r>
              <a:rPr lang="en-US" altLang="ko-KR" dirty="0"/>
              <a:t>: 64</a:t>
            </a:r>
          </a:p>
          <a:p>
            <a:pPr indent="0" algn="ctr">
              <a:buNone/>
            </a:pPr>
            <a:r>
              <a:rPr lang="en-US" altLang="ko-KR" sz="1600" dirty="0"/>
              <a:t>  256 bits = 64 nibbles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C19B8A-4DDC-46DC-AE9A-DF006AE8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Merkle Patricia </a:t>
            </a:r>
            <a:r>
              <a:rPr lang="en-US" altLang="ko-KR" dirty="0" err="1"/>
              <a:t>Trie</a:t>
            </a:r>
            <a:r>
              <a:rPr lang="en-US" altLang="ko-KR" dirty="0"/>
              <a:t> [ </a:t>
            </a:r>
            <a:r>
              <a:rPr lang="ko-KR" altLang="en-US" dirty="0"/>
              <a:t>이더리움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5863AA1-2D23-4D2A-9768-E75EA5AD2D19}"/>
              </a:ext>
            </a:extLst>
          </p:cNvPr>
          <p:cNvGrpSpPr/>
          <p:nvPr/>
        </p:nvGrpSpPr>
        <p:grpSpPr>
          <a:xfrm>
            <a:off x="3338699" y="674860"/>
            <a:ext cx="8589950" cy="5991052"/>
            <a:chOff x="4059621" y="1700808"/>
            <a:chExt cx="7150288" cy="498696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94D1478F-6B47-4965-A8BB-2B066F66D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9621" y="1700808"/>
              <a:ext cx="7150288" cy="4986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A00454E-FDC3-494E-AAF4-28366A98A741}"/>
                </a:ext>
              </a:extLst>
            </p:cNvPr>
            <p:cNvSpPr/>
            <p:nvPr/>
          </p:nvSpPr>
          <p:spPr>
            <a:xfrm>
              <a:off x="4582303" y="3183657"/>
              <a:ext cx="597580" cy="172577"/>
            </a:xfrm>
            <a:prstGeom prst="rect">
              <a:avLst/>
            </a:prstGeom>
            <a:solidFill>
              <a:srgbClr val="00C8EB">
                <a:alpha val="25000"/>
              </a:srgbClr>
            </a:solidFill>
            <a:ln>
              <a:solidFill>
                <a:srgbClr val="00C8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1B23B44-6A1C-458D-ADDB-92932E37AC59}"/>
                </a:ext>
              </a:extLst>
            </p:cNvPr>
            <p:cNvSpPr/>
            <p:nvPr/>
          </p:nvSpPr>
          <p:spPr>
            <a:xfrm>
              <a:off x="5244785" y="3183656"/>
              <a:ext cx="913892" cy="172577"/>
            </a:xfrm>
            <a:prstGeom prst="rect">
              <a:avLst/>
            </a:prstGeom>
            <a:solidFill>
              <a:srgbClr val="00C8EB">
                <a:alpha val="25000"/>
              </a:srgbClr>
            </a:solidFill>
            <a:ln>
              <a:solidFill>
                <a:srgbClr val="00C8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F7B9459-CB0B-445D-985D-82335946DC7B}"/>
                </a:ext>
              </a:extLst>
            </p:cNvPr>
            <p:cNvSpPr/>
            <p:nvPr/>
          </p:nvSpPr>
          <p:spPr>
            <a:xfrm>
              <a:off x="6223579" y="3183655"/>
              <a:ext cx="684649" cy="172577"/>
            </a:xfrm>
            <a:prstGeom prst="rect">
              <a:avLst/>
            </a:prstGeom>
            <a:solidFill>
              <a:srgbClr val="00C8EB">
                <a:alpha val="25000"/>
              </a:srgbClr>
            </a:solidFill>
            <a:ln>
              <a:solidFill>
                <a:srgbClr val="00C8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28447C2-3754-4E55-8E53-55FBFAFB3467}"/>
                </a:ext>
              </a:extLst>
            </p:cNvPr>
            <p:cNvSpPr/>
            <p:nvPr/>
          </p:nvSpPr>
          <p:spPr>
            <a:xfrm>
              <a:off x="6738920" y="5000071"/>
              <a:ext cx="663856" cy="177236"/>
            </a:xfrm>
            <a:prstGeom prst="rect">
              <a:avLst/>
            </a:prstGeom>
            <a:solidFill>
              <a:srgbClr val="00C8EB">
                <a:alpha val="25000"/>
              </a:srgbClr>
            </a:solidFill>
            <a:ln>
              <a:solidFill>
                <a:srgbClr val="00C8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8379213-75C2-48E0-8BF2-9F18001AC7A2}"/>
              </a:ext>
            </a:extLst>
          </p:cNvPr>
          <p:cNvSpPr txBox="1"/>
          <p:nvPr/>
        </p:nvSpPr>
        <p:spPr>
          <a:xfrm>
            <a:off x="3833770" y="2209843"/>
            <a:ext cx="3940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600" b="1" i="0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①</a:t>
            </a:r>
            <a:endParaRPr lang="ko-KR" altLang="en-US" sz="1600" b="1" dirty="0">
              <a:solidFill>
                <a:srgbClr val="26262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8D3B04-B9D3-4159-AE8F-CA076702CECB}"/>
              </a:ext>
            </a:extLst>
          </p:cNvPr>
          <p:cNvSpPr txBox="1"/>
          <p:nvPr/>
        </p:nvSpPr>
        <p:spPr>
          <a:xfrm>
            <a:off x="4646315" y="2210554"/>
            <a:ext cx="3940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600" b="1" i="0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②</a:t>
            </a:r>
            <a:endParaRPr lang="ko-KR" altLang="en-US" sz="1600" b="1" dirty="0">
              <a:solidFill>
                <a:srgbClr val="26262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D306CD-19C4-47EE-96B9-3F30046BFE3C}"/>
              </a:ext>
            </a:extLst>
          </p:cNvPr>
          <p:cNvSpPr txBox="1"/>
          <p:nvPr/>
        </p:nvSpPr>
        <p:spPr>
          <a:xfrm>
            <a:off x="5827018" y="2200672"/>
            <a:ext cx="3940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600" b="1" i="0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③</a:t>
            </a:r>
            <a:endParaRPr lang="ko-KR" altLang="en-US" sz="1600" b="1" dirty="0">
              <a:solidFill>
                <a:srgbClr val="26262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8AEE84-CB0F-4CA1-944B-61B7F98ED394}"/>
              </a:ext>
            </a:extLst>
          </p:cNvPr>
          <p:cNvSpPr txBox="1"/>
          <p:nvPr/>
        </p:nvSpPr>
        <p:spPr>
          <a:xfrm>
            <a:off x="6431657" y="4399012"/>
            <a:ext cx="3940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600" b="1" i="0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④</a:t>
            </a:r>
            <a:endParaRPr lang="ko-KR" altLang="en-US" sz="1600" b="1" dirty="0">
              <a:solidFill>
                <a:srgbClr val="262626"/>
              </a:solidFill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DB8606FC-6F6E-4B05-85C7-6DBE42BC856A}"/>
              </a:ext>
            </a:extLst>
          </p:cNvPr>
          <p:cNvSpPr/>
          <p:nvPr/>
        </p:nvSpPr>
        <p:spPr>
          <a:xfrm>
            <a:off x="1534991" y="5157192"/>
            <a:ext cx="432048" cy="36004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06495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64F8699-2B73-4A92-B55D-6861E11F1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Trie</a:t>
            </a:r>
            <a:r>
              <a:rPr lang="ko-KR" altLang="en-US" dirty="0"/>
              <a:t> 별 스펙</a:t>
            </a:r>
            <a:endParaRPr lang="en-US" altLang="ko-KR" dirty="0"/>
          </a:p>
          <a:p>
            <a:pPr lvl="1"/>
            <a:r>
              <a:rPr lang="en-US" altLang="ko-KR" dirty="0"/>
              <a:t>Key</a:t>
            </a:r>
          </a:p>
          <a:p>
            <a:pPr lvl="1"/>
            <a:r>
              <a:rPr lang="en-US" altLang="ko-KR" dirty="0"/>
              <a:t>Value 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047E8F0-FED0-44CF-8F63-0171C591F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15896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17708A5-52EB-4BA3-A2BE-CB8DAF85B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 </a:t>
            </a:r>
            <a:r>
              <a:rPr lang="ko-KR" altLang="en-US" dirty="0"/>
              <a:t>주소</a:t>
            </a:r>
            <a:endParaRPr lang="en-US" altLang="ko-KR" dirty="0"/>
          </a:p>
          <a:p>
            <a:r>
              <a:rPr lang="ko-KR" altLang="en-US" dirty="0"/>
              <a:t>배포 </a:t>
            </a:r>
            <a:r>
              <a:rPr lang="en-US" altLang="ko-KR" dirty="0"/>
              <a:t>Address</a:t>
            </a:r>
          </a:p>
          <a:p>
            <a:r>
              <a:rPr lang="en-US" altLang="ko-KR" dirty="0"/>
              <a:t>static = &gt; keccak-256(position)</a:t>
            </a:r>
          </a:p>
          <a:p>
            <a:r>
              <a:rPr lang="en-US" altLang="ko-KR" dirty="0"/>
              <a:t>variable =&gt; keccak-256(key value + position)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902A1CC-BE2D-4598-9F81-DCE9D8FE6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StorageTrie</a:t>
            </a:r>
            <a:r>
              <a:rPr lang="en-US" altLang="ko-KR" dirty="0"/>
              <a:t> </a:t>
            </a:r>
            <a:r>
              <a:rPr lang="ko-KR" altLang="en-US" dirty="0"/>
              <a:t>스펙</a:t>
            </a:r>
          </a:p>
        </p:txBody>
      </p:sp>
    </p:spTree>
    <p:extLst>
      <p:ext uri="{BB962C8B-B14F-4D97-AF65-F5344CB8AC3E}">
        <p14:creationId xmlns:p14="http://schemas.microsoft.com/office/powerpoint/2010/main" val="81993764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DE28D69-7CDA-4081-8907-D3BA5E5A1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99" y="674860"/>
            <a:ext cx="11683999" cy="2034060"/>
          </a:xfrm>
        </p:spPr>
        <p:txBody>
          <a:bodyPr/>
          <a:lstStyle/>
          <a:p>
            <a:r>
              <a:rPr lang="ko-KR" altLang="en-US" dirty="0"/>
              <a:t>원소가 집합에 속하는지 여부를 검사하는데 사용되는 확률적 자료 구조</a:t>
            </a:r>
            <a:endParaRPr lang="en-US" altLang="ko-KR" dirty="0"/>
          </a:p>
          <a:p>
            <a:r>
              <a:rPr lang="ko-KR" altLang="en-US" dirty="0"/>
              <a:t>주어진 </a:t>
            </a:r>
            <a:r>
              <a:rPr lang="en-US" altLang="ko-KR" dirty="0"/>
              <a:t>data</a:t>
            </a:r>
            <a:r>
              <a:rPr lang="ko-KR" altLang="en-US" dirty="0"/>
              <a:t>에 대해서 </a:t>
            </a:r>
            <a:r>
              <a:rPr lang="en-US" altLang="ko-KR" dirty="0"/>
              <a:t>2</a:t>
            </a:r>
            <a:r>
              <a:rPr lang="ko-KR" altLang="en-US" dirty="0"/>
              <a:t>가지 상황 중 하나를 판단</a:t>
            </a:r>
            <a:endParaRPr lang="en-US" altLang="ko-KR" dirty="0"/>
          </a:p>
          <a:p>
            <a:pPr lvl="1"/>
            <a:r>
              <a:rPr lang="ko-KR" altLang="en-US" dirty="0"/>
              <a:t>존재하지 않는다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존재할 수도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E09065-539F-41D3-93D1-3C8B4CC5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Bloom Filter</a:t>
            </a:r>
            <a:endParaRPr lang="ko-KR" altLang="en-US" dirty="0"/>
          </a:p>
        </p:txBody>
      </p:sp>
      <p:graphicFrame>
        <p:nvGraphicFramePr>
          <p:cNvPr id="4" name="Google Shape;101;p20">
            <a:extLst>
              <a:ext uri="{FF2B5EF4-FFF2-40B4-BE49-F238E27FC236}">
                <a16:creationId xmlns:a16="http://schemas.microsoft.com/office/drawing/2014/main" id="{0FF8831F-D141-4194-AAD6-5B1B90D770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9371638"/>
              </p:ext>
            </p:extLst>
          </p:nvPr>
        </p:nvGraphicFramePr>
        <p:xfrm>
          <a:off x="1991944" y="2363119"/>
          <a:ext cx="3600000" cy="9143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38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0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1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2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3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4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5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6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7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8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9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EFEFEF"/>
                          </a:solidFill>
                        </a:rPr>
                        <a:t>0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EFEFEF"/>
                          </a:solidFill>
                        </a:rPr>
                        <a:t>0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EFEFEF"/>
                          </a:solidFill>
                        </a:rPr>
                        <a:t>0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9D2BD86D-6B8F-4596-9753-EA36B3AD4598}"/>
              </a:ext>
            </a:extLst>
          </p:cNvPr>
          <p:cNvSpPr txBox="1">
            <a:spLocks/>
          </p:cNvSpPr>
          <p:nvPr/>
        </p:nvSpPr>
        <p:spPr>
          <a:xfrm>
            <a:off x="404299" y="3653576"/>
            <a:ext cx="1390205" cy="450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Font typeface="Arial" panose="020B0604020202020204" pitchFamily="34" charset="0"/>
              <a:buNone/>
            </a:pPr>
            <a:r>
              <a:rPr lang="en-US" altLang="ko-KR" dirty="0"/>
              <a:t>0 % 10 = 0</a:t>
            </a:r>
            <a:endParaRPr lang="ko-KR" altLang="en-US" dirty="0"/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D51A38A3-B09A-406A-8D8E-E9A2690CD2A5}"/>
              </a:ext>
            </a:extLst>
          </p:cNvPr>
          <p:cNvSpPr txBox="1">
            <a:spLocks/>
          </p:cNvSpPr>
          <p:nvPr/>
        </p:nvSpPr>
        <p:spPr>
          <a:xfrm>
            <a:off x="402638" y="4712201"/>
            <a:ext cx="1390205" cy="450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Font typeface="Arial" panose="020B0604020202020204" pitchFamily="34" charset="0"/>
              <a:buNone/>
            </a:pPr>
            <a:r>
              <a:rPr lang="en-US" altLang="ko-KR" dirty="0"/>
              <a:t>8 % 10 = 8</a:t>
            </a:r>
            <a:endParaRPr lang="ko-KR" altLang="en-US" dirty="0"/>
          </a:p>
        </p:txBody>
      </p:sp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07B68538-C673-4F80-B39B-8E690D16F9B5}"/>
              </a:ext>
            </a:extLst>
          </p:cNvPr>
          <p:cNvSpPr txBox="1">
            <a:spLocks/>
          </p:cNvSpPr>
          <p:nvPr/>
        </p:nvSpPr>
        <p:spPr>
          <a:xfrm>
            <a:off x="404299" y="5770827"/>
            <a:ext cx="1390205" cy="450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buFont typeface="Arial" panose="020B0604020202020204" pitchFamily="34" charset="0"/>
              <a:buNone/>
            </a:pPr>
            <a:r>
              <a:rPr lang="en-US" altLang="ko-KR" dirty="0"/>
              <a:t>12 % 10 = 2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41FE5D-4A3E-4CD8-A713-502FDF0C1180}"/>
              </a:ext>
            </a:extLst>
          </p:cNvPr>
          <p:cNvSpPr txBox="1"/>
          <p:nvPr/>
        </p:nvSpPr>
        <p:spPr>
          <a:xfrm>
            <a:off x="292359" y="2639198"/>
            <a:ext cx="1505540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[ 0, 8, 12 ] ➡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3" name="Google Shape;101;p20">
            <a:extLst>
              <a:ext uri="{FF2B5EF4-FFF2-40B4-BE49-F238E27FC236}">
                <a16:creationId xmlns:a16="http://schemas.microsoft.com/office/drawing/2014/main" id="{B2F51AF6-E43D-4FCA-BE90-35DA1919B0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337611"/>
              </p:ext>
            </p:extLst>
          </p:nvPr>
        </p:nvGraphicFramePr>
        <p:xfrm>
          <a:off x="1991944" y="3421745"/>
          <a:ext cx="3600000" cy="9143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38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>
                          <a:solidFill>
                            <a:srgbClr val="262626"/>
                          </a:solidFill>
                        </a:rPr>
                        <a:t>0</a:t>
                      </a:r>
                      <a:endParaRPr b="1"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1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2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3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62626"/>
                          </a:solidFill>
                        </a:rPr>
                        <a:t>4</a:t>
                      </a:r>
                      <a:endParaRPr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5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6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7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8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9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00C8EB"/>
                          </a:solidFill>
                        </a:rPr>
                        <a:t>1</a:t>
                      </a:r>
                      <a:endParaRPr dirty="0">
                        <a:solidFill>
                          <a:srgbClr val="00C8EB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lang="ko" altLang="en-US"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oogle Shape;101;p20">
            <a:extLst>
              <a:ext uri="{FF2B5EF4-FFF2-40B4-BE49-F238E27FC236}">
                <a16:creationId xmlns:a16="http://schemas.microsoft.com/office/drawing/2014/main" id="{44B7E1FA-FBFB-4045-B5A2-53EAC41996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9961040"/>
              </p:ext>
            </p:extLst>
          </p:nvPr>
        </p:nvGraphicFramePr>
        <p:xfrm>
          <a:off x="1991944" y="4480371"/>
          <a:ext cx="3600000" cy="9143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38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0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1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2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3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4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5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6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7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>
                          <a:solidFill>
                            <a:srgbClr val="262626"/>
                          </a:solidFill>
                        </a:rPr>
                        <a:t>8</a:t>
                      </a:r>
                      <a:endParaRPr b="1"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9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EFEFEF"/>
                          </a:solidFill>
                        </a:rPr>
                        <a:t>1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altLang="ko-KR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00C8EB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dirty="0">
                          <a:solidFill>
                            <a:srgbClr val="00C8EB"/>
                          </a:solidFill>
                        </a:rPr>
                        <a:t>1</a:t>
                      </a:r>
                      <a:endParaRPr dirty="0">
                        <a:solidFill>
                          <a:srgbClr val="00C8EB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oogle Shape;101;p20">
            <a:extLst>
              <a:ext uri="{FF2B5EF4-FFF2-40B4-BE49-F238E27FC236}">
                <a16:creationId xmlns:a16="http://schemas.microsoft.com/office/drawing/2014/main" id="{B693D569-A51D-4F65-BDBC-182F7033F8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6915646"/>
              </p:ext>
            </p:extLst>
          </p:nvPr>
        </p:nvGraphicFramePr>
        <p:xfrm>
          <a:off x="1991944" y="5538996"/>
          <a:ext cx="3600000" cy="9143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38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0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1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>
                          <a:solidFill>
                            <a:srgbClr val="262626"/>
                          </a:solidFill>
                        </a:rPr>
                        <a:t>2</a:t>
                      </a:r>
                      <a:endParaRPr b="1"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3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4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62626"/>
                          </a:solidFill>
                        </a:rPr>
                        <a:t>5</a:t>
                      </a:r>
                      <a:endParaRPr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6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62626"/>
                          </a:solidFill>
                        </a:rPr>
                        <a:t>7</a:t>
                      </a:r>
                      <a:endParaRPr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8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9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EFEFEF"/>
                          </a:solidFill>
                        </a:rPr>
                        <a:t>1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dirty="0">
                          <a:solidFill>
                            <a:srgbClr val="00C8EB"/>
                          </a:solidFill>
                        </a:rPr>
                        <a:t>1</a:t>
                      </a:r>
                      <a:endParaRPr dirty="0">
                        <a:solidFill>
                          <a:srgbClr val="00C8EB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EFEFEF"/>
                          </a:solidFill>
                        </a:rPr>
                        <a:t>1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oogle Shape;101;p20">
            <a:extLst>
              <a:ext uri="{FF2B5EF4-FFF2-40B4-BE49-F238E27FC236}">
                <a16:creationId xmlns:a16="http://schemas.microsoft.com/office/drawing/2014/main" id="{14BEB268-46EA-478B-8F71-EC2C628C7C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1917432"/>
              </p:ext>
            </p:extLst>
          </p:nvPr>
        </p:nvGraphicFramePr>
        <p:xfrm>
          <a:off x="7218632" y="2363119"/>
          <a:ext cx="3600000" cy="9143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38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0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1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2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3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4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62626"/>
                          </a:solidFill>
                        </a:rPr>
                        <a:t>5</a:t>
                      </a:r>
                      <a:endParaRPr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6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262626"/>
                          </a:solidFill>
                        </a:rPr>
                        <a:t>7</a:t>
                      </a:r>
                      <a:endParaRPr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8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262626"/>
                          </a:solidFill>
                        </a:rPr>
                        <a:t>9</a:t>
                      </a:r>
                      <a:endParaRPr dirty="0">
                        <a:solidFill>
                          <a:srgbClr val="262626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EFEFEF"/>
                          </a:solidFill>
                        </a:rPr>
                        <a:t>1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  <a:endParaRPr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EFEFEF"/>
                          </a:solidFill>
                        </a:rPr>
                        <a:t>1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solidFill>
                            <a:srgbClr val="EFEFEF"/>
                          </a:solidFill>
                        </a:rPr>
                        <a:t>0</a:t>
                      </a:r>
                      <a:endParaRPr dirty="0">
                        <a:solidFill>
                          <a:srgbClr val="EFEFEF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754B0FE-56BC-499A-8E71-F0FC6F6A2D78}"/>
              </a:ext>
            </a:extLst>
          </p:cNvPr>
          <p:cNvSpPr txBox="1"/>
          <p:nvPr/>
        </p:nvSpPr>
        <p:spPr>
          <a:xfrm>
            <a:off x="6723713" y="5029583"/>
            <a:ext cx="2056973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존재하지 않는다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. 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713110-19D6-457C-82B7-3DF0B8E10A41}"/>
              </a:ext>
            </a:extLst>
          </p:cNvPr>
          <p:cNvSpPr txBox="1"/>
          <p:nvPr/>
        </p:nvSpPr>
        <p:spPr>
          <a:xfrm>
            <a:off x="9537415" y="5029583"/>
            <a:ext cx="1826141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존재할 수 있다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70693E-473F-49C0-9CA3-DF1116E2380E}"/>
              </a:ext>
            </a:extLst>
          </p:cNvPr>
          <p:cNvSpPr txBox="1"/>
          <p:nvPr/>
        </p:nvSpPr>
        <p:spPr>
          <a:xfrm>
            <a:off x="6403522" y="3851756"/>
            <a:ext cx="966931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1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존재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?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044695-51C5-43DD-AB0C-DB5D8466E36E}"/>
              </a:ext>
            </a:extLst>
          </p:cNvPr>
          <p:cNvSpPr txBox="1"/>
          <p:nvPr/>
        </p:nvSpPr>
        <p:spPr>
          <a:xfrm>
            <a:off x="7370453" y="3848406"/>
            <a:ext cx="1588897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➡ 1 % 10 = 1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7C4105-26EC-4C7B-86DC-7EBE61F6E42D}"/>
              </a:ext>
            </a:extLst>
          </p:cNvPr>
          <p:cNvSpPr txBox="1"/>
          <p:nvPr/>
        </p:nvSpPr>
        <p:spPr>
          <a:xfrm>
            <a:off x="10139503" y="3848906"/>
            <a:ext cx="1717137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➡ 18 % 10 = 8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AB9B34-A2C8-4B43-A422-DAB8116C897F}"/>
              </a:ext>
            </a:extLst>
          </p:cNvPr>
          <p:cNvSpPr txBox="1"/>
          <p:nvPr/>
        </p:nvSpPr>
        <p:spPr>
          <a:xfrm>
            <a:off x="9044330" y="3842103"/>
            <a:ext cx="1095173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18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존재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?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40D8E07-97EA-44A6-B35E-25212921042C}"/>
              </a:ext>
            </a:extLst>
          </p:cNvPr>
          <p:cNvCxnSpPr>
            <a:cxnSpLocks/>
          </p:cNvCxnSpPr>
          <p:nvPr/>
        </p:nvCxnSpPr>
        <p:spPr>
          <a:xfrm flipV="1">
            <a:off x="7752184" y="3356992"/>
            <a:ext cx="0" cy="408739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FDB827F-F11B-472B-8181-261959EB99A6}"/>
              </a:ext>
            </a:extLst>
          </p:cNvPr>
          <p:cNvCxnSpPr>
            <a:cxnSpLocks/>
          </p:cNvCxnSpPr>
          <p:nvPr/>
        </p:nvCxnSpPr>
        <p:spPr>
          <a:xfrm flipV="1">
            <a:off x="10272464" y="3356992"/>
            <a:ext cx="0" cy="408739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FC13F5E-8880-44F7-B7B0-5D8D054FFF1B}"/>
              </a:ext>
            </a:extLst>
          </p:cNvPr>
          <p:cNvCxnSpPr>
            <a:cxnSpLocks/>
          </p:cNvCxnSpPr>
          <p:nvPr/>
        </p:nvCxnSpPr>
        <p:spPr>
          <a:xfrm>
            <a:off x="7752184" y="4218238"/>
            <a:ext cx="0" cy="65092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C286927-420F-4F88-9D01-ACC94EA165B8}"/>
              </a:ext>
            </a:extLst>
          </p:cNvPr>
          <p:cNvCxnSpPr>
            <a:cxnSpLocks/>
          </p:cNvCxnSpPr>
          <p:nvPr/>
        </p:nvCxnSpPr>
        <p:spPr>
          <a:xfrm>
            <a:off x="10272464" y="4218238"/>
            <a:ext cx="0" cy="650922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내용 개체 틀 1">
            <a:extLst>
              <a:ext uri="{FF2B5EF4-FFF2-40B4-BE49-F238E27FC236}">
                <a16:creationId xmlns:a16="http://schemas.microsoft.com/office/drawing/2014/main" id="{599BBE5F-58F9-477A-AB56-339A31B34700}"/>
              </a:ext>
            </a:extLst>
          </p:cNvPr>
          <p:cNvSpPr txBox="1">
            <a:spLocks/>
          </p:cNvSpPr>
          <p:nvPr/>
        </p:nvSpPr>
        <p:spPr>
          <a:xfrm>
            <a:off x="8320943" y="1916113"/>
            <a:ext cx="1390205" cy="450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 algn="l" defTabSz="914400" rtl="0" eaLnBrk="1" latinLnBrk="1" hangingPunct="1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36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2pPr>
            <a:lvl3pPr marL="54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3pPr>
            <a:lvl4pPr marL="72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4pPr>
            <a:lvl5pPr marL="900000" indent="-144000" algn="l" defTabSz="914400" rtl="0" eaLnBrk="1" latinLnBrk="1" hangingPunct="1">
              <a:lnSpc>
                <a:spcPct val="10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spc="-9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Arial" panose="020B0604020202020204" pitchFamily="34" charset="0"/>
              <a:buNone/>
            </a:pPr>
            <a:r>
              <a:rPr lang="en-US" altLang="ko-KR" dirty="0"/>
              <a:t>Bloom Filter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373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20" grpId="0"/>
      <p:bldP spid="21" grpId="0"/>
      <p:bldP spid="18" grpId="0"/>
      <p:bldP spid="22" grpId="0"/>
      <p:bldP spid="19" grpId="0"/>
      <p:bldP spid="23" grpId="0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FE1784F-E4B5-43A4-99E0-A79849673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Ganache : </a:t>
            </a:r>
            <a:r>
              <a:rPr lang="ko-KR" altLang="en-US" dirty="0"/>
              <a:t>로컬 개발용 이더리움 클라이언트 </a:t>
            </a:r>
            <a:r>
              <a:rPr lang="en-US" altLang="ko-KR" sz="1200" dirty="0">
                <a:hlinkClick r:id="rId2"/>
              </a:rPr>
              <a:t>Download</a:t>
            </a:r>
            <a:endParaRPr lang="en-US" altLang="ko-KR" sz="1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600BD55-894C-41E3-9A6C-0B7F23E6C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</a:t>
            </a:r>
            <a:r>
              <a:rPr lang="en-US" altLang="ko-KR" dirty="0"/>
              <a:t>[ Ganache ]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6323CE-8B97-423F-970D-AC0856CC9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591" y="1123725"/>
            <a:ext cx="8288818" cy="554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6116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E230AEA-AC38-4721-B5AE-38E056711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rgbClr val="EFEFEF"/>
                </a:solidFill>
              </a:rPr>
              <a:t>이더리움은</a:t>
            </a:r>
            <a:r>
              <a:rPr lang="ko-KR" altLang="en-US" dirty="0">
                <a:solidFill>
                  <a:srgbClr val="EFEFEF"/>
                </a:solidFill>
              </a:rPr>
              <a:t> </a:t>
            </a:r>
            <a:r>
              <a:rPr lang="en-US" altLang="ko-KR" dirty="0">
                <a:solidFill>
                  <a:srgbClr val="EFEFEF"/>
                </a:solidFill>
              </a:rPr>
              <a:t>Receipts</a:t>
            </a:r>
            <a:r>
              <a:rPr lang="ko-KR" altLang="en-US" dirty="0">
                <a:solidFill>
                  <a:srgbClr val="EFEFEF"/>
                </a:solidFill>
              </a:rPr>
              <a:t>의 </a:t>
            </a:r>
            <a:r>
              <a:rPr lang="en-US" altLang="ko-KR" dirty="0">
                <a:solidFill>
                  <a:srgbClr val="EFEFEF"/>
                </a:solidFill>
              </a:rPr>
              <a:t>Topics </a:t>
            </a:r>
            <a:r>
              <a:rPr lang="ko-KR" altLang="en-US" dirty="0">
                <a:solidFill>
                  <a:srgbClr val="EFEFEF"/>
                </a:solidFill>
              </a:rPr>
              <a:t>정보를  </a:t>
            </a:r>
            <a:r>
              <a:rPr lang="en-US" altLang="ko-KR" dirty="0">
                <a:solidFill>
                  <a:srgbClr val="EFEFEF"/>
                </a:solidFill>
              </a:rPr>
              <a:t>2048 bits </a:t>
            </a:r>
            <a:r>
              <a:rPr lang="en-US" altLang="ko-KR" dirty="0" err="1">
                <a:solidFill>
                  <a:srgbClr val="EFEFEF"/>
                </a:solidFill>
              </a:rPr>
              <a:t>BloomFilter</a:t>
            </a:r>
            <a:r>
              <a:rPr lang="ko-KR" altLang="en-US" dirty="0">
                <a:solidFill>
                  <a:srgbClr val="EFEFEF"/>
                </a:solidFill>
              </a:rPr>
              <a:t>를 생성하여 </a:t>
            </a:r>
            <a:r>
              <a:rPr lang="ko-KR" altLang="en-US" dirty="0" err="1">
                <a:solidFill>
                  <a:srgbClr val="EFEFEF"/>
                </a:solidFill>
              </a:rPr>
              <a:t>블록헤더에</a:t>
            </a:r>
            <a:r>
              <a:rPr lang="ko-KR" altLang="en-US" dirty="0">
                <a:solidFill>
                  <a:srgbClr val="EFEFEF"/>
                </a:solidFill>
              </a:rPr>
              <a:t> </a:t>
            </a:r>
            <a:r>
              <a:rPr lang="en-US" altLang="ko-KR" dirty="0" err="1">
                <a:solidFill>
                  <a:srgbClr val="EFEFEF"/>
                </a:solidFill>
              </a:rPr>
              <a:t>logsBloom</a:t>
            </a:r>
            <a:r>
              <a:rPr lang="en-US" altLang="ko-KR" dirty="0">
                <a:solidFill>
                  <a:srgbClr val="EFEFEF"/>
                </a:solidFill>
              </a:rPr>
              <a:t> </a:t>
            </a:r>
            <a:r>
              <a:rPr lang="ko-KR" altLang="en-US" dirty="0">
                <a:solidFill>
                  <a:srgbClr val="EFEFEF"/>
                </a:solidFill>
              </a:rPr>
              <a:t>값으로 저장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-"/>
            </a:pPr>
            <a:r>
              <a:rPr lang="en-US" altLang="ko-KR" dirty="0">
                <a:solidFill>
                  <a:srgbClr val="EFEFEF"/>
                </a:solidFill>
              </a:rPr>
              <a:t>Contract</a:t>
            </a:r>
            <a:r>
              <a:rPr lang="ko-KR" altLang="en-US" dirty="0">
                <a:solidFill>
                  <a:srgbClr val="EFEFEF"/>
                </a:solidFill>
              </a:rPr>
              <a:t>에서 발생하는 많은 이벤트들의 존재 가능성 여부 확인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-"/>
            </a:pPr>
            <a:r>
              <a:rPr lang="ko-KR" altLang="en-US" dirty="0">
                <a:solidFill>
                  <a:srgbClr val="EFEFEF"/>
                </a:solidFill>
              </a:rPr>
              <a:t>이벤트 파라미터 값을 </a:t>
            </a:r>
            <a:r>
              <a:rPr lang="en-US" altLang="ko-KR" dirty="0">
                <a:solidFill>
                  <a:srgbClr val="EFEFEF"/>
                </a:solidFill>
              </a:rPr>
              <a:t>filtering </a:t>
            </a:r>
            <a:r>
              <a:rPr lang="ko-KR" altLang="en-US" dirty="0">
                <a:solidFill>
                  <a:srgbClr val="EFEFEF"/>
                </a:solidFill>
              </a:rPr>
              <a:t>하는데 사용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EFEFEF"/>
                </a:solidFill>
              </a:rPr>
              <a:t>event </a:t>
            </a:r>
            <a:r>
              <a:rPr lang="ko-KR" altLang="en-US" dirty="0" err="1">
                <a:solidFill>
                  <a:srgbClr val="EFEFEF"/>
                </a:solidFill>
              </a:rPr>
              <a:t>시그니처</a:t>
            </a:r>
            <a:r>
              <a:rPr lang="ko-KR" altLang="en-US" dirty="0">
                <a:solidFill>
                  <a:srgbClr val="EFEFEF"/>
                </a:solidFill>
              </a:rPr>
              <a:t> 및 </a:t>
            </a:r>
            <a:r>
              <a:rPr lang="en-US" altLang="ko-KR" dirty="0">
                <a:solidFill>
                  <a:srgbClr val="EFEFEF"/>
                </a:solidFill>
              </a:rPr>
              <a:t>solidity indexed </a:t>
            </a:r>
            <a:r>
              <a:rPr lang="ko-KR" altLang="en-US" dirty="0">
                <a:solidFill>
                  <a:srgbClr val="EFEFEF"/>
                </a:solidFill>
              </a:rPr>
              <a:t>파라미터에 의해 </a:t>
            </a:r>
            <a:r>
              <a:rPr lang="en-US" altLang="ko-KR" dirty="0">
                <a:solidFill>
                  <a:srgbClr val="EFEFEF"/>
                </a:solidFill>
              </a:rPr>
              <a:t>Log</a:t>
            </a:r>
            <a:r>
              <a:rPr lang="ko-KR" altLang="en-US" dirty="0">
                <a:solidFill>
                  <a:srgbClr val="EFEFEF"/>
                </a:solidFill>
              </a:rPr>
              <a:t>에 </a:t>
            </a:r>
            <a:r>
              <a:rPr lang="en-US" altLang="ko-KR" dirty="0">
                <a:solidFill>
                  <a:srgbClr val="EFEFEF"/>
                </a:solidFill>
              </a:rPr>
              <a:t>Topic</a:t>
            </a:r>
            <a:r>
              <a:rPr lang="ko-KR" altLang="en-US" dirty="0">
                <a:solidFill>
                  <a:srgbClr val="EFEFEF"/>
                </a:solidFill>
              </a:rPr>
              <a:t>을 저장된 데이터가 대상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EFEFEF"/>
                </a:solidFill>
              </a:rPr>
              <a:t>keccak-256 </a:t>
            </a:r>
            <a:r>
              <a:rPr lang="ko-KR" altLang="en-US" dirty="0">
                <a:solidFill>
                  <a:srgbClr val="EFEFEF"/>
                </a:solidFill>
              </a:rPr>
              <a:t>결과의 처음 </a:t>
            </a:r>
            <a:r>
              <a:rPr lang="en-US" altLang="ko-KR" dirty="0">
                <a:solidFill>
                  <a:srgbClr val="EFEFEF"/>
                </a:solidFill>
              </a:rPr>
              <a:t>2</a:t>
            </a:r>
            <a:r>
              <a:rPr lang="ko-KR" altLang="en-US" dirty="0">
                <a:solidFill>
                  <a:srgbClr val="EFEFEF"/>
                </a:solidFill>
              </a:rPr>
              <a:t>바이트 씩 </a:t>
            </a:r>
            <a:r>
              <a:rPr lang="en-US" altLang="ko-KR" dirty="0">
                <a:solidFill>
                  <a:srgbClr val="EFEFEF"/>
                </a:solidFill>
              </a:rPr>
              <a:t>3</a:t>
            </a:r>
            <a:r>
              <a:rPr lang="ko-KR" altLang="en-US" dirty="0">
                <a:solidFill>
                  <a:srgbClr val="EFEFEF"/>
                </a:solidFill>
              </a:rPr>
              <a:t>개의 값을 사용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EFEFEF"/>
                </a:solidFill>
              </a:rPr>
              <a:t>  </a:t>
            </a:r>
            <a:r>
              <a:rPr lang="en-US" altLang="ko-KR" dirty="0" err="1">
                <a:solidFill>
                  <a:srgbClr val="EFEFEF"/>
                </a:solidFill>
              </a:rPr>
              <a:t>logsBloom</a:t>
            </a:r>
            <a:r>
              <a:rPr lang="en-US" altLang="ko-KR" dirty="0">
                <a:solidFill>
                  <a:srgbClr val="EFEFEF"/>
                </a:solidFill>
              </a:rPr>
              <a:t> </a:t>
            </a:r>
            <a:r>
              <a:rPr lang="ko-KR" altLang="en-US" dirty="0">
                <a:solidFill>
                  <a:srgbClr val="EFEFEF"/>
                </a:solidFill>
              </a:rPr>
              <a:t>생성 예제 추가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EFEFEF"/>
                </a:solidFill>
              </a:rPr>
              <a:t>2</a:t>
            </a:r>
            <a:r>
              <a:rPr lang="ko-KR" altLang="en-US" dirty="0">
                <a:solidFill>
                  <a:srgbClr val="EFEFEF"/>
                </a:solidFill>
              </a:rPr>
              <a:t>개 바이트의 하위 </a:t>
            </a:r>
            <a:r>
              <a:rPr lang="en-US" altLang="ko-KR" dirty="0">
                <a:solidFill>
                  <a:srgbClr val="EFEFEF"/>
                </a:solidFill>
              </a:rPr>
              <a:t>11bit | 0x0f77 ( 2048bit</a:t>
            </a:r>
            <a:r>
              <a:rPr lang="ko-KR" altLang="en-US" dirty="0">
                <a:solidFill>
                  <a:srgbClr val="EFEFEF"/>
                </a:solidFill>
              </a:rPr>
              <a:t>에 매핑하기 위하여 </a:t>
            </a:r>
            <a:r>
              <a:rPr lang="en-US" altLang="ko-KR" dirty="0">
                <a:solidFill>
                  <a:srgbClr val="EFEFEF"/>
                </a:solidFill>
              </a:rPr>
              <a:t>% 2048 </a:t>
            </a:r>
            <a:r>
              <a:rPr lang="ko-KR" altLang="en-US" dirty="0">
                <a:solidFill>
                  <a:srgbClr val="EFEFEF"/>
                </a:solidFill>
              </a:rPr>
              <a:t>하는 것과 동일</a:t>
            </a:r>
            <a:r>
              <a:rPr lang="en-US" altLang="ko-KR" dirty="0">
                <a:solidFill>
                  <a:srgbClr val="EFEFEF"/>
                </a:solidFill>
              </a:rPr>
              <a:t>)</a:t>
            </a:r>
            <a:endParaRPr lang="ko-KR" altLang="en-US" dirty="0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rgbClr val="EFEFEF"/>
                </a:solidFill>
              </a:rPr>
              <a:t>가장오른쪽</a:t>
            </a:r>
            <a:r>
              <a:rPr lang="ko-KR" altLang="en-US" dirty="0">
                <a:solidFill>
                  <a:srgbClr val="EFEFEF"/>
                </a:solidFill>
              </a:rPr>
              <a:t> </a:t>
            </a:r>
            <a:r>
              <a:rPr lang="en-US" altLang="ko-KR" dirty="0">
                <a:solidFill>
                  <a:srgbClr val="EFEFEF"/>
                </a:solidFill>
              </a:rPr>
              <a:t>bit</a:t>
            </a:r>
            <a:r>
              <a:rPr lang="ko-KR" altLang="en-US" dirty="0">
                <a:solidFill>
                  <a:srgbClr val="EFEFEF"/>
                </a:solidFill>
              </a:rPr>
              <a:t>를 </a:t>
            </a:r>
            <a:r>
              <a:rPr lang="en-US" altLang="ko-KR" dirty="0">
                <a:solidFill>
                  <a:srgbClr val="EFEFEF"/>
                </a:solidFill>
              </a:rPr>
              <a:t>0 </a:t>
            </a:r>
            <a:r>
              <a:rPr lang="ko-KR" altLang="en-US" dirty="0">
                <a:solidFill>
                  <a:srgbClr val="EFEFEF"/>
                </a:solidFill>
              </a:rPr>
              <a:t>으로 하여서 표시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EFEFEF"/>
                </a:solidFill>
              </a:rPr>
              <a:t>=&gt; </a:t>
            </a:r>
            <a:r>
              <a:rPr lang="ko-KR" altLang="en-US" dirty="0">
                <a:solidFill>
                  <a:srgbClr val="EFEFEF"/>
                </a:solidFill>
              </a:rPr>
              <a:t>오른쪽에 </a:t>
            </a:r>
            <a:r>
              <a:rPr lang="en-US" altLang="ko-KR" dirty="0">
                <a:solidFill>
                  <a:srgbClr val="EFEFEF"/>
                </a:solidFill>
              </a:rPr>
              <a:t>event transfer(“</a:t>
            </a:r>
            <a:r>
              <a:rPr lang="ko-KR" altLang="en-US" dirty="0">
                <a:solidFill>
                  <a:srgbClr val="EFEFEF"/>
                </a:solidFill>
              </a:rPr>
              <a:t>주소”</a:t>
            </a:r>
            <a:r>
              <a:rPr lang="en-US" altLang="ko-KR" dirty="0">
                <a:solidFill>
                  <a:srgbClr val="EFEFEF"/>
                </a:solidFill>
              </a:rPr>
              <a:t>, 1000) </a:t>
            </a:r>
            <a:r>
              <a:rPr lang="ko-KR" altLang="en-US" dirty="0">
                <a:solidFill>
                  <a:srgbClr val="EFEFEF"/>
                </a:solidFill>
              </a:rPr>
              <a:t>예제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EFEFEF"/>
                </a:solidFill>
              </a:rPr>
              <a:t>탐색하고자 하는 값의 </a:t>
            </a:r>
            <a:r>
              <a:rPr lang="en-US" altLang="ko-KR" dirty="0" err="1">
                <a:solidFill>
                  <a:srgbClr val="EFEFEF"/>
                </a:solidFill>
              </a:rPr>
              <a:t>logsBloom</a:t>
            </a:r>
            <a:r>
              <a:rPr lang="ko-KR" altLang="en-US" dirty="0">
                <a:solidFill>
                  <a:srgbClr val="EFEFEF"/>
                </a:solidFill>
              </a:rPr>
              <a:t>을 만들고</a:t>
            </a:r>
            <a:r>
              <a:rPr lang="en-US" altLang="ko-KR" dirty="0">
                <a:solidFill>
                  <a:srgbClr val="EFEFEF"/>
                </a:solidFill>
              </a:rPr>
              <a:t>, Block</a:t>
            </a:r>
            <a:r>
              <a:rPr lang="ko-KR" altLang="en-US" dirty="0">
                <a:solidFill>
                  <a:srgbClr val="EFEFEF"/>
                </a:solidFill>
              </a:rPr>
              <a:t>의 </a:t>
            </a:r>
            <a:r>
              <a:rPr lang="en-US" altLang="ko-KR" dirty="0" err="1">
                <a:solidFill>
                  <a:srgbClr val="EFEFEF"/>
                </a:solidFill>
              </a:rPr>
              <a:t>logsBloom</a:t>
            </a:r>
            <a:r>
              <a:rPr lang="ko-KR" altLang="en-US" dirty="0">
                <a:solidFill>
                  <a:srgbClr val="EFEFEF"/>
                </a:solidFill>
              </a:rPr>
              <a:t>과 </a:t>
            </a:r>
            <a:r>
              <a:rPr lang="en-US" altLang="ko-KR" dirty="0">
                <a:solidFill>
                  <a:srgbClr val="EFEFEF"/>
                </a:solidFill>
              </a:rPr>
              <a:t>| </a:t>
            </a:r>
            <a:r>
              <a:rPr lang="ko-KR" altLang="en-US" dirty="0">
                <a:solidFill>
                  <a:srgbClr val="EFEFEF"/>
                </a:solidFill>
              </a:rPr>
              <a:t>연산 후</a:t>
            </a:r>
            <a:r>
              <a:rPr lang="en-US" altLang="ko-KR" dirty="0">
                <a:solidFill>
                  <a:srgbClr val="EFEFEF"/>
                </a:solidFill>
              </a:rPr>
              <a:t>, </a:t>
            </a:r>
            <a:r>
              <a:rPr lang="ko-KR" altLang="en-US" dirty="0">
                <a:solidFill>
                  <a:srgbClr val="EFEFEF"/>
                </a:solidFill>
              </a:rPr>
              <a:t>동일하면 존재할 수 있고</a:t>
            </a:r>
            <a:r>
              <a:rPr lang="en-US" altLang="ko-KR" dirty="0">
                <a:solidFill>
                  <a:srgbClr val="EFEFEF"/>
                </a:solidFill>
              </a:rPr>
              <a:t>, </a:t>
            </a:r>
            <a:r>
              <a:rPr lang="ko-KR" altLang="en-US" dirty="0">
                <a:solidFill>
                  <a:srgbClr val="EFEFEF"/>
                </a:solidFill>
              </a:rPr>
              <a:t>다르면 존재하지 않는다</a:t>
            </a:r>
            <a:r>
              <a:rPr lang="en-US" altLang="ko-KR" dirty="0">
                <a:solidFill>
                  <a:srgbClr val="EFEFEF"/>
                </a:solidFill>
              </a:rPr>
              <a:t>.</a:t>
            </a:r>
            <a:endParaRPr lang="ko-KR" altLang="en-US" dirty="0">
              <a:solidFill>
                <a:srgbClr val="EFEFEF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E77E77B-D341-48FA-8338-990D5720F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34779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3929F0-BF24-460F-8076-B478CAA31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Geth</a:t>
            </a:r>
            <a:r>
              <a:rPr lang="ko-KR" altLang="en-US" dirty="0"/>
              <a:t> 초기화</a:t>
            </a:r>
            <a:endParaRPr lang="en-US" altLang="ko-KR" dirty="0"/>
          </a:p>
          <a:p>
            <a:pPr lvl="1"/>
            <a:r>
              <a:rPr lang="en-US" altLang="ko-KR" dirty="0"/>
              <a:t>block 0</a:t>
            </a:r>
          </a:p>
          <a:p>
            <a:r>
              <a:rPr lang="en-US" altLang="ko-KR" dirty="0"/>
              <a:t>Request(Contract Creation) : EOA1 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 err="1"/>
              <a:t>컨트랙트</a:t>
            </a:r>
            <a:r>
              <a:rPr lang="en-US" altLang="ko-KR" dirty="0"/>
              <a:t>(CA1)</a:t>
            </a:r>
            <a:r>
              <a:rPr lang="ko-KR" altLang="en-US" dirty="0"/>
              <a:t> 배포</a:t>
            </a:r>
            <a:endParaRPr lang="en-US" altLang="ko-KR" dirty="0"/>
          </a:p>
          <a:p>
            <a:pPr lvl="1"/>
            <a:r>
              <a:rPr lang="ko-KR" altLang="en-US" dirty="0"/>
              <a:t>채굴</a:t>
            </a:r>
            <a:endParaRPr lang="en-US" altLang="ko-KR" dirty="0"/>
          </a:p>
          <a:p>
            <a:pPr lvl="1"/>
            <a:r>
              <a:rPr lang="en-US" altLang="ko-KR" dirty="0"/>
              <a:t>Block 1</a:t>
            </a:r>
          </a:p>
          <a:p>
            <a:pPr lvl="1"/>
            <a:r>
              <a:rPr lang="ko-KR" altLang="en-US" dirty="0"/>
              <a:t>채굴 중지</a:t>
            </a:r>
            <a:endParaRPr lang="en-US" altLang="ko-KR" dirty="0"/>
          </a:p>
          <a:p>
            <a:r>
              <a:rPr lang="en-US" altLang="ko-KR" dirty="0"/>
              <a:t>Request(Message Call) : EOA2 </a:t>
            </a:r>
            <a:r>
              <a:rPr lang="ko-KR" altLang="en-US" dirty="0"/>
              <a:t>주소로 </a:t>
            </a:r>
            <a:r>
              <a:rPr lang="en-US" altLang="ko-KR" dirty="0"/>
              <a:t>Transfer 100 - CA1.transfer(EOA2, 100);</a:t>
            </a:r>
          </a:p>
          <a:p>
            <a:pPr lvl="1"/>
            <a:r>
              <a:rPr lang="ko-KR" altLang="en-US" dirty="0"/>
              <a:t>채굴</a:t>
            </a:r>
            <a:endParaRPr lang="en-US" altLang="ko-KR" dirty="0"/>
          </a:p>
          <a:p>
            <a:pPr lvl="1"/>
            <a:r>
              <a:rPr lang="en-US" altLang="ko-KR" dirty="0"/>
              <a:t>Block 2</a:t>
            </a:r>
          </a:p>
          <a:p>
            <a:pPr lvl="1"/>
            <a:r>
              <a:rPr lang="ko-KR" altLang="en-US" dirty="0"/>
              <a:t>채굴 중지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8F8E3CF-E0D5-4098-9C12-C7E46E34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Flow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60163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7E13FA-C515-410D-8B5F-AD348790A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674860"/>
            <a:ext cx="10515600" cy="5991052"/>
          </a:xfrm>
        </p:spPr>
        <p:txBody>
          <a:bodyPr>
            <a:normAutofit fontScale="85000" lnSpcReduction="20000"/>
          </a:bodyPr>
          <a:lstStyle/>
          <a:p>
            <a:pPr indent="0">
              <a:buNone/>
            </a:pPr>
            <a:r>
              <a:rPr lang="ko-KR" altLang="en-US" dirty="0"/>
              <a:t>기본 색깔 </a:t>
            </a:r>
            <a:r>
              <a:rPr lang="ko-KR" altLang="en-US" dirty="0" err="1"/>
              <a:t>가나다라마바사아자차카타파하</a:t>
            </a:r>
            <a:r>
              <a:rPr lang="ko-KR" altLang="en-US" dirty="0"/>
              <a:t> </a:t>
            </a:r>
            <a:r>
              <a:rPr lang="en-US" altLang="ko-KR" dirty="0" err="1"/>
              <a:t>abcdefghijklmnopqrstuvwxyz</a:t>
            </a:r>
            <a:r>
              <a:rPr lang="en-US" altLang="ko-KR" dirty="0"/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00C8EB"/>
                </a:solidFill>
              </a:rPr>
              <a:t>포인트 색깔 </a:t>
            </a:r>
            <a:r>
              <a:rPr lang="ko-KR" altLang="en-US" dirty="0" err="1">
                <a:solidFill>
                  <a:srgbClr val="00C8EB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00C8EB"/>
                </a:solidFill>
              </a:rPr>
              <a:t> </a:t>
            </a:r>
            <a:r>
              <a:rPr lang="en-US" altLang="ko-KR" dirty="0" err="1">
                <a:solidFill>
                  <a:srgbClr val="00C8EB"/>
                </a:solidFill>
              </a:rPr>
              <a:t>abcdefghijklmnopqrstuvwxyz</a:t>
            </a:r>
            <a:r>
              <a:rPr lang="en-US" altLang="ko-KR" dirty="0">
                <a:solidFill>
                  <a:srgbClr val="00C8EB"/>
                </a:solidFill>
              </a:rPr>
              <a:t> ABCDEFGHIJKLMNOPQRSTUVWXYZ</a:t>
            </a:r>
          </a:p>
          <a:p>
            <a:pPr indent="0">
              <a:buNone/>
            </a:pPr>
            <a:endParaRPr lang="en-US" altLang="ko-KR" dirty="0">
              <a:solidFill>
                <a:srgbClr val="EF296B"/>
              </a:solidFill>
            </a:endParaRPr>
          </a:p>
          <a:p>
            <a:pPr indent="0">
              <a:buNone/>
            </a:pPr>
            <a:r>
              <a:rPr lang="ko-KR" altLang="en-US" dirty="0">
                <a:solidFill>
                  <a:srgbClr val="EF296B"/>
                </a:solidFill>
              </a:rPr>
              <a:t>포인트 색깔 </a:t>
            </a:r>
            <a:r>
              <a:rPr lang="ko-KR" altLang="en-US" dirty="0" err="1">
                <a:solidFill>
                  <a:srgbClr val="EF296B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EF296B"/>
                </a:solidFill>
              </a:rPr>
              <a:t> </a:t>
            </a:r>
            <a:r>
              <a:rPr lang="en-US" altLang="ko-KR" dirty="0" err="1">
                <a:solidFill>
                  <a:srgbClr val="EF296B"/>
                </a:solidFill>
              </a:rPr>
              <a:t>abcdefghijklmnopqrstuvwxyz</a:t>
            </a:r>
            <a:r>
              <a:rPr lang="en-US" altLang="ko-KR" dirty="0">
                <a:solidFill>
                  <a:srgbClr val="EF296B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854AFF"/>
                </a:solidFill>
              </a:rPr>
              <a:t>포인트 색깔 </a:t>
            </a:r>
            <a:r>
              <a:rPr lang="ko-KR" altLang="en-US" dirty="0" err="1">
                <a:solidFill>
                  <a:srgbClr val="854AFF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854AFF"/>
                </a:solidFill>
              </a:rPr>
              <a:t> </a:t>
            </a:r>
            <a:r>
              <a:rPr lang="en-US" altLang="ko-KR" dirty="0" err="1">
                <a:solidFill>
                  <a:srgbClr val="854AFF"/>
                </a:solidFill>
              </a:rPr>
              <a:t>abcdefghijklmnopqrstuvwxyz</a:t>
            </a:r>
            <a:r>
              <a:rPr lang="en-US" altLang="ko-KR" dirty="0">
                <a:solidFill>
                  <a:srgbClr val="854AFF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FFC700"/>
                </a:solidFill>
              </a:rPr>
              <a:t>포인트 색깔 </a:t>
            </a:r>
            <a:r>
              <a:rPr lang="ko-KR" altLang="en-US" dirty="0" err="1">
                <a:solidFill>
                  <a:srgbClr val="FFC700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FFC700"/>
                </a:solidFill>
              </a:rPr>
              <a:t> </a:t>
            </a:r>
            <a:r>
              <a:rPr lang="en-US" altLang="ko-KR" dirty="0" err="1">
                <a:solidFill>
                  <a:srgbClr val="FFC700"/>
                </a:solidFill>
              </a:rPr>
              <a:t>abcdefghijklmnopqrstuvwxyz</a:t>
            </a:r>
            <a:r>
              <a:rPr lang="en-US" altLang="ko-KR" dirty="0">
                <a:solidFill>
                  <a:srgbClr val="FFC700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00D35A"/>
                </a:solidFill>
              </a:rPr>
              <a:t>포인트 색깔 </a:t>
            </a:r>
            <a:r>
              <a:rPr lang="ko-KR" altLang="en-US" dirty="0" err="1">
                <a:solidFill>
                  <a:srgbClr val="00D35A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00D35A"/>
                </a:solidFill>
              </a:rPr>
              <a:t> </a:t>
            </a:r>
            <a:r>
              <a:rPr lang="en-US" altLang="ko-KR" dirty="0" err="1">
                <a:solidFill>
                  <a:srgbClr val="00D35A"/>
                </a:solidFill>
              </a:rPr>
              <a:t>abcdefghijklmnopqrstuvwxyz</a:t>
            </a:r>
            <a:r>
              <a:rPr lang="en-US" altLang="ko-KR" dirty="0">
                <a:solidFill>
                  <a:srgbClr val="00D35A"/>
                </a:solidFill>
              </a:rPr>
              <a:t> ABCDEFGHIJKLMNOPQRSTUVWXYZ</a:t>
            </a:r>
          </a:p>
          <a:p>
            <a:endParaRPr lang="en-US" altLang="ko-KR" dirty="0"/>
          </a:p>
          <a:p>
            <a:pPr indent="0">
              <a:buNone/>
            </a:pPr>
            <a:r>
              <a:rPr lang="ko-KR" altLang="en-US" dirty="0">
                <a:solidFill>
                  <a:srgbClr val="DBAC7D"/>
                </a:solidFill>
              </a:rPr>
              <a:t>포인트 색깔 </a:t>
            </a:r>
            <a:r>
              <a:rPr lang="ko-KR" altLang="en-US" dirty="0" err="1">
                <a:solidFill>
                  <a:srgbClr val="DBAC7D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DBAC7D"/>
                </a:solidFill>
              </a:rPr>
              <a:t> </a:t>
            </a:r>
            <a:r>
              <a:rPr lang="en-US" altLang="ko-KR" dirty="0" err="1">
                <a:solidFill>
                  <a:srgbClr val="DBAC7D"/>
                </a:solidFill>
              </a:rPr>
              <a:t>abcdefghijklmnopqrstuvwxyz</a:t>
            </a:r>
            <a:r>
              <a:rPr lang="en-US" altLang="ko-KR" dirty="0">
                <a:solidFill>
                  <a:srgbClr val="DBAC7D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FF80B1"/>
                </a:solidFill>
              </a:rPr>
              <a:t>포인트 색깔 </a:t>
            </a:r>
            <a:r>
              <a:rPr lang="ko-KR" altLang="en-US" dirty="0" err="1">
                <a:solidFill>
                  <a:srgbClr val="FF80B1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FF80B1"/>
                </a:solidFill>
              </a:rPr>
              <a:t> </a:t>
            </a:r>
            <a:r>
              <a:rPr lang="en-US" altLang="ko-KR" dirty="0" err="1">
                <a:solidFill>
                  <a:srgbClr val="FF80B1"/>
                </a:solidFill>
              </a:rPr>
              <a:t>abcdefghijklmnopqrstuvwxyz</a:t>
            </a:r>
            <a:r>
              <a:rPr lang="en-US" altLang="ko-KR" dirty="0">
                <a:solidFill>
                  <a:srgbClr val="FF80B1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B99FFF"/>
                </a:solidFill>
              </a:rPr>
              <a:t>포인트 색깔 </a:t>
            </a:r>
            <a:r>
              <a:rPr lang="ko-KR" altLang="en-US" dirty="0" err="1">
                <a:solidFill>
                  <a:srgbClr val="B99FFF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B99FFF"/>
                </a:solidFill>
              </a:rPr>
              <a:t> </a:t>
            </a:r>
            <a:r>
              <a:rPr lang="en-US" altLang="ko-KR" dirty="0" err="1">
                <a:solidFill>
                  <a:srgbClr val="B99FFF"/>
                </a:solidFill>
              </a:rPr>
              <a:t>abcdefghijklmnopqrstuvwxyz</a:t>
            </a:r>
            <a:r>
              <a:rPr lang="en-US" altLang="ko-KR" dirty="0">
                <a:solidFill>
                  <a:srgbClr val="B99FFF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0071FF"/>
                </a:solidFill>
              </a:rPr>
              <a:t>포인트 색깔 </a:t>
            </a:r>
            <a:r>
              <a:rPr lang="ko-KR" altLang="en-US" dirty="0" err="1">
                <a:solidFill>
                  <a:srgbClr val="0071FF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0071FF"/>
                </a:solidFill>
              </a:rPr>
              <a:t> </a:t>
            </a:r>
            <a:r>
              <a:rPr lang="en-US" altLang="ko-KR" dirty="0" err="1">
                <a:solidFill>
                  <a:srgbClr val="0071FF"/>
                </a:solidFill>
              </a:rPr>
              <a:t>abcdefghijklmnopqrstuvwxyz</a:t>
            </a:r>
            <a:r>
              <a:rPr lang="en-US" altLang="ko-KR" dirty="0">
                <a:solidFill>
                  <a:srgbClr val="0071FF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00C8EB"/>
                </a:solidFill>
              </a:rPr>
              <a:t>포인트 색깔 </a:t>
            </a:r>
            <a:r>
              <a:rPr lang="ko-KR" altLang="en-US" dirty="0" err="1">
                <a:solidFill>
                  <a:srgbClr val="00C8EB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00C8EB"/>
                </a:solidFill>
              </a:rPr>
              <a:t> </a:t>
            </a:r>
            <a:r>
              <a:rPr lang="en-US" altLang="ko-KR" dirty="0" err="1">
                <a:solidFill>
                  <a:srgbClr val="00C8EB"/>
                </a:solidFill>
              </a:rPr>
              <a:t>abcdefghijklmnopqrstuvwxyz</a:t>
            </a:r>
            <a:r>
              <a:rPr lang="en-US" altLang="ko-KR" dirty="0">
                <a:solidFill>
                  <a:srgbClr val="00C8EB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FF7E00"/>
                </a:solidFill>
              </a:rPr>
              <a:t>포인트 색깔 </a:t>
            </a:r>
            <a:r>
              <a:rPr lang="ko-KR" altLang="en-US" dirty="0" err="1">
                <a:solidFill>
                  <a:srgbClr val="FF7E00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FF7E00"/>
                </a:solidFill>
              </a:rPr>
              <a:t> </a:t>
            </a:r>
            <a:r>
              <a:rPr lang="en-US" altLang="ko-KR" dirty="0" err="1">
                <a:solidFill>
                  <a:srgbClr val="FF7E00"/>
                </a:solidFill>
              </a:rPr>
              <a:t>abcdefghijklmnopqrstuvwxyz</a:t>
            </a:r>
            <a:r>
              <a:rPr lang="en-US" altLang="ko-KR" dirty="0">
                <a:solidFill>
                  <a:srgbClr val="FF7E00"/>
                </a:solidFill>
              </a:rPr>
              <a:t> ABCDEFGHIJKLMNOPQRSTUVWXYZ</a:t>
            </a:r>
          </a:p>
          <a:p>
            <a:pPr indent="0">
              <a:buNone/>
            </a:pPr>
            <a:r>
              <a:rPr lang="ko-KR" altLang="en-US" dirty="0">
                <a:solidFill>
                  <a:srgbClr val="5AFA6E"/>
                </a:solidFill>
              </a:rPr>
              <a:t>포인트 색깔 </a:t>
            </a:r>
            <a:r>
              <a:rPr lang="ko-KR" altLang="en-US" dirty="0" err="1">
                <a:solidFill>
                  <a:srgbClr val="5AFA6E"/>
                </a:solidFill>
              </a:rPr>
              <a:t>가나다라마바사아자차카타파하</a:t>
            </a:r>
            <a:r>
              <a:rPr lang="ko-KR" altLang="en-US" dirty="0">
                <a:solidFill>
                  <a:srgbClr val="5AFA6E"/>
                </a:solidFill>
              </a:rPr>
              <a:t> </a:t>
            </a:r>
            <a:r>
              <a:rPr lang="en-US" altLang="ko-KR" dirty="0" err="1">
                <a:solidFill>
                  <a:srgbClr val="5AFA6E"/>
                </a:solidFill>
              </a:rPr>
              <a:t>abcdefghijklmnopqrstuvwxyz</a:t>
            </a:r>
            <a:r>
              <a:rPr lang="en-US" altLang="ko-KR" dirty="0">
                <a:solidFill>
                  <a:srgbClr val="5AFA6E"/>
                </a:solidFill>
              </a:rPr>
              <a:t> ABCDEFGHIJKLMNOPQRSTUVWXYZ</a:t>
            </a:r>
          </a:p>
          <a:p>
            <a:pPr indent="0">
              <a:buNone/>
            </a:pPr>
            <a:endParaRPr lang="en-US" altLang="ko-KR" dirty="0">
              <a:solidFill>
                <a:srgbClr val="5AFA6E"/>
              </a:solidFill>
            </a:endParaRPr>
          </a:p>
          <a:p>
            <a:pPr indent="0">
              <a:buNone/>
            </a:pPr>
            <a:r>
              <a:rPr lang="ko-KR" altLang="en-US" dirty="0" err="1">
                <a:solidFill>
                  <a:srgbClr val="F7931A"/>
                </a:solidFill>
              </a:rPr>
              <a:t>비트코인</a:t>
            </a:r>
            <a:r>
              <a:rPr lang="ko-KR" altLang="en-US" dirty="0">
                <a:solidFill>
                  <a:srgbClr val="F7931A"/>
                </a:solidFill>
              </a:rPr>
              <a:t> 색깔 </a:t>
            </a:r>
            <a:r>
              <a:rPr lang="ko-KR" altLang="en-US" dirty="0" err="1">
                <a:solidFill>
                  <a:srgbClr val="F7931A"/>
                </a:solidFill>
              </a:rPr>
              <a:t>비트코인</a:t>
            </a:r>
            <a:r>
              <a:rPr lang="ko-KR" altLang="en-US" dirty="0">
                <a:solidFill>
                  <a:srgbClr val="F7931A"/>
                </a:solidFill>
              </a:rPr>
              <a:t> 색깔  </a:t>
            </a:r>
            <a:r>
              <a:rPr lang="ko-KR" altLang="en-US" dirty="0" err="1">
                <a:solidFill>
                  <a:srgbClr val="F7931A"/>
                </a:solidFill>
              </a:rPr>
              <a:t>비트코인</a:t>
            </a:r>
            <a:r>
              <a:rPr lang="ko-KR" altLang="en-US" dirty="0">
                <a:solidFill>
                  <a:srgbClr val="F7931A"/>
                </a:solidFill>
              </a:rPr>
              <a:t> 색깔  </a:t>
            </a:r>
            <a:r>
              <a:rPr lang="ko-KR" altLang="en-US" dirty="0" err="1">
                <a:solidFill>
                  <a:srgbClr val="F7931A"/>
                </a:solidFill>
              </a:rPr>
              <a:t>비트코인</a:t>
            </a:r>
            <a:r>
              <a:rPr lang="ko-KR" altLang="en-US" dirty="0">
                <a:solidFill>
                  <a:srgbClr val="F7931A"/>
                </a:solidFill>
              </a:rPr>
              <a:t> 색깔  </a:t>
            </a:r>
            <a:r>
              <a:rPr lang="ko-KR" altLang="en-US" dirty="0" err="1">
                <a:solidFill>
                  <a:srgbClr val="F7931A"/>
                </a:solidFill>
              </a:rPr>
              <a:t>비트코인</a:t>
            </a:r>
            <a:r>
              <a:rPr lang="ko-KR" altLang="en-US" dirty="0">
                <a:solidFill>
                  <a:srgbClr val="F7931A"/>
                </a:solidFill>
              </a:rPr>
              <a:t> 색깔 </a:t>
            </a:r>
            <a:endParaRPr lang="en-US" altLang="ko-KR" dirty="0">
              <a:solidFill>
                <a:srgbClr val="F7931A"/>
              </a:solidFill>
            </a:endParaRPr>
          </a:p>
          <a:p>
            <a:pPr indent="0">
              <a:buNone/>
            </a:pPr>
            <a:r>
              <a:rPr lang="ko-KR" altLang="en-US" dirty="0">
                <a:solidFill>
                  <a:srgbClr val="434975"/>
                </a:solidFill>
              </a:rPr>
              <a:t>이더리움 색깔 이더리움 색깔 이더리움 색깔 이더리움 색깔 이더리움 색깔</a:t>
            </a:r>
            <a:endParaRPr lang="en-US" altLang="ko-KR" dirty="0">
              <a:solidFill>
                <a:srgbClr val="434975"/>
              </a:solidFill>
            </a:endParaRPr>
          </a:p>
          <a:p>
            <a:pPr indent="0">
              <a:buNone/>
            </a:pPr>
            <a:endParaRPr lang="en-US" altLang="ko-KR" dirty="0">
              <a:solidFill>
                <a:srgbClr val="5AFA6E"/>
              </a:solidFill>
            </a:endParaRPr>
          </a:p>
          <a:p>
            <a:pPr indent="0">
              <a:buNone/>
            </a:pPr>
            <a:endParaRPr lang="en-US" altLang="ko-KR" dirty="0">
              <a:solidFill>
                <a:srgbClr val="5AFA6E"/>
              </a:solidFill>
            </a:endParaRPr>
          </a:p>
          <a:p>
            <a:pPr indent="0">
              <a:buNone/>
            </a:pPr>
            <a:endParaRPr lang="en-US" altLang="ko-KR" dirty="0">
              <a:solidFill>
                <a:srgbClr val="5AFA6E"/>
              </a:solidFill>
            </a:endParaRPr>
          </a:p>
          <a:p>
            <a:pPr indent="0">
              <a:buNone/>
            </a:pPr>
            <a:endParaRPr lang="en-US" altLang="ko-KR" dirty="0">
              <a:solidFill>
                <a:srgbClr val="5AFA6E"/>
              </a:solidFill>
            </a:endParaRPr>
          </a:p>
          <a:p>
            <a:pPr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5C12E44-5D15-4DF0-9329-D7412A3E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75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8D8D8"/>
      </a:hlink>
      <a:folHlink>
        <a:srgbClr val="D8D8D8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19390</TotalTime>
  <Words>14009</Words>
  <Application>Microsoft Office PowerPoint</Application>
  <PresentationFormat>와이드스크린</PresentationFormat>
  <Paragraphs>2435</Paragraphs>
  <Slides>92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92</vt:i4>
      </vt:variant>
    </vt:vector>
  </HeadingPairs>
  <TitlesOfParts>
    <vt:vector size="103" baseType="lpstr">
      <vt:lpstr>Bitstream Vera Sans Mono</vt:lpstr>
      <vt:lpstr>spoqa han sans</vt:lpstr>
      <vt:lpstr>spoqa han sans</vt:lpstr>
      <vt:lpstr>맑은 고딕</vt:lpstr>
      <vt:lpstr>맑은 고딕</vt:lpstr>
      <vt:lpstr>Arial</vt:lpstr>
      <vt:lpstr>Calibri</vt:lpstr>
      <vt:lpstr>Cambria Math</vt:lpstr>
      <vt:lpstr>Consolas</vt:lpstr>
      <vt:lpstr>Lato</vt:lpstr>
      <vt:lpstr>Office 테마</vt:lpstr>
      <vt:lpstr>Ethereum Deep Dive</vt:lpstr>
      <vt:lpstr>Transaction Flow</vt:lpstr>
      <vt:lpstr>네트워크 구축 [ geth ]</vt:lpstr>
      <vt:lpstr>네트워크 구축 [ geth ]</vt:lpstr>
      <vt:lpstr>네트워크 구축 [ geth ]</vt:lpstr>
      <vt:lpstr>네트워크 구축 [ geth ]</vt:lpstr>
      <vt:lpstr>개발 환경 [ EVM (Ethereum Virtual Machine) ]</vt:lpstr>
      <vt:lpstr>개발 환경 [ Solidity ]</vt:lpstr>
      <vt:lpstr>개발 환경 [ Ganache ]</vt:lpstr>
      <vt:lpstr>개발 환경 [ Truffle ]</vt:lpstr>
      <vt:lpstr>개발 환경 [ Remix ]</vt:lpstr>
      <vt:lpstr>개발 환경 [ Metamask ]</vt:lpstr>
      <vt:lpstr>Browser + web3js + metamask</vt:lpstr>
      <vt:lpstr>샘플 스마트 컨트랙트 [ ERC-20 ]</vt:lpstr>
      <vt:lpstr>샘플 스마트 컨트랙트 [ Token.sol ]</vt:lpstr>
      <vt:lpstr>샘플 스마트 컨트랙트 [ Token.sol Bytecode ]</vt:lpstr>
      <vt:lpstr>샘플 스마트 컨트랙트 [ Token.sol ABI ]</vt:lpstr>
      <vt:lpstr>이더리움 하드포크</vt:lpstr>
      <vt:lpstr>World State (BERLIN VERSION 934279c – 2022-04-07)</vt:lpstr>
      <vt:lpstr>State Machine &amp; State Transition</vt:lpstr>
      <vt:lpstr>Blockchain</vt:lpstr>
      <vt:lpstr>World State &amp; Account</vt:lpstr>
      <vt:lpstr>Account  유형 2가지 [ EOA, CA ]</vt:lpstr>
      <vt:lpstr>트랜잭션 (Transaction) 과 메시지 (Message)</vt:lpstr>
      <vt:lpstr>트랜잭션 유형 2가지 [ Message call, Contract creation ]</vt:lpstr>
      <vt:lpstr>PowerPoint 프레젠테이션</vt:lpstr>
      <vt:lpstr>메시지</vt:lpstr>
      <vt:lpstr>메시지 (CA  ➡ CA)</vt:lpstr>
      <vt:lpstr>EVM (Ehtereum Virtual Machin)</vt:lpstr>
      <vt:lpstr>EVM Architecture</vt:lpstr>
      <vt:lpstr>EVM 실행 모델</vt:lpstr>
      <vt:lpstr>가스 (Gas)</vt:lpstr>
      <vt:lpstr>EVM Example</vt:lpstr>
      <vt:lpstr>Ethereum JSON-RPC</vt:lpstr>
      <vt:lpstr>이더리움 JSON-RPC</vt:lpstr>
      <vt:lpstr>이더리움 JSON-RPC</vt:lpstr>
      <vt:lpstr>EVM [How to work]</vt:lpstr>
      <vt:lpstr>ECDSA</vt:lpstr>
      <vt:lpstr>RLP (Recursive Length Prefix)</vt:lpstr>
      <vt:lpstr>RLP (Recursive Length Prefix) Serialize</vt:lpstr>
      <vt:lpstr>RLP (Recursive Length Prefix) Serialize</vt:lpstr>
      <vt:lpstr>RLP (Recursive Length Prefix) Deserialize</vt:lpstr>
      <vt:lpstr>Contract ABI (Application Binary Interface)</vt:lpstr>
      <vt:lpstr>ABI 정적 타입(Static Type)</vt:lpstr>
      <vt:lpstr>ABI 정적 타입(Static Type) 예제</vt:lpstr>
      <vt:lpstr>ABI 동적(dynamic) Type</vt:lpstr>
      <vt:lpstr>ABI 동적(dynamic) Type</vt:lpstr>
      <vt:lpstr>ABI Encoding Specification</vt:lpstr>
      <vt:lpstr>ABI Encoding Example 1</vt:lpstr>
      <vt:lpstr>ABI Encoding Example 2</vt:lpstr>
      <vt:lpstr>ABI Encoding Example 3</vt:lpstr>
      <vt:lpstr>ABI Encoding Example 4</vt:lpstr>
      <vt:lpstr>ABI Encoding Specification</vt:lpstr>
      <vt:lpstr>트랜잭션 (Transaction) [ 황서(Yellow Paper), BERLIN VERSION 934279c – 2022-04-07 ]</vt:lpstr>
      <vt:lpstr>트랜잭션</vt:lpstr>
      <vt:lpstr>트랜잭션</vt:lpstr>
      <vt:lpstr>트랜잭션</vt:lpstr>
      <vt:lpstr>트랜잭션 Type 0 (Legacy, Frontier, #0, 2015-07-30 15:25:13 UTC)</vt:lpstr>
      <vt:lpstr>DoS</vt:lpstr>
      <vt:lpstr>트랜잭션 Type 1 (EIP-2930: Optinal Access List, Berlin Hardfork, #12,244,000, 2021-04-15 10:07:03 UTC)</vt:lpstr>
      <vt:lpstr>Gas Price</vt:lpstr>
      <vt:lpstr>Gas Price</vt:lpstr>
      <vt:lpstr>Gas Price [ Genesis ~ 2019-04-13 ]</vt:lpstr>
      <vt:lpstr>Gas Price</vt:lpstr>
      <vt:lpstr>PowerPoint 프레젠테이션</vt:lpstr>
      <vt:lpstr>Gas</vt:lpstr>
      <vt:lpstr>트랜잭션 Type 2 (EIP-1559: Fee market change for ETH 1.0 chain, London hardfor, #12,965,000, 2021-08-05 12:33:42 UTC)</vt:lpstr>
      <vt:lpstr>트랜잭션 생성 (Type 0)</vt:lpstr>
      <vt:lpstr>트랜잭션 서명 (Transaction Signing)</vt:lpstr>
      <vt:lpstr>트랜잭션 호출 (Transaction Request)</vt:lpstr>
      <vt:lpstr>트랜잭션 유효성 검사</vt:lpstr>
      <vt:lpstr>컨트랙트 배포 (Contract Deploy)</vt:lpstr>
      <vt:lpstr>블록 (Block)</vt:lpstr>
      <vt:lpstr>블록</vt:lpstr>
      <vt:lpstr>Bitcoin UTXO (Unspent Transaction Output)</vt:lpstr>
      <vt:lpstr>머클 트리 (Merkle Tree)</vt:lpstr>
      <vt:lpstr>바이너리 머클 트리 (Binary Merkle Tree)</vt:lpstr>
      <vt:lpstr>머클 증명 (Merkle Proof) [ 트랜잭션 위·변조 탐지 ]</vt:lpstr>
      <vt:lpstr>UTXO &amp; Merkle Tree</vt:lpstr>
      <vt:lpstr>이더리움 머클 트리(Ethereum merkle tree)</vt:lpstr>
      <vt:lpstr>Trie &amp; Patricia Trie</vt:lpstr>
      <vt:lpstr>확장 머클 패트리샤 트리 (MPT, Modified Merkle Patricia Tree (Trie))</vt:lpstr>
      <vt:lpstr>Merkle Patricia Trie [ Node (1/3) ]</vt:lpstr>
      <vt:lpstr>Merkle Patricia Trie [ HP Encoding (2/3) ]</vt:lpstr>
      <vt:lpstr>Merkle Patricia Trie [ Node Key, Node Value (3/3) ]</vt:lpstr>
      <vt:lpstr>Merkle Patricia Trie [ 이더리움 ]</vt:lpstr>
      <vt:lpstr>PowerPoint 프레젠테이션</vt:lpstr>
      <vt:lpstr>StorageTrie 스펙</vt:lpstr>
      <vt:lpstr>Bloom Filter</vt:lpstr>
      <vt:lpstr>PowerPoint 프레젠테이션</vt:lpstr>
      <vt:lpstr>Test Flow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김성부(Kim Seongbu)(moss0801)</dc:creator>
  <cp:lastModifiedBy>김성부(Kim Seongbu)(moss0801)</cp:lastModifiedBy>
  <cp:revision>3202</cp:revision>
  <cp:lastPrinted>2022-05-05T09:59:25Z</cp:lastPrinted>
  <dcterms:created xsi:type="dcterms:W3CDTF">2022-04-18T06:24:13Z</dcterms:created>
  <dcterms:modified xsi:type="dcterms:W3CDTF">2022-05-05T16:23:21Z</dcterms:modified>
</cp:coreProperties>
</file>