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60" r:id="rId5"/>
    <p:sldId id="266" r:id="rId6"/>
    <p:sldId id="268" r:id="rId7"/>
    <p:sldId id="263" r:id="rId8"/>
    <p:sldId id="264" r:id="rId9"/>
    <p:sldId id="265" r:id="rId10"/>
    <p:sldId id="262" r:id="rId11"/>
    <p:sldId id="272" r:id="rId12"/>
    <p:sldId id="269" r:id="rId13"/>
    <p:sldId id="270" r:id="rId14"/>
    <p:sldId id="273" r:id="rId15"/>
    <p:sldId id="271" r:id="rId16"/>
    <p:sldId id="257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EB"/>
    <a:srgbClr val="FFC700"/>
    <a:srgbClr val="DBAC7D"/>
    <a:srgbClr val="0071FF"/>
    <a:srgbClr val="EF296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8843" autoAdjust="0"/>
  </p:normalViewPr>
  <p:slideViewPr>
    <p:cSldViewPr snapToGrid="0" showGuides="1">
      <p:cViewPr>
        <p:scale>
          <a:sx n="140" d="100"/>
          <a:sy n="140" d="100"/>
        </p:scale>
        <p:origin x="102" y="102"/>
      </p:cViewPr>
      <p:guideLst>
        <p:guide orient="horz" pos="2160"/>
        <p:guide pos="3840"/>
        <p:guide pos="1912"/>
        <p:guide pos="57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</a:t>
            </a:r>
            <a:r>
              <a:rPr lang="en-US" altLang="ko-KR" dirty="0"/>
              <a:t>[ 10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 ]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46712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</a:t>
            </a:r>
            <a:r>
              <a:rPr lang="en-US" altLang="ko-KR" dirty="0"/>
              <a:t>[ 10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 ]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</a:t>
            </a:r>
            <a:r>
              <a:rPr lang="en-US" altLang="ko-KR" dirty="0"/>
              <a:t>[ mod (</a:t>
            </a:r>
            <a:r>
              <a:rPr lang="ko-KR" altLang="en-US" dirty="0" err="1"/>
              <a:t>모듈러</a:t>
            </a:r>
            <a:r>
              <a:rPr lang="en-US" altLang="ko-KR" dirty="0"/>
              <a:t>) </a:t>
            </a:r>
            <a:r>
              <a:rPr lang="ko-KR" altLang="en-US" dirty="0"/>
              <a:t>연산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(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함수가 서로 다른 </a:t>
                </a:r>
                <a:r>
                  <a:rPr lang="ko-KR" altLang="en-US" dirty="0" err="1">
                    <a:solidFill>
                      <a:srgbClr val="00C8EB"/>
                    </a:solidFill>
                  </a:rPr>
                  <a:t>입력값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[7,14]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에 대해 동일한 </a:t>
                </a:r>
                <a:r>
                  <a:rPr lang="ko-KR" altLang="en-US" dirty="0" err="1">
                    <a:solidFill>
                      <a:srgbClr val="00C8EB"/>
                    </a:solidFill>
                  </a:rPr>
                  <a:t>출력값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[0]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는 내는 상황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)</a:t>
                </a:r>
                <a:endParaRPr lang="en-US" altLang="ko-KR" dirty="0"/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</a:t>
            </a:r>
            <a:r>
              <a:rPr lang="en-US" altLang="ko-KR" dirty="0"/>
              <a:t>[ </a:t>
            </a:r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</a:t>
            </a:r>
            <a:r>
              <a:rPr lang="ko-KR" altLang="en-US" sz="1600" dirty="0" err="1"/>
              <a:t>입력값과의</a:t>
            </a:r>
            <a:r>
              <a:rPr lang="ko-KR" altLang="en-US" sz="1600" dirty="0"/>
              <a:t> 관계를 찾기 어려운 성질을 가지는 경우를 의미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찾는 것이 계산상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제 </a:t>
            </a:r>
            <a:r>
              <a:rPr lang="en-US" altLang="ko-KR" sz="1400" dirty="0"/>
              <a:t>1 </a:t>
            </a:r>
            <a:r>
              <a:rPr lang="ko-KR" altLang="en-US" sz="1400" dirty="0"/>
              <a:t>역상 공격에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성질은 일방향함수와 연관되어 있다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공격에 대해 안전해야 한다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찾는 것이 계산상 어려워야 한다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</a:t>
            </a:r>
            <a:r>
              <a:rPr lang="en-US" altLang="ko-KR" dirty="0"/>
              <a:t>[ </a:t>
            </a:r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  <a:r>
              <a:rPr lang="en-US" altLang="ko-KR" dirty="0"/>
              <a:t>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암호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/>
              <a:t>비대칭 암호화 </a:t>
            </a:r>
            <a:r>
              <a:rPr lang="en-US" altLang="ko-KR" dirty="0"/>
              <a:t>(</a:t>
            </a:r>
            <a:r>
              <a:rPr lang="ko-KR" altLang="en-US" dirty="0"/>
              <a:t>공개키 암호화</a:t>
            </a:r>
            <a:r>
              <a:rPr lang="en-US" altLang="ko-KR" dirty="0"/>
              <a:t>)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</a:t>
            </a:r>
            <a:r>
              <a:rPr lang="en-US" altLang="ko-KR" dirty="0"/>
              <a:t>[ </a:t>
            </a:r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6CA46-B3A5-4627-8446-B67BE1A3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9D3E0-3083-4DB8-95F3-D6ACEBB9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 err="1"/>
              <a:t>가나다라</a:t>
            </a:r>
            <a:endParaRPr lang="en-US" altLang="ko-KR" dirty="0"/>
          </a:p>
          <a:p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ko-KR" altLang="en-US" dirty="0"/>
              <a:t>목록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목록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1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8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2009-01-03 18:15 UTC, https://blockchair.com/bitcoin/block/0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90" y="1477383"/>
            <a:ext cx="3989403" cy="5188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06" y="154790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Chancellor on brink of second bailout for backs</a:t>
            </a:r>
            <a:br>
              <a:rPr lang="en-US" altLang="ko-KR" dirty="0"/>
            </a:br>
            <a:r>
              <a:rPr lang="ko-KR" altLang="en-US" sz="1600" dirty="0"/>
              <a:t>은행에 대한 두번째 구제금융에 임박한 재무장관</a:t>
            </a:r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 </a:t>
            </a:r>
            <a:r>
              <a:rPr lang="ko-KR" altLang="en-US" dirty="0" err="1"/>
              <a:t>이더리움</a:t>
            </a:r>
            <a:r>
              <a:rPr lang="ko-KR" altLang="en-US" dirty="0"/>
              <a:t> 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</a:t>
            </a:r>
            <a:r>
              <a:rPr lang="en-US" altLang="ko-KR" dirty="0" err="1"/>
              <a:t>Ehtereum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Smart Contract and Decentralized Application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스마트 </a:t>
            </a:r>
            <a:r>
              <a:rPr lang="ko-KR" altLang="en-US" b="1" dirty="0" err="1">
                <a:solidFill>
                  <a:schemeClr val="bg1"/>
                </a:solidFill>
              </a:rPr>
              <a:t>컨트랙트와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탈중앙화된</a:t>
            </a:r>
            <a:r>
              <a:rPr lang="ko-KR" altLang="en-US" b="1" dirty="0">
                <a:solidFill>
                  <a:schemeClr val="bg1"/>
                </a:solidFill>
              </a:rPr>
              <a:t> 어플리케이션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00C8EB"/>
                </a:solidFill>
              </a:rPr>
              <a:t>the first example of a digital asset</a:t>
            </a:r>
            <a:r>
              <a:rPr lang="en-US" altLang="ko-KR" sz="1600" dirty="0">
                <a:solidFill>
                  <a:srgbClr val="DBAC7D"/>
                </a:solidFill>
              </a:rPr>
              <a:t>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00C8EB"/>
                </a:solidFill>
              </a:rPr>
              <a:t>blockchain 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</a:t>
            </a:r>
            <a:r>
              <a:rPr lang="ko-KR" altLang="en-US" sz="1600" dirty="0">
                <a:solidFill>
                  <a:srgbClr val="00C8EB"/>
                </a:solidFill>
              </a:rPr>
              <a:t>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00C8EB"/>
                </a:solidFill>
              </a:rPr>
              <a:t>분산 합의 </a:t>
            </a:r>
            <a:r>
              <a:rPr lang="ko-KR" altLang="en-US" sz="1600" dirty="0" err="1">
                <a:solidFill>
                  <a:srgbClr val="00C8EB"/>
                </a:solidFill>
              </a:rPr>
              <a:t>수단으로서의</a:t>
            </a:r>
            <a:r>
              <a:rPr lang="ko-KR" altLang="en-US" sz="1600" dirty="0">
                <a:solidFill>
                  <a:srgbClr val="00C8EB"/>
                </a:solidFill>
              </a:rPr>
              <a:t> 블록체인 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create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DBAC7D"/>
                </a:solidFill>
              </a:rPr>
              <a:t>코딩 된 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/>
              <a:t>을 유저들이 작성할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71FF"/>
      </a:hlink>
      <a:folHlink>
        <a:srgbClr val="0071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1404</Words>
  <Application>Microsoft Office PowerPoint</Application>
  <PresentationFormat>와이드스크린</PresentationFormat>
  <Paragraphs>242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Blockchain?!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이더리움(Ehtereum)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준비 [ 10진수(decimal), 2진수(binary), 16진수(hex) ]</vt:lpstr>
      <vt:lpstr>준비 [ 10진수(decimal), 2진수(binary), 16진수(hex) ]</vt:lpstr>
      <vt:lpstr>준비 [ mod (모듈러) 연산 ]</vt:lpstr>
      <vt:lpstr>준비 [ 해시(Hash) 함수 ]</vt:lpstr>
      <vt:lpstr>준비 [ 해시(Hash) 함수 ]</vt:lpstr>
      <vt:lpstr>준비 [ 대칭키 암호, 비대칭 암호(공개키 암호) ]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147</cp:revision>
  <dcterms:created xsi:type="dcterms:W3CDTF">2022-04-18T06:24:13Z</dcterms:created>
  <dcterms:modified xsi:type="dcterms:W3CDTF">2022-04-18T15:02:01Z</dcterms:modified>
</cp:coreProperties>
</file>