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1" r:id="rId6"/>
    <p:sldId id="297" r:id="rId7"/>
    <p:sldId id="298" r:id="rId8"/>
    <p:sldId id="299" r:id="rId9"/>
    <p:sldId id="300" r:id="rId10"/>
    <p:sldId id="258" r:id="rId11"/>
    <p:sldId id="287" r:id="rId12"/>
    <p:sldId id="288" r:id="rId13"/>
    <p:sldId id="289" r:id="rId14"/>
    <p:sldId id="290" r:id="rId15"/>
    <p:sldId id="291" r:id="rId16"/>
    <p:sldId id="29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Presentation of shop app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93" y="490685"/>
            <a:ext cx="9520707" cy="5355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 Shop app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89260D1-D8F3-79D0-949F-9E330CB82F0F}"/>
              </a:ext>
            </a:extLst>
          </p:cNvPr>
          <p:cNvSpPr txBox="1">
            <a:spLocks/>
          </p:cNvSpPr>
          <p:nvPr/>
        </p:nvSpPr>
        <p:spPr>
          <a:xfrm>
            <a:off x="444500" y="2300242"/>
            <a:ext cx="8802531" cy="3688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Personal Profile Management</a:t>
            </a:r>
          </a:p>
          <a:p>
            <a:pPr marL="0" indent="0">
              <a:buNone/>
            </a:pPr>
            <a:r>
              <a:rPr lang="en-US" sz="2000" b="1" dirty="0"/>
              <a:t>"Users can personalize their shopping experience by managing their profile, viewing order history, and saving favorites."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Developer Info Page</a:t>
            </a:r>
          </a:p>
          <a:p>
            <a:pPr marL="0" indent="0">
              <a:buNone/>
            </a:pPr>
            <a:r>
              <a:rPr lang="en-US" sz="2000" b="1" dirty="0"/>
              <a:t>"Get to know the developer behind the app and explore the vision and motivation behind its creation."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4B240-5220-9439-5AD1-CA55D13E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0" y="758451"/>
            <a:ext cx="1905000" cy="1905000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8512F82-19A1-33DE-74D1-6B42AE6A35D6}"/>
              </a:ext>
            </a:extLst>
          </p:cNvPr>
          <p:cNvSpPr txBox="1">
            <a:spLocks/>
          </p:cNvSpPr>
          <p:nvPr/>
        </p:nvSpPr>
        <p:spPr>
          <a:xfrm>
            <a:off x="9890080" y="177800"/>
            <a:ext cx="2416578" cy="644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App</a:t>
            </a:r>
            <a:r>
              <a:rPr lang="en-US" sz="3200" dirty="0"/>
              <a:t> </a:t>
            </a:r>
            <a:r>
              <a:rPr lang="en-US" sz="3200" b="1" dirty="0"/>
              <a:t>logo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25D9E1D-D438-0E82-E63B-6A507D7D8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265"/>
            <a:ext cx="7115399" cy="68871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Features: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9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93" y="490685"/>
            <a:ext cx="9520707" cy="5355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Introducing  My Shop app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6"/>
            <a:ext cx="7128277" cy="39659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Your Gateway to Efficient Product Marketing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89260D1-D8F3-79D0-949F-9E330CB82F0F}"/>
              </a:ext>
            </a:extLst>
          </p:cNvPr>
          <p:cNvSpPr txBox="1">
            <a:spLocks/>
          </p:cNvSpPr>
          <p:nvPr/>
        </p:nvSpPr>
        <p:spPr>
          <a:xfrm>
            <a:off x="817987" y="2493425"/>
            <a:ext cx="6329787" cy="18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Content 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App logo</a:t>
            </a:r>
          </a:p>
          <a:p>
            <a:pPr marL="0" indent="0">
              <a:buNone/>
            </a:pPr>
            <a:r>
              <a:rPr lang="en-US" sz="2000" dirty="0"/>
              <a:t>     Tagline : "Discover, Shop, and Stay Updated!"</a:t>
            </a:r>
          </a:p>
          <a:p>
            <a:pPr marL="0" indent="0">
              <a:buNone/>
            </a:pPr>
            <a:r>
              <a:rPr lang="en-US" sz="2000" dirty="0"/>
              <a:t>     Visual of products or a mobile shopping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4B240-5220-9439-5AD1-CA55D13E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0" y="758451"/>
            <a:ext cx="1905000" cy="1905000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8512F82-19A1-33DE-74D1-6B42AE6A35D6}"/>
              </a:ext>
            </a:extLst>
          </p:cNvPr>
          <p:cNvSpPr txBox="1">
            <a:spLocks/>
          </p:cNvSpPr>
          <p:nvPr/>
        </p:nvSpPr>
        <p:spPr>
          <a:xfrm>
            <a:off x="9890080" y="177800"/>
            <a:ext cx="2416578" cy="644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App</a:t>
            </a:r>
            <a:r>
              <a:rPr lang="en-US" sz="3200" dirty="0"/>
              <a:t> </a:t>
            </a:r>
            <a:r>
              <a:rPr lang="en-US" sz="3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489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93" y="490685"/>
            <a:ext cx="9520707" cy="5355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Real-Time Product Updates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89260D1-D8F3-79D0-949F-9E330CB82F0F}"/>
              </a:ext>
            </a:extLst>
          </p:cNvPr>
          <p:cNvSpPr txBox="1">
            <a:spLocks/>
          </p:cNvSpPr>
          <p:nvPr/>
        </p:nvSpPr>
        <p:spPr>
          <a:xfrm>
            <a:off x="533400" y="1360084"/>
            <a:ext cx="9309100" cy="5320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Brief overview of how the API works: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sz="2000" b="1" dirty="0"/>
              <a:t>Step 1: App connects to the product database via API.</a:t>
            </a:r>
          </a:p>
          <a:p>
            <a:pPr marL="0" indent="0">
              <a:buNone/>
            </a:pPr>
            <a:r>
              <a:rPr lang="en-US" sz="2000" b="1" dirty="0"/>
              <a:t>        Step 2: Products are fetched and displayed in real-time.</a:t>
            </a:r>
          </a:p>
          <a:p>
            <a:pPr marL="0" indent="0">
              <a:buNone/>
            </a:pPr>
            <a:r>
              <a:rPr lang="en-US" sz="2000" b="1" dirty="0"/>
              <a:t>        Step 3: Users receive the latest product details instantly.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Benefits of API integration: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sz="2000" b="1" dirty="0"/>
              <a:t>Always up-to-date product listings</a:t>
            </a:r>
          </a:p>
          <a:p>
            <a:pPr marL="0" indent="0">
              <a:buNone/>
            </a:pPr>
            <a:r>
              <a:rPr lang="en-US" sz="2000" b="1" dirty="0"/>
              <a:t>        Improved user experience through real-time updates</a:t>
            </a:r>
          </a:p>
          <a:p>
            <a:pPr marL="0" indent="0">
              <a:buNone/>
            </a:pPr>
            <a:r>
              <a:rPr lang="en-US" sz="2000" b="1" dirty="0"/>
              <a:t>        Scalable and flexible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4B240-5220-9439-5AD1-CA55D13E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0" y="758451"/>
            <a:ext cx="1905000" cy="1905000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8512F82-19A1-33DE-74D1-6B42AE6A35D6}"/>
              </a:ext>
            </a:extLst>
          </p:cNvPr>
          <p:cNvSpPr txBox="1">
            <a:spLocks/>
          </p:cNvSpPr>
          <p:nvPr/>
        </p:nvSpPr>
        <p:spPr>
          <a:xfrm>
            <a:off x="9890080" y="177800"/>
            <a:ext cx="2416578" cy="644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App</a:t>
            </a:r>
            <a:r>
              <a:rPr lang="en-US" sz="3200" dirty="0"/>
              <a:t> </a:t>
            </a:r>
            <a:r>
              <a:rPr lang="en-US" sz="3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358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93" y="490685"/>
            <a:ext cx="9520707" cy="5355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My Shop app Simplifies Shopping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89260D1-D8F3-79D0-949F-9E330CB82F0F}"/>
              </a:ext>
            </a:extLst>
          </p:cNvPr>
          <p:cNvSpPr txBox="1">
            <a:spLocks/>
          </p:cNvSpPr>
          <p:nvPr/>
        </p:nvSpPr>
        <p:spPr>
          <a:xfrm>
            <a:off x="533400" y="1360084"/>
            <a:ext cx="10027276" cy="5320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/>
              <a:t>Step 1: Download the app</a:t>
            </a:r>
          </a:p>
          <a:p>
            <a:pPr marL="0" indent="0">
              <a:buNone/>
            </a:pPr>
            <a:r>
              <a:rPr lang="en-US" sz="2400" b="1" dirty="0"/>
              <a:t>Step 2: Browse the welcome page</a:t>
            </a:r>
          </a:p>
          <a:p>
            <a:pPr marL="0" indent="0">
              <a:buNone/>
            </a:pPr>
            <a:r>
              <a:rPr lang="en-US" sz="2400" b="1" dirty="0"/>
              <a:t>Step 3: Explore products and categories using the real-time API</a:t>
            </a:r>
          </a:p>
          <a:p>
            <a:pPr marL="0" indent="0">
              <a:buNone/>
            </a:pPr>
            <a:r>
              <a:rPr lang="en-US" sz="2400" b="1" dirty="0"/>
              <a:t>Step 4: Save favorite products and manage your profile</a:t>
            </a:r>
          </a:p>
          <a:p>
            <a:pPr marL="0" indent="0">
              <a:buNone/>
            </a:pPr>
            <a:r>
              <a:rPr lang="en-US" sz="2400" b="1" dirty="0"/>
              <a:t>Step 5: Get to know the developer 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4B240-5220-9439-5AD1-CA55D13E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0" y="758451"/>
            <a:ext cx="1905000" cy="1905000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8512F82-19A1-33DE-74D1-6B42AE6A35D6}"/>
              </a:ext>
            </a:extLst>
          </p:cNvPr>
          <p:cNvSpPr txBox="1">
            <a:spLocks/>
          </p:cNvSpPr>
          <p:nvPr/>
        </p:nvSpPr>
        <p:spPr>
          <a:xfrm>
            <a:off x="9890080" y="177800"/>
            <a:ext cx="2416578" cy="644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App</a:t>
            </a:r>
            <a:r>
              <a:rPr lang="en-US" sz="3200" dirty="0"/>
              <a:t> </a:t>
            </a:r>
            <a:r>
              <a:rPr lang="en-US" sz="3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18579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546" y="1716841"/>
            <a:ext cx="5240403" cy="1429941"/>
          </a:xfrm>
        </p:spPr>
        <p:txBody>
          <a:bodyPr/>
          <a:lstStyle/>
          <a:p>
            <a:r>
              <a:rPr lang="en-US" sz="6000" dirty="0"/>
              <a:t>Thank You for Your Time</a:t>
            </a:r>
            <a:endParaRPr lang="en-GB" sz="6000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D80E0E2-8858-5AC2-A019-D890409272B2}"/>
              </a:ext>
            </a:extLst>
          </p:cNvPr>
          <p:cNvSpPr txBox="1">
            <a:spLocks/>
          </p:cNvSpPr>
          <p:nvPr/>
        </p:nvSpPr>
        <p:spPr>
          <a:xfrm>
            <a:off x="5234546" y="4871616"/>
            <a:ext cx="5578118" cy="53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var(--identity-gm3-migration-body1-font)"/>
              </a:rPr>
              <a:t>mossadbdalal317</a:t>
            </a:r>
            <a:r>
              <a:rPr lang="en-US" sz="2800" i="0" dirty="0">
                <a:solidFill>
                  <a:schemeClr val="tx1"/>
                </a:solidFill>
                <a:effectLst/>
                <a:latin typeface="var(--identity-gm3-migration-body1-font)"/>
              </a:rPr>
              <a:t>@gmail.com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8399A28A-9E50-ADA3-C1A6-5FCE3F3C2FFD}"/>
              </a:ext>
            </a:extLst>
          </p:cNvPr>
          <p:cNvSpPr txBox="1">
            <a:spLocks/>
          </p:cNvSpPr>
          <p:nvPr/>
        </p:nvSpPr>
        <p:spPr>
          <a:xfrm>
            <a:off x="5242999" y="4165122"/>
            <a:ext cx="5578118" cy="53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Mossad </a:t>
            </a:r>
            <a:r>
              <a:rPr lang="en-US" sz="2400" dirty="0" err="1">
                <a:solidFill>
                  <a:schemeClr val="tx1"/>
                </a:solidFill>
              </a:rPr>
              <a:t>AbdElAal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mossad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AAA6C5-5F8C-D138-AF73-103B9AC33D54}"/>
              </a:ext>
            </a:extLst>
          </p:cNvPr>
          <p:cNvSpPr txBox="1">
            <a:spLocks/>
          </p:cNvSpPr>
          <p:nvPr/>
        </p:nvSpPr>
        <p:spPr>
          <a:xfrm>
            <a:off x="5242999" y="5718993"/>
            <a:ext cx="6566928" cy="789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/>
            <a:r>
              <a:rPr lang="en-US" sz="2400" i="0" dirty="0">
                <a:solidFill>
                  <a:schemeClr val="tx1"/>
                </a:solidFill>
                <a:effectLst/>
                <a:latin typeface="var(--artdeco-typography-ar)"/>
              </a:rPr>
              <a:t>www.linkedin.com/in/mossad-abdelaal-8109a1236</a:t>
            </a:r>
          </a:p>
          <a:p>
            <a:br>
              <a:rPr lang="en-US" sz="900" dirty="0"/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8528F0EE-5682-A798-BB50-C7261FBD6808}"/>
              </a:ext>
            </a:extLst>
          </p:cNvPr>
          <p:cNvSpPr txBox="1">
            <a:spLocks/>
          </p:cNvSpPr>
          <p:nvPr/>
        </p:nvSpPr>
        <p:spPr>
          <a:xfrm>
            <a:off x="3476934" y="4165122"/>
            <a:ext cx="1388191" cy="53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400" dirty="0"/>
              <a:t>Name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: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3627ABFA-452C-5391-305B-E29A4EB61AEE}"/>
              </a:ext>
            </a:extLst>
          </p:cNvPr>
          <p:cNvSpPr txBox="1">
            <a:spLocks/>
          </p:cNvSpPr>
          <p:nvPr/>
        </p:nvSpPr>
        <p:spPr>
          <a:xfrm>
            <a:off x="3476934" y="5578064"/>
            <a:ext cx="1671166" cy="53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400" dirty="0" err="1"/>
              <a:t>linkedin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: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4CE864E-F85C-1E26-8F1D-D5FE3A2BC4A8}"/>
              </a:ext>
            </a:extLst>
          </p:cNvPr>
          <p:cNvSpPr txBox="1">
            <a:spLocks/>
          </p:cNvSpPr>
          <p:nvPr/>
        </p:nvSpPr>
        <p:spPr>
          <a:xfrm>
            <a:off x="3476935" y="4871616"/>
            <a:ext cx="1388191" cy="53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400" dirty="0"/>
              <a:t>Email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Screens</a:t>
            </a:r>
          </a:p>
        </p:txBody>
      </p:sp>
    </p:spTree>
    <p:extLst>
      <p:ext uri="{BB962C8B-B14F-4D97-AF65-F5344CB8AC3E}">
        <p14:creationId xmlns:p14="http://schemas.microsoft.com/office/powerpoint/2010/main" val="40057795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2FD323-F8B2-DDF7-6BED-93020177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35" y="1294324"/>
            <a:ext cx="1970470" cy="4269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0B29B4-BAEB-8A6A-4BF3-3C8785B9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806" y="1294324"/>
            <a:ext cx="1970470" cy="4269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EF3F2-05FF-FE38-658E-DFC569DE4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496" y="1294327"/>
            <a:ext cx="1970469" cy="4269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880136-BC83-0BF0-E0D2-7632565E8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456" y="1294324"/>
            <a:ext cx="1970470" cy="42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46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6568B-8B99-1347-86FE-2492A23A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96" y="1026463"/>
            <a:ext cx="2217727" cy="4805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A60441-48F9-572D-87A2-F95ECED1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66" y="1026463"/>
            <a:ext cx="2217726" cy="48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585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E39B0-410D-13CA-B956-E8CE4EDA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071" y="888996"/>
            <a:ext cx="2370705" cy="5136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E0EE1-604A-5AD8-4E84-91BE93AA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124" y="888999"/>
            <a:ext cx="2370704" cy="5136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BF276-69B1-E758-917B-12006EA8F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176" y="888999"/>
            <a:ext cx="2370704" cy="51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11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B71E1-F935-B403-6D16-33720E1B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07" y="737314"/>
            <a:ext cx="2484633" cy="5383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1096D-56C8-736E-CA01-1DFDCD644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605" y="737314"/>
            <a:ext cx="2484633" cy="53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058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10" y="490685"/>
            <a:ext cx="9520707" cy="5355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Introducing  My Shop app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6"/>
            <a:ext cx="7128277" cy="39659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Your Gateway to Efficient Product Marketing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89260D1-D8F3-79D0-949F-9E330CB82F0F}"/>
              </a:ext>
            </a:extLst>
          </p:cNvPr>
          <p:cNvSpPr txBox="1">
            <a:spLocks/>
          </p:cNvSpPr>
          <p:nvPr/>
        </p:nvSpPr>
        <p:spPr>
          <a:xfrm>
            <a:off x="817987" y="2493425"/>
            <a:ext cx="6329787" cy="18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Content 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App logo</a:t>
            </a:r>
          </a:p>
          <a:p>
            <a:pPr marL="0" indent="0">
              <a:buNone/>
            </a:pPr>
            <a:r>
              <a:rPr lang="en-US" sz="2000" dirty="0"/>
              <a:t>     Tagline : "Discover, Shop, and Stay Updated!"</a:t>
            </a:r>
          </a:p>
          <a:p>
            <a:pPr marL="0" indent="0">
              <a:buNone/>
            </a:pPr>
            <a:r>
              <a:rPr lang="en-US" sz="2000" dirty="0"/>
              <a:t>     Visual of products or a mobile shopping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4B240-5220-9439-5AD1-CA55D13E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0" y="758451"/>
            <a:ext cx="1905000" cy="1905000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8512F82-19A1-33DE-74D1-6B42AE6A35D6}"/>
              </a:ext>
            </a:extLst>
          </p:cNvPr>
          <p:cNvSpPr txBox="1">
            <a:spLocks/>
          </p:cNvSpPr>
          <p:nvPr/>
        </p:nvSpPr>
        <p:spPr>
          <a:xfrm>
            <a:off x="9890080" y="177800"/>
            <a:ext cx="2416578" cy="644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App</a:t>
            </a:r>
            <a:r>
              <a:rPr lang="en-US" sz="3200" dirty="0"/>
              <a:t> </a:t>
            </a:r>
            <a:r>
              <a:rPr lang="en-US" sz="3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25" y="490685"/>
            <a:ext cx="9520707" cy="5355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About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 Shop app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89260D1-D8F3-79D0-949F-9E330CB82F0F}"/>
              </a:ext>
            </a:extLst>
          </p:cNvPr>
          <p:cNvSpPr txBox="1">
            <a:spLocks/>
          </p:cNvSpPr>
          <p:nvPr/>
        </p:nvSpPr>
        <p:spPr>
          <a:xfrm>
            <a:off x="444500" y="1710951"/>
            <a:ext cx="8448541" cy="4288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My shop app is a cutting-edge mobile application designed to showcase marketing products seamlessly. With a user-friendly interface and real-time product updates via API integration, users can explore a variety of products across different categories."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4B240-5220-9439-5AD1-CA55D13E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0" y="758451"/>
            <a:ext cx="1905000" cy="1905000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8512F82-19A1-33DE-74D1-6B42AE6A35D6}"/>
              </a:ext>
            </a:extLst>
          </p:cNvPr>
          <p:cNvSpPr txBox="1">
            <a:spLocks/>
          </p:cNvSpPr>
          <p:nvPr/>
        </p:nvSpPr>
        <p:spPr>
          <a:xfrm>
            <a:off x="9890080" y="177800"/>
            <a:ext cx="2416578" cy="644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App</a:t>
            </a:r>
            <a:r>
              <a:rPr lang="en-US" sz="3200" dirty="0"/>
              <a:t> </a:t>
            </a:r>
            <a:r>
              <a:rPr lang="en-US" sz="3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9364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10" y="490685"/>
            <a:ext cx="9520707" cy="5355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 Shop app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89260D1-D8F3-79D0-949F-9E330CB82F0F}"/>
              </a:ext>
            </a:extLst>
          </p:cNvPr>
          <p:cNvSpPr txBox="1">
            <a:spLocks/>
          </p:cNvSpPr>
          <p:nvPr/>
        </p:nvSpPr>
        <p:spPr>
          <a:xfrm>
            <a:off x="321793" y="2304678"/>
            <a:ext cx="10173058" cy="3779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API-Driven Product Display</a:t>
            </a:r>
          </a:p>
          <a:p>
            <a:pPr marL="0" indent="0">
              <a:buNone/>
            </a:pPr>
            <a:r>
              <a:rPr lang="en-US" sz="2000" b="1" dirty="0"/>
              <a:t>"Products are updated in real-time from the server, ensuring users always see the latest inventory."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Dynamic Categories</a:t>
            </a:r>
          </a:p>
          <a:p>
            <a:pPr marL="0" indent="0">
              <a:buNone/>
            </a:pPr>
            <a:r>
              <a:rPr lang="en-US" sz="2000" b="1" dirty="0"/>
              <a:t>"Browse through diverse product categories to find exactly what you need with ease."</a:t>
            </a:r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4B240-5220-9439-5AD1-CA55D13E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0" y="758451"/>
            <a:ext cx="1905000" cy="1905000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8512F82-19A1-33DE-74D1-6B42AE6A35D6}"/>
              </a:ext>
            </a:extLst>
          </p:cNvPr>
          <p:cNvSpPr txBox="1">
            <a:spLocks/>
          </p:cNvSpPr>
          <p:nvPr/>
        </p:nvSpPr>
        <p:spPr>
          <a:xfrm>
            <a:off x="9890080" y="177800"/>
            <a:ext cx="2416578" cy="644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App</a:t>
            </a:r>
            <a:r>
              <a:rPr lang="en-US" sz="3200" dirty="0"/>
              <a:t> </a:t>
            </a:r>
            <a:r>
              <a:rPr lang="en-US" sz="3200" b="1" dirty="0"/>
              <a:t>logo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BA1710E-6032-F9DE-4DB8-49B5E6A40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265"/>
            <a:ext cx="7115399" cy="68871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Features: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751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1553</TotalTime>
  <Words>384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var(--artdeco-typography-ar)</vt:lpstr>
      <vt:lpstr>var(--identity-gm3-migration-body1-font)</vt:lpstr>
      <vt:lpstr>Office Theme</vt:lpstr>
      <vt:lpstr>ITI Project</vt:lpstr>
      <vt:lpstr>Screens</vt:lpstr>
      <vt:lpstr>PowerPoint Presentation</vt:lpstr>
      <vt:lpstr>PowerPoint Presentation</vt:lpstr>
      <vt:lpstr>PowerPoint Presentation</vt:lpstr>
      <vt:lpstr>PowerPoint Presentation</vt:lpstr>
      <vt:lpstr>Introducing  My Shop app</vt:lpstr>
      <vt:lpstr>About My Shop app</vt:lpstr>
      <vt:lpstr>Why My Shop app</vt:lpstr>
      <vt:lpstr>Why My Shop app</vt:lpstr>
      <vt:lpstr>Introducing  My Shop app</vt:lpstr>
      <vt:lpstr>Real-Time Product Updates</vt:lpstr>
      <vt:lpstr>How My Shop app Simplifies Shopping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eng.mossad.2021@outlook.com</dc:creator>
  <cp:lastModifiedBy>eng.mossad.2021@outlook.com</cp:lastModifiedBy>
  <cp:revision>2</cp:revision>
  <dcterms:created xsi:type="dcterms:W3CDTF">2024-09-08T19:29:06Z</dcterms:created>
  <dcterms:modified xsi:type="dcterms:W3CDTF">2024-09-11T03:32:52Z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