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0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33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3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4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04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9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7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453FA-4990-429A-8DDC-2E154D9ED61F}" type="datetimeFigureOut">
              <a:rPr lang="en-US" smtClean="0"/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C203F-3595-4821-9D82-32C1E45D8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5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037" y="400050"/>
            <a:ext cx="7781925" cy="6057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995512" y="5091763"/>
            <a:ext cx="413886" cy="375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289406" y="2358189"/>
            <a:ext cx="12416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typo appears every </a:t>
            </a:r>
            <a:r>
              <a:rPr lang="en-US" smtClean="0"/>
              <a:t>time this hint comes 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9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395287"/>
            <a:ext cx="7762875" cy="606742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7680960" y="5034011"/>
            <a:ext cx="413886" cy="375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400050"/>
            <a:ext cx="7791450" cy="60579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206240" y="5698155"/>
            <a:ext cx="413886" cy="3753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1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Norman, Marie K</dc:creator>
  <cp:lastModifiedBy>Norman, Marie K</cp:lastModifiedBy>
  <cp:revision>2</cp:revision>
  <dcterms:created xsi:type="dcterms:W3CDTF">2018-05-09T13:07:46Z</dcterms:created>
  <dcterms:modified xsi:type="dcterms:W3CDTF">2018-05-09T13:12:55Z</dcterms:modified>
</cp:coreProperties>
</file>