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10363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404622" y="1575916"/>
            <a:ext cx="1666500" cy="61996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659058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1873200"/>
            <a:ext cx="50398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4" idx="1"/>
          </p:cNvCxnSpPr>
          <p:nvPr/>
        </p:nvCxnSpPr>
        <p:spPr>
          <a:xfrm>
            <a:off x="1606375" y="2971100"/>
            <a:ext cx="1811988" cy="9631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8" idx="1"/>
          </p:cNvCxnSpPr>
          <p:nvPr/>
        </p:nvCxnSpPr>
        <p:spPr>
          <a:xfrm>
            <a:off x="3418363" y="1873200"/>
            <a:ext cx="499637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>
            <a:off x="6967058" y="1873200"/>
            <a:ext cx="43756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85F8FAC-031C-36F3-1DDE-074CC0F3AD81}"/>
              </a:ext>
            </a:extLst>
          </p:cNvPr>
          <p:cNvSpPr/>
          <p:nvPr/>
        </p:nvSpPr>
        <p:spPr>
          <a:xfrm>
            <a:off x="3418363" y="3635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i="0" dirty="0">
                <a:solidFill>
                  <a:srgbClr val="0B0B0B"/>
                </a:solidFill>
                <a:effectLst/>
                <a:latin typeface="+mj-lt"/>
              </a:rPr>
              <a:t>Infrastructure as code compliance scanning</a:t>
            </a:r>
            <a:endParaRPr sz="1000" dirty="0">
              <a:latin typeface="+mj-lt"/>
            </a:endParaRPr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F8B5E2E6-702A-D09B-BA10-84A043B18AFE}"/>
              </a:ext>
            </a:extLst>
          </p:cNvPr>
          <p:cNvSpPr/>
          <p:nvPr/>
        </p:nvSpPr>
        <p:spPr>
          <a:xfrm>
            <a:off x="3918000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rgbClr val="0B0B0B"/>
                </a:solidFill>
                <a:effectLst/>
                <a:latin typeface="+mj-lt"/>
              </a:rPr>
              <a:t>AMI or container image scanning</a:t>
            </a:r>
            <a:endParaRPr sz="1000" dirty="0">
              <a:latin typeface="+mj-lt"/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2879FEC8-40C0-5CAD-5EB1-6CEC27191350}"/>
              </a:ext>
            </a:extLst>
          </p:cNvPr>
          <p:cNvSpPr/>
          <p:nvPr/>
        </p:nvSpPr>
        <p:spPr>
          <a:xfrm>
            <a:off x="7758617" y="296123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rgbClr val="0B0B0B"/>
                </a:solidFill>
                <a:effectLst/>
                <a:latin typeface="+mj-lt"/>
              </a:rPr>
              <a:t>Post-deployment compliance scanning</a:t>
            </a:r>
            <a:endParaRPr sz="1000" dirty="0">
              <a:latin typeface="+mj-lt"/>
            </a:endParaRPr>
          </a:p>
        </p:txBody>
      </p:sp>
      <p:cxnSp>
        <p:nvCxnSpPr>
          <p:cNvPr id="19" name="Google Shape;62;p13">
            <a:extLst>
              <a:ext uri="{FF2B5EF4-FFF2-40B4-BE49-F238E27FC236}">
                <a16:creationId xmlns:a16="http://schemas.microsoft.com/office/drawing/2014/main" id="{CD1C69A1-63DE-2E42-15B9-DDE43E41107D}"/>
              </a:ext>
            </a:extLst>
          </p:cNvPr>
          <p:cNvCxnSpPr>
            <a:cxnSpLocks/>
            <a:stCxn id="55" idx="2"/>
            <a:endCxn id="16" idx="0"/>
          </p:cNvCxnSpPr>
          <p:nvPr/>
        </p:nvCxnSpPr>
        <p:spPr>
          <a:xfrm rot="16200000" flipH="1">
            <a:off x="7942569" y="2491186"/>
            <a:ext cx="765350" cy="1747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60;p13">
            <a:extLst>
              <a:ext uri="{FF2B5EF4-FFF2-40B4-BE49-F238E27FC236}">
                <a16:creationId xmlns:a16="http://schemas.microsoft.com/office/drawing/2014/main" id="{96518511-854E-E65F-6770-AFB3FA0E7E98}"/>
              </a:ext>
            </a:extLst>
          </p:cNvPr>
          <p:cNvCxnSpPr>
            <a:cxnSpLocks/>
            <a:stCxn id="4" idx="3"/>
            <a:endCxn id="56" idx="2"/>
          </p:cNvCxnSpPr>
          <p:nvPr/>
        </p:nvCxnSpPr>
        <p:spPr>
          <a:xfrm flipV="1">
            <a:off x="4726363" y="2172000"/>
            <a:ext cx="1586695" cy="17622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1;p13">
            <a:extLst>
              <a:ext uri="{FF2B5EF4-FFF2-40B4-BE49-F238E27FC236}">
                <a16:creationId xmlns:a16="http://schemas.microsoft.com/office/drawing/2014/main" id="{394E6376-D32A-5F2F-5204-850B1013E9AF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5226000" y="1873200"/>
            <a:ext cx="43305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Võ Trúc Quỳnh</dc:creator>
  <cp:lastModifiedBy>Cao Võ Trúc Quỳnh</cp:lastModifiedBy>
  <cp:revision>1</cp:revision>
  <dcterms:modified xsi:type="dcterms:W3CDTF">2023-06-04T15:54:31Z</dcterms:modified>
</cp:coreProperties>
</file>