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229C45E-4BF9-4476-9EF0-37C601FE6790}">
          <p14:sldIdLst>
            <p14:sldId id="256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bschnitt ohne Titel" id="{3DC2A8EC-5571-43D4-8C6D-6562F50C3344}">
          <p14:sldIdLst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D6B6"/>
    <a:srgbClr val="F9AB6B"/>
    <a:srgbClr val="FF9D1A"/>
    <a:srgbClr val="4AA03D"/>
    <a:srgbClr val="000000"/>
    <a:srgbClr val="EDA8A8"/>
    <a:srgbClr val="76B82A"/>
    <a:srgbClr val="FF010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280" autoAdjust="0"/>
  </p:normalViewPr>
  <p:slideViewPr>
    <p:cSldViewPr snapToGrid="0" snapToObjects="1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DF208-B631-45CB-A04F-34F86332A5BF}" type="datetimeFigureOut">
              <a:rPr lang="de-DE" smtClean="0"/>
              <a:pPr/>
              <a:t>20.01.2017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4ABE-591B-4EDF-925E-747FA65C4E0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24636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9E3E7-38C6-4A63-BC22-EAA64A85ABCF}" type="datetimeFigureOut">
              <a:rPr lang="de-DE" smtClean="0"/>
              <a:pPr/>
              <a:t>20.01.2017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5723A-ED86-4FD1-B71E-D134761180D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2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723A-ED86-4FD1-B71E-D134761180D3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73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685800" y="2702039"/>
            <a:ext cx="7772400" cy="14700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-118542" y="4335834"/>
            <a:ext cx="8604607" cy="999049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39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429301" y="0"/>
            <a:ext cx="5036024" cy="8220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rgbClr val="76B82A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457200" y="1188721"/>
            <a:ext cx="8229600" cy="4937446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+mj-lt"/>
              </a:defRPr>
            </a:lvl1pPr>
            <a:lvl2pPr marL="622300" indent="-285750"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j-lt"/>
              </a:defRPr>
            </a:lvl2pPr>
            <a:lvl3pPr marL="893763" indent="-228600">
              <a:defRPr sz="2100">
                <a:solidFill>
                  <a:schemeClr val="tx1"/>
                </a:solidFill>
                <a:latin typeface="+mj-lt"/>
              </a:defRPr>
            </a:lvl3pPr>
            <a:lvl4pPr marL="1163638" indent="-228600"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j-lt"/>
              </a:defRPr>
            </a:lvl4pPr>
            <a:lvl5pPr marL="1525588" indent="-342900">
              <a:buFont typeface="Arial" pitchFamily="34" charset="0"/>
              <a:buChar char="•"/>
              <a:defRPr sz="17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19860" y="6424589"/>
            <a:ext cx="666940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0A92131-FD3C-4613-AF0B-B3C34237D0BE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2459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3219896D-EF0E-455D-B29A-26B22D3BA9C7}" type="datetime1">
              <a:rPr lang="de-DE" smtClean="0"/>
              <a:t>20.01.2017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42459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7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457201" y="1197864"/>
            <a:ext cx="4044462" cy="492830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500">
                <a:solidFill>
                  <a:schemeClr val="tx1"/>
                </a:solidFill>
                <a:latin typeface="+mj-lt"/>
              </a:defRPr>
            </a:lvl1pPr>
            <a:lvl2pPr marL="622300" indent="-285750"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j-lt"/>
              </a:defRPr>
            </a:lvl2pPr>
            <a:lvl3pPr marL="804863" indent="-228600"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+mj-lt"/>
              </a:defRPr>
            </a:lvl3pPr>
            <a:lvl4pPr marL="1073150" indent="-228600"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j-lt"/>
              </a:defRPr>
            </a:lvl4pPr>
            <a:lvl5pPr marL="1341438" indent="-228600">
              <a:buFont typeface="Arial" pitchFamily="34" charset="0"/>
              <a:buChar char="•"/>
              <a:defRPr sz="1700">
                <a:solidFill>
                  <a:schemeClr val="tx1"/>
                </a:solidFill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4625830" y="1197865"/>
            <a:ext cx="4044462" cy="492830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500">
                <a:solidFill>
                  <a:schemeClr val="tx1"/>
                </a:solidFill>
                <a:latin typeface="+mj-lt"/>
              </a:defRPr>
            </a:lvl1pPr>
            <a:lvl2pPr marL="622300" indent="-285750"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j-lt"/>
              </a:defRPr>
            </a:lvl2pPr>
            <a:lvl3pPr marL="804863" indent="-228600"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+mj-lt"/>
              </a:defRPr>
            </a:lvl3pPr>
            <a:lvl4pPr marL="1073150" indent="-228600"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j-lt"/>
              </a:defRPr>
            </a:lvl4pPr>
            <a:lvl5pPr marL="1341438" indent="-228600">
              <a:buFont typeface="Arial" pitchFamily="34" charset="0"/>
              <a:buChar char="•"/>
              <a:defRPr sz="1700">
                <a:solidFill>
                  <a:schemeClr val="tx1"/>
                </a:solidFill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429301" y="0"/>
            <a:ext cx="5036024" cy="8220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solidFill>
                  <a:srgbClr val="76B82A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19860" y="6492875"/>
            <a:ext cx="66694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D0A92131-FD3C-4613-AF0B-B3C34237D0BE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2459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7123B55-364A-4463-BBDC-CD584A526C17}" type="datetime1">
              <a:rPr lang="de-DE" smtClean="0"/>
              <a:t>20.01.2017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42459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91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457201" y="2060851"/>
            <a:ext cx="3317173" cy="4065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 typeface="Arial" pitchFamily="34" charset="0"/>
              <a:buNone/>
              <a:defRPr sz="1900">
                <a:solidFill>
                  <a:schemeClr val="tx1"/>
                </a:solidFill>
                <a:latin typeface="+mj-lt"/>
              </a:defRPr>
            </a:lvl1pPr>
            <a:lvl2pPr marL="336550" indent="0">
              <a:buFont typeface="Arial" pitchFamily="34" charset="0"/>
              <a:buNone/>
              <a:defRPr sz="2300">
                <a:solidFill>
                  <a:schemeClr val="bg1"/>
                </a:solidFill>
                <a:latin typeface="Century Gothic" pitchFamily="34" charset="0"/>
              </a:defRPr>
            </a:lvl2pPr>
            <a:lvl3pPr marL="576263" indent="0">
              <a:buFont typeface="Arial" pitchFamily="34" charset="0"/>
              <a:buNone/>
              <a:defRPr sz="2100">
                <a:solidFill>
                  <a:schemeClr val="bg1"/>
                </a:solidFill>
                <a:latin typeface="Century Gothic" pitchFamily="34" charset="0"/>
              </a:defRPr>
            </a:lvl3pPr>
            <a:lvl4pPr marL="844550" indent="0">
              <a:buFont typeface="Arial" pitchFamily="34" charset="0"/>
              <a:buNone/>
              <a:defRPr sz="1900">
                <a:solidFill>
                  <a:schemeClr val="bg1"/>
                </a:solidFill>
                <a:latin typeface="Century Gothic" pitchFamily="34" charset="0"/>
              </a:defRPr>
            </a:lvl4pPr>
            <a:lvl5pPr marL="1112838" indent="0">
              <a:buFont typeface="Arial" pitchFamily="34" charset="0"/>
              <a:buNone/>
              <a:defRPr sz="1700">
                <a:solidFill>
                  <a:schemeClr val="bg1"/>
                </a:solidFill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3907311" y="1196754"/>
            <a:ext cx="4762980" cy="492941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500">
                <a:solidFill>
                  <a:schemeClr val="tx1"/>
                </a:solidFill>
                <a:latin typeface="+mj-lt"/>
              </a:defRPr>
            </a:lvl1pPr>
            <a:lvl2pPr marL="622300" indent="-285750">
              <a:buFont typeface="Arial" pitchFamily="34" charset="0"/>
              <a:buChar char="•"/>
              <a:defRPr sz="2300">
                <a:solidFill>
                  <a:schemeClr val="tx1"/>
                </a:solidFill>
                <a:latin typeface="+mj-lt"/>
              </a:defRPr>
            </a:lvl2pPr>
            <a:lvl3pPr marL="804863" indent="-228600"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+mj-lt"/>
              </a:defRPr>
            </a:lvl3pPr>
            <a:lvl4pPr marL="1073150" indent="-228600">
              <a:buFont typeface="Arial" pitchFamily="34" charset="0"/>
              <a:buChar char="•"/>
              <a:defRPr sz="1900">
                <a:solidFill>
                  <a:schemeClr val="tx1"/>
                </a:solidFill>
                <a:latin typeface="+mj-lt"/>
              </a:defRPr>
            </a:lvl4pPr>
            <a:lvl5pPr marL="1341438" indent="-228600">
              <a:buFont typeface="Arial" pitchFamily="34" charset="0"/>
              <a:buChar char="•"/>
              <a:defRPr sz="1700">
                <a:solidFill>
                  <a:schemeClr val="tx1"/>
                </a:solidFill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/>
          <p:cNvSpPr txBox="1">
            <a:spLocks/>
          </p:cNvSpPr>
          <p:nvPr userDrawn="1"/>
        </p:nvSpPr>
        <p:spPr>
          <a:xfrm>
            <a:off x="457201" y="1196751"/>
            <a:ext cx="3317172" cy="864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de-DE" sz="2100" b="0" dirty="0">
                <a:solidFill>
                  <a:schemeClr val="tx1"/>
                </a:solidFill>
                <a:latin typeface="+mj-lt"/>
              </a:rPr>
              <a:t>Titelmasterformat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9301" y="0"/>
            <a:ext cx="5036024" cy="8220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solidFill>
                  <a:srgbClr val="76B82A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42459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/>
              <a:t>Hütter, Ausim, Mossier, Kuljuh</a:t>
            </a: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19860" y="6492875"/>
            <a:ext cx="66694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D0A92131-FD3C-4613-AF0B-B3C34237D0BE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2459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D29C4D1-27CE-4ABF-B143-87A7C3467165}" type="datetime1">
              <a:rPr lang="de-DE" smtClean="0"/>
              <a:t>20.01.2017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4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66929" y="5229200"/>
            <a:ext cx="8113599" cy="4320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66929" y="1124747"/>
            <a:ext cx="8119872" cy="4065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  <a:latin typeface="+mj-lt"/>
              </a:defRPr>
            </a:lvl1pPr>
            <a:lvl2pPr marL="622300" indent="-285750">
              <a:buFont typeface="Arial" pitchFamily="34" charset="0"/>
              <a:buChar char="•"/>
              <a:defRPr sz="2300">
                <a:solidFill>
                  <a:schemeClr val="bg1"/>
                </a:solidFill>
                <a:latin typeface="Century Gothic" pitchFamily="34" charset="0"/>
              </a:defRPr>
            </a:lvl2pPr>
            <a:lvl3pPr marL="893763" indent="-228600">
              <a:defRPr sz="2100">
                <a:solidFill>
                  <a:schemeClr val="bg1"/>
                </a:solidFill>
                <a:latin typeface="Century Gothic" pitchFamily="34" charset="0"/>
              </a:defRPr>
            </a:lvl3pPr>
            <a:lvl4pPr marL="1163638" indent="-228600">
              <a:buFont typeface="Arial" pitchFamily="34" charset="0"/>
              <a:buChar char="•"/>
              <a:defRPr sz="1900">
                <a:solidFill>
                  <a:schemeClr val="bg1"/>
                </a:solidFill>
                <a:latin typeface="Century Gothic" pitchFamily="34" charset="0"/>
              </a:defRPr>
            </a:lvl4pPr>
            <a:lvl5pPr marL="1525588" indent="-342900">
              <a:buFont typeface="Arial" pitchFamily="34" charset="0"/>
              <a:buChar char="•"/>
              <a:defRPr sz="1700">
                <a:solidFill>
                  <a:schemeClr val="bg1"/>
                </a:solidFill>
                <a:latin typeface="Century Gothic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566929" y="5661248"/>
            <a:ext cx="8113599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900" b="0" dirty="0">
                <a:solidFill>
                  <a:schemeClr val="tx1"/>
                </a:solidFill>
              </a:rPr>
              <a:t>Titelmasterformat durch Klicken bearbeiten</a:t>
            </a:r>
          </a:p>
        </p:txBody>
      </p:sp>
      <p:sp>
        <p:nvSpPr>
          <p:cNvPr id="13" name="Titel 1"/>
          <p:cNvSpPr txBox="1">
            <a:spLocks/>
          </p:cNvSpPr>
          <p:nvPr userDrawn="1"/>
        </p:nvSpPr>
        <p:spPr>
          <a:xfrm>
            <a:off x="2429301" y="0"/>
            <a:ext cx="5036024" cy="822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76B82A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de-DE" dirty="0">
                <a:latin typeface="+mj-lt"/>
              </a:rPr>
              <a:t>Titelmasterformat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42459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/>
              <a:t>Hütter, Ausim, Mossier, Kuljuh</a:t>
            </a:r>
            <a:endParaRPr lang="de-DE" dirty="0"/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19860" y="6492875"/>
            <a:ext cx="66694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D0A92131-FD3C-4613-AF0B-B3C34237D0BE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2459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845FD5D-6DAE-4166-8D57-17B64F8CC941}" type="datetime1">
              <a:rPr lang="de-DE" smtClean="0"/>
              <a:t>20.01.2017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3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355600" y="206442"/>
            <a:ext cx="218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tx1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200" baseline="0" dirty="0">
                <a:solidFill>
                  <a:schemeClr val="tx1"/>
                </a:solidFill>
                <a:latin typeface="+mj-lt"/>
                <a:cs typeface="Estrangelo Edessa" pitchFamily="66" charset="0"/>
              </a:rPr>
              <a:t> COMPUTER SCIENCES</a:t>
            </a:r>
          </a:p>
          <a:p>
            <a:r>
              <a:rPr lang="de-AT" sz="1200" b="0" kern="1200" baseline="0" dirty="0">
                <a:solidFill>
                  <a:schemeClr val="tx1"/>
                </a:solidFill>
                <a:latin typeface="+mn-lt"/>
                <a:ea typeface="+mn-ea"/>
                <a:cs typeface="Estrangelo Edessa" pitchFamily="66" charset="0"/>
              </a:rPr>
              <a:t>Institut eHealth  </a:t>
            </a:r>
            <a:endParaRPr lang="de-AT" sz="1200" dirty="0">
              <a:solidFill>
                <a:schemeClr val="tx1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9" name="bk object 17"/>
          <p:cNvSpPr/>
          <p:nvPr userDrawn="1"/>
        </p:nvSpPr>
        <p:spPr>
          <a:xfrm>
            <a:off x="264980" y="790353"/>
            <a:ext cx="8641080" cy="0"/>
          </a:xfrm>
          <a:custGeom>
            <a:avLst/>
            <a:gdLst/>
            <a:ahLst/>
            <a:cxnLst/>
            <a:rect l="l" t="t" r="r" b="b"/>
            <a:pathLst>
              <a:path w="8641080">
                <a:moveTo>
                  <a:pt x="0" y="0"/>
                </a:moveTo>
                <a:lnTo>
                  <a:pt x="8640953" y="0"/>
                </a:lnTo>
              </a:path>
            </a:pathLst>
          </a:custGeom>
          <a:ln w="12192">
            <a:solidFill>
              <a:srgbClr val="76B82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k object 16"/>
          <p:cNvSpPr/>
          <p:nvPr userDrawn="1"/>
        </p:nvSpPr>
        <p:spPr>
          <a:xfrm>
            <a:off x="7142793" y="109830"/>
            <a:ext cx="1763267" cy="6736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Titelplatzhalter 1"/>
          <p:cNvSpPr>
            <a:spLocks noGrp="1"/>
          </p:cNvSpPr>
          <p:nvPr>
            <p:ph type="title"/>
          </p:nvPr>
        </p:nvSpPr>
        <p:spPr>
          <a:xfrm>
            <a:off x="457799" y="13911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"/>
          </p:nvPr>
        </p:nvSpPr>
        <p:spPr>
          <a:xfrm>
            <a:off x="457200" y="2612571"/>
            <a:ext cx="8229600" cy="351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cxnSp>
        <p:nvCxnSpPr>
          <p:cNvPr id="26" name="Gerade Verbindung 13"/>
          <p:cNvCxnSpPr/>
          <p:nvPr userDrawn="1"/>
        </p:nvCxnSpPr>
        <p:spPr>
          <a:xfrm>
            <a:off x="355600" y="6434732"/>
            <a:ext cx="8423275" cy="0"/>
          </a:xfrm>
          <a:prstGeom prst="line">
            <a:avLst/>
          </a:prstGeom>
          <a:ln w="6350" cmpd="sng">
            <a:solidFill>
              <a:srgbClr val="76B82A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19860" y="6424589"/>
            <a:ext cx="666940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0A92131-FD3C-4613-AF0B-B3C34237D0BE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2459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1147702-CA9C-4B22-BA49-6C263587C72A}" type="datetime1">
              <a:rPr lang="de-DE" smtClean="0"/>
              <a:t>20.01.2017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2459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55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/jpa/jpa_introduction.htm" TargetMode="External"/><Relationship Id="rId2" Type="http://schemas.openxmlformats.org/officeDocument/2006/relationships/hyperlink" Target="https://www.etc.at/seminare/Tomc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pages.thm.de/~hg11260/mat/JDBCIntro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4294967295"/>
          </p:nvPr>
        </p:nvSpPr>
        <p:spPr>
          <a:xfrm>
            <a:off x="3279116" y="3458121"/>
            <a:ext cx="3340510" cy="1900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chemeClr val="bg1"/>
                </a:solidFill>
                <a:latin typeface="+mn-lt"/>
              </a:rPr>
              <a:t>Eine Präsentation von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1800" dirty="0">
                <a:solidFill>
                  <a:schemeClr val="bg1"/>
                </a:solidFill>
                <a:latin typeface="+mn-lt"/>
              </a:rPr>
              <a:t>Mina Shokrollahi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1800" dirty="0">
                <a:solidFill>
                  <a:schemeClr val="bg1"/>
                </a:solidFill>
                <a:latin typeface="+mn-lt"/>
              </a:rPr>
              <a:t>Romana Ausim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sz="1800" dirty="0">
                <a:solidFill>
                  <a:schemeClr val="bg1"/>
                </a:solidFill>
                <a:latin typeface="+mn-lt"/>
              </a:rPr>
              <a:t>Andreas Mossier</a:t>
            </a:r>
          </a:p>
          <a:p>
            <a:pPr marL="0" indent="0">
              <a:buNone/>
            </a:pPr>
            <a:endParaRPr lang="de-AT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0" y="1480865"/>
            <a:ext cx="8606971" cy="1977256"/>
          </a:xfrm>
        </p:spPr>
        <p:txBody>
          <a:bodyPr>
            <a:noAutofit/>
          </a:bodyPr>
          <a:lstStyle/>
          <a:p>
            <a:pPr algn="ctr"/>
            <a:r>
              <a:rPr lang="de-DE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de-AT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Softwarearchitektur</a:t>
            </a:r>
            <a:br>
              <a:rPr lang="de-AT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br>
              <a:rPr lang="de-AT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de-AT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Kursverwaltungssystem</a:t>
            </a:r>
            <a:br>
              <a:rPr lang="de-AT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de-A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FH </a:t>
            </a:r>
            <a:r>
              <a:rPr lang="de-A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Joanneum</a:t>
            </a:r>
            <a:r>
              <a:rPr lang="de-A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– </a:t>
            </a:r>
            <a:r>
              <a:rPr lang="de-A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WebService</a:t>
            </a:r>
            <a:br>
              <a:rPr lang="de-DE" sz="2000" i="1" dirty="0">
                <a:latin typeface="+mn-lt"/>
              </a:rPr>
            </a:br>
            <a:br>
              <a:rPr lang="de-DE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3600" i="1" noProof="0" dirty="0">
              <a:latin typeface="+mn-lt"/>
            </a:endParaRPr>
          </a:p>
        </p:txBody>
      </p:sp>
      <p:sp>
        <p:nvSpPr>
          <p:cNvPr id="4" name="Untertitel 1"/>
          <p:cNvSpPr txBox="1">
            <a:spLocks/>
          </p:cNvSpPr>
          <p:nvPr/>
        </p:nvSpPr>
        <p:spPr>
          <a:xfrm>
            <a:off x="1103085" y="5647816"/>
            <a:ext cx="6400800" cy="5704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de-AT" sz="2000" dirty="0">
                <a:solidFill>
                  <a:schemeClr val="bg1"/>
                </a:solidFill>
                <a:latin typeface="+mj-lt"/>
              </a:rPr>
              <a:t>31. Januar 2017</a:t>
            </a:r>
          </a:p>
        </p:txBody>
      </p:sp>
    </p:spTree>
    <p:extLst>
      <p:ext uri="{BB962C8B-B14F-4D97-AF65-F5344CB8AC3E}">
        <p14:creationId xmlns:p14="http://schemas.microsoft.com/office/powerpoint/2010/main" val="8134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+mn-lt"/>
              </a:rPr>
              <a:t>Quellen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1600" dirty="0">
                <a:latin typeface="+mn-lt"/>
              </a:rPr>
              <a:t>[1] Apache </a:t>
            </a:r>
            <a:r>
              <a:rPr lang="de-AT" sz="1600" dirty="0" err="1">
                <a:latin typeface="+mn-lt"/>
              </a:rPr>
              <a:t>Tomcat</a:t>
            </a:r>
            <a:r>
              <a:rPr lang="de-AT" sz="1600" dirty="0">
                <a:latin typeface="+mn-lt"/>
              </a:rPr>
              <a:t>., ETC Apache </a:t>
            </a:r>
            <a:r>
              <a:rPr lang="de-AT" sz="1600" dirty="0" err="1">
                <a:latin typeface="+mn-lt"/>
              </a:rPr>
              <a:t>Tomcat</a:t>
            </a:r>
            <a:r>
              <a:rPr lang="de-AT" sz="1600" dirty="0">
                <a:latin typeface="+mn-lt"/>
              </a:rPr>
              <a:t> 8 Administration. [Online] [Zitat vom: 20. Januar 2017.] </a:t>
            </a:r>
            <a:r>
              <a:rPr lang="de-DE" sz="1600" dirty="0">
                <a:hlinkClick r:id="rId2"/>
              </a:rPr>
              <a:t>https://www.etc.at/seminare/Tomcat/</a:t>
            </a:r>
            <a:endParaRPr lang="de-DE" sz="1600" dirty="0"/>
          </a:p>
          <a:p>
            <a:r>
              <a:rPr lang="de-AT" sz="1600" dirty="0"/>
              <a:t>[2] JPA., Java </a:t>
            </a:r>
            <a:r>
              <a:rPr lang="de-AT" sz="1600" dirty="0" err="1"/>
              <a:t>Persistence</a:t>
            </a:r>
            <a:r>
              <a:rPr lang="de-AT" sz="1600" dirty="0"/>
              <a:t> API. [Online] [Zitat vom: 20. Januar 2017.] </a:t>
            </a:r>
            <a:r>
              <a:rPr lang="de-DE" sz="1600" dirty="0">
                <a:hlinkClick r:id="rId3"/>
              </a:rPr>
              <a:t>https://www.tutorialspoint.com/de/jpa/jpa_introduction.htm</a:t>
            </a:r>
            <a:endParaRPr lang="de-DE" sz="1600" dirty="0"/>
          </a:p>
          <a:p>
            <a:r>
              <a:rPr lang="de-AT" sz="1600" dirty="0"/>
              <a:t>[3] JDBC.,</a:t>
            </a:r>
            <a:r>
              <a:rPr lang="de-DE" sz="1600" dirty="0"/>
              <a:t> Java Database Connectivity Intro</a:t>
            </a:r>
            <a:r>
              <a:rPr lang="de-AT" sz="1600" dirty="0"/>
              <a:t>. [Online] [Zitat vom: 20. Januar 2017.] </a:t>
            </a:r>
            <a:r>
              <a:rPr lang="de-DE" sz="1600" dirty="0">
                <a:hlinkClick r:id="rId4"/>
              </a:rPr>
              <a:t>https://homepages.thm.de/~hg11260/mat/JDBCIntro.pdf</a:t>
            </a:r>
            <a:endParaRPr lang="de-DE" sz="1600" dirty="0"/>
          </a:p>
          <a:p>
            <a:endParaRPr lang="de-DE" sz="1600" dirty="0"/>
          </a:p>
          <a:p>
            <a:endParaRPr lang="de-DE" sz="1600" dirty="0">
              <a:latin typeface="+mn-lt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A92131-FD3C-4613-AF0B-B3C34237D0BE}" type="slidenum">
              <a:rPr lang="de-AT" smtClean="0"/>
              <a:pPr/>
              <a:t>10</a:t>
            </a:fld>
            <a:endParaRPr lang="de-AT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9839-53B1-463B-A856-C2EC24864FAB}" type="datetime1">
              <a:rPr lang="de-DE" smtClean="0"/>
              <a:t>20.01.2017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18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Einleitung</a:t>
            </a:r>
          </a:p>
          <a:p>
            <a:r>
              <a:rPr lang="de-AT" dirty="0"/>
              <a:t>Entwicklungs- und Testumgebung</a:t>
            </a:r>
          </a:p>
          <a:p>
            <a:r>
              <a:rPr lang="de-AT" dirty="0"/>
              <a:t>Projekt</a:t>
            </a:r>
          </a:p>
          <a:p>
            <a:pPr lvl="1"/>
            <a:r>
              <a:rPr lang="de-AT" dirty="0"/>
              <a:t>Backend</a:t>
            </a:r>
            <a:endParaRPr lang="de-DE" dirty="0"/>
          </a:p>
          <a:p>
            <a:pPr lvl="1"/>
            <a:r>
              <a:rPr lang="de-AT" dirty="0"/>
              <a:t>F</a:t>
            </a:r>
            <a:r>
              <a:rPr lang="de-DE" dirty="0" err="1"/>
              <a:t>rontend</a:t>
            </a:r>
            <a:endParaRPr lang="de-DE" dirty="0"/>
          </a:p>
          <a:p>
            <a:r>
              <a:rPr lang="de-AT" dirty="0"/>
              <a:t>V</a:t>
            </a:r>
            <a:r>
              <a:rPr lang="de-DE" dirty="0" err="1"/>
              <a:t>erwendete</a:t>
            </a:r>
            <a:r>
              <a:rPr lang="de-DE" dirty="0"/>
              <a:t> Muster</a:t>
            </a:r>
          </a:p>
          <a:p>
            <a:r>
              <a:rPr lang="de-AT" dirty="0"/>
              <a:t>A</a:t>
            </a:r>
            <a:r>
              <a:rPr lang="de-DE" dirty="0" err="1"/>
              <a:t>usblick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A92131-FD3C-4613-AF0B-B3C34237D0BE}" type="slidenum">
              <a:rPr lang="de-AT" smtClean="0"/>
              <a:pPr/>
              <a:t>2</a:t>
            </a:fld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896D-EF0E-455D-B29A-26B22D3BA9C7}" type="datetime1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20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A92131-FD3C-4613-AF0B-B3C34237D0BE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896D-EF0E-455D-B29A-26B22D3BA9C7}" type="datetime1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87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Entwicklungs- und Testumgebung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A92131-FD3C-4613-AF0B-B3C34237D0BE}" type="slidenum">
              <a:rPr lang="de-AT" smtClean="0"/>
              <a:pPr/>
              <a:t>4</a:t>
            </a:fld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896D-EF0E-455D-B29A-26B22D3BA9C7}" type="datetime1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01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A92131-FD3C-4613-AF0B-B3C34237D0BE}" type="slidenum">
              <a:rPr lang="de-AT" smtClean="0"/>
              <a:pPr/>
              <a:t>5</a:t>
            </a:fld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896D-EF0E-455D-B29A-26B22D3BA9C7}" type="datetime1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48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Frontend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A92131-FD3C-4613-AF0B-B3C34237D0BE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896D-EF0E-455D-B29A-26B22D3BA9C7}" type="datetime1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51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A92131-FD3C-4613-AF0B-B3C34237D0BE}" type="slidenum">
              <a:rPr lang="de-AT" smtClean="0"/>
              <a:pPr/>
              <a:t>7</a:t>
            </a:fld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896D-EF0E-455D-B29A-26B22D3BA9C7}" type="datetime1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08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A92131-FD3C-4613-AF0B-B3C34237D0BE}" type="slidenum">
              <a:rPr lang="de-AT" smtClean="0"/>
              <a:pPr/>
              <a:t>8</a:t>
            </a:fld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896D-EF0E-455D-B29A-26B22D3BA9C7}" type="datetime1">
              <a:rPr lang="de-DE" smtClean="0"/>
              <a:t>20.01.2017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Hütter, Ausim, Mossier, Kuljuh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59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-235974" y="2702039"/>
            <a:ext cx="8694174" cy="1470025"/>
          </a:xfrm>
        </p:spPr>
        <p:txBody>
          <a:bodyPr/>
          <a:lstStyle/>
          <a:p>
            <a:r>
              <a:rPr lang="de-AT" dirty="0"/>
              <a:t>Vielen Dank für eure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2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Bildschirmpräsentation (4:3)</PresentationFormat>
  <Paragraphs>52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Estrangelo Edessa</vt:lpstr>
      <vt:lpstr>Symbol</vt:lpstr>
      <vt:lpstr>1_Office-Design</vt:lpstr>
      <vt:lpstr> Softwarearchitektur  Kursverwaltungssystem FH Joanneum – WebService  </vt:lpstr>
      <vt:lpstr>Übersicht</vt:lpstr>
      <vt:lpstr>Einleitung</vt:lpstr>
      <vt:lpstr>Entwicklungs- und Testumgebung</vt:lpstr>
      <vt:lpstr>Projekt</vt:lpstr>
      <vt:lpstr>Projekt</vt:lpstr>
      <vt:lpstr>Verwendete Muster</vt:lpstr>
      <vt:lpstr>Ausblick</vt:lpstr>
      <vt:lpstr>Vielen Dank für eure Aufmerksamkeit</vt:lpstr>
      <vt:lpstr>Quellen</vt:lpstr>
    </vt:vector>
  </TitlesOfParts>
  <Company>croops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iMac24</dc:creator>
  <cp:lastModifiedBy>Notebook</cp:lastModifiedBy>
  <cp:revision>681</cp:revision>
  <dcterms:created xsi:type="dcterms:W3CDTF">2012-01-17T09:45:10Z</dcterms:created>
  <dcterms:modified xsi:type="dcterms:W3CDTF">2017-01-20T15:31:02Z</dcterms:modified>
</cp:coreProperties>
</file>