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CEB-0D5C-44F9-9A55-A1D0A3C1BB1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6099-6C17-4E1B-9900-32A70EB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CEB-0D5C-44F9-9A55-A1D0A3C1BB1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6099-6C17-4E1B-9900-32A70EB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7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CEB-0D5C-44F9-9A55-A1D0A3C1BB1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6099-6C17-4E1B-9900-32A70EB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8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CEB-0D5C-44F9-9A55-A1D0A3C1BB1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6099-6C17-4E1B-9900-32A70EB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CEB-0D5C-44F9-9A55-A1D0A3C1BB1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6099-6C17-4E1B-9900-32A70EB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3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CEB-0D5C-44F9-9A55-A1D0A3C1BB1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6099-6C17-4E1B-9900-32A70EB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4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CEB-0D5C-44F9-9A55-A1D0A3C1BB1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6099-6C17-4E1B-9900-32A70EB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9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CEB-0D5C-44F9-9A55-A1D0A3C1BB1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6099-6C17-4E1B-9900-32A70EB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CEB-0D5C-44F9-9A55-A1D0A3C1BB1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6099-6C17-4E1B-9900-32A70EB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2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CEB-0D5C-44F9-9A55-A1D0A3C1BB1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6099-6C17-4E1B-9900-32A70EB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1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2CEB-0D5C-44F9-9A55-A1D0A3C1BB1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6099-6C17-4E1B-9900-32A70EB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42CEB-0D5C-44F9-9A55-A1D0A3C1BB15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E6099-6C17-4E1B-9900-32A70EB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3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66" y="296809"/>
            <a:ext cx="7773485" cy="6392167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5492898" y="3512996"/>
            <a:ext cx="3387436" cy="3063772"/>
          </a:xfrm>
          <a:prstGeom prst="frame">
            <a:avLst>
              <a:gd name="adj1" fmla="val 2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0487081">
            <a:off x="6480397" y="4860215"/>
            <a:ext cx="14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 Feed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2192482" y="1465122"/>
            <a:ext cx="93519" cy="935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189017" y="1617522"/>
            <a:ext cx="93519" cy="9351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195943" y="1769922"/>
            <a:ext cx="93519" cy="9351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17172" y="1381994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Object Tracker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2324098" y="1534394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Facial Recognition Tracker</a:t>
            </a:r>
            <a:endParaRPr 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320633" y="1686794"/>
            <a:ext cx="10005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Mouse Tracker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2098963" y="1080653"/>
            <a:ext cx="24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Tracking Method: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57008" y="1913905"/>
            <a:ext cx="1322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0036" y="2107869"/>
            <a:ext cx="1322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56571" y="2291442"/>
            <a:ext cx="1322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/>
          <p:cNvSpPr/>
          <p:nvPr/>
        </p:nvSpPr>
        <p:spPr>
          <a:xfrm>
            <a:off x="6120245" y="1867145"/>
            <a:ext cx="93519" cy="935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6401701" y="2053542"/>
            <a:ext cx="93519" cy="935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5934508" y="2250331"/>
            <a:ext cx="93519" cy="935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5856571" y="19139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33710" y="1873426"/>
            <a:ext cx="45719" cy="8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33710" y="2055614"/>
            <a:ext cx="45719" cy="8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833710" y="2249013"/>
            <a:ext cx="45719" cy="8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139062" y="2256601"/>
            <a:ext cx="45719" cy="8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139061" y="2063263"/>
            <a:ext cx="45719" cy="8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40897" y="1868215"/>
            <a:ext cx="45719" cy="8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477989" y="1786421"/>
            <a:ext cx="431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Red:</a:t>
            </a:r>
            <a:endParaRPr 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5358921" y="1961527"/>
            <a:ext cx="5565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Green: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5454168" y="2162663"/>
            <a:ext cx="4619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Blue:</a:t>
            </a:r>
            <a:endParaRPr lang="en-US" sz="105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8115173" y="1916267"/>
            <a:ext cx="1322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118201" y="2110231"/>
            <a:ext cx="1322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114736" y="2293804"/>
            <a:ext cx="1322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Connector 41"/>
          <p:cNvSpPr/>
          <p:nvPr/>
        </p:nvSpPr>
        <p:spPr>
          <a:xfrm>
            <a:off x="8867510" y="1869507"/>
            <a:ext cx="93519" cy="935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8457845" y="2055904"/>
            <a:ext cx="93519" cy="935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8947586" y="2252693"/>
            <a:ext cx="93519" cy="935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8114736" y="19162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091875" y="1875788"/>
            <a:ext cx="45719" cy="8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091875" y="2057976"/>
            <a:ext cx="45719" cy="8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091875" y="2251375"/>
            <a:ext cx="45719" cy="8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397227" y="2258963"/>
            <a:ext cx="45719" cy="8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397226" y="2065625"/>
            <a:ext cx="45719" cy="8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399062" y="1870577"/>
            <a:ext cx="45719" cy="8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736154" y="1778151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Hue:</a:t>
            </a:r>
            <a:endParaRPr lang="en-US" sz="1050" dirty="0"/>
          </a:p>
        </p:txBody>
      </p:sp>
      <p:sp>
        <p:nvSpPr>
          <p:cNvPr id="53" name="TextBox 52"/>
          <p:cNvSpPr txBox="1"/>
          <p:nvPr/>
        </p:nvSpPr>
        <p:spPr>
          <a:xfrm>
            <a:off x="7393803" y="1974522"/>
            <a:ext cx="78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Saturation:</a:t>
            </a:r>
            <a:endParaRPr 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7648535" y="216502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Value:</a:t>
            </a:r>
            <a:endParaRPr lang="en-US" sz="105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39631" y="754912"/>
            <a:ext cx="0" cy="5934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70266" y="1381994"/>
            <a:ext cx="2569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539631" y="3057256"/>
            <a:ext cx="5108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93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94" y="290945"/>
            <a:ext cx="7773485" cy="639216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785191" y="733647"/>
            <a:ext cx="0" cy="594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123013"/>
              </p:ext>
            </p:extLst>
          </p:nvPr>
        </p:nvGraphicFramePr>
        <p:xfrm>
          <a:off x="1968202" y="737148"/>
          <a:ext cx="1753191" cy="5844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191"/>
              </a:tblGrid>
              <a:tr h="363321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Windows Grid Organizer</a:t>
                      </a:r>
                      <a:endParaRPr lang="en-US" sz="1100" dirty="0"/>
                    </a:p>
                  </a:txBody>
                  <a:tcPr/>
                </a:tc>
              </a:tr>
              <a:tr h="363321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Windows Perspective</a:t>
                      </a:r>
                      <a:endParaRPr lang="en-US" sz="1100" dirty="0"/>
                    </a:p>
                  </a:txBody>
                  <a:tcPr/>
                </a:tc>
              </a:tr>
              <a:tr h="363321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/>
                        <a:t>Sleep Manager</a:t>
                      </a:r>
                      <a:endParaRPr lang="en-US" sz="1100" dirty="0"/>
                    </a:p>
                  </a:txBody>
                  <a:tcPr/>
                </a:tc>
              </a:tr>
              <a:tr h="363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3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3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3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3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3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3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3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3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3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3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3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3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253023" y="1180214"/>
            <a:ext cx="4901610" cy="293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976037" y="1180214"/>
            <a:ext cx="0" cy="29452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477692" y="1180214"/>
            <a:ext cx="0" cy="29452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76037" y="1637414"/>
            <a:ext cx="34981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76037" y="3629247"/>
            <a:ext cx="34981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43821" y="1268082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82055" y="3659004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Bottom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16678" y="2423120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Right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64358" y="2425928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Left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541613" y="5004069"/>
            <a:ext cx="1322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/>
          <p:cNvSpPr/>
          <p:nvPr/>
        </p:nvSpPr>
        <p:spPr>
          <a:xfrm>
            <a:off x="5293950" y="4957309"/>
            <a:ext cx="93519" cy="935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4541176" y="50040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18315" y="4963590"/>
            <a:ext cx="45719" cy="8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825502" y="4958379"/>
            <a:ext cx="45719" cy="8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03104" y="4876585"/>
            <a:ext cx="5581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Speed:</a:t>
            </a:r>
            <a:endParaRPr 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4005203" y="5145040"/>
            <a:ext cx="1132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Left/Right Width: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4008744" y="5435665"/>
            <a:ext cx="12811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Top/Bottom Height:</a:t>
            </a:r>
            <a:endParaRPr lang="en-US" sz="105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11" y="5135341"/>
            <a:ext cx="1686160" cy="3334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11" y="5444533"/>
            <a:ext cx="1686160" cy="33342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223747" y="5152346"/>
            <a:ext cx="2808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%</a:t>
            </a:r>
            <a:endParaRPr lang="en-US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5333616" y="5464236"/>
            <a:ext cx="2808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%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888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mossr@wit.edu</dc:creator>
  <cp:lastModifiedBy>mossr@wit.edu</cp:lastModifiedBy>
  <cp:revision>4</cp:revision>
  <dcterms:created xsi:type="dcterms:W3CDTF">2014-02-21T01:00:15Z</dcterms:created>
  <dcterms:modified xsi:type="dcterms:W3CDTF">2014-02-21T01:24:36Z</dcterms:modified>
</cp:coreProperties>
</file>