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A5022-9E27-4C12-B428-F618C41F5A4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97209-FF8C-4BEF-85B3-32B941038F39}">
      <dgm:prSet phldrT="[Text]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Task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3813A658-0B14-481C-98F0-EA24F061327D}" type="parTrans" cxnId="{9471CF9E-EB75-48FF-819C-2F0C24E43DA6}">
      <dgm:prSet/>
      <dgm:spPr/>
      <dgm:t>
        <a:bodyPr/>
        <a:lstStyle/>
        <a:p>
          <a:endParaRPr lang="en-US"/>
        </a:p>
      </dgm:t>
    </dgm:pt>
    <dgm:pt modelId="{B900A3F3-F364-48E0-83F7-CBBCCD4403D1}" type="sibTrans" cxnId="{9471CF9E-EB75-48FF-819C-2F0C24E43DA6}">
      <dgm:prSet/>
      <dgm:spPr/>
      <dgm:t>
        <a:bodyPr/>
        <a:lstStyle/>
        <a:p>
          <a:endParaRPr lang="en-US"/>
        </a:p>
      </dgm:t>
    </dgm:pt>
    <dgm:pt modelId="{87482267-C056-4AF2-AE0E-430E2B53DF7D}" type="asst">
      <dgm:prSet phldrT="[Text]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Static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3739EC84-30B8-4477-86D9-DA66ACF4EE22}" type="parTrans" cxnId="{A1BFBCAE-0B4B-4699-8BC8-0DC19672054A}">
      <dgm:prSet/>
      <dgm:spPr/>
      <dgm:t>
        <a:bodyPr/>
        <a:lstStyle/>
        <a:p>
          <a:endParaRPr lang="en-US"/>
        </a:p>
      </dgm:t>
    </dgm:pt>
    <dgm:pt modelId="{38C1EF1C-04E0-4FBF-9340-539650F0C0C5}" type="sibTrans" cxnId="{A1BFBCAE-0B4B-4699-8BC8-0DC19672054A}">
      <dgm:prSet/>
      <dgm:spPr/>
      <dgm:t>
        <a:bodyPr/>
        <a:lstStyle/>
        <a:p>
          <a:endParaRPr lang="en-US"/>
        </a:p>
      </dgm:t>
    </dgm:pt>
    <dgm:pt modelId="{5C02D1BB-E666-4FDC-B224-4840D45A20A1}" type="asst">
      <dgm:prSet phldrT="[Text]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Work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7873C5E8-689D-47AB-A84F-C80C4955B01E}" type="parTrans" cxnId="{469C2BDC-D76F-4474-A994-8483B734E15A}">
      <dgm:prSet/>
      <dgm:spPr/>
      <dgm:t>
        <a:bodyPr/>
        <a:lstStyle/>
        <a:p>
          <a:endParaRPr lang="en-US"/>
        </a:p>
      </dgm:t>
    </dgm:pt>
    <dgm:pt modelId="{7E6C080E-371F-40E4-9C26-1303F1E57B99}" type="sibTrans" cxnId="{469C2BDC-D76F-4474-A994-8483B734E15A}">
      <dgm:prSet/>
      <dgm:spPr/>
      <dgm:t>
        <a:bodyPr/>
        <a:lstStyle/>
        <a:p>
          <a:endParaRPr lang="en-US"/>
        </a:p>
      </dgm:t>
    </dgm:pt>
    <dgm:pt modelId="{A1E9F300-5330-44E6-AE26-495DCC67659B}" type="asst">
      <dgm:prSet phldrT="[Text]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Class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DBB93530-FCB9-4F7D-837D-0D265E3EA1FC}" type="parTrans" cxnId="{CE9A5C52-B7AE-4A79-991A-5082F9843C6D}">
      <dgm:prSet/>
      <dgm:spPr/>
      <dgm:t>
        <a:bodyPr/>
        <a:lstStyle/>
        <a:p>
          <a:endParaRPr lang="en-US"/>
        </a:p>
      </dgm:t>
    </dgm:pt>
    <dgm:pt modelId="{345AC77D-744C-427A-B529-B43A2C03463B}" type="sibTrans" cxnId="{CE9A5C52-B7AE-4A79-991A-5082F9843C6D}">
      <dgm:prSet/>
      <dgm:spPr/>
      <dgm:t>
        <a:bodyPr/>
        <a:lstStyle/>
        <a:p>
          <a:endParaRPr lang="en-US"/>
        </a:p>
      </dgm:t>
    </dgm:pt>
    <dgm:pt modelId="{8338502C-8485-477B-A288-0C5D6FA7B62C}" type="asst">
      <dgm:prSet phldrT="[Text]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Dynamic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53604083-E805-46D9-B988-6A652495F4AB}" type="parTrans" cxnId="{8462F396-C00F-48E3-9C6E-D30F2378D9E8}">
      <dgm:prSet/>
      <dgm:spPr/>
      <dgm:t>
        <a:bodyPr/>
        <a:lstStyle/>
        <a:p>
          <a:endParaRPr lang="en-US"/>
        </a:p>
      </dgm:t>
    </dgm:pt>
    <dgm:pt modelId="{C2A10B28-9096-4272-B026-8CF50C331B3D}" type="sibTrans" cxnId="{8462F396-C00F-48E3-9C6E-D30F2378D9E8}">
      <dgm:prSet/>
      <dgm:spPr/>
      <dgm:t>
        <a:bodyPr/>
        <a:lstStyle/>
        <a:p>
          <a:endParaRPr lang="en-US"/>
        </a:p>
      </dgm:t>
    </dgm:pt>
    <dgm:pt modelId="{79AD72FA-D36B-4A48-99F7-08DA7A5D83E9}" type="asst">
      <dgm:prSet phldrT="[Text]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Exercise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4C83C84E-F968-4ADD-BA2F-644FF085A3FD}" type="parTrans" cxnId="{486DE248-1FDF-489B-AFDE-31E4692E6687}">
      <dgm:prSet/>
      <dgm:spPr/>
      <dgm:t>
        <a:bodyPr/>
        <a:lstStyle/>
        <a:p>
          <a:endParaRPr lang="en-US"/>
        </a:p>
      </dgm:t>
    </dgm:pt>
    <dgm:pt modelId="{96311A13-984B-46FE-9197-C555E0BF5022}" type="sibTrans" cxnId="{486DE248-1FDF-489B-AFDE-31E4692E6687}">
      <dgm:prSet/>
      <dgm:spPr/>
      <dgm:t>
        <a:bodyPr/>
        <a:lstStyle/>
        <a:p>
          <a:endParaRPr lang="en-US"/>
        </a:p>
      </dgm:t>
    </dgm:pt>
    <dgm:pt modelId="{331FAD02-26D4-457B-B65D-BE8B0B14AC14}" type="asst">
      <dgm:prSet phldrT="[Text]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Play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B2CDCFA9-DE8B-43EC-80E0-8640BC6D30D8}" type="parTrans" cxnId="{CA84A928-0D12-435C-BF5D-3B363340D791}">
      <dgm:prSet/>
      <dgm:spPr/>
      <dgm:t>
        <a:bodyPr/>
        <a:lstStyle/>
        <a:p>
          <a:endParaRPr lang="en-US"/>
        </a:p>
      </dgm:t>
    </dgm:pt>
    <dgm:pt modelId="{0CC1F183-3B7B-4131-9453-719C9F353076}" type="sibTrans" cxnId="{CA84A928-0D12-435C-BF5D-3B363340D791}">
      <dgm:prSet/>
      <dgm:spPr/>
      <dgm:t>
        <a:bodyPr/>
        <a:lstStyle/>
        <a:p>
          <a:endParaRPr lang="en-US"/>
        </a:p>
      </dgm:t>
    </dgm:pt>
    <dgm:pt modelId="{ACCA283C-965D-4F53-AE2A-2D3DF945C723}" type="asst">
      <dgm:prSet phldrT="[Text]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Sleep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4872B6D9-C56A-4E5E-B8F0-1E27246976E4}" type="parTrans" cxnId="{3A7CD870-3DA8-4BB4-8D6C-57A4F5E3D097}">
      <dgm:prSet/>
      <dgm:spPr/>
      <dgm:t>
        <a:bodyPr/>
        <a:lstStyle/>
        <a:p>
          <a:endParaRPr lang="en-US"/>
        </a:p>
      </dgm:t>
    </dgm:pt>
    <dgm:pt modelId="{03B20010-CE0D-42D7-954C-291A8E2E0BE0}" type="sibTrans" cxnId="{3A7CD870-3DA8-4BB4-8D6C-57A4F5E3D097}">
      <dgm:prSet/>
      <dgm:spPr/>
      <dgm:t>
        <a:bodyPr/>
        <a:lstStyle/>
        <a:p>
          <a:endParaRPr lang="en-US"/>
        </a:p>
      </dgm:t>
    </dgm:pt>
    <dgm:pt modelId="{26713419-8F14-4D0B-BAA5-E2B1E4132B46}" type="pres">
      <dgm:prSet presAssocID="{3B0A5022-9E27-4C12-B428-F618C41F5A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8A6A566-676D-4374-8862-E6E93090D890}" type="pres">
      <dgm:prSet presAssocID="{C5297209-FF8C-4BEF-85B3-32B941038F39}" presName="hierRoot1" presStyleCnt="0">
        <dgm:presLayoutVars>
          <dgm:hierBranch val="init"/>
        </dgm:presLayoutVars>
      </dgm:prSet>
      <dgm:spPr/>
    </dgm:pt>
    <dgm:pt modelId="{49557733-4CA4-4BB2-984F-76925334944A}" type="pres">
      <dgm:prSet presAssocID="{C5297209-FF8C-4BEF-85B3-32B941038F39}" presName="rootComposite1" presStyleCnt="0"/>
      <dgm:spPr/>
    </dgm:pt>
    <dgm:pt modelId="{C2D03834-5B7C-4AB0-B607-4704A6123568}" type="pres">
      <dgm:prSet presAssocID="{C5297209-FF8C-4BEF-85B3-32B941038F3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50BA30-753C-4890-AFE3-4D6DA0EF82DD}" type="pres">
      <dgm:prSet presAssocID="{C5297209-FF8C-4BEF-85B3-32B941038F3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C72C027-8876-4EA1-87C9-F8F694400211}" type="pres">
      <dgm:prSet presAssocID="{C5297209-FF8C-4BEF-85B3-32B941038F39}" presName="hierChild2" presStyleCnt="0"/>
      <dgm:spPr/>
    </dgm:pt>
    <dgm:pt modelId="{8C93C620-567C-4B1E-956E-9671AF6A6AE6}" type="pres">
      <dgm:prSet presAssocID="{C5297209-FF8C-4BEF-85B3-32B941038F39}" presName="hierChild3" presStyleCnt="0"/>
      <dgm:spPr/>
    </dgm:pt>
    <dgm:pt modelId="{67715E7A-1614-4254-93BD-8E34C97229B6}" type="pres">
      <dgm:prSet presAssocID="{3739EC84-30B8-4477-86D9-DA66ACF4EE22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F8E10390-F886-4A78-B995-EF15D1CAF909}" type="pres">
      <dgm:prSet presAssocID="{87482267-C056-4AF2-AE0E-430E2B53DF7D}" presName="hierRoot3" presStyleCnt="0">
        <dgm:presLayoutVars>
          <dgm:hierBranch val="init"/>
        </dgm:presLayoutVars>
      </dgm:prSet>
      <dgm:spPr/>
    </dgm:pt>
    <dgm:pt modelId="{20F9038A-9EDD-4725-AA44-1002CE65D673}" type="pres">
      <dgm:prSet presAssocID="{87482267-C056-4AF2-AE0E-430E2B53DF7D}" presName="rootComposite3" presStyleCnt="0"/>
      <dgm:spPr/>
    </dgm:pt>
    <dgm:pt modelId="{8D3FC947-4797-497C-BCBF-EEE2F82DBE92}" type="pres">
      <dgm:prSet presAssocID="{87482267-C056-4AF2-AE0E-430E2B53DF7D}" presName="rootText3" presStyleLbl="asst1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E56642-28B2-4C5F-8A4F-2EF31AA23408}" type="pres">
      <dgm:prSet presAssocID="{87482267-C056-4AF2-AE0E-430E2B53DF7D}" presName="rootConnector3" presStyleLbl="asst1" presStyleIdx="0" presStyleCnt="7"/>
      <dgm:spPr/>
      <dgm:t>
        <a:bodyPr/>
        <a:lstStyle/>
        <a:p>
          <a:endParaRPr lang="en-US"/>
        </a:p>
      </dgm:t>
    </dgm:pt>
    <dgm:pt modelId="{267948D4-C488-4AD5-99B4-0A6972036EA4}" type="pres">
      <dgm:prSet presAssocID="{87482267-C056-4AF2-AE0E-430E2B53DF7D}" presName="hierChild6" presStyleCnt="0"/>
      <dgm:spPr/>
    </dgm:pt>
    <dgm:pt modelId="{E6D01A1F-17F0-44C7-A81A-B03819890510}" type="pres">
      <dgm:prSet presAssocID="{87482267-C056-4AF2-AE0E-430E2B53DF7D}" presName="hierChild7" presStyleCnt="0"/>
      <dgm:spPr/>
    </dgm:pt>
    <dgm:pt modelId="{15DA24C8-5F76-4A15-9165-A74DF79745EB}" type="pres">
      <dgm:prSet presAssocID="{7873C5E8-689D-47AB-A84F-C80C4955B01E}" presName="Name111" presStyleLbl="parChTrans1D3" presStyleIdx="0" presStyleCnt="5"/>
      <dgm:spPr/>
      <dgm:t>
        <a:bodyPr/>
        <a:lstStyle/>
        <a:p>
          <a:endParaRPr lang="en-US"/>
        </a:p>
      </dgm:t>
    </dgm:pt>
    <dgm:pt modelId="{E03B23B4-209D-48CC-8987-261F5258ACA2}" type="pres">
      <dgm:prSet presAssocID="{5C02D1BB-E666-4FDC-B224-4840D45A20A1}" presName="hierRoot3" presStyleCnt="0">
        <dgm:presLayoutVars>
          <dgm:hierBranch val="init"/>
        </dgm:presLayoutVars>
      </dgm:prSet>
      <dgm:spPr/>
    </dgm:pt>
    <dgm:pt modelId="{143AEAE5-E43E-4E4A-B897-6A3C19BC6FC3}" type="pres">
      <dgm:prSet presAssocID="{5C02D1BB-E666-4FDC-B224-4840D45A20A1}" presName="rootComposite3" presStyleCnt="0"/>
      <dgm:spPr/>
    </dgm:pt>
    <dgm:pt modelId="{6D58131E-9D1A-45E8-8A1B-4C4B8F70008A}" type="pres">
      <dgm:prSet presAssocID="{5C02D1BB-E666-4FDC-B224-4840D45A20A1}" presName="rootText3" presStyleLbl="asst1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6DB4BD-FFB3-49BF-AE66-B860E9E1B8A5}" type="pres">
      <dgm:prSet presAssocID="{5C02D1BB-E666-4FDC-B224-4840D45A20A1}" presName="rootConnector3" presStyleLbl="asst1" presStyleIdx="1" presStyleCnt="7"/>
      <dgm:spPr/>
      <dgm:t>
        <a:bodyPr/>
        <a:lstStyle/>
        <a:p>
          <a:endParaRPr lang="en-US"/>
        </a:p>
      </dgm:t>
    </dgm:pt>
    <dgm:pt modelId="{B66A1017-E7D1-43EF-9ACC-3202EA0D29BE}" type="pres">
      <dgm:prSet presAssocID="{5C02D1BB-E666-4FDC-B224-4840D45A20A1}" presName="hierChild6" presStyleCnt="0"/>
      <dgm:spPr/>
    </dgm:pt>
    <dgm:pt modelId="{DB5CD291-CB89-4540-A52E-C1DADBE96704}" type="pres">
      <dgm:prSet presAssocID="{5C02D1BB-E666-4FDC-B224-4840D45A20A1}" presName="hierChild7" presStyleCnt="0"/>
      <dgm:spPr/>
    </dgm:pt>
    <dgm:pt modelId="{D62C9731-3B3F-465C-9377-3CD81D704288}" type="pres">
      <dgm:prSet presAssocID="{DBB93530-FCB9-4F7D-837D-0D265E3EA1FC}" presName="Name111" presStyleLbl="parChTrans1D3" presStyleIdx="1" presStyleCnt="5"/>
      <dgm:spPr/>
      <dgm:t>
        <a:bodyPr/>
        <a:lstStyle/>
        <a:p>
          <a:endParaRPr lang="en-US"/>
        </a:p>
      </dgm:t>
    </dgm:pt>
    <dgm:pt modelId="{C5561B32-ECFE-4E8E-ADD7-45EDCBCA5F56}" type="pres">
      <dgm:prSet presAssocID="{A1E9F300-5330-44E6-AE26-495DCC67659B}" presName="hierRoot3" presStyleCnt="0">
        <dgm:presLayoutVars>
          <dgm:hierBranch val="init"/>
        </dgm:presLayoutVars>
      </dgm:prSet>
      <dgm:spPr/>
    </dgm:pt>
    <dgm:pt modelId="{A71BB05E-723C-4963-AA2B-7CB20A45A31A}" type="pres">
      <dgm:prSet presAssocID="{A1E9F300-5330-44E6-AE26-495DCC67659B}" presName="rootComposite3" presStyleCnt="0"/>
      <dgm:spPr/>
    </dgm:pt>
    <dgm:pt modelId="{EF799477-6F3E-4936-8C60-6FBD4F92307D}" type="pres">
      <dgm:prSet presAssocID="{A1E9F300-5330-44E6-AE26-495DCC67659B}" presName="rootText3" presStyleLbl="asst1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02104C-90EC-4A5F-BDCF-A17829CA19EF}" type="pres">
      <dgm:prSet presAssocID="{A1E9F300-5330-44E6-AE26-495DCC67659B}" presName="rootConnector3" presStyleLbl="asst1" presStyleIdx="2" presStyleCnt="7"/>
      <dgm:spPr/>
      <dgm:t>
        <a:bodyPr/>
        <a:lstStyle/>
        <a:p>
          <a:endParaRPr lang="en-US"/>
        </a:p>
      </dgm:t>
    </dgm:pt>
    <dgm:pt modelId="{C6E361AF-4BE6-4ABB-9F52-F7009DE61B8B}" type="pres">
      <dgm:prSet presAssocID="{A1E9F300-5330-44E6-AE26-495DCC67659B}" presName="hierChild6" presStyleCnt="0"/>
      <dgm:spPr/>
    </dgm:pt>
    <dgm:pt modelId="{37993C4B-B285-4CF7-9E79-7F576685CBDC}" type="pres">
      <dgm:prSet presAssocID="{A1E9F300-5330-44E6-AE26-495DCC67659B}" presName="hierChild7" presStyleCnt="0"/>
      <dgm:spPr/>
    </dgm:pt>
    <dgm:pt modelId="{819BD4ED-2D1B-4CAF-8363-5872D1BA0A9E}" type="pres">
      <dgm:prSet presAssocID="{4872B6D9-C56A-4E5E-B8F0-1E27246976E4}" presName="Name111" presStyleLbl="parChTrans1D3" presStyleIdx="2" presStyleCnt="5"/>
      <dgm:spPr/>
      <dgm:t>
        <a:bodyPr/>
        <a:lstStyle/>
        <a:p>
          <a:endParaRPr lang="en-US"/>
        </a:p>
      </dgm:t>
    </dgm:pt>
    <dgm:pt modelId="{08711546-F139-4AF8-9889-01459DE31E75}" type="pres">
      <dgm:prSet presAssocID="{ACCA283C-965D-4F53-AE2A-2D3DF945C723}" presName="hierRoot3" presStyleCnt="0">
        <dgm:presLayoutVars>
          <dgm:hierBranch val="init"/>
        </dgm:presLayoutVars>
      </dgm:prSet>
      <dgm:spPr/>
    </dgm:pt>
    <dgm:pt modelId="{40C965E6-208A-4E09-B963-11991B7E43A9}" type="pres">
      <dgm:prSet presAssocID="{ACCA283C-965D-4F53-AE2A-2D3DF945C723}" presName="rootComposite3" presStyleCnt="0"/>
      <dgm:spPr/>
    </dgm:pt>
    <dgm:pt modelId="{3BF68737-0899-4D58-BFFD-A08F034A1500}" type="pres">
      <dgm:prSet presAssocID="{ACCA283C-965D-4F53-AE2A-2D3DF945C723}" presName="rootText3" presStyleLbl="asst1" presStyleIdx="3" presStyleCnt="7" custLinFactNeighborX="4940" custLinFactNeighborY="237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94FA4D-2DCD-4671-941C-267FCDCC4E7B}" type="pres">
      <dgm:prSet presAssocID="{ACCA283C-965D-4F53-AE2A-2D3DF945C723}" presName="rootConnector3" presStyleLbl="asst1" presStyleIdx="3" presStyleCnt="7"/>
      <dgm:spPr/>
      <dgm:t>
        <a:bodyPr/>
        <a:lstStyle/>
        <a:p>
          <a:endParaRPr lang="en-US"/>
        </a:p>
      </dgm:t>
    </dgm:pt>
    <dgm:pt modelId="{7B57AD84-164B-47E1-B4A0-A64AE4EF22A8}" type="pres">
      <dgm:prSet presAssocID="{ACCA283C-965D-4F53-AE2A-2D3DF945C723}" presName="hierChild6" presStyleCnt="0"/>
      <dgm:spPr/>
    </dgm:pt>
    <dgm:pt modelId="{0E768C58-8E44-45B3-B7E3-3715E891C6E6}" type="pres">
      <dgm:prSet presAssocID="{ACCA283C-965D-4F53-AE2A-2D3DF945C723}" presName="hierChild7" presStyleCnt="0"/>
      <dgm:spPr/>
    </dgm:pt>
    <dgm:pt modelId="{FA24417E-0E0F-45D9-B461-4A9EF051C360}" type="pres">
      <dgm:prSet presAssocID="{53604083-E805-46D9-B988-6A652495F4AB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A9149372-7AA7-4C15-9D74-DA4F838F21AD}" type="pres">
      <dgm:prSet presAssocID="{8338502C-8485-477B-A288-0C5D6FA7B62C}" presName="hierRoot3" presStyleCnt="0">
        <dgm:presLayoutVars>
          <dgm:hierBranch val="init"/>
        </dgm:presLayoutVars>
      </dgm:prSet>
      <dgm:spPr/>
    </dgm:pt>
    <dgm:pt modelId="{60DA5623-FE4C-4128-AC8A-2C0E927ECC1A}" type="pres">
      <dgm:prSet presAssocID="{8338502C-8485-477B-A288-0C5D6FA7B62C}" presName="rootComposite3" presStyleCnt="0"/>
      <dgm:spPr/>
    </dgm:pt>
    <dgm:pt modelId="{57F12260-C0FF-469D-993B-87F27DA83C11}" type="pres">
      <dgm:prSet presAssocID="{8338502C-8485-477B-A288-0C5D6FA7B62C}" presName="rootText3" presStyleLbl="asst1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66A7C3-6345-4808-B9F1-FC41E4B3F6EC}" type="pres">
      <dgm:prSet presAssocID="{8338502C-8485-477B-A288-0C5D6FA7B62C}" presName="rootConnector3" presStyleLbl="asst1" presStyleIdx="4" presStyleCnt="7"/>
      <dgm:spPr/>
      <dgm:t>
        <a:bodyPr/>
        <a:lstStyle/>
        <a:p>
          <a:endParaRPr lang="en-US"/>
        </a:p>
      </dgm:t>
    </dgm:pt>
    <dgm:pt modelId="{EF21FF62-3BDD-4629-AC02-B8A6850D8EC4}" type="pres">
      <dgm:prSet presAssocID="{8338502C-8485-477B-A288-0C5D6FA7B62C}" presName="hierChild6" presStyleCnt="0"/>
      <dgm:spPr/>
    </dgm:pt>
    <dgm:pt modelId="{12ACCD22-11E0-4B60-94E9-737CC769BD13}" type="pres">
      <dgm:prSet presAssocID="{8338502C-8485-477B-A288-0C5D6FA7B62C}" presName="hierChild7" presStyleCnt="0"/>
      <dgm:spPr/>
    </dgm:pt>
    <dgm:pt modelId="{2A6BD1A4-1FCE-44AB-A9D9-B9D8736ADABD}" type="pres">
      <dgm:prSet presAssocID="{4C83C84E-F968-4ADD-BA2F-644FF085A3FD}" presName="Name111" presStyleLbl="parChTrans1D3" presStyleIdx="3" presStyleCnt="5"/>
      <dgm:spPr/>
      <dgm:t>
        <a:bodyPr/>
        <a:lstStyle/>
        <a:p>
          <a:endParaRPr lang="en-US"/>
        </a:p>
      </dgm:t>
    </dgm:pt>
    <dgm:pt modelId="{A68F7940-8413-484D-85F7-8B058D631209}" type="pres">
      <dgm:prSet presAssocID="{79AD72FA-D36B-4A48-99F7-08DA7A5D83E9}" presName="hierRoot3" presStyleCnt="0">
        <dgm:presLayoutVars>
          <dgm:hierBranch val="init"/>
        </dgm:presLayoutVars>
      </dgm:prSet>
      <dgm:spPr/>
    </dgm:pt>
    <dgm:pt modelId="{B684E4BE-FA50-4837-A9B6-8FB90990C33E}" type="pres">
      <dgm:prSet presAssocID="{79AD72FA-D36B-4A48-99F7-08DA7A5D83E9}" presName="rootComposite3" presStyleCnt="0"/>
      <dgm:spPr/>
    </dgm:pt>
    <dgm:pt modelId="{84892097-3813-42FD-92BC-4B4AA5D8D143}" type="pres">
      <dgm:prSet presAssocID="{79AD72FA-D36B-4A48-99F7-08DA7A5D83E9}" presName="rootText3" presStyleLbl="asst1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75B72-8EB0-466A-8F94-969D5982889C}" type="pres">
      <dgm:prSet presAssocID="{79AD72FA-D36B-4A48-99F7-08DA7A5D83E9}" presName="rootConnector3" presStyleLbl="asst1" presStyleIdx="5" presStyleCnt="7"/>
      <dgm:spPr/>
      <dgm:t>
        <a:bodyPr/>
        <a:lstStyle/>
        <a:p>
          <a:endParaRPr lang="en-US"/>
        </a:p>
      </dgm:t>
    </dgm:pt>
    <dgm:pt modelId="{D1FD4413-3451-4B77-A61A-83693F601DE2}" type="pres">
      <dgm:prSet presAssocID="{79AD72FA-D36B-4A48-99F7-08DA7A5D83E9}" presName="hierChild6" presStyleCnt="0"/>
      <dgm:spPr/>
    </dgm:pt>
    <dgm:pt modelId="{BA16A8FE-2175-45D1-91C4-BC1EAC0B39F5}" type="pres">
      <dgm:prSet presAssocID="{79AD72FA-D36B-4A48-99F7-08DA7A5D83E9}" presName="hierChild7" presStyleCnt="0"/>
      <dgm:spPr/>
    </dgm:pt>
    <dgm:pt modelId="{D6D36E37-41EF-41E6-8DEF-2358276D4B1B}" type="pres">
      <dgm:prSet presAssocID="{B2CDCFA9-DE8B-43EC-80E0-8640BC6D30D8}" presName="Name111" presStyleLbl="parChTrans1D3" presStyleIdx="4" presStyleCnt="5"/>
      <dgm:spPr/>
      <dgm:t>
        <a:bodyPr/>
        <a:lstStyle/>
        <a:p>
          <a:endParaRPr lang="en-US"/>
        </a:p>
      </dgm:t>
    </dgm:pt>
    <dgm:pt modelId="{A10D9106-DF85-41F6-813C-7B48ABC6626A}" type="pres">
      <dgm:prSet presAssocID="{331FAD02-26D4-457B-B65D-BE8B0B14AC14}" presName="hierRoot3" presStyleCnt="0">
        <dgm:presLayoutVars>
          <dgm:hierBranch val="init"/>
        </dgm:presLayoutVars>
      </dgm:prSet>
      <dgm:spPr/>
    </dgm:pt>
    <dgm:pt modelId="{0E170511-A887-47AC-8F2A-0CD650B0C3D4}" type="pres">
      <dgm:prSet presAssocID="{331FAD02-26D4-457B-B65D-BE8B0B14AC14}" presName="rootComposite3" presStyleCnt="0"/>
      <dgm:spPr/>
    </dgm:pt>
    <dgm:pt modelId="{A5215C12-41B6-41FB-AD8B-04455F63A9D5}" type="pres">
      <dgm:prSet presAssocID="{331FAD02-26D4-457B-B65D-BE8B0B14AC14}" presName="rootText3" presStyleLbl="asst1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EA8B8E-6331-4040-9C38-B36FFD5E3C65}" type="pres">
      <dgm:prSet presAssocID="{331FAD02-26D4-457B-B65D-BE8B0B14AC14}" presName="rootConnector3" presStyleLbl="asst1" presStyleIdx="6" presStyleCnt="7"/>
      <dgm:spPr/>
      <dgm:t>
        <a:bodyPr/>
        <a:lstStyle/>
        <a:p>
          <a:endParaRPr lang="en-US"/>
        </a:p>
      </dgm:t>
    </dgm:pt>
    <dgm:pt modelId="{52491423-60DF-4CC5-981A-15499E6E8A34}" type="pres">
      <dgm:prSet presAssocID="{331FAD02-26D4-457B-B65D-BE8B0B14AC14}" presName="hierChild6" presStyleCnt="0"/>
      <dgm:spPr/>
    </dgm:pt>
    <dgm:pt modelId="{7C44553B-A356-4FBE-BDEE-C9DB191F9513}" type="pres">
      <dgm:prSet presAssocID="{331FAD02-26D4-457B-B65D-BE8B0B14AC14}" presName="hierChild7" presStyleCnt="0"/>
      <dgm:spPr/>
    </dgm:pt>
  </dgm:ptLst>
  <dgm:cxnLst>
    <dgm:cxn modelId="{8D6FB786-B5AD-4753-A9FA-624A29F43D0F}" type="presOf" srcId="{53604083-E805-46D9-B988-6A652495F4AB}" destId="{FA24417E-0E0F-45D9-B461-4A9EF051C360}" srcOrd="0" destOrd="0" presId="urn:microsoft.com/office/officeart/2005/8/layout/orgChart1"/>
    <dgm:cxn modelId="{2C498A8D-AD18-49BD-BF55-8BF442C56D76}" type="presOf" srcId="{8338502C-8485-477B-A288-0C5D6FA7B62C}" destId="{57F12260-C0FF-469D-993B-87F27DA83C11}" srcOrd="0" destOrd="0" presId="urn:microsoft.com/office/officeart/2005/8/layout/orgChart1"/>
    <dgm:cxn modelId="{2BE3C695-8F72-42D0-973E-4C2FBC00D8F1}" type="presOf" srcId="{8338502C-8485-477B-A288-0C5D6FA7B62C}" destId="{3E66A7C3-6345-4808-B9F1-FC41E4B3F6EC}" srcOrd="1" destOrd="0" presId="urn:microsoft.com/office/officeart/2005/8/layout/orgChart1"/>
    <dgm:cxn modelId="{75EA9FC9-5000-410F-85FB-9AA5A35262D4}" type="presOf" srcId="{87482267-C056-4AF2-AE0E-430E2B53DF7D}" destId="{8D3FC947-4797-497C-BCBF-EEE2F82DBE92}" srcOrd="0" destOrd="0" presId="urn:microsoft.com/office/officeart/2005/8/layout/orgChart1"/>
    <dgm:cxn modelId="{24DDE2EF-FCC0-4C4E-8277-136254C04BA5}" type="presOf" srcId="{331FAD02-26D4-457B-B65D-BE8B0B14AC14}" destId="{84EA8B8E-6331-4040-9C38-B36FFD5E3C65}" srcOrd="1" destOrd="0" presId="urn:microsoft.com/office/officeart/2005/8/layout/orgChart1"/>
    <dgm:cxn modelId="{AC4B2CB6-9D25-4C08-9494-5E259BD413C9}" type="presOf" srcId="{5C02D1BB-E666-4FDC-B224-4840D45A20A1}" destId="{6D58131E-9D1A-45E8-8A1B-4C4B8F70008A}" srcOrd="0" destOrd="0" presId="urn:microsoft.com/office/officeart/2005/8/layout/orgChart1"/>
    <dgm:cxn modelId="{28B32A19-7B06-49B4-ABD6-1877CD3BAB14}" type="presOf" srcId="{ACCA283C-965D-4F53-AE2A-2D3DF945C723}" destId="{3BF68737-0899-4D58-BFFD-A08F034A1500}" srcOrd="0" destOrd="0" presId="urn:microsoft.com/office/officeart/2005/8/layout/orgChart1"/>
    <dgm:cxn modelId="{96F574CC-609C-46BD-815F-4160D235B1A7}" type="presOf" srcId="{87482267-C056-4AF2-AE0E-430E2B53DF7D}" destId="{74E56642-28B2-4C5F-8A4F-2EF31AA23408}" srcOrd="1" destOrd="0" presId="urn:microsoft.com/office/officeart/2005/8/layout/orgChart1"/>
    <dgm:cxn modelId="{E8C54E99-5778-4CC7-BCF8-0030CC5D391E}" type="presOf" srcId="{4872B6D9-C56A-4E5E-B8F0-1E27246976E4}" destId="{819BD4ED-2D1B-4CAF-8363-5872D1BA0A9E}" srcOrd="0" destOrd="0" presId="urn:microsoft.com/office/officeart/2005/8/layout/orgChart1"/>
    <dgm:cxn modelId="{4050ADE2-FBFE-455D-80F2-2734D1A233E6}" type="presOf" srcId="{4C83C84E-F968-4ADD-BA2F-644FF085A3FD}" destId="{2A6BD1A4-1FCE-44AB-A9D9-B9D8736ADABD}" srcOrd="0" destOrd="0" presId="urn:microsoft.com/office/officeart/2005/8/layout/orgChart1"/>
    <dgm:cxn modelId="{E1730487-0ADC-44A5-BD32-840051679C0D}" type="presOf" srcId="{A1E9F300-5330-44E6-AE26-495DCC67659B}" destId="{EF799477-6F3E-4936-8C60-6FBD4F92307D}" srcOrd="0" destOrd="0" presId="urn:microsoft.com/office/officeart/2005/8/layout/orgChart1"/>
    <dgm:cxn modelId="{8DBD2995-1B54-4F03-97A1-506C61667951}" type="presOf" srcId="{7873C5E8-689D-47AB-A84F-C80C4955B01E}" destId="{15DA24C8-5F76-4A15-9165-A74DF79745EB}" srcOrd="0" destOrd="0" presId="urn:microsoft.com/office/officeart/2005/8/layout/orgChart1"/>
    <dgm:cxn modelId="{78B13EAF-C3F9-4FAF-8D58-E6038B4CAC22}" type="presOf" srcId="{C5297209-FF8C-4BEF-85B3-32B941038F39}" destId="{C2D03834-5B7C-4AB0-B607-4704A6123568}" srcOrd="0" destOrd="0" presId="urn:microsoft.com/office/officeart/2005/8/layout/orgChart1"/>
    <dgm:cxn modelId="{CE9A5C52-B7AE-4A79-991A-5082F9843C6D}" srcId="{87482267-C056-4AF2-AE0E-430E2B53DF7D}" destId="{A1E9F300-5330-44E6-AE26-495DCC67659B}" srcOrd="1" destOrd="0" parTransId="{DBB93530-FCB9-4F7D-837D-0D265E3EA1FC}" sibTransId="{345AC77D-744C-427A-B529-B43A2C03463B}"/>
    <dgm:cxn modelId="{A1BFBCAE-0B4B-4699-8BC8-0DC19672054A}" srcId="{C5297209-FF8C-4BEF-85B3-32B941038F39}" destId="{87482267-C056-4AF2-AE0E-430E2B53DF7D}" srcOrd="0" destOrd="0" parTransId="{3739EC84-30B8-4477-86D9-DA66ACF4EE22}" sibTransId="{38C1EF1C-04E0-4FBF-9340-539650F0C0C5}"/>
    <dgm:cxn modelId="{24CA5D6D-BA01-496C-9422-F4E1A46AC2E8}" type="presOf" srcId="{DBB93530-FCB9-4F7D-837D-0D265E3EA1FC}" destId="{D62C9731-3B3F-465C-9377-3CD81D704288}" srcOrd="0" destOrd="0" presId="urn:microsoft.com/office/officeart/2005/8/layout/orgChart1"/>
    <dgm:cxn modelId="{9471CF9E-EB75-48FF-819C-2F0C24E43DA6}" srcId="{3B0A5022-9E27-4C12-B428-F618C41F5A44}" destId="{C5297209-FF8C-4BEF-85B3-32B941038F39}" srcOrd="0" destOrd="0" parTransId="{3813A658-0B14-481C-98F0-EA24F061327D}" sibTransId="{B900A3F3-F364-48E0-83F7-CBBCCD4403D1}"/>
    <dgm:cxn modelId="{469C2BDC-D76F-4474-A994-8483B734E15A}" srcId="{87482267-C056-4AF2-AE0E-430E2B53DF7D}" destId="{5C02D1BB-E666-4FDC-B224-4840D45A20A1}" srcOrd="0" destOrd="0" parTransId="{7873C5E8-689D-47AB-A84F-C80C4955B01E}" sibTransId="{7E6C080E-371F-40E4-9C26-1303F1E57B99}"/>
    <dgm:cxn modelId="{A2D38151-CDE9-4877-9FB9-FDB3ADBB550B}" type="presOf" srcId="{B2CDCFA9-DE8B-43EC-80E0-8640BC6D30D8}" destId="{D6D36E37-41EF-41E6-8DEF-2358276D4B1B}" srcOrd="0" destOrd="0" presId="urn:microsoft.com/office/officeart/2005/8/layout/orgChart1"/>
    <dgm:cxn modelId="{00633B2A-8FCF-484A-8650-6D72D42AFFA8}" type="presOf" srcId="{C5297209-FF8C-4BEF-85B3-32B941038F39}" destId="{6050BA30-753C-4890-AFE3-4D6DA0EF82DD}" srcOrd="1" destOrd="0" presId="urn:microsoft.com/office/officeart/2005/8/layout/orgChart1"/>
    <dgm:cxn modelId="{8462F396-C00F-48E3-9C6E-D30F2378D9E8}" srcId="{C5297209-FF8C-4BEF-85B3-32B941038F39}" destId="{8338502C-8485-477B-A288-0C5D6FA7B62C}" srcOrd="1" destOrd="0" parTransId="{53604083-E805-46D9-B988-6A652495F4AB}" sibTransId="{C2A10B28-9096-4272-B026-8CF50C331B3D}"/>
    <dgm:cxn modelId="{5945D1A8-CC09-4075-9221-6D5133AB43DF}" type="presOf" srcId="{3739EC84-30B8-4477-86D9-DA66ACF4EE22}" destId="{67715E7A-1614-4254-93BD-8E34C97229B6}" srcOrd="0" destOrd="0" presId="urn:microsoft.com/office/officeart/2005/8/layout/orgChart1"/>
    <dgm:cxn modelId="{23331DED-C8E5-4DBE-B0D2-093B20863515}" type="presOf" srcId="{A1E9F300-5330-44E6-AE26-495DCC67659B}" destId="{0F02104C-90EC-4A5F-BDCF-A17829CA19EF}" srcOrd="1" destOrd="0" presId="urn:microsoft.com/office/officeart/2005/8/layout/orgChart1"/>
    <dgm:cxn modelId="{4D4EC5CE-EDEA-423E-913E-962D61576A2F}" type="presOf" srcId="{ACCA283C-965D-4F53-AE2A-2D3DF945C723}" destId="{7C94FA4D-2DCD-4671-941C-267FCDCC4E7B}" srcOrd="1" destOrd="0" presId="urn:microsoft.com/office/officeart/2005/8/layout/orgChart1"/>
    <dgm:cxn modelId="{AFCEAA70-E5EE-4A61-8810-650E6D25EC83}" type="presOf" srcId="{331FAD02-26D4-457B-B65D-BE8B0B14AC14}" destId="{A5215C12-41B6-41FB-AD8B-04455F63A9D5}" srcOrd="0" destOrd="0" presId="urn:microsoft.com/office/officeart/2005/8/layout/orgChart1"/>
    <dgm:cxn modelId="{AFB302E4-E80F-4833-B432-54E6476C274F}" type="presOf" srcId="{79AD72FA-D36B-4A48-99F7-08DA7A5D83E9}" destId="{84892097-3813-42FD-92BC-4B4AA5D8D143}" srcOrd="0" destOrd="0" presId="urn:microsoft.com/office/officeart/2005/8/layout/orgChart1"/>
    <dgm:cxn modelId="{30563ED9-E703-4FD8-91F7-837AF55EF786}" type="presOf" srcId="{79AD72FA-D36B-4A48-99F7-08DA7A5D83E9}" destId="{2BB75B72-8EB0-466A-8F94-969D5982889C}" srcOrd="1" destOrd="0" presId="urn:microsoft.com/office/officeart/2005/8/layout/orgChart1"/>
    <dgm:cxn modelId="{4F78C9ED-1612-4769-8A80-77F35F55761C}" type="presOf" srcId="{3B0A5022-9E27-4C12-B428-F618C41F5A44}" destId="{26713419-8F14-4D0B-BAA5-E2B1E4132B46}" srcOrd="0" destOrd="0" presId="urn:microsoft.com/office/officeart/2005/8/layout/orgChart1"/>
    <dgm:cxn modelId="{CA84A928-0D12-435C-BF5D-3B363340D791}" srcId="{8338502C-8485-477B-A288-0C5D6FA7B62C}" destId="{331FAD02-26D4-457B-B65D-BE8B0B14AC14}" srcOrd="1" destOrd="0" parTransId="{B2CDCFA9-DE8B-43EC-80E0-8640BC6D30D8}" sibTransId="{0CC1F183-3B7B-4131-9453-719C9F353076}"/>
    <dgm:cxn modelId="{3A7CD870-3DA8-4BB4-8D6C-57A4F5E3D097}" srcId="{87482267-C056-4AF2-AE0E-430E2B53DF7D}" destId="{ACCA283C-965D-4F53-AE2A-2D3DF945C723}" srcOrd="2" destOrd="0" parTransId="{4872B6D9-C56A-4E5E-B8F0-1E27246976E4}" sibTransId="{03B20010-CE0D-42D7-954C-291A8E2E0BE0}"/>
    <dgm:cxn modelId="{486DE248-1FDF-489B-AFDE-31E4692E6687}" srcId="{8338502C-8485-477B-A288-0C5D6FA7B62C}" destId="{79AD72FA-D36B-4A48-99F7-08DA7A5D83E9}" srcOrd="0" destOrd="0" parTransId="{4C83C84E-F968-4ADD-BA2F-644FF085A3FD}" sibTransId="{96311A13-984B-46FE-9197-C555E0BF5022}"/>
    <dgm:cxn modelId="{9A8946AB-6844-4212-A0F3-B4CE27EDC234}" type="presOf" srcId="{5C02D1BB-E666-4FDC-B224-4840D45A20A1}" destId="{516DB4BD-FFB3-49BF-AE66-B860E9E1B8A5}" srcOrd="1" destOrd="0" presId="urn:microsoft.com/office/officeart/2005/8/layout/orgChart1"/>
    <dgm:cxn modelId="{9B400C10-FDC3-40DF-8300-9BAFD8424473}" type="presParOf" srcId="{26713419-8F14-4D0B-BAA5-E2B1E4132B46}" destId="{A8A6A566-676D-4374-8862-E6E93090D890}" srcOrd="0" destOrd="0" presId="urn:microsoft.com/office/officeart/2005/8/layout/orgChart1"/>
    <dgm:cxn modelId="{6EF5D988-6590-4B20-BF0E-BAA964FF09C4}" type="presParOf" srcId="{A8A6A566-676D-4374-8862-E6E93090D890}" destId="{49557733-4CA4-4BB2-984F-76925334944A}" srcOrd="0" destOrd="0" presId="urn:microsoft.com/office/officeart/2005/8/layout/orgChart1"/>
    <dgm:cxn modelId="{F819D222-C850-45FB-A0FD-DA1CEC37C1C5}" type="presParOf" srcId="{49557733-4CA4-4BB2-984F-76925334944A}" destId="{C2D03834-5B7C-4AB0-B607-4704A6123568}" srcOrd="0" destOrd="0" presId="urn:microsoft.com/office/officeart/2005/8/layout/orgChart1"/>
    <dgm:cxn modelId="{15F870DB-D772-44BA-8361-028F9D892C21}" type="presParOf" srcId="{49557733-4CA4-4BB2-984F-76925334944A}" destId="{6050BA30-753C-4890-AFE3-4D6DA0EF82DD}" srcOrd="1" destOrd="0" presId="urn:microsoft.com/office/officeart/2005/8/layout/orgChart1"/>
    <dgm:cxn modelId="{27978B86-39BB-4696-9453-0975F8283718}" type="presParOf" srcId="{A8A6A566-676D-4374-8862-E6E93090D890}" destId="{7C72C027-8876-4EA1-87C9-F8F694400211}" srcOrd="1" destOrd="0" presId="urn:microsoft.com/office/officeart/2005/8/layout/orgChart1"/>
    <dgm:cxn modelId="{EA40E23E-6244-4E4B-8916-2A160B609E56}" type="presParOf" srcId="{A8A6A566-676D-4374-8862-E6E93090D890}" destId="{8C93C620-567C-4B1E-956E-9671AF6A6AE6}" srcOrd="2" destOrd="0" presId="urn:microsoft.com/office/officeart/2005/8/layout/orgChart1"/>
    <dgm:cxn modelId="{A9C2B7E5-65E6-41C8-B330-52838A6F95DE}" type="presParOf" srcId="{8C93C620-567C-4B1E-956E-9671AF6A6AE6}" destId="{67715E7A-1614-4254-93BD-8E34C97229B6}" srcOrd="0" destOrd="0" presId="urn:microsoft.com/office/officeart/2005/8/layout/orgChart1"/>
    <dgm:cxn modelId="{01A5AD6D-4D85-4B51-A19F-48E95DF38770}" type="presParOf" srcId="{8C93C620-567C-4B1E-956E-9671AF6A6AE6}" destId="{F8E10390-F886-4A78-B995-EF15D1CAF909}" srcOrd="1" destOrd="0" presId="urn:microsoft.com/office/officeart/2005/8/layout/orgChart1"/>
    <dgm:cxn modelId="{B93357EA-93EC-42CB-8009-A9D0E2EFBA8F}" type="presParOf" srcId="{F8E10390-F886-4A78-B995-EF15D1CAF909}" destId="{20F9038A-9EDD-4725-AA44-1002CE65D673}" srcOrd="0" destOrd="0" presId="urn:microsoft.com/office/officeart/2005/8/layout/orgChart1"/>
    <dgm:cxn modelId="{D323164B-9105-4713-90F0-A65F9B856DAC}" type="presParOf" srcId="{20F9038A-9EDD-4725-AA44-1002CE65D673}" destId="{8D3FC947-4797-497C-BCBF-EEE2F82DBE92}" srcOrd="0" destOrd="0" presId="urn:microsoft.com/office/officeart/2005/8/layout/orgChart1"/>
    <dgm:cxn modelId="{680735DD-3704-4AED-8A36-6FF950F9453D}" type="presParOf" srcId="{20F9038A-9EDD-4725-AA44-1002CE65D673}" destId="{74E56642-28B2-4C5F-8A4F-2EF31AA23408}" srcOrd="1" destOrd="0" presId="urn:microsoft.com/office/officeart/2005/8/layout/orgChart1"/>
    <dgm:cxn modelId="{0FC30A0A-6C12-4CCE-96E1-7480ABF6A82F}" type="presParOf" srcId="{F8E10390-F886-4A78-B995-EF15D1CAF909}" destId="{267948D4-C488-4AD5-99B4-0A6972036EA4}" srcOrd="1" destOrd="0" presId="urn:microsoft.com/office/officeart/2005/8/layout/orgChart1"/>
    <dgm:cxn modelId="{A9B4782B-A511-443D-ACC9-74BD2E4E3274}" type="presParOf" srcId="{F8E10390-F886-4A78-B995-EF15D1CAF909}" destId="{E6D01A1F-17F0-44C7-A81A-B03819890510}" srcOrd="2" destOrd="0" presId="urn:microsoft.com/office/officeart/2005/8/layout/orgChart1"/>
    <dgm:cxn modelId="{E03F5440-094E-4A65-9C94-373FAD3160F6}" type="presParOf" srcId="{E6D01A1F-17F0-44C7-A81A-B03819890510}" destId="{15DA24C8-5F76-4A15-9165-A74DF79745EB}" srcOrd="0" destOrd="0" presId="urn:microsoft.com/office/officeart/2005/8/layout/orgChart1"/>
    <dgm:cxn modelId="{1B471643-9D6A-416B-B162-0F33A3578057}" type="presParOf" srcId="{E6D01A1F-17F0-44C7-A81A-B03819890510}" destId="{E03B23B4-209D-48CC-8987-261F5258ACA2}" srcOrd="1" destOrd="0" presId="urn:microsoft.com/office/officeart/2005/8/layout/orgChart1"/>
    <dgm:cxn modelId="{9ACF79A9-ED94-4EF0-9027-1E97F0D49E24}" type="presParOf" srcId="{E03B23B4-209D-48CC-8987-261F5258ACA2}" destId="{143AEAE5-E43E-4E4A-B897-6A3C19BC6FC3}" srcOrd="0" destOrd="0" presId="urn:microsoft.com/office/officeart/2005/8/layout/orgChart1"/>
    <dgm:cxn modelId="{CE5A94D6-B00A-449F-A70D-3C8A6559957E}" type="presParOf" srcId="{143AEAE5-E43E-4E4A-B897-6A3C19BC6FC3}" destId="{6D58131E-9D1A-45E8-8A1B-4C4B8F70008A}" srcOrd="0" destOrd="0" presId="urn:microsoft.com/office/officeart/2005/8/layout/orgChart1"/>
    <dgm:cxn modelId="{4A3BFF74-0814-4195-8034-7C5353891EF1}" type="presParOf" srcId="{143AEAE5-E43E-4E4A-B897-6A3C19BC6FC3}" destId="{516DB4BD-FFB3-49BF-AE66-B860E9E1B8A5}" srcOrd="1" destOrd="0" presId="urn:microsoft.com/office/officeart/2005/8/layout/orgChart1"/>
    <dgm:cxn modelId="{73E165C8-01A6-41A1-9C41-B9154D6FA73C}" type="presParOf" srcId="{E03B23B4-209D-48CC-8987-261F5258ACA2}" destId="{B66A1017-E7D1-43EF-9ACC-3202EA0D29BE}" srcOrd="1" destOrd="0" presId="urn:microsoft.com/office/officeart/2005/8/layout/orgChart1"/>
    <dgm:cxn modelId="{C07691D4-595B-4ED8-8412-FD79C6BA31B6}" type="presParOf" srcId="{E03B23B4-209D-48CC-8987-261F5258ACA2}" destId="{DB5CD291-CB89-4540-A52E-C1DADBE96704}" srcOrd="2" destOrd="0" presId="urn:microsoft.com/office/officeart/2005/8/layout/orgChart1"/>
    <dgm:cxn modelId="{DB8E8034-F2F9-4283-AFCF-3AE3CC4F9578}" type="presParOf" srcId="{E6D01A1F-17F0-44C7-A81A-B03819890510}" destId="{D62C9731-3B3F-465C-9377-3CD81D704288}" srcOrd="2" destOrd="0" presId="urn:microsoft.com/office/officeart/2005/8/layout/orgChart1"/>
    <dgm:cxn modelId="{D64E59A7-688C-4A77-8A21-8F05ACC639B7}" type="presParOf" srcId="{E6D01A1F-17F0-44C7-A81A-B03819890510}" destId="{C5561B32-ECFE-4E8E-ADD7-45EDCBCA5F56}" srcOrd="3" destOrd="0" presId="urn:microsoft.com/office/officeart/2005/8/layout/orgChart1"/>
    <dgm:cxn modelId="{49D30A94-7704-488D-A6DA-3665EACD9308}" type="presParOf" srcId="{C5561B32-ECFE-4E8E-ADD7-45EDCBCA5F56}" destId="{A71BB05E-723C-4963-AA2B-7CB20A45A31A}" srcOrd="0" destOrd="0" presId="urn:microsoft.com/office/officeart/2005/8/layout/orgChart1"/>
    <dgm:cxn modelId="{0444199E-D831-48C6-88E9-DF6D4F067D75}" type="presParOf" srcId="{A71BB05E-723C-4963-AA2B-7CB20A45A31A}" destId="{EF799477-6F3E-4936-8C60-6FBD4F92307D}" srcOrd="0" destOrd="0" presId="urn:microsoft.com/office/officeart/2005/8/layout/orgChart1"/>
    <dgm:cxn modelId="{646D33FA-547B-43D3-AD4B-A0F76F180190}" type="presParOf" srcId="{A71BB05E-723C-4963-AA2B-7CB20A45A31A}" destId="{0F02104C-90EC-4A5F-BDCF-A17829CA19EF}" srcOrd="1" destOrd="0" presId="urn:microsoft.com/office/officeart/2005/8/layout/orgChart1"/>
    <dgm:cxn modelId="{723F9CDA-B086-4C3E-88D6-3F501965ABC4}" type="presParOf" srcId="{C5561B32-ECFE-4E8E-ADD7-45EDCBCA5F56}" destId="{C6E361AF-4BE6-4ABB-9F52-F7009DE61B8B}" srcOrd="1" destOrd="0" presId="urn:microsoft.com/office/officeart/2005/8/layout/orgChart1"/>
    <dgm:cxn modelId="{E7E79358-E842-4F61-B4B8-26D39DF227F9}" type="presParOf" srcId="{C5561B32-ECFE-4E8E-ADD7-45EDCBCA5F56}" destId="{37993C4B-B285-4CF7-9E79-7F576685CBDC}" srcOrd="2" destOrd="0" presId="urn:microsoft.com/office/officeart/2005/8/layout/orgChart1"/>
    <dgm:cxn modelId="{87E1738D-B3E5-4AE6-BD48-3EDB210133F6}" type="presParOf" srcId="{E6D01A1F-17F0-44C7-A81A-B03819890510}" destId="{819BD4ED-2D1B-4CAF-8363-5872D1BA0A9E}" srcOrd="4" destOrd="0" presId="urn:microsoft.com/office/officeart/2005/8/layout/orgChart1"/>
    <dgm:cxn modelId="{7C49A095-87A6-44BC-9E7B-EB30ABEEF1EA}" type="presParOf" srcId="{E6D01A1F-17F0-44C7-A81A-B03819890510}" destId="{08711546-F139-4AF8-9889-01459DE31E75}" srcOrd="5" destOrd="0" presId="urn:microsoft.com/office/officeart/2005/8/layout/orgChart1"/>
    <dgm:cxn modelId="{F86106B0-7829-4865-9651-002DFC25A370}" type="presParOf" srcId="{08711546-F139-4AF8-9889-01459DE31E75}" destId="{40C965E6-208A-4E09-B963-11991B7E43A9}" srcOrd="0" destOrd="0" presId="urn:microsoft.com/office/officeart/2005/8/layout/orgChart1"/>
    <dgm:cxn modelId="{3F6DB33B-4492-4B3D-A498-D8DAED06F51D}" type="presParOf" srcId="{40C965E6-208A-4E09-B963-11991B7E43A9}" destId="{3BF68737-0899-4D58-BFFD-A08F034A1500}" srcOrd="0" destOrd="0" presId="urn:microsoft.com/office/officeart/2005/8/layout/orgChart1"/>
    <dgm:cxn modelId="{928D83E7-1A1C-42A6-9498-62A1A21BC7A9}" type="presParOf" srcId="{40C965E6-208A-4E09-B963-11991B7E43A9}" destId="{7C94FA4D-2DCD-4671-941C-267FCDCC4E7B}" srcOrd="1" destOrd="0" presId="urn:microsoft.com/office/officeart/2005/8/layout/orgChart1"/>
    <dgm:cxn modelId="{34E1BF53-DFC3-4029-900E-A2C1F61CE081}" type="presParOf" srcId="{08711546-F139-4AF8-9889-01459DE31E75}" destId="{7B57AD84-164B-47E1-B4A0-A64AE4EF22A8}" srcOrd="1" destOrd="0" presId="urn:microsoft.com/office/officeart/2005/8/layout/orgChart1"/>
    <dgm:cxn modelId="{B71EAB1E-767A-4A84-8A23-0C90777BECA5}" type="presParOf" srcId="{08711546-F139-4AF8-9889-01459DE31E75}" destId="{0E768C58-8E44-45B3-B7E3-3715E891C6E6}" srcOrd="2" destOrd="0" presId="urn:microsoft.com/office/officeart/2005/8/layout/orgChart1"/>
    <dgm:cxn modelId="{7B7C18AC-4E94-4C4B-A501-A0CC61769449}" type="presParOf" srcId="{8C93C620-567C-4B1E-956E-9671AF6A6AE6}" destId="{FA24417E-0E0F-45D9-B461-4A9EF051C360}" srcOrd="2" destOrd="0" presId="urn:microsoft.com/office/officeart/2005/8/layout/orgChart1"/>
    <dgm:cxn modelId="{03CB8B52-EB88-4548-BD7C-46FBCC3D9094}" type="presParOf" srcId="{8C93C620-567C-4B1E-956E-9671AF6A6AE6}" destId="{A9149372-7AA7-4C15-9D74-DA4F838F21AD}" srcOrd="3" destOrd="0" presId="urn:microsoft.com/office/officeart/2005/8/layout/orgChart1"/>
    <dgm:cxn modelId="{BFFB59E4-E354-4CC7-BD4B-3FD0072C1571}" type="presParOf" srcId="{A9149372-7AA7-4C15-9D74-DA4F838F21AD}" destId="{60DA5623-FE4C-4128-AC8A-2C0E927ECC1A}" srcOrd="0" destOrd="0" presId="urn:microsoft.com/office/officeart/2005/8/layout/orgChart1"/>
    <dgm:cxn modelId="{A181BC6B-6CA6-461A-ABD3-ABAD92A876F3}" type="presParOf" srcId="{60DA5623-FE4C-4128-AC8A-2C0E927ECC1A}" destId="{57F12260-C0FF-469D-993B-87F27DA83C11}" srcOrd="0" destOrd="0" presId="urn:microsoft.com/office/officeart/2005/8/layout/orgChart1"/>
    <dgm:cxn modelId="{11FBA989-C85C-4D0D-982C-EAC71519BE2D}" type="presParOf" srcId="{60DA5623-FE4C-4128-AC8A-2C0E927ECC1A}" destId="{3E66A7C3-6345-4808-B9F1-FC41E4B3F6EC}" srcOrd="1" destOrd="0" presId="urn:microsoft.com/office/officeart/2005/8/layout/orgChart1"/>
    <dgm:cxn modelId="{A33DE739-0D08-4337-A5D6-3CD6CC7EA174}" type="presParOf" srcId="{A9149372-7AA7-4C15-9D74-DA4F838F21AD}" destId="{EF21FF62-3BDD-4629-AC02-B8A6850D8EC4}" srcOrd="1" destOrd="0" presId="urn:microsoft.com/office/officeart/2005/8/layout/orgChart1"/>
    <dgm:cxn modelId="{7B2E962F-D4C9-4108-99A8-52786A1BA41B}" type="presParOf" srcId="{A9149372-7AA7-4C15-9D74-DA4F838F21AD}" destId="{12ACCD22-11E0-4B60-94E9-737CC769BD13}" srcOrd="2" destOrd="0" presId="urn:microsoft.com/office/officeart/2005/8/layout/orgChart1"/>
    <dgm:cxn modelId="{AB7A2B4B-1502-495E-9E22-1847E319D29E}" type="presParOf" srcId="{12ACCD22-11E0-4B60-94E9-737CC769BD13}" destId="{2A6BD1A4-1FCE-44AB-A9D9-B9D8736ADABD}" srcOrd="0" destOrd="0" presId="urn:microsoft.com/office/officeart/2005/8/layout/orgChart1"/>
    <dgm:cxn modelId="{900F05C9-BE49-4532-810D-37762C49BB2C}" type="presParOf" srcId="{12ACCD22-11E0-4B60-94E9-737CC769BD13}" destId="{A68F7940-8413-484D-85F7-8B058D631209}" srcOrd="1" destOrd="0" presId="urn:microsoft.com/office/officeart/2005/8/layout/orgChart1"/>
    <dgm:cxn modelId="{CF7B7484-0C6D-4FAF-9911-BB70C3D14FD1}" type="presParOf" srcId="{A68F7940-8413-484D-85F7-8B058D631209}" destId="{B684E4BE-FA50-4837-A9B6-8FB90990C33E}" srcOrd="0" destOrd="0" presId="urn:microsoft.com/office/officeart/2005/8/layout/orgChart1"/>
    <dgm:cxn modelId="{05AB6A84-415E-49DA-88DC-FDDA3E17A941}" type="presParOf" srcId="{B684E4BE-FA50-4837-A9B6-8FB90990C33E}" destId="{84892097-3813-42FD-92BC-4B4AA5D8D143}" srcOrd="0" destOrd="0" presId="urn:microsoft.com/office/officeart/2005/8/layout/orgChart1"/>
    <dgm:cxn modelId="{9E50EB1C-EC6B-4D18-B981-33079A0C8F17}" type="presParOf" srcId="{B684E4BE-FA50-4837-A9B6-8FB90990C33E}" destId="{2BB75B72-8EB0-466A-8F94-969D5982889C}" srcOrd="1" destOrd="0" presId="urn:microsoft.com/office/officeart/2005/8/layout/orgChart1"/>
    <dgm:cxn modelId="{0C3C3AC2-C48C-41AB-AA7A-7EDC2FF98F20}" type="presParOf" srcId="{A68F7940-8413-484D-85F7-8B058D631209}" destId="{D1FD4413-3451-4B77-A61A-83693F601DE2}" srcOrd="1" destOrd="0" presId="urn:microsoft.com/office/officeart/2005/8/layout/orgChart1"/>
    <dgm:cxn modelId="{64486F2E-052A-4B17-B581-1B7145640C8F}" type="presParOf" srcId="{A68F7940-8413-484D-85F7-8B058D631209}" destId="{BA16A8FE-2175-45D1-91C4-BC1EAC0B39F5}" srcOrd="2" destOrd="0" presId="urn:microsoft.com/office/officeart/2005/8/layout/orgChart1"/>
    <dgm:cxn modelId="{DD1401D1-A9E2-43C6-A71B-A5A2892E4F67}" type="presParOf" srcId="{12ACCD22-11E0-4B60-94E9-737CC769BD13}" destId="{D6D36E37-41EF-41E6-8DEF-2358276D4B1B}" srcOrd="2" destOrd="0" presId="urn:microsoft.com/office/officeart/2005/8/layout/orgChart1"/>
    <dgm:cxn modelId="{7FEA69A3-9412-497C-A1BC-7831E4E42356}" type="presParOf" srcId="{12ACCD22-11E0-4B60-94E9-737CC769BD13}" destId="{A10D9106-DF85-41F6-813C-7B48ABC6626A}" srcOrd="3" destOrd="0" presId="urn:microsoft.com/office/officeart/2005/8/layout/orgChart1"/>
    <dgm:cxn modelId="{31D97E8C-A5C3-44EB-84B2-7474014376C0}" type="presParOf" srcId="{A10D9106-DF85-41F6-813C-7B48ABC6626A}" destId="{0E170511-A887-47AC-8F2A-0CD650B0C3D4}" srcOrd="0" destOrd="0" presId="urn:microsoft.com/office/officeart/2005/8/layout/orgChart1"/>
    <dgm:cxn modelId="{E074C110-A00D-430E-875D-5EFAF28F6D1E}" type="presParOf" srcId="{0E170511-A887-47AC-8F2A-0CD650B0C3D4}" destId="{A5215C12-41B6-41FB-AD8B-04455F63A9D5}" srcOrd="0" destOrd="0" presId="urn:microsoft.com/office/officeart/2005/8/layout/orgChart1"/>
    <dgm:cxn modelId="{1B51A988-FA15-4991-8F6F-84E5AEC9293B}" type="presParOf" srcId="{0E170511-A887-47AC-8F2A-0CD650B0C3D4}" destId="{84EA8B8E-6331-4040-9C38-B36FFD5E3C65}" srcOrd="1" destOrd="0" presId="urn:microsoft.com/office/officeart/2005/8/layout/orgChart1"/>
    <dgm:cxn modelId="{B61AD273-89DD-48FA-8FEA-155EFD298652}" type="presParOf" srcId="{A10D9106-DF85-41F6-813C-7B48ABC6626A}" destId="{52491423-60DF-4CC5-981A-15499E6E8A34}" srcOrd="1" destOrd="0" presId="urn:microsoft.com/office/officeart/2005/8/layout/orgChart1"/>
    <dgm:cxn modelId="{76FA82BB-2785-4790-AC55-B0D99B801C95}" type="presParOf" srcId="{A10D9106-DF85-41F6-813C-7B48ABC6626A}" destId="{7C44553B-A356-4FBE-BDEE-C9DB191F95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B83B9D-7E96-4F5D-98EB-7395C0B10197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BA7D2B-C6C1-49EA-88BC-F2B1DBFD8226}">
      <dgm:prSet phldrT="[Text]"/>
      <dgm:spPr/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Location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70A593AA-2C8E-42AD-8DEB-945F41C91C52}" type="parTrans" cxnId="{3BDFF8DD-2328-4E72-A4B3-DBB8507D5871}">
      <dgm:prSet/>
      <dgm:spPr/>
      <dgm:t>
        <a:bodyPr/>
        <a:lstStyle/>
        <a:p>
          <a:endParaRPr lang="en-US"/>
        </a:p>
      </dgm:t>
    </dgm:pt>
    <dgm:pt modelId="{8540A020-02AE-420C-AA72-C6325C29D8D3}" type="sibTrans" cxnId="{3BDFF8DD-2328-4E72-A4B3-DBB8507D5871}">
      <dgm:prSet/>
      <dgm:spPr/>
      <dgm:t>
        <a:bodyPr/>
        <a:lstStyle/>
        <a:p>
          <a:endParaRPr lang="en-US"/>
        </a:p>
      </dgm:t>
    </dgm:pt>
    <dgm:pt modelId="{39715AE0-018A-4ECD-B53A-DAE50F15C6A3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2400" b="1" i="1" dirty="0" smtClean="0">
              <a:solidFill>
                <a:schemeClr val="bg2">
                  <a:lumMod val="25000"/>
                </a:schemeClr>
              </a:solidFill>
            </a:rPr>
            <a:t>Name</a:t>
          </a:r>
          <a:endParaRPr lang="en-US" sz="5200" b="1" i="1" dirty="0" smtClean="0">
            <a:solidFill>
              <a:schemeClr val="bg2">
                <a:lumMod val="25000"/>
              </a:schemeClr>
            </a:solidFill>
          </a:endParaRPr>
        </a:p>
        <a:p>
          <a:r>
            <a:rPr lang="en-US" sz="1800" i="1" dirty="0" smtClean="0"/>
            <a:t>(work, home, etc.)</a:t>
          </a:r>
          <a:endParaRPr lang="en-US" sz="1800" i="1" dirty="0"/>
        </a:p>
      </dgm:t>
    </dgm:pt>
    <dgm:pt modelId="{EE1D47BD-3A5D-42B3-BD3B-299CB263D0BD}" type="parTrans" cxnId="{1CE8E5A1-C2A1-4443-850D-D4CC49FAE9F9}">
      <dgm:prSet/>
      <dgm:spPr/>
      <dgm:t>
        <a:bodyPr/>
        <a:lstStyle/>
        <a:p>
          <a:endParaRPr lang="en-US"/>
        </a:p>
      </dgm:t>
    </dgm:pt>
    <dgm:pt modelId="{85656F51-149D-4937-8D83-5970D5592FFB}" type="sibTrans" cxnId="{1CE8E5A1-C2A1-4443-850D-D4CC49FAE9F9}">
      <dgm:prSet/>
      <dgm:spPr/>
      <dgm:t>
        <a:bodyPr/>
        <a:lstStyle/>
        <a:p>
          <a:endParaRPr lang="en-US"/>
        </a:p>
      </dgm:t>
    </dgm:pt>
    <dgm:pt modelId="{193B8A05-9438-4C90-AAE6-1E4AEE629B54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2400" b="1" i="1" u="none" dirty="0" smtClean="0">
              <a:solidFill>
                <a:schemeClr val="bg2">
                  <a:lumMod val="25000"/>
                </a:schemeClr>
              </a:solidFill>
            </a:rPr>
            <a:t>Commute</a:t>
          </a:r>
          <a:endParaRPr lang="en-US" sz="5200" b="1" i="1" u="none" dirty="0" smtClean="0">
            <a:solidFill>
              <a:schemeClr val="bg2">
                <a:lumMod val="25000"/>
              </a:schemeClr>
            </a:solidFill>
          </a:endParaRPr>
        </a:p>
        <a:p>
          <a:r>
            <a:rPr lang="en-US" sz="1800" i="1" dirty="0" smtClean="0"/>
            <a:t>(in predefined increments)</a:t>
          </a:r>
          <a:endParaRPr lang="en-US" sz="1800" i="1" dirty="0"/>
        </a:p>
      </dgm:t>
    </dgm:pt>
    <dgm:pt modelId="{3AF30057-FFC0-44C4-A925-8FC19D53CD5A}" type="parTrans" cxnId="{9B80FF56-EAB5-4904-BBF2-30D7ED9C217C}">
      <dgm:prSet/>
      <dgm:spPr/>
      <dgm:t>
        <a:bodyPr/>
        <a:lstStyle/>
        <a:p>
          <a:endParaRPr lang="en-US"/>
        </a:p>
      </dgm:t>
    </dgm:pt>
    <dgm:pt modelId="{44E052E2-3E2F-4D68-9791-8DB6BB735654}" type="sibTrans" cxnId="{9B80FF56-EAB5-4904-BBF2-30D7ED9C217C}">
      <dgm:prSet/>
      <dgm:spPr/>
      <dgm:t>
        <a:bodyPr/>
        <a:lstStyle/>
        <a:p>
          <a:endParaRPr lang="en-US"/>
        </a:p>
      </dgm:t>
    </dgm:pt>
    <dgm:pt modelId="{A6142503-2FF9-45B7-8EC7-F53EFAE9DC5B}" type="pres">
      <dgm:prSet presAssocID="{8AB83B9D-7E96-4F5D-98EB-7395C0B1019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C05D9C-D0FB-47D7-A74F-9ECD76DD0F51}" type="pres">
      <dgm:prSet presAssocID="{9EBA7D2B-C6C1-49EA-88BC-F2B1DBFD8226}" presName="roof" presStyleLbl="dkBgShp" presStyleIdx="0" presStyleCnt="2" custLinFactNeighborX="27472" custLinFactNeighborY="-44833"/>
      <dgm:spPr/>
      <dgm:t>
        <a:bodyPr/>
        <a:lstStyle/>
        <a:p>
          <a:endParaRPr lang="en-US"/>
        </a:p>
      </dgm:t>
    </dgm:pt>
    <dgm:pt modelId="{C7E22135-4430-4C90-B7E0-BD3461F74910}" type="pres">
      <dgm:prSet presAssocID="{9EBA7D2B-C6C1-49EA-88BC-F2B1DBFD8226}" presName="pillars" presStyleCnt="0"/>
      <dgm:spPr/>
    </dgm:pt>
    <dgm:pt modelId="{CD0D3DEE-5FF7-486B-BFE1-03FAC5CEA798}" type="pres">
      <dgm:prSet presAssocID="{9EBA7D2B-C6C1-49EA-88BC-F2B1DBFD8226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8BD3F-4AC8-4A2D-AE86-905A519F94D5}" type="pres">
      <dgm:prSet presAssocID="{193B8A05-9438-4C90-AAE6-1E4AEE629B54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24E62-74B4-473C-89D8-56AA23BB621A}" type="pres">
      <dgm:prSet presAssocID="{9EBA7D2B-C6C1-49EA-88BC-F2B1DBFD8226}" presName="base" presStyleLbl="dkBgShp" presStyleIdx="1" presStyleCnt="2"/>
      <dgm:spPr/>
    </dgm:pt>
  </dgm:ptLst>
  <dgm:cxnLst>
    <dgm:cxn modelId="{08104840-A510-40CB-BD48-147746EE655C}" type="presOf" srcId="{39715AE0-018A-4ECD-B53A-DAE50F15C6A3}" destId="{CD0D3DEE-5FF7-486B-BFE1-03FAC5CEA798}" srcOrd="0" destOrd="0" presId="urn:microsoft.com/office/officeart/2005/8/layout/hList3"/>
    <dgm:cxn modelId="{9B80FF56-EAB5-4904-BBF2-30D7ED9C217C}" srcId="{9EBA7D2B-C6C1-49EA-88BC-F2B1DBFD8226}" destId="{193B8A05-9438-4C90-AAE6-1E4AEE629B54}" srcOrd="1" destOrd="0" parTransId="{3AF30057-FFC0-44C4-A925-8FC19D53CD5A}" sibTransId="{44E052E2-3E2F-4D68-9791-8DB6BB735654}"/>
    <dgm:cxn modelId="{B8F512F0-4DAD-4596-8BA4-D52C7B7563AC}" type="presOf" srcId="{193B8A05-9438-4C90-AAE6-1E4AEE629B54}" destId="{E178BD3F-4AC8-4A2D-AE86-905A519F94D5}" srcOrd="0" destOrd="0" presId="urn:microsoft.com/office/officeart/2005/8/layout/hList3"/>
    <dgm:cxn modelId="{7538EAC2-5E3D-4D33-8C8D-67861DAF609C}" type="presOf" srcId="{8AB83B9D-7E96-4F5D-98EB-7395C0B10197}" destId="{A6142503-2FF9-45B7-8EC7-F53EFAE9DC5B}" srcOrd="0" destOrd="0" presId="urn:microsoft.com/office/officeart/2005/8/layout/hList3"/>
    <dgm:cxn modelId="{1CE8E5A1-C2A1-4443-850D-D4CC49FAE9F9}" srcId="{9EBA7D2B-C6C1-49EA-88BC-F2B1DBFD8226}" destId="{39715AE0-018A-4ECD-B53A-DAE50F15C6A3}" srcOrd="0" destOrd="0" parTransId="{EE1D47BD-3A5D-42B3-BD3B-299CB263D0BD}" sibTransId="{85656F51-149D-4937-8D83-5970D5592FFB}"/>
    <dgm:cxn modelId="{1A7A2896-681C-4A91-AB14-3E147EC8C7A5}" type="presOf" srcId="{9EBA7D2B-C6C1-49EA-88BC-F2B1DBFD8226}" destId="{8AC05D9C-D0FB-47D7-A74F-9ECD76DD0F51}" srcOrd="0" destOrd="0" presId="urn:microsoft.com/office/officeart/2005/8/layout/hList3"/>
    <dgm:cxn modelId="{3BDFF8DD-2328-4E72-A4B3-DBB8507D5871}" srcId="{8AB83B9D-7E96-4F5D-98EB-7395C0B10197}" destId="{9EBA7D2B-C6C1-49EA-88BC-F2B1DBFD8226}" srcOrd="0" destOrd="0" parTransId="{70A593AA-2C8E-42AD-8DEB-945F41C91C52}" sibTransId="{8540A020-02AE-420C-AA72-C6325C29D8D3}"/>
    <dgm:cxn modelId="{8B6209B0-CE86-4687-8C5C-4EC3BC4D3FC5}" type="presParOf" srcId="{A6142503-2FF9-45B7-8EC7-F53EFAE9DC5B}" destId="{8AC05D9C-D0FB-47D7-A74F-9ECD76DD0F51}" srcOrd="0" destOrd="0" presId="urn:microsoft.com/office/officeart/2005/8/layout/hList3"/>
    <dgm:cxn modelId="{4D5F9517-11E1-4191-93F6-5ED665A4FDAE}" type="presParOf" srcId="{A6142503-2FF9-45B7-8EC7-F53EFAE9DC5B}" destId="{C7E22135-4430-4C90-B7E0-BD3461F74910}" srcOrd="1" destOrd="0" presId="urn:microsoft.com/office/officeart/2005/8/layout/hList3"/>
    <dgm:cxn modelId="{3BA41BC4-BB4C-4675-AE8D-B320A882EDFE}" type="presParOf" srcId="{C7E22135-4430-4C90-B7E0-BD3461F74910}" destId="{CD0D3DEE-5FF7-486B-BFE1-03FAC5CEA798}" srcOrd="0" destOrd="0" presId="urn:microsoft.com/office/officeart/2005/8/layout/hList3"/>
    <dgm:cxn modelId="{A54970E2-3068-4050-A6B0-3DFB2CFCE324}" type="presParOf" srcId="{C7E22135-4430-4C90-B7E0-BD3461F74910}" destId="{E178BD3F-4AC8-4A2D-AE86-905A519F94D5}" srcOrd="1" destOrd="0" presId="urn:microsoft.com/office/officeart/2005/8/layout/hList3"/>
    <dgm:cxn modelId="{362681A2-480B-47E8-94B4-2CFEEBF2FFC9}" type="presParOf" srcId="{A6142503-2FF9-45B7-8EC7-F53EFAE9DC5B}" destId="{1A124E62-74B4-473C-89D8-56AA23BB621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36E37-41EF-41E6-8DEF-2358276D4B1B}">
      <dsp:nvSpPr>
        <dsp:cNvPr id="0" name=""/>
        <dsp:cNvSpPr/>
      </dsp:nvSpPr>
      <dsp:spPr>
        <a:xfrm>
          <a:off x="3709821" y="1514399"/>
          <a:ext cx="110430" cy="483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789"/>
              </a:lnTo>
              <a:lnTo>
                <a:pt x="110430" y="48378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BD1A4-1FCE-44AB-A9D9-B9D8736ADABD}">
      <dsp:nvSpPr>
        <dsp:cNvPr id="0" name=""/>
        <dsp:cNvSpPr/>
      </dsp:nvSpPr>
      <dsp:spPr>
        <a:xfrm>
          <a:off x="3599391" y="1514399"/>
          <a:ext cx="110430" cy="483789"/>
        </a:xfrm>
        <a:custGeom>
          <a:avLst/>
          <a:gdLst/>
          <a:ahLst/>
          <a:cxnLst/>
          <a:rect l="0" t="0" r="0" b="0"/>
          <a:pathLst>
            <a:path>
              <a:moveTo>
                <a:pt x="110430" y="0"/>
              </a:moveTo>
              <a:lnTo>
                <a:pt x="110430" y="483789"/>
              </a:lnTo>
              <a:lnTo>
                <a:pt x="0" y="48378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4417E-0E0F-45D9-B461-4A9EF051C360}">
      <dsp:nvSpPr>
        <dsp:cNvPr id="0" name=""/>
        <dsp:cNvSpPr/>
      </dsp:nvSpPr>
      <dsp:spPr>
        <a:xfrm>
          <a:off x="2437244" y="767681"/>
          <a:ext cx="746718" cy="483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789"/>
              </a:lnTo>
              <a:lnTo>
                <a:pt x="746718" y="48378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BD4ED-2D1B-4CAF-8363-5872D1BA0A9E}">
      <dsp:nvSpPr>
        <dsp:cNvPr id="0" name=""/>
        <dsp:cNvSpPr/>
      </dsp:nvSpPr>
      <dsp:spPr>
        <a:xfrm>
          <a:off x="1060472" y="1514399"/>
          <a:ext cx="91440" cy="1355199"/>
        </a:xfrm>
        <a:custGeom>
          <a:avLst/>
          <a:gdLst/>
          <a:ahLst/>
          <a:cxnLst/>
          <a:rect l="0" t="0" r="0" b="0"/>
          <a:pathLst>
            <a:path>
              <a:moveTo>
                <a:pt x="104195" y="0"/>
              </a:moveTo>
              <a:lnTo>
                <a:pt x="104195" y="1355199"/>
              </a:lnTo>
              <a:lnTo>
                <a:pt x="45720" y="135519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C9731-3B3F-465C-9377-3CD81D704288}">
      <dsp:nvSpPr>
        <dsp:cNvPr id="0" name=""/>
        <dsp:cNvSpPr/>
      </dsp:nvSpPr>
      <dsp:spPr>
        <a:xfrm>
          <a:off x="1164668" y="1514399"/>
          <a:ext cx="110430" cy="483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789"/>
              </a:lnTo>
              <a:lnTo>
                <a:pt x="110430" y="48378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A24C8-5F76-4A15-9165-A74DF79745EB}">
      <dsp:nvSpPr>
        <dsp:cNvPr id="0" name=""/>
        <dsp:cNvSpPr/>
      </dsp:nvSpPr>
      <dsp:spPr>
        <a:xfrm>
          <a:off x="1054237" y="1514399"/>
          <a:ext cx="110430" cy="483789"/>
        </a:xfrm>
        <a:custGeom>
          <a:avLst/>
          <a:gdLst/>
          <a:ahLst/>
          <a:cxnLst/>
          <a:rect l="0" t="0" r="0" b="0"/>
          <a:pathLst>
            <a:path>
              <a:moveTo>
                <a:pt x="110430" y="0"/>
              </a:moveTo>
              <a:lnTo>
                <a:pt x="110430" y="483789"/>
              </a:lnTo>
              <a:lnTo>
                <a:pt x="0" y="48378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15E7A-1614-4254-93BD-8E34C97229B6}">
      <dsp:nvSpPr>
        <dsp:cNvPr id="0" name=""/>
        <dsp:cNvSpPr/>
      </dsp:nvSpPr>
      <dsp:spPr>
        <a:xfrm>
          <a:off x="1690526" y="767681"/>
          <a:ext cx="746718" cy="483789"/>
        </a:xfrm>
        <a:custGeom>
          <a:avLst/>
          <a:gdLst/>
          <a:ahLst/>
          <a:cxnLst/>
          <a:rect l="0" t="0" r="0" b="0"/>
          <a:pathLst>
            <a:path>
              <a:moveTo>
                <a:pt x="746718" y="0"/>
              </a:moveTo>
              <a:lnTo>
                <a:pt x="746718" y="483789"/>
              </a:lnTo>
              <a:lnTo>
                <a:pt x="0" y="48378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03834-5B7C-4AB0-B607-4704A6123568}">
      <dsp:nvSpPr>
        <dsp:cNvPr id="0" name=""/>
        <dsp:cNvSpPr/>
      </dsp:nvSpPr>
      <dsp:spPr>
        <a:xfrm>
          <a:off x="1911386" y="241822"/>
          <a:ext cx="1051716" cy="525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2">
                  <a:lumMod val="25000"/>
                </a:schemeClr>
              </a:solidFill>
            </a:rPr>
            <a:t>Task</a:t>
          </a:r>
          <a:endParaRPr lang="en-US" sz="21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911386" y="241822"/>
        <a:ext cx="1051716" cy="525858"/>
      </dsp:txXfrm>
    </dsp:sp>
    <dsp:sp modelId="{8D3FC947-4797-497C-BCBF-EEE2F82DBE92}">
      <dsp:nvSpPr>
        <dsp:cNvPr id="0" name=""/>
        <dsp:cNvSpPr/>
      </dsp:nvSpPr>
      <dsp:spPr>
        <a:xfrm>
          <a:off x="638809" y="988541"/>
          <a:ext cx="1051716" cy="525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2">
                  <a:lumMod val="25000"/>
                </a:schemeClr>
              </a:solidFill>
            </a:rPr>
            <a:t>Static</a:t>
          </a:r>
          <a:endParaRPr lang="en-US" sz="21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38809" y="988541"/>
        <a:ext cx="1051716" cy="525858"/>
      </dsp:txXfrm>
    </dsp:sp>
    <dsp:sp modelId="{6D58131E-9D1A-45E8-8A1B-4C4B8F70008A}">
      <dsp:nvSpPr>
        <dsp:cNvPr id="0" name=""/>
        <dsp:cNvSpPr/>
      </dsp:nvSpPr>
      <dsp:spPr>
        <a:xfrm>
          <a:off x="2521" y="1735260"/>
          <a:ext cx="1051716" cy="525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2">
                  <a:lumMod val="25000"/>
                </a:schemeClr>
              </a:solidFill>
            </a:rPr>
            <a:t>Work</a:t>
          </a:r>
          <a:endParaRPr lang="en-US" sz="21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2521" y="1735260"/>
        <a:ext cx="1051716" cy="525858"/>
      </dsp:txXfrm>
    </dsp:sp>
    <dsp:sp modelId="{EF799477-6F3E-4936-8C60-6FBD4F92307D}">
      <dsp:nvSpPr>
        <dsp:cNvPr id="0" name=""/>
        <dsp:cNvSpPr/>
      </dsp:nvSpPr>
      <dsp:spPr>
        <a:xfrm>
          <a:off x="1275098" y="1735260"/>
          <a:ext cx="1051716" cy="525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2">
                  <a:lumMod val="25000"/>
                </a:schemeClr>
              </a:solidFill>
            </a:rPr>
            <a:t>Class</a:t>
          </a:r>
          <a:endParaRPr lang="en-US" sz="21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275098" y="1735260"/>
        <a:ext cx="1051716" cy="525858"/>
      </dsp:txXfrm>
    </dsp:sp>
    <dsp:sp modelId="{3BF68737-0899-4D58-BFFD-A08F034A1500}">
      <dsp:nvSpPr>
        <dsp:cNvPr id="0" name=""/>
        <dsp:cNvSpPr/>
      </dsp:nvSpPr>
      <dsp:spPr>
        <a:xfrm>
          <a:off x="54476" y="2606670"/>
          <a:ext cx="1051716" cy="525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2">
                  <a:lumMod val="25000"/>
                </a:schemeClr>
              </a:solidFill>
            </a:rPr>
            <a:t>Sleep</a:t>
          </a:r>
          <a:endParaRPr lang="en-US" sz="21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54476" y="2606670"/>
        <a:ext cx="1051716" cy="525858"/>
      </dsp:txXfrm>
    </dsp:sp>
    <dsp:sp modelId="{57F12260-C0FF-469D-993B-87F27DA83C11}">
      <dsp:nvSpPr>
        <dsp:cNvPr id="0" name=""/>
        <dsp:cNvSpPr/>
      </dsp:nvSpPr>
      <dsp:spPr>
        <a:xfrm>
          <a:off x="3183963" y="988541"/>
          <a:ext cx="1051716" cy="525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2">
                  <a:lumMod val="25000"/>
                </a:schemeClr>
              </a:solidFill>
            </a:rPr>
            <a:t>Dynamic</a:t>
          </a:r>
          <a:endParaRPr lang="en-US" sz="21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3183963" y="988541"/>
        <a:ext cx="1051716" cy="525858"/>
      </dsp:txXfrm>
    </dsp:sp>
    <dsp:sp modelId="{84892097-3813-42FD-92BC-4B4AA5D8D143}">
      <dsp:nvSpPr>
        <dsp:cNvPr id="0" name=""/>
        <dsp:cNvSpPr/>
      </dsp:nvSpPr>
      <dsp:spPr>
        <a:xfrm>
          <a:off x="2547675" y="1735260"/>
          <a:ext cx="1051716" cy="525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2">
                  <a:lumMod val="25000"/>
                </a:schemeClr>
              </a:solidFill>
            </a:rPr>
            <a:t>Exercise</a:t>
          </a:r>
          <a:endParaRPr lang="en-US" sz="21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2547675" y="1735260"/>
        <a:ext cx="1051716" cy="525858"/>
      </dsp:txXfrm>
    </dsp:sp>
    <dsp:sp modelId="{A5215C12-41B6-41FB-AD8B-04455F63A9D5}">
      <dsp:nvSpPr>
        <dsp:cNvPr id="0" name=""/>
        <dsp:cNvSpPr/>
      </dsp:nvSpPr>
      <dsp:spPr>
        <a:xfrm>
          <a:off x="3820252" y="1735260"/>
          <a:ext cx="1051716" cy="525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2">
                  <a:lumMod val="25000"/>
                </a:schemeClr>
              </a:solidFill>
            </a:rPr>
            <a:t>Play</a:t>
          </a:r>
          <a:endParaRPr lang="en-US" sz="21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3820252" y="1735260"/>
        <a:ext cx="1051716" cy="525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05D9C-D0FB-47D7-A74F-9ECD76DD0F51}">
      <dsp:nvSpPr>
        <dsp:cNvPr id="0" name=""/>
        <dsp:cNvSpPr/>
      </dsp:nvSpPr>
      <dsp:spPr>
        <a:xfrm>
          <a:off x="0" y="0"/>
          <a:ext cx="3631045" cy="72620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2">
                  <a:lumMod val="25000"/>
                </a:schemeClr>
              </a:solidFill>
            </a:rPr>
            <a:t>Location</a:t>
          </a:r>
          <a:endParaRPr lang="en-US" sz="33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0" y="0"/>
        <a:ext cx="3631045" cy="726209"/>
      </dsp:txXfrm>
    </dsp:sp>
    <dsp:sp modelId="{CD0D3DEE-5FF7-486B-BFE1-03FAC5CEA798}">
      <dsp:nvSpPr>
        <dsp:cNvPr id="0" name=""/>
        <dsp:cNvSpPr/>
      </dsp:nvSpPr>
      <dsp:spPr>
        <a:xfrm>
          <a:off x="0" y="726209"/>
          <a:ext cx="1815522" cy="1525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bg2">
                  <a:lumMod val="25000"/>
                </a:schemeClr>
              </a:solidFill>
            </a:rPr>
            <a:t>Name</a:t>
          </a:r>
          <a:endParaRPr lang="en-US" sz="5200" b="1" i="1" kern="1200" dirty="0" smtClean="0">
            <a:solidFill>
              <a:schemeClr val="bg2">
                <a:lumMod val="25000"/>
              </a:schemeClr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(work, home, etc.)</a:t>
          </a:r>
          <a:endParaRPr lang="en-US" sz="1800" i="1" kern="1200" dirty="0"/>
        </a:p>
      </dsp:txBody>
      <dsp:txXfrm>
        <a:off x="0" y="726209"/>
        <a:ext cx="1815522" cy="1525039"/>
      </dsp:txXfrm>
    </dsp:sp>
    <dsp:sp modelId="{E178BD3F-4AC8-4A2D-AE86-905A519F94D5}">
      <dsp:nvSpPr>
        <dsp:cNvPr id="0" name=""/>
        <dsp:cNvSpPr/>
      </dsp:nvSpPr>
      <dsp:spPr>
        <a:xfrm>
          <a:off x="1815522" y="726209"/>
          <a:ext cx="1815522" cy="1525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u="none" kern="1200" dirty="0" smtClean="0">
              <a:solidFill>
                <a:schemeClr val="bg2">
                  <a:lumMod val="25000"/>
                </a:schemeClr>
              </a:solidFill>
            </a:rPr>
            <a:t>Commute</a:t>
          </a:r>
          <a:endParaRPr lang="en-US" sz="5200" b="1" i="1" u="none" kern="1200" dirty="0" smtClean="0">
            <a:solidFill>
              <a:schemeClr val="bg2">
                <a:lumMod val="25000"/>
              </a:schemeClr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(in predefined increments)</a:t>
          </a:r>
          <a:endParaRPr lang="en-US" sz="1800" i="1" kern="1200" dirty="0"/>
        </a:p>
      </dsp:txBody>
      <dsp:txXfrm>
        <a:off x="1815522" y="726209"/>
        <a:ext cx="1815522" cy="1525039"/>
      </dsp:txXfrm>
    </dsp:sp>
    <dsp:sp modelId="{1A124E62-74B4-473C-89D8-56AA23BB621A}">
      <dsp:nvSpPr>
        <dsp:cNvPr id="0" name=""/>
        <dsp:cNvSpPr/>
      </dsp:nvSpPr>
      <dsp:spPr>
        <a:xfrm>
          <a:off x="0" y="2251248"/>
          <a:ext cx="3631045" cy="1694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2304" y="1380068"/>
            <a:ext cx="9819696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Operations Research Project Update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i="1" dirty="0">
                <a:latin typeface="Calibri" panose="020F0502020204030204" pitchFamily="34" charset="0"/>
              </a:rPr>
              <a:t>for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smtClean="0"/>
              <a:t>PTMgmt </a:t>
            </a:r>
            <a:br>
              <a:rPr lang="en-US" dirty="0" smtClean="0"/>
            </a:br>
            <a:r>
              <a:rPr lang="en-US" dirty="0" smtClean="0"/>
              <a:t>[Personal Time Management]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Moss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7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Redefinition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786245"/>
            <a:ext cx="10018713" cy="3124201"/>
          </a:xfrm>
        </p:spPr>
        <p:txBody>
          <a:bodyPr/>
          <a:lstStyle/>
          <a:p>
            <a:r>
              <a:rPr lang="en-US" dirty="0" smtClean="0"/>
              <a:t>Scheduling work (static) and play (dynamic) tasks throughout your week.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7744778"/>
              </p:ext>
            </p:extLst>
          </p:nvPr>
        </p:nvGraphicFramePr>
        <p:xfrm>
          <a:off x="1181100" y="2472652"/>
          <a:ext cx="4874490" cy="3249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49638459"/>
              </p:ext>
            </p:extLst>
          </p:nvPr>
        </p:nvGraphicFramePr>
        <p:xfrm>
          <a:off x="7196282" y="2896754"/>
          <a:ext cx="3631045" cy="2420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305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93667" y="1731817"/>
                <a:ext cx="5609217" cy="429837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3667" y="1731817"/>
                <a:ext cx="5609217" cy="429837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484311" y="1562099"/>
                <a:ext cx="6395463" cy="3124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Single day optimization </a:t>
                </a:r>
                <a:r>
                  <a:rPr lang="en-US" b="1" dirty="0" smtClean="0"/>
                  <a:t>--&gt;</a:t>
                </a:r>
                <a:r>
                  <a:rPr lang="en-US" dirty="0" smtClean="0"/>
                  <a:t> Week optimization</a:t>
                </a:r>
              </a:p>
              <a:p>
                <a:r>
                  <a:rPr lang="en-US" dirty="0" smtClean="0"/>
                  <a:t>Staring with 15 minute increments.</a:t>
                </a:r>
              </a:p>
              <a:p>
                <a:r>
                  <a:rPr lang="en-US" dirty="0" smtClean="0"/>
                  <a:t>Forming a vector of length 96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24 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h𝑟𝑠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∗60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=96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𝑖𝑛𝑐𝑟𝑒𝑚𝑒𝑛𝑡𝑠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2099"/>
                <a:ext cx="6395463" cy="3124201"/>
              </a:xfrm>
              <a:prstGeom prst="rect">
                <a:avLst/>
              </a:prstGeom>
              <a:blipFill rotWithShape="0">
                <a:blip r:embed="rId3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1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Formulation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484311" y="1922315"/>
                <a:ext cx="6395463" cy="3124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Represent days relative to task size.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922315"/>
                <a:ext cx="6395463" cy="3124201"/>
              </a:xfrm>
              <a:prstGeom prst="rect">
                <a:avLst/>
              </a:prstGeom>
              <a:blipFill rotWithShape="0">
                <a:blip r:embed="rId2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93667" y="1731817"/>
                <a:ext cx="5609217" cy="429837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i="0"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sz="14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0">
                        <a:latin typeface="Cambria Math" panose="02040503050406030204" pitchFamily="18" charset="0"/>
                      </a:rPr>
                      <m:t>fixed</m:t>
                    </m:r>
                    <m:r>
                      <m:rPr>
                        <m:nor/>
                      </m:rPr>
                      <a:rPr lang="en-US" sz="14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0">
                        <a:latin typeface="Cambria Math" panose="02040503050406030204" pitchFamily="18" charset="0"/>
                      </a:rPr>
                      <m:t>day</m:t>
                    </m:r>
                    <m:r>
                      <m:rPr>
                        <m:nor/>
                      </m:rPr>
                      <a:rPr lang="en-US" sz="1400" i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n-US" sz="1400" i="0">
                        <a:latin typeface="Cambria Math" panose="020405030504060302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sz="1400" i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n-US" sz="1400" i="0">
                        <a:latin typeface="Cambria Math" panose="02040503050406030204" pitchFamily="18" charset="0"/>
                      </a:rPr>
                      <m:t>day</m:t>
                    </m:r>
                    <m:r>
                      <m:rPr>
                        <m:nor/>
                      </m:rPr>
                      <a:rPr lang="en-US" sz="1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3667" y="1731817"/>
                <a:ext cx="5609217" cy="429837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07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0"/>
            <a:ext cx="12191999" cy="6986528"/>
          </a:xfrm>
          <a:prstGeom prst="rect">
            <a:avLst/>
          </a:prstGeom>
          <a:solidFill>
            <a:srgbClr val="0C1021"/>
          </a:solidFill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 Model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variables</a:t>
            </a:r>
          </a:p>
          <a:p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F_t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15 minute increments = 8 hours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defVar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1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I_t</a:t>
            </a:r>
            <a:r>
              <a:rPr lang="en-US" sz="1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Constraints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addConstraint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0)</a:t>
            </a:r>
            <a:endParaRPr lang="en-US" sz="1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#Target function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setObjective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F_t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en-US" sz="1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#Figures out if IP was feasible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 =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(model)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Optimal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move is feasible.\n"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148684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Programming 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833" y="1118438"/>
            <a:ext cx="54136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err="1" smtClean="0">
                <a:solidFill>
                  <a:schemeClr val="bg1"/>
                </a:solidFill>
              </a:rPr>
              <a:t>JuMP</a:t>
            </a:r>
            <a:r>
              <a:rPr lang="en-US" dirty="0" smtClean="0">
                <a:solidFill>
                  <a:schemeClr val="bg1"/>
                </a:solidFill>
              </a:rPr>
              <a:t>: Julia Mathematical Programming library (https</a:t>
            </a:r>
            <a:r>
              <a:rPr lang="en-US" dirty="0">
                <a:solidFill>
                  <a:schemeClr val="bg1"/>
                </a:solidFill>
              </a:rPr>
              <a:t>://</a:t>
            </a:r>
            <a:r>
              <a:rPr lang="en-US" dirty="0" smtClean="0">
                <a:solidFill>
                  <a:schemeClr val="bg1"/>
                </a:solidFill>
              </a:rPr>
              <a:t>github.com/JuliaOpt/JuMP.jl)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96" y="5026150"/>
            <a:ext cx="2709074" cy="1831850"/>
          </a:xfrm>
        </p:spPr>
      </p:pic>
    </p:spTree>
    <p:extLst>
      <p:ext uri="{BB962C8B-B14F-4D97-AF65-F5344CB8AC3E}">
        <p14:creationId xmlns:p14="http://schemas.microsoft.com/office/powerpoint/2010/main" val="34014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75</TotalTime>
  <Words>163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Consolas</vt:lpstr>
      <vt:lpstr>Corbel</vt:lpstr>
      <vt:lpstr>Parallax</vt:lpstr>
      <vt:lpstr>Operations Research Project Update for PTMgmt  [Personal Time Management]</vt:lpstr>
      <vt:lpstr>Problem Redefinition</vt:lpstr>
      <vt:lpstr>Formulation</vt:lpstr>
      <vt:lpstr>Optimized Formulation</vt:lpstr>
      <vt:lpstr>Programming Approach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Mgmt</dc:title>
  <dc:creator>mossr@wit.edu</dc:creator>
  <cp:lastModifiedBy>mossr@wit.edu</cp:lastModifiedBy>
  <cp:revision>56</cp:revision>
  <dcterms:created xsi:type="dcterms:W3CDTF">2014-03-04T22:40:29Z</dcterms:created>
  <dcterms:modified xsi:type="dcterms:W3CDTF">2014-03-04T23:59:31Z</dcterms:modified>
</cp:coreProperties>
</file>