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F5763-DD00-F0DD-D9C6-44AC08D35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06449-AE2B-98BD-2C9A-1CEEE20D0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4B9EB-9F9A-AA7A-7836-6812E3BB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1E-9C02-4E50-88ED-5EFBE3083C7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7589C-76C5-E873-A333-6025BA30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69B5E-386F-8FF5-840C-9D51D33A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DCB4-7DB3-4E91-9DA1-D587074D3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59857-3E3A-921B-1F9A-7BDAC100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4DDD2B-D48D-83DF-E746-0E88F4113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CEB4A-D567-6FF5-C003-24ED0C3B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1E-9C02-4E50-88ED-5EFBE3083C7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470F4-7D9D-8189-9F9B-E0D23C6C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B14AF-4ADF-2A71-22F8-3CA65B88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DCB4-7DB3-4E91-9DA1-D587074D3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2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D70604-8268-F0A7-0C1F-C8851E20F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1EA4F6-B824-54F8-2508-E740FA45A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CB486-416E-C436-E876-3E8BC023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1E-9C02-4E50-88ED-5EFBE3083C7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ADB7C-F15F-11E7-6D23-89EE39EE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C6999-7C92-69DF-E8C3-50787678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DCB4-7DB3-4E91-9DA1-D587074D3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BF36-E159-D9E8-6C86-DE532F1A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5A58C-BC4C-4BE6-B55B-DCA271D0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03600-1744-023A-A96E-53A56AA3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1E-9C02-4E50-88ED-5EFBE3083C7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C12DA-AD34-B293-FB73-F0857557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0D9BD-FD86-F50E-7037-D3D2B77E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DCB4-7DB3-4E91-9DA1-D587074D3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7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C0B6E-A1B3-4672-838F-FF84B70E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5D356-3AFC-7B14-8DBC-D6A66460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9659E-A507-75E4-2DA4-4141E269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1E-9C02-4E50-88ED-5EFBE3083C7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6A098-DF46-A943-2B67-994A3629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02A4-B8C8-3999-ADD2-309DCE22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DCB4-7DB3-4E91-9DA1-D587074D3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1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E77AC-8BB3-60FF-A626-00016334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B5979-F4E8-90CE-B796-313D737DE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4530E4-23D3-B452-886C-863ABB2C8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104C5-8885-A304-C6E7-21BB1F0F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1E-9C02-4E50-88ED-5EFBE3083C7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294D61-5B30-5B60-2EA2-69EE4810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C52152-6882-5FDF-A27D-6BC7F53A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DCB4-7DB3-4E91-9DA1-D587074D3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0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25E45-95F1-73BC-C5A0-EF034CF5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EE092-A749-2CC1-5D80-C7228910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F6DB2-1228-FC6D-2492-ACFEAFB19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3EF24-F0D1-5E78-7DF8-58A47F849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310AB9-7756-2862-D75C-BF2A6A839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152E21-DC94-127C-4CB9-41D203D5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1E-9C02-4E50-88ED-5EFBE3083C7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AAE6F2-7151-267D-7664-A42FB1C7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826491-213E-9523-5D0F-157CC154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DCB4-7DB3-4E91-9DA1-D587074D3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3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B17AE-A8E0-214F-E4E7-A00FEEAF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1F519-0E04-C56E-71F8-EA44C2BA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1E-9C02-4E50-88ED-5EFBE3083C7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11F628-0BD2-9C99-A807-47A7029E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3719BE-D00D-8402-B69F-E2F59E93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DCB4-7DB3-4E91-9DA1-D587074D3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8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3876A0-E963-5F30-519E-0CC77CD7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1E-9C02-4E50-88ED-5EFBE3083C7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1EC323-0F32-5008-94F1-ED4FFED0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767F2-7453-4700-8A23-10A266C2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DCB4-7DB3-4E91-9DA1-D587074D3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9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317B-281F-668E-FEDC-78C0CDD2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734C2-5871-2FAC-25C2-CD11A3C5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CE76F-B77C-C90E-18D8-06D722B8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7A081-BAB4-921F-0EC9-7175ADB2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1E-9C02-4E50-88ED-5EFBE3083C7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1BFA9-A003-F392-BD7E-7F317A0C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C5ED8-AA43-3A0F-694B-A4172A0A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DCB4-7DB3-4E91-9DA1-D587074D3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5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4E211-B108-0664-9E68-02CA5DA7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155E2C-B69A-56CF-8692-7C36BC663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67C30-9370-4915-D58F-2D9268EA2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297CB-A367-231E-ED17-82061654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1E-9C02-4E50-88ED-5EFBE3083C7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3910D-EC49-AA37-1FC5-74253644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BFBF4-3C79-E590-E028-3C302418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DCB4-7DB3-4E91-9DA1-D587074D3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9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01D294-0811-36EB-9AF7-EF6D042E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28743-D0DF-5B3E-CDB7-815ECB7E9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521F9-E294-E9BC-7E93-67B26A498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1E-9C02-4E50-88ED-5EFBE3083C7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F6F72-59CE-90CA-76E7-F1F35AF3E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123D6-7764-810E-1590-79B8A5D2C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DCB4-7DB3-4E91-9DA1-D587074D3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8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60129-E376-93A8-CA88-A10305607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Website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31CB62-AA66-9EB3-1A6D-A24F31381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Moodboard</a:t>
            </a:r>
            <a:r>
              <a:rPr lang="en-US" altLang="ko-KR" dirty="0"/>
              <a:t> + Concept + IA and Schedule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08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EA6177-9EA3-D71D-676D-EB287CE8D991}"/>
              </a:ext>
            </a:extLst>
          </p:cNvPr>
          <p:cNvSpPr txBox="1"/>
          <p:nvPr/>
        </p:nvSpPr>
        <p:spPr>
          <a:xfrm>
            <a:off x="3237506" y="286247"/>
            <a:ext cx="571698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/>
              <a:t>Concept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82293-CF56-40C7-B062-C0BA7007F3A1}"/>
              </a:ext>
            </a:extLst>
          </p:cNvPr>
          <p:cNvSpPr txBox="1"/>
          <p:nvPr/>
        </p:nvSpPr>
        <p:spPr>
          <a:xfrm>
            <a:off x="3237506" y="1447320"/>
            <a:ext cx="4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Retro mood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508D0-D722-2BBB-AB06-F35CE1F08677}"/>
              </a:ext>
            </a:extLst>
          </p:cNvPr>
          <p:cNvSpPr txBox="1"/>
          <p:nvPr/>
        </p:nvSpPr>
        <p:spPr>
          <a:xfrm>
            <a:off x="7938052" y="2231667"/>
            <a:ext cx="4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Art Collage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C5939-4B22-8625-9B81-6340F307571D}"/>
              </a:ext>
            </a:extLst>
          </p:cNvPr>
          <p:cNvSpPr txBox="1"/>
          <p:nvPr/>
        </p:nvSpPr>
        <p:spPr>
          <a:xfrm>
            <a:off x="1908313" y="2889656"/>
            <a:ext cx="4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Interactive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A2D81-B897-02A5-409F-77F297000E1F}"/>
              </a:ext>
            </a:extLst>
          </p:cNvPr>
          <p:cNvSpPr txBox="1"/>
          <p:nvPr/>
        </p:nvSpPr>
        <p:spPr>
          <a:xfrm>
            <a:off x="6096000" y="4072336"/>
            <a:ext cx="4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-time capsule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30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81A5EF-A896-1F47-FB95-BB02F4B0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69" y="3005593"/>
            <a:ext cx="3852407" cy="38524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D9BBBB-73A9-1231-8A8D-F6E4A838F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23" y="2880583"/>
            <a:ext cx="2884998" cy="4102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BBBA2D-A039-F1D9-D3F6-2B2D0F165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104" y="0"/>
            <a:ext cx="2268772" cy="30250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1D2DB7-8487-9C55-41BF-2DEE1B1673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48052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AB9926-B810-7717-187C-C324487F0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52" y="0"/>
            <a:ext cx="4948052" cy="33510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6C1610-3CA5-210A-25C6-FA9A447F951A}"/>
              </a:ext>
            </a:extLst>
          </p:cNvPr>
          <p:cNvSpPr txBox="1"/>
          <p:nvPr/>
        </p:nvSpPr>
        <p:spPr>
          <a:xfrm>
            <a:off x="4112424" y="2843217"/>
            <a:ext cx="5577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MoodBoard</a:t>
            </a:r>
            <a:endParaRPr lang="ko-KR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787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CE4FEB-84C9-AE3D-7B3D-B320F754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DC21C-91A9-E1E6-BE84-D27660D3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5194-0BFD-CB0A-E503-B5DBFBA7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(no </a:t>
            </a:r>
            <a:r>
              <a:rPr lang="en-US" altLang="ko-KR" dirty="0" err="1"/>
              <a:t>js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좋아하는 영화 </a:t>
            </a:r>
            <a:r>
              <a:rPr lang="en-US" altLang="ko-KR" dirty="0"/>
              <a:t>– interactive</a:t>
            </a:r>
            <a:r>
              <a:rPr lang="ko-KR" altLang="en-US" dirty="0"/>
              <a:t> </a:t>
            </a:r>
            <a:r>
              <a:rPr lang="en-US" altLang="ko-KR" dirty="0"/>
              <a:t>curtain (no </a:t>
            </a:r>
            <a:r>
              <a:rPr lang="en-US" altLang="ko-KR" dirty="0" err="1"/>
              <a:t>js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어렸을 때 좋아했던 장난감 </a:t>
            </a:r>
            <a:r>
              <a:rPr lang="en-US" altLang="ko-KR" dirty="0"/>
              <a:t>– click =&gt; description (no </a:t>
            </a:r>
            <a:r>
              <a:rPr lang="en-US" altLang="ko-KR" dirty="0" err="1"/>
              <a:t>js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좋아하는 음악 </a:t>
            </a:r>
            <a:r>
              <a:rPr lang="en-US" altLang="ko-KR" dirty="0"/>
              <a:t>– slider </a:t>
            </a:r>
            <a:r>
              <a:rPr lang="en-US" altLang="ko-KR" dirty="0" err="1"/>
              <a:t>js</a:t>
            </a:r>
            <a:r>
              <a:rPr lang="en-US" altLang="ko-KR" dirty="0"/>
              <a:t> (jQuery)</a:t>
            </a:r>
          </a:p>
          <a:p>
            <a:r>
              <a:rPr lang="ko-KR" altLang="en-US" dirty="0"/>
              <a:t>죽기전에 하고 싶은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– tarot card carousel (jQuery)</a:t>
            </a:r>
          </a:p>
          <a:p>
            <a:r>
              <a:rPr lang="en-US" altLang="ko-KR" dirty="0"/>
              <a:t>Contact me (no </a:t>
            </a:r>
            <a:r>
              <a:rPr lang="en-US" altLang="ko-KR" dirty="0" err="1"/>
              <a:t>js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28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F8BC2A-FE70-E1D2-D5D6-772E45425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31804"/>
              </p:ext>
            </p:extLst>
          </p:nvPr>
        </p:nvGraphicFramePr>
        <p:xfrm>
          <a:off x="1761655" y="1455090"/>
          <a:ext cx="8813579" cy="498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55">
                  <a:extLst>
                    <a:ext uri="{9D8B030D-6E8A-4147-A177-3AD203B41FA5}">
                      <a16:colId xmlns:a16="http://schemas.microsoft.com/office/drawing/2014/main" val="2437588565"/>
                    </a:ext>
                  </a:extLst>
                </a:gridCol>
                <a:gridCol w="1270054">
                  <a:extLst>
                    <a:ext uri="{9D8B030D-6E8A-4147-A177-3AD203B41FA5}">
                      <a16:colId xmlns:a16="http://schemas.microsoft.com/office/drawing/2014/main" val="1373114407"/>
                    </a:ext>
                  </a:extLst>
                </a:gridCol>
                <a:gridCol w="1270054">
                  <a:extLst>
                    <a:ext uri="{9D8B030D-6E8A-4147-A177-3AD203B41FA5}">
                      <a16:colId xmlns:a16="http://schemas.microsoft.com/office/drawing/2014/main" val="1880516350"/>
                    </a:ext>
                  </a:extLst>
                </a:gridCol>
                <a:gridCol w="1270054">
                  <a:extLst>
                    <a:ext uri="{9D8B030D-6E8A-4147-A177-3AD203B41FA5}">
                      <a16:colId xmlns:a16="http://schemas.microsoft.com/office/drawing/2014/main" val="3588396684"/>
                    </a:ext>
                  </a:extLst>
                </a:gridCol>
                <a:gridCol w="1270054">
                  <a:extLst>
                    <a:ext uri="{9D8B030D-6E8A-4147-A177-3AD203B41FA5}">
                      <a16:colId xmlns:a16="http://schemas.microsoft.com/office/drawing/2014/main" val="1505373611"/>
                    </a:ext>
                  </a:extLst>
                </a:gridCol>
                <a:gridCol w="1270054">
                  <a:extLst>
                    <a:ext uri="{9D8B030D-6E8A-4147-A177-3AD203B41FA5}">
                      <a16:colId xmlns:a16="http://schemas.microsoft.com/office/drawing/2014/main" val="1387005730"/>
                    </a:ext>
                  </a:extLst>
                </a:gridCol>
                <a:gridCol w="1270054">
                  <a:extLst>
                    <a:ext uri="{9D8B030D-6E8A-4147-A177-3AD203B41FA5}">
                      <a16:colId xmlns:a16="http://schemas.microsoft.com/office/drawing/2014/main" val="2654939096"/>
                    </a:ext>
                  </a:extLst>
                </a:gridCol>
              </a:tblGrid>
              <a:tr h="492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Tues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21098"/>
                  </a:ext>
                </a:extLst>
              </a:tr>
              <a:tr h="89763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</a:t>
                      </a:r>
                    </a:p>
                    <a:p>
                      <a:pPr latinLnBrk="1"/>
                      <a:r>
                        <a:rPr lang="ko-KR" altLang="en-US" sz="1000" dirty="0"/>
                        <a:t>초기 와이어 프레임 구상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07</a:t>
                      </a:r>
                    </a:p>
                    <a:p>
                      <a:pPr latinLnBrk="1"/>
                      <a:r>
                        <a:rPr lang="ko-KR" altLang="en-US" sz="1000" dirty="0"/>
                        <a:t>와이어 프레임 구상 </a:t>
                      </a:r>
                      <a:r>
                        <a:rPr lang="en-US" altLang="ko-KR" sz="1000" dirty="0"/>
                        <a:t>cont.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08</a:t>
                      </a:r>
                    </a:p>
                    <a:p>
                      <a:pPr latinLnBrk="1"/>
                      <a:r>
                        <a:rPr lang="ko-KR" altLang="en-US" sz="1000" dirty="0"/>
                        <a:t>와이어 프레임 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98761"/>
                  </a:ext>
                </a:extLst>
              </a:tr>
              <a:tr h="897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09</a:t>
                      </a:r>
                    </a:p>
                    <a:p>
                      <a:pPr latinLnBrk="1"/>
                      <a:r>
                        <a:rPr lang="en-US" altLang="ko-KR" sz="1000" dirty="0"/>
                        <a:t>Prototype </a:t>
                      </a:r>
                      <a:r>
                        <a:rPr lang="ko-KR" altLang="en-US" sz="1000" dirty="0"/>
                        <a:t>코딩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(movie page)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Prototype </a:t>
                      </a:r>
                      <a:r>
                        <a:rPr lang="ko-KR" altLang="en-US" sz="1000" dirty="0"/>
                        <a:t>코딩 끝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</a:p>
                    <a:p>
                      <a:pPr latinLnBrk="1"/>
                      <a:r>
                        <a:rPr lang="en-US" altLang="ko-KR" sz="1000" dirty="0"/>
                        <a:t>Toy page code start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</a:p>
                    <a:p>
                      <a:pPr latinLnBrk="1"/>
                      <a:r>
                        <a:rPr lang="en-US" altLang="ko-KR" sz="1000" dirty="0"/>
                        <a:t> Toy page code cont.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</a:p>
                    <a:p>
                      <a:pPr latinLnBrk="1"/>
                      <a:r>
                        <a:rPr lang="en-US" altLang="ko-KR" sz="1000" dirty="0"/>
                        <a:t>Feedback and edit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</a:p>
                    <a:p>
                      <a:pPr latinLnBrk="1"/>
                      <a:r>
                        <a:rPr lang="en-US" altLang="ko-KR" sz="1000" dirty="0"/>
                        <a:t>Music page coding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</a:p>
                    <a:p>
                      <a:pPr latinLnBrk="1"/>
                      <a:r>
                        <a:rPr lang="en-US" altLang="ko-KR" sz="1000" dirty="0"/>
                        <a:t>Death page coding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54384"/>
                  </a:ext>
                </a:extLst>
              </a:tr>
              <a:tr h="897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</a:p>
                    <a:p>
                      <a:pPr latinLnBrk="1"/>
                      <a:r>
                        <a:rPr lang="en-US" altLang="ko-KR" sz="1000" dirty="0"/>
                        <a:t>Music page coding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</a:p>
                    <a:p>
                      <a:pPr latinLnBrk="1"/>
                      <a:r>
                        <a:rPr lang="en-US" altLang="ko-KR" sz="1000" dirty="0"/>
                        <a:t>Death page coding cont.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</a:p>
                    <a:p>
                      <a:pPr latinLnBrk="1"/>
                      <a:r>
                        <a:rPr lang="en-US" altLang="ko-KR" sz="1000" dirty="0"/>
                        <a:t>Contact page coding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</a:p>
                    <a:p>
                      <a:pPr latinLnBrk="1"/>
                      <a:r>
                        <a:rPr lang="en-US" altLang="ko-KR" sz="1000" dirty="0"/>
                        <a:t>Contact page cont.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</a:p>
                    <a:p>
                      <a:pPr latinLnBrk="1"/>
                      <a:r>
                        <a:rPr lang="en-US" altLang="ko-KR" sz="1000" dirty="0"/>
                        <a:t>Feedback and edit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</a:p>
                    <a:p>
                      <a:pPr latinLnBrk="1"/>
                      <a:r>
                        <a:rPr lang="en-US" altLang="ko-KR" sz="1000" dirty="0"/>
                        <a:t>Final edit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000" dirty="0"/>
                        <a:t>Finish coding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48042"/>
                  </a:ext>
                </a:extLst>
              </a:tr>
              <a:tr h="902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Upload site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Upload site 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Upload site 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Upload site 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D-Day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86668"/>
                  </a:ext>
                </a:extLst>
              </a:tr>
              <a:tr h="8976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401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311FC0-AE62-B8EC-F0DF-E339960269D7}"/>
              </a:ext>
            </a:extLst>
          </p:cNvPr>
          <p:cNvSpPr txBox="1"/>
          <p:nvPr/>
        </p:nvSpPr>
        <p:spPr>
          <a:xfrm>
            <a:off x="5178728" y="416702"/>
            <a:ext cx="183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Scheduling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806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와이드스크린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Personal Website </vt:lpstr>
      <vt:lpstr>PowerPoint 프레젠테이션</vt:lpstr>
      <vt:lpstr>PowerPoint 프레젠테이션</vt:lpstr>
      <vt:lpstr>PowerPoint 프레젠테이션</vt:lpstr>
      <vt:lpstr>IA 구성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Website </dc:title>
  <dc:creator>Admin</dc:creator>
  <cp:lastModifiedBy>Admin</cp:lastModifiedBy>
  <cp:revision>1</cp:revision>
  <dcterms:created xsi:type="dcterms:W3CDTF">2023-10-05T12:14:04Z</dcterms:created>
  <dcterms:modified xsi:type="dcterms:W3CDTF">2023-10-05T12:14:08Z</dcterms:modified>
</cp:coreProperties>
</file>