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808" y="4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eganporter:Desktop:UdaSurveyData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eganporter:Desktop:UdaSurveyData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eganporter:Desktop:UdaProjectSurveyData:UdaSurveyData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eganporter:Desktop:UdaProjectSurveyData:UdaSurveyData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eganporter:Desktop:UdaSurveyData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en-US" sz="1400"/>
              <a:t>How Students Discovered Udacity</a:t>
            </a:r>
          </a:p>
        </c:rich>
      </c:tx>
      <c:layout>
        <c:manualLayout>
          <c:xMode val="edge"/>
          <c:yMode val="edge"/>
          <c:x val="0.234675196850394"/>
          <c:y val="0.0231481481481481"/>
        </c:manualLayout>
      </c:layout>
      <c:overlay val="0"/>
    </c:title>
    <c:autoTitleDeleted val="0"/>
    <c:plotArea>
      <c:layout>
        <c:manualLayout>
          <c:layoutTarget val="inner"/>
          <c:xMode val="edge"/>
          <c:yMode val="edge"/>
          <c:x val="0.154113517060367"/>
          <c:y val="0.0601851851851852"/>
          <c:w val="0.720077865266842"/>
          <c:h val="0.454637649460484"/>
        </c:manualLayout>
      </c:layout>
      <c:barChart>
        <c:barDir val="col"/>
        <c:grouping val="clustered"/>
        <c:varyColors val="0"/>
        <c:ser>
          <c:idx val="0"/>
          <c:order val="0"/>
          <c:invertIfNegative val="0"/>
          <c:cat>
            <c:strRef>
              <c:f>UdaDiscovPivot!$A$5:$A$13</c:f>
              <c:strCache>
                <c:ptCount val="9"/>
                <c:pt idx="0">
                  <c:v>Google</c:v>
                </c:pt>
                <c:pt idx="1">
                  <c:v>Friend / word of mouth</c:v>
                </c:pt>
                <c:pt idx="2">
                  <c:v>Social meda/networking</c:v>
                </c:pt>
                <c:pt idx="3">
                  <c:v>General internet</c:v>
                </c:pt>
                <c:pt idx="4">
                  <c:v>Media and/or news</c:v>
                </c:pt>
                <c:pt idx="5">
                  <c:v>Udacity course or teacher</c:v>
                </c:pt>
                <c:pt idx="6">
                  <c:v>Don't know/don't remember</c:v>
                </c:pt>
                <c:pt idx="7">
                  <c:v>Industry or workplace</c:v>
                </c:pt>
                <c:pt idx="8">
                  <c:v>Non-Udacity course or teacher</c:v>
                </c:pt>
              </c:strCache>
            </c:strRef>
          </c:cat>
          <c:val>
            <c:numRef>
              <c:f>UdaDiscovPivot!$B$5:$B$13</c:f>
              <c:numCache>
                <c:formatCode>General</c:formatCode>
                <c:ptCount val="9"/>
                <c:pt idx="0">
                  <c:v>449.0</c:v>
                </c:pt>
                <c:pt idx="1">
                  <c:v>148.0</c:v>
                </c:pt>
                <c:pt idx="2">
                  <c:v>54.0</c:v>
                </c:pt>
                <c:pt idx="3">
                  <c:v>35.0</c:v>
                </c:pt>
                <c:pt idx="4">
                  <c:v>23.0</c:v>
                </c:pt>
                <c:pt idx="5">
                  <c:v>14.0</c:v>
                </c:pt>
                <c:pt idx="6">
                  <c:v>12.0</c:v>
                </c:pt>
                <c:pt idx="7">
                  <c:v>9.0</c:v>
                </c:pt>
                <c:pt idx="8">
                  <c:v>5.0</c:v>
                </c:pt>
              </c:numCache>
            </c:numRef>
          </c:val>
        </c:ser>
        <c:dLbls>
          <c:showLegendKey val="0"/>
          <c:showVal val="0"/>
          <c:showCatName val="0"/>
          <c:showSerName val="0"/>
          <c:showPercent val="0"/>
          <c:showBubbleSize val="0"/>
        </c:dLbls>
        <c:gapWidth val="150"/>
        <c:axId val="-2137789416"/>
        <c:axId val="-2137794920"/>
      </c:barChart>
      <c:catAx>
        <c:axId val="-2137789416"/>
        <c:scaling>
          <c:orientation val="minMax"/>
        </c:scaling>
        <c:delete val="0"/>
        <c:axPos val="b"/>
        <c:title>
          <c:tx>
            <c:rich>
              <a:bodyPr/>
              <a:lstStyle/>
              <a:p>
                <a:pPr>
                  <a:defRPr/>
                </a:pPr>
                <a:r>
                  <a:rPr lang="en-US"/>
                  <a:t>Discovery Method</a:t>
                </a:r>
              </a:p>
            </c:rich>
          </c:tx>
          <c:layout/>
          <c:overlay val="0"/>
        </c:title>
        <c:majorTickMark val="out"/>
        <c:minorTickMark val="none"/>
        <c:tickLblPos val="nextTo"/>
        <c:crossAx val="-2137794920"/>
        <c:crosses val="autoZero"/>
        <c:auto val="1"/>
        <c:lblAlgn val="ctr"/>
        <c:lblOffset val="100"/>
        <c:noMultiLvlLbl val="0"/>
      </c:catAx>
      <c:valAx>
        <c:axId val="-2137794920"/>
        <c:scaling>
          <c:orientation val="minMax"/>
        </c:scaling>
        <c:delete val="0"/>
        <c:axPos val="l"/>
        <c:majorGridlines/>
        <c:title>
          <c:tx>
            <c:rich>
              <a:bodyPr rot="-5400000" vert="horz"/>
              <a:lstStyle/>
              <a:p>
                <a:pPr>
                  <a:defRPr/>
                </a:pPr>
                <a:r>
                  <a:rPr lang="en-US"/>
                  <a:t>Count</a:t>
                </a:r>
              </a:p>
            </c:rich>
          </c:tx>
          <c:layout/>
          <c:overlay val="0"/>
        </c:title>
        <c:numFmt formatCode="General" sourceLinked="1"/>
        <c:majorTickMark val="out"/>
        <c:minorTickMark val="none"/>
        <c:tickLblPos val="nextTo"/>
        <c:crossAx val="-213778941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pieChart>
        <c:varyColors val="1"/>
        <c:ser>
          <c:idx val="0"/>
          <c:order val="0"/>
          <c:dLbls>
            <c:showLegendKey val="0"/>
            <c:showVal val="0"/>
            <c:showCatName val="0"/>
            <c:showSerName val="0"/>
            <c:showPercent val="1"/>
            <c:showBubbleSize val="0"/>
            <c:showLeaderLines val="1"/>
          </c:dLbls>
          <c:cat>
            <c:strRef>
              <c:f>HiEdPivot!$A$5:$A$10</c:f>
              <c:strCache>
                <c:ptCount val="6"/>
                <c:pt idx="0">
                  <c:v>Associates</c:v>
                </c:pt>
                <c:pt idx="1">
                  <c:v>Bachelors</c:v>
                </c:pt>
                <c:pt idx="2">
                  <c:v>High school or below</c:v>
                </c:pt>
                <c:pt idx="3">
                  <c:v>Masters</c:v>
                </c:pt>
                <c:pt idx="4">
                  <c:v>Nanodegree Program</c:v>
                </c:pt>
                <c:pt idx="5">
                  <c:v>PhD</c:v>
                </c:pt>
              </c:strCache>
            </c:strRef>
          </c:cat>
          <c:val>
            <c:numRef>
              <c:f>HiEdPivot!$B$5:$B$10</c:f>
              <c:numCache>
                <c:formatCode>General</c:formatCode>
                <c:ptCount val="6"/>
                <c:pt idx="0">
                  <c:v>12.0</c:v>
                </c:pt>
                <c:pt idx="1">
                  <c:v>283.0</c:v>
                </c:pt>
                <c:pt idx="2">
                  <c:v>24.0</c:v>
                </c:pt>
                <c:pt idx="3">
                  <c:v>316.0</c:v>
                </c:pt>
                <c:pt idx="4">
                  <c:v>45.0</c:v>
                </c:pt>
                <c:pt idx="5">
                  <c:v>73.0</c:v>
                </c:pt>
              </c:numCache>
            </c:numRef>
          </c:val>
        </c:ser>
        <c:dLbls>
          <c:showLegendKey val="0"/>
          <c:showVal val="0"/>
          <c:showCatName val="0"/>
          <c:showSerName val="0"/>
          <c:showPercent val="1"/>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200"/>
            </a:pPr>
            <a:r>
              <a:rPr lang="en-US" sz="1200" dirty="0"/>
              <a:t>Time on Projects: Unemployed</a:t>
            </a:r>
          </a:p>
        </c:rich>
      </c:tx>
      <c:layout>
        <c:manualLayout>
          <c:xMode val="edge"/>
          <c:yMode val="edge"/>
          <c:x val="0.149780402449694"/>
          <c:y val="0.0252765661022009"/>
        </c:manualLayout>
      </c:layout>
      <c:overlay val="0"/>
    </c:title>
    <c:autoTitleDeleted val="0"/>
    <c:plotArea>
      <c:layout>
        <c:manualLayout>
          <c:layoutTarget val="inner"/>
          <c:xMode val="edge"/>
          <c:yMode val="edge"/>
          <c:x val="0.104783683289589"/>
          <c:y val="0.111216890849684"/>
          <c:w val="0.620216316710411"/>
          <c:h val="0.425239414194019"/>
        </c:manualLayout>
      </c:layout>
      <c:barChart>
        <c:barDir val="col"/>
        <c:grouping val="clustered"/>
        <c:varyColors val="0"/>
        <c:ser>
          <c:idx val="0"/>
          <c:order val="0"/>
          <c:invertIfNegative val="0"/>
          <c:cat>
            <c:strRef>
              <c:f>ProjTimeCalc!$R$8:$R$12</c:f>
              <c:strCache>
                <c:ptCount val="5"/>
                <c:pt idx="0">
                  <c:v>1 to 5</c:v>
                </c:pt>
                <c:pt idx="1">
                  <c:v>6 to 10</c:v>
                </c:pt>
                <c:pt idx="2">
                  <c:v>11 to 15</c:v>
                </c:pt>
                <c:pt idx="3">
                  <c:v>15 to 20</c:v>
                </c:pt>
                <c:pt idx="4">
                  <c:v>20 or greater</c:v>
                </c:pt>
              </c:strCache>
            </c:strRef>
          </c:cat>
          <c:val>
            <c:numRef>
              <c:f>ProjTimeCalc!$S$8:$S$12</c:f>
              <c:numCache>
                <c:formatCode>General</c:formatCode>
                <c:ptCount val="5"/>
                <c:pt idx="0">
                  <c:v>50.0</c:v>
                </c:pt>
                <c:pt idx="1">
                  <c:v>59.0</c:v>
                </c:pt>
                <c:pt idx="2">
                  <c:v>6.0</c:v>
                </c:pt>
                <c:pt idx="3">
                  <c:v>7.0</c:v>
                </c:pt>
                <c:pt idx="4">
                  <c:v>6.0</c:v>
                </c:pt>
              </c:numCache>
            </c:numRef>
          </c:val>
        </c:ser>
        <c:dLbls>
          <c:showLegendKey val="0"/>
          <c:showVal val="0"/>
          <c:showCatName val="0"/>
          <c:showSerName val="0"/>
          <c:showPercent val="0"/>
          <c:showBubbleSize val="0"/>
        </c:dLbls>
        <c:gapWidth val="150"/>
        <c:axId val="-2132494520"/>
        <c:axId val="-2131790280"/>
      </c:barChart>
      <c:catAx>
        <c:axId val="-2132494520"/>
        <c:scaling>
          <c:orientation val="minMax"/>
        </c:scaling>
        <c:delete val="0"/>
        <c:axPos val="b"/>
        <c:title>
          <c:tx>
            <c:rich>
              <a:bodyPr/>
              <a:lstStyle/>
              <a:p>
                <a:pPr>
                  <a:defRPr/>
                </a:pPr>
                <a:r>
                  <a:rPr lang="en-US"/>
                  <a:t>Time (hrs)</a:t>
                </a:r>
              </a:p>
            </c:rich>
          </c:tx>
          <c:layout/>
          <c:overlay val="0"/>
        </c:title>
        <c:majorTickMark val="out"/>
        <c:minorTickMark val="none"/>
        <c:tickLblPos val="nextTo"/>
        <c:crossAx val="-2131790280"/>
        <c:crosses val="autoZero"/>
        <c:auto val="1"/>
        <c:lblAlgn val="ctr"/>
        <c:lblOffset val="100"/>
        <c:noMultiLvlLbl val="0"/>
      </c:catAx>
      <c:valAx>
        <c:axId val="-2131790280"/>
        <c:scaling>
          <c:orientation val="minMax"/>
        </c:scaling>
        <c:delete val="0"/>
        <c:axPos val="l"/>
        <c:majorGridlines/>
        <c:title>
          <c:tx>
            <c:rich>
              <a:bodyPr rot="-5400000" vert="horz"/>
              <a:lstStyle/>
              <a:p>
                <a:pPr>
                  <a:defRPr/>
                </a:pPr>
                <a:r>
                  <a:rPr lang="en-US"/>
                  <a:t>Frequency</a:t>
                </a:r>
              </a:p>
            </c:rich>
          </c:tx>
          <c:layout/>
          <c:overlay val="0"/>
        </c:title>
        <c:numFmt formatCode="General" sourceLinked="1"/>
        <c:majorTickMark val="out"/>
        <c:minorTickMark val="none"/>
        <c:tickLblPos val="nextTo"/>
        <c:crossAx val="-213249452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200"/>
            </a:pPr>
            <a:r>
              <a:rPr lang="en-US" sz="1200"/>
              <a:t>Time on</a:t>
            </a:r>
            <a:r>
              <a:rPr lang="en-US" sz="1200" baseline="0"/>
              <a:t> Projects: Employed</a:t>
            </a:r>
            <a:endParaRPr lang="en-US" sz="1200"/>
          </a:p>
        </c:rich>
      </c:tx>
      <c:layout/>
      <c:overlay val="0"/>
    </c:title>
    <c:autoTitleDeleted val="0"/>
    <c:plotArea>
      <c:layout>
        <c:manualLayout>
          <c:layoutTarget val="inner"/>
          <c:xMode val="edge"/>
          <c:yMode val="edge"/>
          <c:x val="0.22856583552056"/>
          <c:y val="0.123148148148148"/>
          <c:w val="0.654767497812773"/>
          <c:h val="0.520216535433071"/>
        </c:manualLayout>
      </c:layout>
      <c:barChart>
        <c:barDir val="col"/>
        <c:grouping val="clustered"/>
        <c:varyColors val="0"/>
        <c:ser>
          <c:idx val="0"/>
          <c:order val="0"/>
          <c:invertIfNegative val="0"/>
          <c:cat>
            <c:strRef>
              <c:f>ProjTimeCalc!$AC$8:$AC$12</c:f>
              <c:strCache>
                <c:ptCount val="5"/>
                <c:pt idx="0">
                  <c:v>1 to 5</c:v>
                </c:pt>
                <c:pt idx="1">
                  <c:v>6 to 10</c:v>
                </c:pt>
                <c:pt idx="2">
                  <c:v>11 to 15</c:v>
                </c:pt>
                <c:pt idx="3">
                  <c:v>15 to 20</c:v>
                </c:pt>
                <c:pt idx="4">
                  <c:v>20 or greater</c:v>
                </c:pt>
              </c:strCache>
            </c:strRef>
          </c:cat>
          <c:val>
            <c:numRef>
              <c:f>ProjTimeCalc!$AD$8:$AD$12</c:f>
              <c:numCache>
                <c:formatCode>General</c:formatCode>
                <c:ptCount val="5"/>
                <c:pt idx="0">
                  <c:v>327.0</c:v>
                </c:pt>
                <c:pt idx="1">
                  <c:v>198.0</c:v>
                </c:pt>
                <c:pt idx="2">
                  <c:v>21.0</c:v>
                </c:pt>
                <c:pt idx="3">
                  <c:v>15.0</c:v>
                </c:pt>
                <c:pt idx="4">
                  <c:v>9.0</c:v>
                </c:pt>
              </c:numCache>
            </c:numRef>
          </c:val>
        </c:ser>
        <c:dLbls>
          <c:showLegendKey val="0"/>
          <c:showVal val="0"/>
          <c:showCatName val="0"/>
          <c:showSerName val="0"/>
          <c:showPercent val="0"/>
          <c:showBubbleSize val="0"/>
        </c:dLbls>
        <c:gapWidth val="150"/>
        <c:axId val="-2121565032"/>
        <c:axId val="-2121527368"/>
      </c:barChart>
      <c:catAx>
        <c:axId val="-2121565032"/>
        <c:scaling>
          <c:orientation val="minMax"/>
        </c:scaling>
        <c:delete val="0"/>
        <c:axPos val="b"/>
        <c:title>
          <c:tx>
            <c:rich>
              <a:bodyPr/>
              <a:lstStyle/>
              <a:p>
                <a:pPr>
                  <a:defRPr/>
                </a:pPr>
                <a:r>
                  <a:rPr lang="en-US" dirty="0"/>
                  <a:t>Time (</a:t>
                </a:r>
                <a:r>
                  <a:rPr lang="en-US" dirty="0" err="1"/>
                  <a:t>hrs</a:t>
                </a:r>
                <a:r>
                  <a:rPr lang="en-US" dirty="0"/>
                  <a:t>)</a:t>
                </a:r>
              </a:p>
            </c:rich>
          </c:tx>
          <c:layout>
            <c:manualLayout>
              <c:xMode val="edge"/>
              <c:yMode val="edge"/>
              <c:x val="0.480491907261592"/>
              <c:y val="0.773148148148148"/>
            </c:manualLayout>
          </c:layout>
          <c:overlay val="0"/>
        </c:title>
        <c:majorTickMark val="out"/>
        <c:minorTickMark val="none"/>
        <c:tickLblPos val="nextTo"/>
        <c:crossAx val="-2121527368"/>
        <c:crosses val="autoZero"/>
        <c:auto val="1"/>
        <c:lblAlgn val="ctr"/>
        <c:lblOffset val="100"/>
        <c:noMultiLvlLbl val="0"/>
      </c:catAx>
      <c:valAx>
        <c:axId val="-2121527368"/>
        <c:scaling>
          <c:orientation val="minMax"/>
        </c:scaling>
        <c:delete val="0"/>
        <c:axPos val="l"/>
        <c:majorGridlines/>
        <c:title>
          <c:tx>
            <c:rich>
              <a:bodyPr rot="-5400000" vert="horz"/>
              <a:lstStyle/>
              <a:p>
                <a:pPr>
                  <a:defRPr/>
                </a:pPr>
                <a:r>
                  <a:rPr lang="en-US"/>
                  <a:t>Frequency</a:t>
                </a:r>
              </a:p>
            </c:rich>
          </c:tx>
          <c:layout/>
          <c:overlay val="0"/>
        </c:title>
        <c:numFmt formatCode="General" sourceLinked="1"/>
        <c:majorTickMark val="out"/>
        <c:minorTickMark val="none"/>
        <c:tickLblPos val="nextTo"/>
        <c:crossAx val="-2121565032"/>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Sleep vs. Commute</a:t>
            </a:r>
          </a:p>
        </c:rich>
      </c:tx>
      <c:layout/>
      <c:overlay val="0"/>
    </c:title>
    <c:autoTitleDeleted val="0"/>
    <c:plotArea>
      <c:layout/>
      <c:scatterChart>
        <c:scatterStyle val="lineMarker"/>
        <c:varyColors val="0"/>
        <c:ser>
          <c:idx val="0"/>
          <c:order val="0"/>
          <c:spPr>
            <a:ln w="47625">
              <a:noFill/>
            </a:ln>
          </c:spPr>
          <c:trendline>
            <c:trendlineType val="linear"/>
            <c:dispRSqr val="0"/>
            <c:dispEq val="0"/>
          </c:trendline>
          <c:xVal>
            <c:numRef>
              <c:f>SleepGraphCalc!$N$4:$N$754</c:f>
              <c:numCache>
                <c:formatCode>General</c:formatCode>
                <c:ptCount val="751"/>
                <c:pt idx="0">
                  <c:v>0.75</c:v>
                </c:pt>
                <c:pt idx="1">
                  <c:v>0.5</c:v>
                </c:pt>
                <c:pt idx="2">
                  <c:v>1.083333333333333</c:v>
                </c:pt>
                <c:pt idx="3">
                  <c:v>4.0</c:v>
                </c:pt>
                <c:pt idx="5">
                  <c:v>0.583333333333333</c:v>
                </c:pt>
                <c:pt idx="7">
                  <c:v>0.166666666666667</c:v>
                </c:pt>
                <c:pt idx="9">
                  <c:v>0.666666666666667</c:v>
                </c:pt>
                <c:pt idx="10">
                  <c:v>0.5</c:v>
                </c:pt>
                <c:pt idx="11">
                  <c:v>2.0</c:v>
                </c:pt>
                <c:pt idx="12">
                  <c:v>0.5</c:v>
                </c:pt>
                <c:pt idx="13">
                  <c:v>0.833333333333333</c:v>
                </c:pt>
                <c:pt idx="14">
                  <c:v>2.0</c:v>
                </c:pt>
                <c:pt idx="17">
                  <c:v>0.666666666666667</c:v>
                </c:pt>
                <c:pt idx="18">
                  <c:v>0.5</c:v>
                </c:pt>
                <c:pt idx="20">
                  <c:v>3.0</c:v>
                </c:pt>
                <c:pt idx="21">
                  <c:v>1.0</c:v>
                </c:pt>
                <c:pt idx="22">
                  <c:v>0.5</c:v>
                </c:pt>
                <c:pt idx="23">
                  <c:v>0.75</c:v>
                </c:pt>
                <c:pt idx="24">
                  <c:v>0.5</c:v>
                </c:pt>
                <c:pt idx="25">
                  <c:v>0.5</c:v>
                </c:pt>
                <c:pt idx="26">
                  <c:v>0.666666666666667</c:v>
                </c:pt>
                <c:pt idx="28">
                  <c:v>2.5</c:v>
                </c:pt>
                <c:pt idx="30">
                  <c:v>1.666666666666667</c:v>
                </c:pt>
                <c:pt idx="31">
                  <c:v>2.0</c:v>
                </c:pt>
                <c:pt idx="32">
                  <c:v>1.166666666666667</c:v>
                </c:pt>
                <c:pt idx="33">
                  <c:v>1.5</c:v>
                </c:pt>
                <c:pt idx="34">
                  <c:v>0.833333333333333</c:v>
                </c:pt>
                <c:pt idx="35">
                  <c:v>1.0</c:v>
                </c:pt>
                <c:pt idx="36">
                  <c:v>0.833333333333333</c:v>
                </c:pt>
                <c:pt idx="37">
                  <c:v>1.0</c:v>
                </c:pt>
                <c:pt idx="38">
                  <c:v>2.5</c:v>
                </c:pt>
                <c:pt idx="39">
                  <c:v>0.833333333333333</c:v>
                </c:pt>
                <c:pt idx="40">
                  <c:v>0.5</c:v>
                </c:pt>
                <c:pt idx="41">
                  <c:v>0.833333333333333</c:v>
                </c:pt>
                <c:pt idx="42">
                  <c:v>2.0</c:v>
                </c:pt>
                <c:pt idx="44">
                  <c:v>0.333333333333333</c:v>
                </c:pt>
                <c:pt idx="45">
                  <c:v>0.333333333333333</c:v>
                </c:pt>
                <c:pt idx="46">
                  <c:v>0.666666666666667</c:v>
                </c:pt>
                <c:pt idx="48">
                  <c:v>2.0</c:v>
                </c:pt>
                <c:pt idx="49">
                  <c:v>0.5</c:v>
                </c:pt>
                <c:pt idx="50">
                  <c:v>3.0</c:v>
                </c:pt>
                <c:pt idx="51">
                  <c:v>2.0</c:v>
                </c:pt>
                <c:pt idx="52">
                  <c:v>0.75</c:v>
                </c:pt>
                <c:pt idx="53">
                  <c:v>0.5</c:v>
                </c:pt>
                <c:pt idx="54">
                  <c:v>0.666666666666667</c:v>
                </c:pt>
                <c:pt idx="56">
                  <c:v>1.5</c:v>
                </c:pt>
                <c:pt idx="57">
                  <c:v>0.75</c:v>
                </c:pt>
                <c:pt idx="58">
                  <c:v>0.5</c:v>
                </c:pt>
                <c:pt idx="59">
                  <c:v>0.5</c:v>
                </c:pt>
                <c:pt idx="60">
                  <c:v>0.666666666666667</c:v>
                </c:pt>
                <c:pt idx="61">
                  <c:v>0.5</c:v>
                </c:pt>
                <c:pt idx="62">
                  <c:v>0.333333333333333</c:v>
                </c:pt>
                <c:pt idx="63">
                  <c:v>0.75</c:v>
                </c:pt>
                <c:pt idx="65">
                  <c:v>0.666666666666667</c:v>
                </c:pt>
                <c:pt idx="66">
                  <c:v>0.833333333333333</c:v>
                </c:pt>
                <c:pt idx="68">
                  <c:v>0.666666666666667</c:v>
                </c:pt>
                <c:pt idx="69">
                  <c:v>0.5</c:v>
                </c:pt>
                <c:pt idx="70">
                  <c:v>1.083333333333333</c:v>
                </c:pt>
                <c:pt idx="71">
                  <c:v>1.0</c:v>
                </c:pt>
                <c:pt idx="73">
                  <c:v>0.166666666666667</c:v>
                </c:pt>
                <c:pt idx="74">
                  <c:v>2.0</c:v>
                </c:pt>
                <c:pt idx="75">
                  <c:v>1.0</c:v>
                </c:pt>
                <c:pt idx="76">
                  <c:v>0.583333333333333</c:v>
                </c:pt>
                <c:pt idx="78">
                  <c:v>0.166666666666667</c:v>
                </c:pt>
                <c:pt idx="80">
                  <c:v>0.5</c:v>
                </c:pt>
                <c:pt idx="81">
                  <c:v>2.5</c:v>
                </c:pt>
                <c:pt idx="82">
                  <c:v>2.5</c:v>
                </c:pt>
                <c:pt idx="83">
                  <c:v>1.5</c:v>
                </c:pt>
                <c:pt idx="84">
                  <c:v>0.75</c:v>
                </c:pt>
                <c:pt idx="85">
                  <c:v>2.0</c:v>
                </c:pt>
                <c:pt idx="86">
                  <c:v>2.0</c:v>
                </c:pt>
                <c:pt idx="87">
                  <c:v>2.5</c:v>
                </c:pt>
                <c:pt idx="88">
                  <c:v>1.0</c:v>
                </c:pt>
                <c:pt idx="89">
                  <c:v>0.333333333333333</c:v>
                </c:pt>
                <c:pt idx="90">
                  <c:v>0.5</c:v>
                </c:pt>
                <c:pt idx="91">
                  <c:v>1.0</c:v>
                </c:pt>
                <c:pt idx="92">
                  <c:v>0.666666666666667</c:v>
                </c:pt>
                <c:pt idx="93">
                  <c:v>1.5</c:v>
                </c:pt>
                <c:pt idx="94">
                  <c:v>3.333333333333333</c:v>
                </c:pt>
                <c:pt idx="95">
                  <c:v>1.5</c:v>
                </c:pt>
                <c:pt idx="98">
                  <c:v>0.833333333333333</c:v>
                </c:pt>
                <c:pt idx="99">
                  <c:v>0.0333333333333333</c:v>
                </c:pt>
                <c:pt idx="103">
                  <c:v>0.75</c:v>
                </c:pt>
                <c:pt idx="104">
                  <c:v>0.5</c:v>
                </c:pt>
                <c:pt idx="105">
                  <c:v>1.333333333333333</c:v>
                </c:pt>
                <c:pt idx="106">
                  <c:v>2.0</c:v>
                </c:pt>
                <c:pt idx="107">
                  <c:v>0.333333333333333</c:v>
                </c:pt>
                <c:pt idx="108">
                  <c:v>1.0</c:v>
                </c:pt>
                <c:pt idx="109">
                  <c:v>0.333333333333333</c:v>
                </c:pt>
                <c:pt idx="110">
                  <c:v>0.0166666666666667</c:v>
                </c:pt>
                <c:pt idx="111">
                  <c:v>2.5</c:v>
                </c:pt>
                <c:pt idx="112">
                  <c:v>0.833333333333333</c:v>
                </c:pt>
                <c:pt idx="113">
                  <c:v>2.0</c:v>
                </c:pt>
                <c:pt idx="114">
                  <c:v>0.333333333333333</c:v>
                </c:pt>
                <c:pt idx="116">
                  <c:v>1.333333333333333</c:v>
                </c:pt>
                <c:pt idx="117">
                  <c:v>0.5</c:v>
                </c:pt>
                <c:pt idx="118">
                  <c:v>0.833333333333333</c:v>
                </c:pt>
                <c:pt idx="120">
                  <c:v>0.166666666666667</c:v>
                </c:pt>
                <c:pt idx="122">
                  <c:v>0.5</c:v>
                </c:pt>
                <c:pt idx="123">
                  <c:v>1.0</c:v>
                </c:pt>
                <c:pt idx="125">
                  <c:v>1.0</c:v>
                </c:pt>
                <c:pt idx="126">
                  <c:v>0.5</c:v>
                </c:pt>
                <c:pt idx="127">
                  <c:v>1.5</c:v>
                </c:pt>
                <c:pt idx="131">
                  <c:v>2.0</c:v>
                </c:pt>
                <c:pt idx="132">
                  <c:v>4.0</c:v>
                </c:pt>
                <c:pt idx="133">
                  <c:v>1.0</c:v>
                </c:pt>
                <c:pt idx="134">
                  <c:v>0.5</c:v>
                </c:pt>
                <c:pt idx="135">
                  <c:v>1.083333333333333</c:v>
                </c:pt>
                <c:pt idx="136">
                  <c:v>1.0</c:v>
                </c:pt>
                <c:pt idx="137">
                  <c:v>2.333333333333333</c:v>
                </c:pt>
                <c:pt idx="138">
                  <c:v>1.5</c:v>
                </c:pt>
                <c:pt idx="139">
                  <c:v>0.0333333333333333</c:v>
                </c:pt>
                <c:pt idx="140">
                  <c:v>2.5</c:v>
                </c:pt>
                <c:pt idx="141">
                  <c:v>0.466666666666667</c:v>
                </c:pt>
                <c:pt idx="143">
                  <c:v>2.0</c:v>
                </c:pt>
                <c:pt idx="144">
                  <c:v>0.116666666666667</c:v>
                </c:pt>
                <c:pt idx="145">
                  <c:v>1.0</c:v>
                </c:pt>
                <c:pt idx="147">
                  <c:v>0.916666666666667</c:v>
                </c:pt>
                <c:pt idx="148">
                  <c:v>0.416666666666667</c:v>
                </c:pt>
                <c:pt idx="150">
                  <c:v>1.0</c:v>
                </c:pt>
                <c:pt idx="152">
                  <c:v>1.0</c:v>
                </c:pt>
                <c:pt idx="153">
                  <c:v>1.0</c:v>
                </c:pt>
                <c:pt idx="154">
                  <c:v>0.75</c:v>
                </c:pt>
                <c:pt idx="155">
                  <c:v>2.0</c:v>
                </c:pt>
                <c:pt idx="156">
                  <c:v>0.25</c:v>
                </c:pt>
                <c:pt idx="157">
                  <c:v>2.0</c:v>
                </c:pt>
                <c:pt idx="158">
                  <c:v>2.666666666666666</c:v>
                </c:pt>
                <c:pt idx="159">
                  <c:v>0.0833333333333333</c:v>
                </c:pt>
                <c:pt idx="160">
                  <c:v>2.0</c:v>
                </c:pt>
                <c:pt idx="163">
                  <c:v>3.0</c:v>
                </c:pt>
                <c:pt idx="164">
                  <c:v>0.916666666666667</c:v>
                </c:pt>
                <c:pt idx="165">
                  <c:v>0.666666666666667</c:v>
                </c:pt>
                <c:pt idx="166">
                  <c:v>0.333333333333333</c:v>
                </c:pt>
                <c:pt idx="167">
                  <c:v>3.0</c:v>
                </c:pt>
                <c:pt idx="168">
                  <c:v>0.25</c:v>
                </c:pt>
                <c:pt idx="169">
                  <c:v>0.133333333333333</c:v>
                </c:pt>
                <c:pt idx="170">
                  <c:v>2.0</c:v>
                </c:pt>
                <c:pt idx="172">
                  <c:v>0.5</c:v>
                </c:pt>
                <c:pt idx="173">
                  <c:v>0.166666666666667</c:v>
                </c:pt>
                <c:pt idx="174">
                  <c:v>1.25</c:v>
                </c:pt>
                <c:pt idx="175">
                  <c:v>1.0</c:v>
                </c:pt>
                <c:pt idx="176">
                  <c:v>1.0</c:v>
                </c:pt>
                <c:pt idx="177">
                  <c:v>1.5</c:v>
                </c:pt>
                <c:pt idx="178">
                  <c:v>5.0</c:v>
                </c:pt>
                <c:pt idx="180">
                  <c:v>0.5</c:v>
                </c:pt>
                <c:pt idx="181">
                  <c:v>2.0</c:v>
                </c:pt>
                <c:pt idx="182">
                  <c:v>2.0</c:v>
                </c:pt>
                <c:pt idx="183">
                  <c:v>0.75</c:v>
                </c:pt>
                <c:pt idx="184">
                  <c:v>2.5</c:v>
                </c:pt>
                <c:pt idx="185">
                  <c:v>0.5</c:v>
                </c:pt>
                <c:pt idx="186">
                  <c:v>0.0833333333333333</c:v>
                </c:pt>
                <c:pt idx="188">
                  <c:v>0.5</c:v>
                </c:pt>
                <c:pt idx="189">
                  <c:v>0.333333333333333</c:v>
                </c:pt>
                <c:pt idx="191">
                  <c:v>1.25</c:v>
                </c:pt>
                <c:pt idx="192">
                  <c:v>0.416666666666667</c:v>
                </c:pt>
                <c:pt idx="194">
                  <c:v>0.333333333333333</c:v>
                </c:pt>
                <c:pt idx="195">
                  <c:v>0.0333333333333333</c:v>
                </c:pt>
                <c:pt idx="196">
                  <c:v>0.666666666666667</c:v>
                </c:pt>
                <c:pt idx="197">
                  <c:v>2.0</c:v>
                </c:pt>
                <c:pt idx="198">
                  <c:v>0.0166666666666667</c:v>
                </c:pt>
                <c:pt idx="199">
                  <c:v>0.666666666666667</c:v>
                </c:pt>
                <c:pt idx="200">
                  <c:v>0.416666666666667</c:v>
                </c:pt>
                <c:pt idx="202">
                  <c:v>0.666666666666667</c:v>
                </c:pt>
                <c:pt idx="203">
                  <c:v>0.5</c:v>
                </c:pt>
                <c:pt idx="204">
                  <c:v>1.0</c:v>
                </c:pt>
                <c:pt idx="205">
                  <c:v>0.5</c:v>
                </c:pt>
                <c:pt idx="206">
                  <c:v>0.333333333333333</c:v>
                </c:pt>
                <c:pt idx="207">
                  <c:v>2.0</c:v>
                </c:pt>
                <c:pt idx="208">
                  <c:v>2.0</c:v>
                </c:pt>
                <c:pt idx="209">
                  <c:v>6.0</c:v>
                </c:pt>
                <c:pt idx="210">
                  <c:v>2.0</c:v>
                </c:pt>
                <c:pt idx="211">
                  <c:v>0.666666666666667</c:v>
                </c:pt>
                <c:pt idx="212">
                  <c:v>0.666666666666667</c:v>
                </c:pt>
                <c:pt idx="213">
                  <c:v>0.25</c:v>
                </c:pt>
                <c:pt idx="214">
                  <c:v>1.0</c:v>
                </c:pt>
                <c:pt idx="215">
                  <c:v>3.0</c:v>
                </c:pt>
                <c:pt idx="216">
                  <c:v>0.5</c:v>
                </c:pt>
                <c:pt idx="217">
                  <c:v>1.0</c:v>
                </c:pt>
                <c:pt idx="218">
                  <c:v>1.5</c:v>
                </c:pt>
                <c:pt idx="219">
                  <c:v>1.666666666666667</c:v>
                </c:pt>
                <c:pt idx="220">
                  <c:v>0.0833333333333333</c:v>
                </c:pt>
                <c:pt idx="221">
                  <c:v>0.333333333333333</c:v>
                </c:pt>
                <c:pt idx="222">
                  <c:v>0.0333333333333333</c:v>
                </c:pt>
                <c:pt idx="223">
                  <c:v>0.0333333333333333</c:v>
                </c:pt>
                <c:pt idx="224">
                  <c:v>0.166666666666667</c:v>
                </c:pt>
                <c:pt idx="226">
                  <c:v>0.75</c:v>
                </c:pt>
                <c:pt idx="227">
                  <c:v>1.0</c:v>
                </c:pt>
                <c:pt idx="229">
                  <c:v>2.0</c:v>
                </c:pt>
                <c:pt idx="230">
                  <c:v>0.666666666666667</c:v>
                </c:pt>
                <c:pt idx="231">
                  <c:v>0.583333333333333</c:v>
                </c:pt>
                <c:pt idx="232">
                  <c:v>0.666666666666667</c:v>
                </c:pt>
                <c:pt idx="233">
                  <c:v>1.0</c:v>
                </c:pt>
                <c:pt idx="234">
                  <c:v>0.666666666666667</c:v>
                </c:pt>
                <c:pt idx="236">
                  <c:v>1.333333333333333</c:v>
                </c:pt>
                <c:pt idx="237">
                  <c:v>0.166666666666667</c:v>
                </c:pt>
                <c:pt idx="238">
                  <c:v>2.5</c:v>
                </c:pt>
                <c:pt idx="239">
                  <c:v>1.0</c:v>
                </c:pt>
                <c:pt idx="241">
                  <c:v>0.666666666666667</c:v>
                </c:pt>
                <c:pt idx="242">
                  <c:v>0.05</c:v>
                </c:pt>
                <c:pt idx="244">
                  <c:v>1.333333333333333</c:v>
                </c:pt>
                <c:pt idx="245">
                  <c:v>0.5</c:v>
                </c:pt>
                <c:pt idx="246">
                  <c:v>0.0333333333333333</c:v>
                </c:pt>
                <c:pt idx="247">
                  <c:v>1.0</c:v>
                </c:pt>
                <c:pt idx="248">
                  <c:v>0.5</c:v>
                </c:pt>
                <c:pt idx="249">
                  <c:v>1.0</c:v>
                </c:pt>
                <c:pt idx="253">
                  <c:v>0.75</c:v>
                </c:pt>
                <c:pt idx="255">
                  <c:v>0.0333333333333333</c:v>
                </c:pt>
                <c:pt idx="256">
                  <c:v>0.25</c:v>
                </c:pt>
                <c:pt idx="258">
                  <c:v>1.5</c:v>
                </c:pt>
                <c:pt idx="259">
                  <c:v>1.5</c:v>
                </c:pt>
                <c:pt idx="260">
                  <c:v>1.666666666666667</c:v>
                </c:pt>
                <c:pt idx="261">
                  <c:v>0.25</c:v>
                </c:pt>
                <c:pt idx="262">
                  <c:v>0.0333333333333333</c:v>
                </c:pt>
                <c:pt idx="263">
                  <c:v>0.25</c:v>
                </c:pt>
                <c:pt idx="264">
                  <c:v>4.5</c:v>
                </c:pt>
                <c:pt idx="265">
                  <c:v>0.333333333333333</c:v>
                </c:pt>
                <c:pt idx="266">
                  <c:v>1.0</c:v>
                </c:pt>
                <c:pt idx="268">
                  <c:v>0.5</c:v>
                </c:pt>
                <c:pt idx="271">
                  <c:v>0.833333333333333</c:v>
                </c:pt>
                <c:pt idx="272">
                  <c:v>2.0</c:v>
                </c:pt>
                <c:pt idx="273">
                  <c:v>0.5</c:v>
                </c:pt>
                <c:pt idx="274">
                  <c:v>1.0</c:v>
                </c:pt>
                <c:pt idx="276">
                  <c:v>0.5</c:v>
                </c:pt>
                <c:pt idx="277">
                  <c:v>0.833333333333333</c:v>
                </c:pt>
                <c:pt idx="278">
                  <c:v>2.0</c:v>
                </c:pt>
                <c:pt idx="280">
                  <c:v>2.5</c:v>
                </c:pt>
                <c:pt idx="281">
                  <c:v>0.5</c:v>
                </c:pt>
                <c:pt idx="283">
                  <c:v>0.333333333333333</c:v>
                </c:pt>
                <c:pt idx="284">
                  <c:v>0.75</c:v>
                </c:pt>
                <c:pt idx="285">
                  <c:v>1.25</c:v>
                </c:pt>
                <c:pt idx="286">
                  <c:v>0.583333333333333</c:v>
                </c:pt>
                <c:pt idx="287">
                  <c:v>0.5</c:v>
                </c:pt>
                <c:pt idx="288">
                  <c:v>1.5</c:v>
                </c:pt>
                <c:pt idx="289">
                  <c:v>0.333333333333333</c:v>
                </c:pt>
                <c:pt idx="291">
                  <c:v>2.0</c:v>
                </c:pt>
                <c:pt idx="292">
                  <c:v>0.1</c:v>
                </c:pt>
                <c:pt idx="297">
                  <c:v>1.0</c:v>
                </c:pt>
                <c:pt idx="298">
                  <c:v>0.0833333333333333</c:v>
                </c:pt>
                <c:pt idx="299">
                  <c:v>1.0</c:v>
                </c:pt>
                <c:pt idx="300">
                  <c:v>1.333333333333333</c:v>
                </c:pt>
                <c:pt idx="301">
                  <c:v>0.416666666666667</c:v>
                </c:pt>
                <c:pt idx="302">
                  <c:v>0.5</c:v>
                </c:pt>
                <c:pt idx="303">
                  <c:v>1.5</c:v>
                </c:pt>
                <c:pt idx="304">
                  <c:v>2.5</c:v>
                </c:pt>
                <c:pt idx="305">
                  <c:v>0.5</c:v>
                </c:pt>
                <c:pt idx="306">
                  <c:v>1.0</c:v>
                </c:pt>
                <c:pt idx="308">
                  <c:v>1.5</c:v>
                </c:pt>
                <c:pt idx="309">
                  <c:v>0.25</c:v>
                </c:pt>
                <c:pt idx="311">
                  <c:v>0.5</c:v>
                </c:pt>
                <c:pt idx="312">
                  <c:v>0.666666666666667</c:v>
                </c:pt>
                <c:pt idx="313">
                  <c:v>0.583333333333333</c:v>
                </c:pt>
                <c:pt idx="314">
                  <c:v>0.666666666666667</c:v>
                </c:pt>
                <c:pt idx="315">
                  <c:v>0.5</c:v>
                </c:pt>
                <c:pt idx="317">
                  <c:v>0.75</c:v>
                </c:pt>
                <c:pt idx="322">
                  <c:v>2.0</c:v>
                </c:pt>
                <c:pt idx="323">
                  <c:v>0.25</c:v>
                </c:pt>
                <c:pt idx="324">
                  <c:v>3.0</c:v>
                </c:pt>
                <c:pt idx="325">
                  <c:v>0.0333333333333333</c:v>
                </c:pt>
                <c:pt idx="327">
                  <c:v>0.5</c:v>
                </c:pt>
                <c:pt idx="329">
                  <c:v>0.166666666666667</c:v>
                </c:pt>
                <c:pt idx="330">
                  <c:v>1.833333333333333</c:v>
                </c:pt>
                <c:pt idx="331">
                  <c:v>1.0</c:v>
                </c:pt>
                <c:pt idx="333">
                  <c:v>2.0</c:v>
                </c:pt>
                <c:pt idx="335">
                  <c:v>2.0</c:v>
                </c:pt>
                <c:pt idx="336">
                  <c:v>0.666666666666667</c:v>
                </c:pt>
                <c:pt idx="338">
                  <c:v>2.0</c:v>
                </c:pt>
                <c:pt idx="339">
                  <c:v>7.0</c:v>
                </c:pt>
                <c:pt idx="341">
                  <c:v>0.416666666666667</c:v>
                </c:pt>
                <c:pt idx="342">
                  <c:v>0.5</c:v>
                </c:pt>
                <c:pt idx="343">
                  <c:v>0.333333333333333</c:v>
                </c:pt>
                <c:pt idx="344">
                  <c:v>0.166666666666667</c:v>
                </c:pt>
                <c:pt idx="345">
                  <c:v>0.416666666666667</c:v>
                </c:pt>
                <c:pt idx="346">
                  <c:v>0.5</c:v>
                </c:pt>
                <c:pt idx="347">
                  <c:v>3.0</c:v>
                </c:pt>
                <c:pt idx="349">
                  <c:v>0.0333333333333333</c:v>
                </c:pt>
                <c:pt idx="350">
                  <c:v>1.666666666666667</c:v>
                </c:pt>
                <c:pt idx="351">
                  <c:v>0.25</c:v>
                </c:pt>
                <c:pt idx="352">
                  <c:v>2.0</c:v>
                </c:pt>
                <c:pt idx="354">
                  <c:v>0.166666666666667</c:v>
                </c:pt>
                <c:pt idx="356">
                  <c:v>0.333333333333333</c:v>
                </c:pt>
                <c:pt idx="357">
                  <c:v>0.216666666666667</c:v>
                </c:pt>
                <c:pt idx="358">
                  <c:v>2.0</c:v>
                </c:pt>
                <c:pt idx="359">
                  <c:v>0.75</c:v>
                </c:pt>
                <c:pt idx="360">
                  <c:v>0.0333333333333333</c:v>
                </c:pt>
                <c:pt idx="361">
                  <c:v>0.5</c:v>
                </c:pt>
                <c:pt idx="362">
                  <c:v>1.5</c:v>
                </c:pt>
                <c:pt idx="366">
                  <c:v>1.333333333333333</c:v>
                </c:pt>
                <c:pt idx="367">
                  <c:v>0.5</c:v>
                </c:pt>
                <c:pt idx="368">
                  <c:v>0.5</c:v>
                </c:pt>
                <c:pt idx="369">
                  <c:v>1.0</c:v>
                </c:pt>
                <c:pt idx="370">
                  <c:v>1.0</c:v>
                </c:pt>
                <c:pt idx="371">
                  <c:v>0.133333333333333</c:v>
                </c:pt>
                <c:pt idx="372">
                  <c:v>0.5</c:v>
                </c:pt>
                <c:pt idx="373">
                  <c:v>0.0333333333333333</c:v>
                </c:pt>
                <c:pt idx="374">
                  <c:v>1.666666666666667</c:v>
                </c:pt>
                <c:pt idx="375">
                  <c:v>1.5</c:v>
                </c:pt>
                <c:pt idx="376">
                  <c:v>0.75</c:v>
                </c:pt>
                <c:pt idx="377">
                  <c:v>1.5</c:v>
                </c:pt>
                <c:pt idx="378">
                  <c:v>0.75</c:v>
                </c:pt>
                <c:pt idx="379">
                  <c:v>0.25</c:v>
                </c:pt>
                <c:pt idx="380">
                  <c:v>0.0333333333333333</c:v>
                </c:pt>
                <c:pt idx="381">
                  <c:v>1.333333333333333</c:v>
                </c:pt>
                <c:pt idx="383">
                  <c:v>0.666666666666667</c:v>
                </c:pt>
                <c:pt idx="384">
                  <c:v>0.666666666666667</c:v>
                </c:pt>
                <c:pt idx="385">
                  <c:v>0.583333333333333</c:v>
                </c:pt>
                <c:pt idx="386">
                  <c:v>2.333333333333333</c:v>
                </c:pt>
                <c:pt idx="387">
                  <c:v>2.0</c:v>
                </c:pt>
                <c:pt idx="388">
                  <c:v>0.833333333333333</c:v>
                </c:pt>
                <c:pt idx="389">
                  <c:v>1.0</c:v>
                </c:pt>
                <c:pt idx="390">
                  <c:v>0.5</c:v>
                </c:pt>
                <c:pt idx="391">
                  <c:v>0.666666666666667</c:v>
                </c:pt>
                <c:pt idx="393">
                  <c:v>0.05</c:v>
                </c:pt>
                <c:pt idx="395">
                  <c:v>0.333333333333333</c:v>
                </c:pt>
                <c:pt idx="396">
                  <c:v>1.5</c:v>
                </c:pt>
                <c:pt idx="398">
                  <c:v>0.5</c:v>
                </c:pt>
                <c:pt idx="399">
                  <c:v>1.666666666666667</c:v>
                </c:pt>
                <c:pt idx="400">
                  <c:v>0.166666666666667</c:v>
                </c:pt>
                <c:pt idx="401">
                  <c:v>0.75</c:v>
                </c:pt>
                <c:pt idx="402">
                  <c:v>1.0</c:v>
                </c:pt>
                <c:pt idx="403">
                  <c:v>0.166666666666667</c:v>
                </c:pt>
                <c:pt idx="404">
                  <c:v>1.0</c:v>
                </c:pt>
                <c:pt idx="405">
                  <c:v>0.833333333333333</c:v>
                </c:pt>
                <c:pt idx="406">
                  <c:v>3.0</c:v>
                </c:pt>
                <c:pt idx="407">
                  <c:v>3.0</c:v>
                </c:pt>
                <c:pt idx="408">
                  <c:v>1.5</c:v>
                </c:pt>
                <c:pt idx="409">
                  <c:v>0.666666666666667</c:v>
                </c:pt>
                <c:pt idx="410">
                  <c:v>0.666666666666667</c:v>
                </c:pt>
                <c:pt idx="411">
                  <c:v>0.5</c:v>
                </c:pt>
                <c:pt idx="412">
                  <c:v>1.0</c:v>
                </c:pt>
                <c:pt idx="413">
                  <c:v>1.0</c:v>
                </c:pt>
                <c:pt idx="414">
                  <c:v>0.5</c:v>
                </c:pt>
                <c:pt idx="415">
                  <c:v>0.666666666666667</c:v>
                </c:pt>
                <c:pt idx="416">
                  <c:v>3.0</c:v>
                </c:pt>
                <c:pt idx="417">
                  <c:v>1.0</c:v>
                </c:pt>
                <c:pt idx="418">
                  <c:v>0.05</c:v>
                </c:pt>
                <c:pt idx="420">
                  <c:v>0.0166666666666667</c:v>
                </c:pt>
                <c:pt idx="421">
                  <c:v>1.0</c:v>
                </c:pt>
                <c:pt idx="422">
                  <c:v>4.0</c:v>
                </c:pt>
                <c:pt idx="425">
                  <c:v>0.666666666666667</c:v>
                </c:pt>
                <c:pt idx="426">
                  <c:v>2.0</c:v>
                </c:pt>
                <c:pt idx="427">
                  <c:v>0.333333333333333</c:v>
                </c:pt>
                <c:pt idx="428">
                  <c:v>0.25</c:v>
                </c:pt>
                <c:pt idx="430">
                  <c:v>0.666666666666667</c:v>
                </c:pt>
                <c:pt idx="431">
                  <c:v>0.5</c:v>
                </c:pt>
                <c:pt idx="433">
                  <c:v>1.0</c:v>
                </c:pt>
                <c:pt idx="435">
                  <c:v>0.833333333333333</c:v>
                </c:pt>
                <c:pt idx="436">
                  <c:v>0.5</c:v>
                </c:pt>
                <c:pt idx="439">
                  <c:v>1.25</c:v>
                </c:pt>
                <c:pt idx="441">
                  <c:v>0.0166666666666667</c:v>
                </c:pt>
                <c:pt idx="442">
                  <c:v>1.5</c:v>
                </c:pt>
                <c:pt idx="444">
                  <c:v>3.0</c:v>
                </c:pt>
                <c:pt idx="445">
                  <c:v>0.0166666666666667</c:v>
                </c:pt>
                <c:pt idx="446">
                  <c:v>0.1</c:v>
                </c:pt>
                <c:pt idx="447">
                  <c:v>0.833333333333333</c:v>
                </c:pt>
                <c:pt idx="448">
                  <c:v>1.25</c:v>
                </c:pt>
                <c:pt idx="450">
                  <c:v>1.166666666666667</c:v>
                </c:pt>
                <c:pt idx="452">
                  <c:v>0.5</c:v>
                </c:pt>
                <c:pt idx="454">
                  <c:v>0.833333333333333</c:v>
                </c:pt>
                <c:pt idx="455">
                  <c:v>0.166666666666667</c:v>
                </c:pt>
                <c:pt idx="456">
                  <c:v>2.0</c:v>
                </c:pt>
                <c:pt idx="457">
                  <c:v>1.0</c:v>
                </c:pt>
                <c:pt idx="458">
                  <c:v>0.333333333333333</c:v>
                </c:pt>
                <c:pt idx="463">
                  <c:v>1.5</c:v>
                </c:pt>
                <c:pt idx="464">
                  <c:v>0.8</c:v>
                </c:pt>
                <c:pt idx="467">
                  <c:v>3.0</c:v>
                </c:pt>
                <c:pt idx="468">
                  <c:v>2.0</c:v>
                </c:pt>
                <c:pt idx="469">
                  <c:v>2.0</c:v>
                </c:pt>
                <c:pt idx="471">
                  <c:v>0.833333333333333</c:v>
                </c:pt>
                <c:pt idx="472">
                  <c:v>0.416666666666667</c:v>
                </c:pt>
                <c:pt idx="473">
                  <c:v>1.0</c:v>
                </c:pt>
                <c:pt idx="474">
                  <c:v>0.5</c:v>
                </c:pt>
                <c:pt idx="476">
                  <c:v>0.5</c:v>
                </c:pt>
                <c:pt idx="477">
                  <c:v>0.666666666666667</c:v>
                </c:pt>
                <c:pt idx="478">
                  <c:v>1.333333333333333</c:v>
                </c:pt>
                <c:pt idx="480">
                  <c:v>0.5</c:v>
                </c:pt>
                <c:pt idx="481">
                  <c:v>1.666666666666667</c:v>
                </c:pt>
                <c:pt idx="482">
                  <c:v>0.5</c:v>
                </c:pt>
                <c:pt idx="484">
                  <c:v>1.0</c:v>
                </c:pt>
                <c:pt idx="487">
                  <c:v>0.75</c:v>
                </c:pt>
                <c:pt idx="488">
                  <c:v>1.333333333333333</c:v>
                </c:pt>
                <c:pt idx="489">
                  <c:v>1.0</c:v>
                </c:pt>
                <c:pt idx="490">
                  <c:v>0.583333333333333</c:v>
                </c:pt>
                <c:pt idx="493">
                  <c:v>0.5</c:v>
                </c:pt>
                <c:pt idx="494">
                  <c:v>1.0</c:v>
                </c:pt>
                <c:pt idx="495">
                  <c:v>0.333333333333333</c:v>
                </c:pt>
                <c:pt idx="496">
                  <c:v>0.25</c:v>
                </c:pt>
                <c:pt idx="497">
                  <c:v>0.833333333333333</c:v>
                </c:pt>
                <c:pt idx="498">
                  <c:v>0.25</c:v>
                </c:pt>
                <c:pt idx="499">
                  <c:v>0.5</c:v>
                </c:pt>
                <c:pt idx="500">
                  <c:v>0.333333333333333</c:v>
                </c:pt>
                <c:pt idx="501">
                  <c:v>0.5</c:v>
                </c:pt>
                <c:pt idx="502">
                  <c:v>1.0</c:v>
                </c:pt>
                <c:pt idx="503">
                  <c:v>0.0333333333333333</c:v>
                </c:pt>
                <c:pt idx="506">
                  <c:v>0.333333333333333</c:v>
                </c:pt>
                <c:pt idx="507">
                  <c:v>3.333333333333333</c:v>
                </c:pt>
                <c:pt idx="508">
                  <c:v>0.75</c:v>
                </c:pt>
                <c:pt idx="509">
                  <c:v>0.416666666666667</c:v>
                </c:pt>
                <c:pt idx="510">
                  <c:v>1.166666666666667</c:v>
                </c:pt>
                <c:pt idx="512">
                  <c:v>0.0333333333333333</c:v>
                </c:pt>
                <c:pt idx="513">
                  <c:v>1.0</c:v>
                </c:pt>
                <c:pt idx="514">
                  <c:v>0.75</c:v>
                </c:pt>
                <c:pt idx="515">
                  <c:v>4.166666666666667</c:v>
                </c:pt>
                <c:pt idx="516">
                  <c:v>0.5</c:v>
                </c:pt>
                <c:pt idx="517">
                  <c:v>0.833333333333333</c:v>
                </c:pt>
                <c:pt idx="518">
                  <c:v>2.166666666666666</c:v>
                </c:pt>
                <c:pt idx="519">
                  <c:v>0.5</c:v>
                </c:pt>
                <c:pt idx="520">
                  <c:v>0.0833333333333333</c:v>
                </c:pt>
                <c:pt idx="523">
                  <c:v>0.75</c:v>
                </c:pt>
                <c:pt idx="524">
                  <c:v>0.216666666666667</c:v>
                </c:pt>
                <c:pt idx="526">
                  <c:v>0.5</c:v>
                </c:pt>
                <c:pt idx="527">
                  <c:v>1.0</c:v>
                </c:pt>
                <c:pt idx="529">
                  <c:v>1.0</c:v>
                </c:pt>
                <c:pt idx="530">
                  <c:v>0.166666666666667</c:v>
                </c:pt>
                <c:pt idx="531">
                  <c:v>2.0</c:v>
                </c:pt>
                <c:pt idx="532">
                  <c:v>0.666666666666667</c:v>
                </c:pt>
                <c:pt idx="533">
                  <c:v>1.5</c:v>
                </c:pt>
                <c:pt idx="534">
                  <c:v>2.0</c:v>
                </c:pt>
                <c:pt idx="535">
                  <c:v>1.0</c:v>
                </c:pt>
                <c:pt idx="539">
                  <c:v>0.25</c:v>
                </c:pt>
                <c:pt idx="540">
                  <c:v>0.166666666666667</c:v>
                </c:pt>
                <c:pt idx="542">
                  <c:v>0.75</c:v>
                </c:pt>
                <c:pt idx="543">
                  <c:v>2.0</c:v>
                </c:pt>
                <c:pt idx="544">
                  <c:v>0.25</c:v>
                </c:pt>
                <c:pt idx="546">
                  <c:v>0.333333333333333</c:v>
                </c:pt>
                <c:pt idx="547">
                  <c:v>0.166666666666667</c:v>
                </c:pt>
                <c:pt idx="548">
                  <c:v>0.5</c:v>
                </c:pt>
                <c:pt idx="549">
                  <c:v>1.0</c:v>
                </c:pt>
                <c:pt idx="550">
                  <c:v>0.666666666666667</c:v>
                </c:pt>
                <c:pt idx="551">
                  <c:v>1.166666666666667</c:v>
                </c:pt>
                <c:pt idx="553">
                  <c:v>1.583333333333333</c:v>
                </c:pt>
                <c:pt idx="554">
                  <c:v>0.5</c:v>
                </c:pt>
                <c:pt idx="556">
                  <c:v>0.133333333333333</c:v>
                </c:pt>
                <c:pt idx="557">
                  <c:v>0.333333333333333</c:v>
                </c:pt>
                <c:pt idx="558">
                  <c:v>1.0</c:v>
                </c:pt>
                <c:pt idx="559">
                  <c:v>0.333333333333333</c:v>
                </c:pt>
                <c:pt idx="560">
                  <c:v>0.666666666666667</c:v>
                </c:pt>
                <c:pt idx="561">
                  <c:v>1.5</c:v>
                </c:pt>
                <c:pt idx="563">
                  <c:v>0.166666666666667</c:v>
                </c:pt>
                <c:pt idx="564">
                  <c:v>0.5</c:v>
                </c:pt>
                <c:pt idx="565">
                  <c:v>0.666666666666667</c:v>
                </c:pt>
                <c:pt idx="566">
                  <c:v>0.5</c:v>
                </c:pt>
                <c:pt idx="567">
                  <c:v>3.0</c:v>
                </c:pt>
                <c:pt idx="568">
                  <c:v>1.0</c:v>
                </c:pt>
                <c:pt idx="569">
                  <c:v>1.0</c:v>
                </c:pt>
                <c:pt idx="570">
                  <c:v>0.333333333333333</c:v>
                </c:pt>
                <c:pt idx="571">
                  <c:v>1.333333333333333</c:v>
                </c:pt>
                <c:pt idx="572">
                  <c:v>2.0</c:v>
                </c:pt>
                <c:pt idx="573">
                  <c:v>1.333333333333333</c:v>
                </c:pt>
                <c:pt idx="574">
                  <c:v>1.333333333333333</c:v>
                </c:pt>
                <c:pt idx="575">
                  <c:v>0.5</c:v>
                </c:pt>
                <c:pt idx="576">
                  <c:v>1.0</c:v>
                </c:pt>
                <c:pt idx="577">
                  <c:v>0.0833333333333333</c:v>
                </c:pt>
                <c:pt idx="578">
                  <c:v>0.333333333333333</c:v>
                </c:pt>
                <c:pt idx="579">
                  <c:v>1.0</c:v>
                </c:pt>
                <c:pt idx="581">
                  <c:v>0.666666666666667</c:v>
                </c:pt>
                <c:pt idx="582">
                  <c:v>2.0</c:v>
                </c:pt>
                <c:pt idx="583">
                  <c:v>0.25</c:v>
                </c:pt>
                <c:pt idx="585">
                  <c:v>1.5</c:v>
                </c:pt>
                <c:pt idx="586">
                  <c:v>1.0</c:v>
                </c:pt>
                <c:pt idx="587">
                  <c:v>1.5</c:v>
                </c:pt>
                <c:pt idx="588">
                  <c:v>0.35</c:v>
                </c:pt>
                <c:pt idx="589">
                  <c:v>0.333333333333333</c:v>
                </c:pt>
                <c:pt idx="590">
                  <c:v>1.0</c:v>
                </c:pt>
                <c:pt idx="591">
                  <c:v>4.0</c:v>
                </c:pt>
                <c:pt idx="592">
                  <c:v>0.5</c:v>
                </c:pt>
                <c:pt idx="593">
                  <c:v>0.666666666666667</c:v>
                </c:pt>
                <c:pt idx="594">
                  <c:v>0.5</c:v>
                </c:pt>
                <c:pt idx="595">
                  <c:v>0.25</c:v>
                </c:pt>
                <c:pt idx="596">
                  <c:v>0.0333333333333333</c:v>
                </c:pt>
                <c:pt idx="597">
                  <c:v>2.5</c:v>
                </c:pt>
                <c:pt idx="598">
                  <c:v>0.0333333333333333</c:v>
                </c:pt>
                <c:pt idx="599">
                  <c:v>0.666666666666667</c:v>
                </c:pt>
                <c:pt idx="600">
                  <c:v>1.5</c:v>
                </c:pt>
                <c:pt idx="601">
                  <c:v>0.333333333333333</c:v>
                </c:pt>
                <c:pt idx="604">
                  <c:v>1.0</c:v>
                </c:pt>
                <c:pt idx="605">
                  <c:v>1.0</c:v>
                </c:pt>
                <c:pt idx="606">
                  <c:v>1.0</c:v>
                </c:pt>
                <c:pt idx="607">
                  <c:v>0.0833333333333333</c:v>
                </c:pt>
                <c:pt idx="608">
                  <c:v>0.5</c:v>
                </c:pt>
                <c:pt idx="609">
                  <c:v>2.0</c:v>
                </c:pt>
                <c:pt idx="610">
                  <c:v>0.833333333333333</c:v>
                </c:pt>
                <c:pt idx="612">
                  <c:v>2.0</c:v>
                </c:pt>
                <c:pt idx="613">
                  <c:v>1.0</c:v>
                </c:pt>
                <c:pt idx="614">
                  <c:v>1.0</c:v>
                </c:pt>
                <c:pt idx="615">
                  <c:v>2.0</c:v>
                </c:pt>
                <c:pt idx="616">
                  <c:v>1.5</c:v>
                </c:pt>
                <c:pt idx="617">
                  <c:v>0.5</c:v>
                </c:pt>
                <c:pt idx="618">
                  <c:v>1.0</c:v>
                </c:pt>
                <c:pt idx="619">
                  <c:v>1.0</c:v>
                </c:pt>
                <c:pt idx="620">
                  <c:v>2.0</c:v>
                </c:pt>
                <c:pt idx="621">
                  <c:v>1.333333333333333</c:v>
                </c:pt>
                <c:pt idx="623">
                  <c:v>0.833333333333333</c:v>
                </c:pt>
                <c:pt idx="624">
                  <c:v>1.0</c:v>
                </c:pt>
                <c:pt idx="625">
                  <c:v>0.5</c:v>
                </c:pt>
                <c:pt idx="626">
                  <c:v>0.833333333333333</c:v>
                </c:pt>
                <c:pt idx="627">
                  <c:v>0.333333333333333</c:v>
                </c:pt>
                <c:pt idx="628">
                  <c:v>0.75</c:v>
                </c:pt>
                <c:pt idx="629">
                  <c:v>0.0833333333333333</c:v>
                </c:pt>
                <c:pt idx="630">
                  <c:v>1.5</c:v>
                </c:pt>
                <c:pt idx="631">
                  <c:v>1.0</c:v>
                </c:pt>
                <c:pt idx="632">
                  <c:v>0.166666666666667</c:v>
                </c:pt>
                <c:pt idx="633">
                  <c:v>0.666666666666667</c:v>
                </c:pt>
                <c:pt idx="634">
                  <c:v>0.75</c:v>
                </c:pt>
                <c:pt idx="635">
                  <c:v>0.5</c:v>
                </c:pt>
                <c:pt idx="636">
                  <c:v>0.75</c:v>
                </c:pt>
                <c:pt idx="637">
                  <c:v>6.0</c:v>
                </c:pt>
                <c:pt idx="639">
                  <c:v>0.333333333333333</c:v>
                </c:pt>
                <c:pt idx="640">
                  <c:v>2.0</c:v>
                </c:pt>
                <c:pt idx="642">
                  <c:v>2.0</c:v>
                </c:pt>
                <c:pt idx="643">
                  <c:v>1.833333333333333</c:v>
                </c:pt>
                <c:pt idx="644">
                  <c:v>1.0</c:v>
                </c:pt>
                <c:pt idx="645">
                  <c:v>1.0</c:v>
                </c:pt>
                <c:pt idx="646">
                  <c:v>0.666666666666667</c:v>
                </c:pt>
                <c:pt idx="647">
                  <c:v>2.0</c:v>
                </c:pt>
                <c:pt idx="648">
                  <c:v>0.5</c:v>
                </c:pt>
                <c:pt idx="649">
                  <c:v>1.5</c:v>
                </c:pt>
                <c:pt idx="650">
                  <c:v>0.25</c:v>
                </c:pt>
                <c:pt idx="652">
                  <c:v>0.0833333333333333</c:v>
                </c:pt>
                <c:pt idx="653">
                  <c:v>1.0</c:v>
                </c:pt>
                <c:pt idx="654">
                  <c:v>0.05</c:v>
                </c:pt>
                <c:pt idx="655">
                  <c:v>3.0</c:v>
                </c:pt>
                <c:pt idx="657">
                  <c:v>1.166666666666667</c:v>
                </c:pt>
                <c:pt idx="658">
                  <c:v>1.0</c:v>
                </c:pt>
                <c:pt idx="660">
                  <c:v>0.166666666666667</c:v>
                </c:pt>
                <c:pt idx="661">
                  <c:v>0.75</c:v>
                </c:pt>
                <c:pt idx="662">
                  <c:v>0.5</c:v>
                </c:pt>
                <c:pt idx="663">
                  <c:v>0.5</c:v>
                </c:pt>
                <c:pt idx="664">
                  <c:v>2.0</c:v>
                </c:pt>
                <c:pt idx="665">
                  <c:v>1.666666666666667</c:v>
                </c:pt>
                <c:pt idx="666">
                  <c:v>10.0</c:v>
                </c:pt>
                <c:pt idx="667">
                  <c:v>0.0333333333333333</c:v>
                </c:pt>
                <c:pt idx="668">
                  <c:v>0.666666666666667</c:v>
                </c:pt>
                <c:pt idx="669">
                  <c:v>2.5</c:v>
                </c:pt>
                <c:pt idx="670">
                  <c:v>1.666666666666667</c:v>
                </c:pt>
                <c:pt idx="671">
                  <c:v>2.333333333333333</c:v>
                </c:pt>
                <c:pt idx="672">
                  <c:v>0.75</c:v>
                </c:pt>
                <c:pt idx="673">
                  <c:v>2.0</c:v>
                </c:pt>
                <c:pt idx="674">
                  <c:v>2.0</c:v>
                </c:pt>
                <c:pt idx="675">
                  <c:v>0.0333333333333333</c:v>
                </c:pt>
                <c:pt idx="676">
                  <c:v>1.0</c:v>
                </c:pt>
                <c:pt idx="677">
                  <c:v>1.0</c:v>
                </c:pt>
                <c:pt idx="678">
                  <c:v>0.5</c:v>
                </c:pt>
                <c:pt idx="679">
                  <c:v>0.166666666666667</c:v>
                </c:pt>
                <c:pt idx="680">
                  <c:v>0.333333333333333</c:v>
                </c:pt>
                <c:pt idx="681">
                  <c:v>2.0</c:v>
                </c:pt>
                <c:pt idx="682">
                  <c:v>2.0</c:v>
                </c:pt>
                <c:pt idx="683">
                  <c:v>0.333333333333333</c:v>
                </c:pt>
                <c:pt idx="684">
                  <c:v>1.166666666666667</c:v>
                </c:pt>
                <c:pt idx="685">
                  <c:v>0.666666666666667</c:v>
                </c:pt>
                <c:pt idx="686">
                  <c:v>0.25</c:v>
                </c:pt>
                <c:pt idx="687">
                  <c:v>0.133333333333333</c:v>
                </c:pt>
                <c:pt idx="688">
                  <c:v>0.166666666666667</c:v>
                </c:pt>
                <c:pt idx="689">
                  <c:v>3.0</c:v>
                </c:pt>
                <c:pt idx="691">
                  <c:v>0.833333333333333</c:v>
                </c:pt>
                <c:pt idx="692">
                  <c:v>1.0</c:v>
                </c:pt>
                <c:pt idx="693">
                  <c:v>0.75</c:v>
                </c:pt>
                <c:pt idx="694">
                  <c:v>1.0</c:v>
                </c:pt>
                <c:pt idx="695">
                  <c:v>1.5</c:v>
                </c:pt>
                <c:pt idx="696">
                  <c:v>2.5</c:v>
                </c:pt>
                <c:pt idx="697">
                  <c:v>0.666666666666667</c:v>
                </c:pt>
                <c:pt idx="698">
                  <c:v>3.0</c:v>
                </c:pt>
                <c:pt idx="699">
                  <c:v>0.5</c:v>
                </c:pt>
                <c:pt idx="700">
                  <c:v>0.5</c:v>
                </c:pt>
                <c:pt idx="701">
                  <c:v>0.833333333333333</c:v>
                </c:pt>
                <c:pt idx="702">
                  <c:v>1.0</c:v>
                </c:pt>
                <c:pt idx="703">
                  <c:v>1.5</c:v>
                </c:pt>
                <c:pt idx="704">
                  <c:v>2.0</c:v>
                </c:pt>
                <c:pt idx="706">
                  <c:v>0.0333333333333333</c:v>
                </c:pt>
                <c:pt idx="707">
                  <c:v>0.5</c:v>
                </c:pt>
                <c:pt idx="709">
                  <c:v>1.25</c:v>
                </c:pt>
                <c:pt idx="711">
                  <c:v>0.5</c:v>
                </c:pt>
                <c:pt idx="712">
                  <c:v>1.333333333333333</c:v>
                </c:pt>
                <c:pt idx="713">
                  <c:v>0.25</c:v>
                </c:pt>
                <c:pt idx="714">
                  <c:v>0.666666666666667</c:v>
                </c:pt>
                <c:pt idx="715">
                  <c:v>1.0</c:v>
                </c:pt>
                <c:pt idx="716">
                  <c:v>0.5</c:v>
                </c:pt>
                <c:pt idx="717">
                  <c:v>2.25</c:v>
                </c:pt>
                <c:pt idx="719">
                  <c:v>1.5</c:v>
                </c:pt>
                <c:pt idx="720">
                  <c:v>2.0</c:v>
                </c:pt>
                <c:pt idx="721">
                  <c:v>0.666666666666667</c:v>
                </c:pt>
                <c:pt idx="722">
                  <c:v>0.166666666666667</c:v>
                </c:pt>
                <c:pt idx="723">
                  <c:v>1.166666666666667</c:v>
                </c:pt>
                <c:pt idx="724">
                  <c:v>0.5</c:v>
                </c:pt>
                <c:pt idx="725">
                  <c:v>0.5</c:v>
                </c:pt>
                <c:pt idx="726">
                  <c:v>1.0</c:v>
                </c:pt>
                <c:pt idx="727">
                  <c:v>1.5</c:v>
                </c:pt>
                <c:pt idx="728">
                  <c:v>0.833333333333333</c:v>
                </c:pt>
                <c:pt idx="729">
                  <c:v>4.0</c:v>
                </c:pt>
                <c:pt idx="730">
                  <c:v>1.0</c:v>
                </c:pt>
                <c:pt idx="731">
                  <c:v>0.333333333333333</c:v>
                </c:pt>
                <c:pt idx="732">
                  <c:v>0.666666666666667</c:v>
                </c:pt>
                <c:pt idx="734">
                  <c:v>0.5</c:v>
                </c:pt>
                <c:pt idx="735">
                  <c:v>0.75</c:v>
                </c:pt>
                <c:pt idx="736">
                  <c:v>5.0</c:v>
                </c:pt>
                <c:pt idx="737">
                  <c:v>0.25</c:v>
                </c:pt>
                <c:pt idx="738">
                  <c:v>3.666666666666666</c:v>
                </c:pt>
                <c:pt idx="739">
                  <c:v>0.333333333333333</c:v>
                </c:pt>
                <c:pt idx="740">
                  <c:v>1.333333333333333</c:v>
                </c:pt>
                <c:pt idx="741">
                  <c:v>0.5</c:v>
                </c:pt>
                <c:pt idx="742">
                  <c:v>0.75</c:v>
                </c:pt>
                <c:pt idx="743">
                  <c:v>0.666666666666667</c:v>
                </c:pt>
                <c:pt idx="744">
                  <c:v>0.166666666666667</c:v>
                </c:pt>
                <c:pt idx="745">
                  <c:v>0.5</c:v>
                </c:pt>
                <c:pt idx="746">
                  <c:v>0.666666666666667</c:v>
                </c:pt>
                <c:pt idx="747">
                  <c:v>1.0</c:v>
                </c:pt>
                <c:pt idx="748">
                  <c:v>0.75</c:v>
                </c:pt>
                <c:pt idx="749">
                  <c:v>1.666666666666667</c:v>
                </c:pt>
                <c:pt idx="750">
                  <c:v>0.416666666666667</c:v>
                </c:pt>
              </c:numCache>
            </c:numRef>
          </c:xVal>
          <c:yVal>
            <c:numRef>
              <c:f>SleepGraphCalc!$O$4:$O$754</c:f>
              <c:numCache>
                <c:formatCode>General</c:formatCode>
                <c:ptCount val="751"/>
                <c:pt idx="0">
                  <c:v>7.0</c:v>
                </c:pt>
                <c:pt idx="1">
                  <c:v>7.0</c:v>
                </c:pt>
                <c:pt idx="2">
                  <c:v>8.0</c:v>
                </c:pt>
                <c:pt idx="3">
                  <c:v>6.0</c:v>
                </c:pt>
                <c:pt idx="4">
                  <c:v>8.0</c:v>
                </c:pt>
                <c:pt idx="5">
                  <c:v>6.0</c:v>
                </c:pt>
                <c:pt idx="6">
                  <c:v>8.0</c:v>
                </c:pt>
                <c:pt idx="7">
                  <c:v>7.0</c:v>
                </c:pt>
                <c:pt idx="8">
                  <c:v>8.0</c:v>
                </c:pt>
                <c:pt idx="9">
                  <c:v>7.0</c:v>
                </c:pt>
                <c:pt idx="10">
                  <c:v>8.0</c:v>
                </c:pt>
                <c:pt idx="11">
                  <c:v>6.0</c:v>
                </c:pt>
                <c:pt idx="12">
                  <c:v>8.0</c:v>
                </c:pt>
                <c:pt idx="13">
                  <c:v>8.0</c:v>
                </c:pt>
                <c:pt idx="14">
                  <c:v>8.0</c:v>
                </c:pt>
                <c:pt idx="15">
                  <c:v>8.0</c:v>
                </c:pt>
                <c:pt idx="16">
                  <c:v>6.0</c:v>
                </c:pt>
                <c:pt idx="17">
                  <c:v>6.0</c:v>
                </c:pt>
                <c:pt idx="18">
                  <c:v>8.0</c:v>
                </c:pt>
                <c:pt idx="19">
                  <c:v>7.0</c:v>
                </c:pt>
                <c:pt idx="20">
                  <c:v>7.0</c:v>
                </c:pt>
                <c:pt idx="21">
                  <c:v>7.0</c:v>
                </c:pt>
                <c:pt idx="22">
                  <c:v>7.0</c:v>
                </c:pt>
                <c:pt idx="24">
                  <c:v>8.0</c:v>
                </c:pt>
                <c:pt idx="25">
                  <c:v>7.0</c:v>
                </c:pt>
                <c:pt idx="26">
                  <c:v>6.0</c:v>
                </c:pt>
                <c:pt idx="27">
                  <c:v>6.0</c:v>
                </c:pt>
                <c:pt idx="28">
                  <c:v>7.0</c:v>
                </c:pt>
                <c:pt idx="29">
                  <c:v>8.0</c:v>
                </c:pt>
                <c:pt idx="30">
                  <c:v>7.0</c:v>
                </c:pt>
                <c:pt idx="31">
                  <c:v>6.0</c:v>
                </c:pt>
                <c:pt idx="32">
                  <c:v>7.0</c:v>
                </c:pt>
                <c:pt idx="33">
                  <c:v>6.0</c:v>
                </c:pt>
                <c:pt idx="34">
                  <c:v>7.0</c:v>
                </c:pt>
                <c:pt idx="35">
                  <c:v>6.0</c:v>
                </c:pt>
                <c:pt idx="36">
                  <c:v>6.0</c:v>
                </c:pt>
                <c:pt idx="37">
                  <c:v>8.0</c:v>
                </c:pt>
                <c:pt idx="38">
                  <c:v>8.0</c:v>
                </c:pt>
                <c:pt idx="39">
                  <c:v>6.0</c:v>
                </c:pt>
                <c:pt idx="40">
                  <c:v>6.0</c:v>
                </c:pt>
                <c:pt idx="41">
                  <c:v>7.0</c:v>
                </c:pt>
                <c:pt idx="42">
                  <c:v>8.0</c:v>
                </c:pt>
                <c:pt idx="43">
                  <c:v>8.0</c:v>
                </c:pt>
                <c:pt idx="44">
                  <c:v>9.0</c:v>
                </c:pt>
                <c:pt idx="45">
                  <c:v>6.0</c:v>
                </c:pt>
                <c:pt idx="46">
                  <c:v>7.0</c:v>
                </c:pt>
                <c:pt idx="47">
                  <c:v>8.0</c:v>
                </c:pt>
                <c:pt idx="48">
                  <c:v>7.0</c:v>
                </c:pt>
                <c:pt idx="49">
                  <c:v>7.0</c:v>
                </c:pt>
                <c:pt idx="50">
                  <c:v>6.0</c:v>
                </c:pt>
                <c:pt idx="51">
                  <c:v>7.0</c:v>
                </c:pt>
                <c:pt idx="52">
                  <c:v>6.0</c:v>
                </c:pt>
                <c:pt idx="53">
                  <c:v>7.0</c:v>
                </c:pt>
                <c:pt idx="54">
                  <c:v>7.0</c:v>
                </c:pt>
                <c:pt idx="55">
                  <c:v>8.0</c:v>
                </c:pt>
                <c:pt idx="56">
                  <c:v>7.0</c:v>
                </c:pt>
                <c:pt idx="57">
                  <c:v>7.0</c:v>
                </c:pt>
                <c:pt idx="58">
                  <c:v>6.0</c:v>
                </c:pt>
                <c:pt idx="59">
                  <c:v>7.0</c:v>
                </c:pt>
                <c:pt idx="60">
                  <c:v>7.0</c:v>
                </c:pt>
                <c:pt idx="61">
                  <c:v>8.0</c:v>
                </c:pt>
                <c:pt idx="62">
                  <c:v>8.0</c:v>
                </c:pt>
                <c:pt idx="63">
                  <c:v>7.0</c:v>
                </c:pt>
                <c:pt idx="64">
                  <c:v>8.0</c:v>
                </c:pt>
                <c:pt idx="65">
                  <c:v>8.0</c:v>
                </c:pt>
                <c:pt idx="66">
                  <c:v>8.0</c:v>
                </c:pt>
                <c:pt idx="67">
                  <c:v>7.0</c:v>
                </c:pt>
                <c:pt idx="68">
                  <c:v>7.0</c:v>
                </c:pt>
                <c:pt idx="69">
                  <c:v>8.0</c:v>
                </c:pt>
                <c:pt idx="70">
                  <c:v>7.0</c:v>
                </c:pt>
                <c:pt idx="71">
                  <c:v>7.0</c:v>
                </c:pt>
                <c:pt idx="72">
                  <c:v>6.0</c:v>
                </c:pt>
                <c:pt idx="73">
                  <c:v>6.0</c:v>
                </c:pt>
                <c:pt idx="74">
                  <c:v>7.0</c:v>
                </c:pt>
                <c:pt idx="75">
                  <c:v>7.0</c:v>
                </c:pt>
                <c:pt idx="76">
                  <c:v>9.0</c:v>
                </c:pt>
                <c:pt idx="77">
                  <c:v>8.0</c:v>
                </c:pt>
                <c:pt idx="78">
                  <c:v>7.0</c:v>
                </c:pt>
                <c:pt idx="79">
                  <c:v>8.0</c:v>
                </c:pt>
                <c:pt idx="80">
                  <c:v>7.0</c:v>
                </c:pt>
                <c:pt idx="81">
                  <c:v>7.0</c:v>
                </c:pt>
                <c:pt idx="82">
                  <c:v>7.0</c:v>
                </c:pt>
                <c:pt idx="83">
                  <c:v>7.0</c:v>
                </c:pt>
                <c:pt idx="84">
                  <c:v>8.0</c:v>
                </c:pt>
                <c:pt idx="85">
                  <c:v>7.0</c:v>
                </c:pt>
                <c:pt idx="86">
                  <c:v>8.0</c:v>
                </c:pt>
                <c:pt idx="87">
                  <c:v>7.0</c:v>
                </c:pt>
                <c:pt idx="88">
                  <c:v>8.0</c:v>
                </c:pt>
                <c:pt idx="89">
                  <c:v>1.0</c:v>
                </c:pt>
                <c:pt idx="90">
                  <c:v>8.0</c:v>
                </c:pt>
                <c:pt idx="91">
                  <c:v>7.0</c:v>
                </c:pt>
                <c:pt idx="92">
                  <c:v>6.0</c:v>
                </c:pt>
                <c:pt idx="93">
                  <c:v>8.0</c:v>
                </c:pt>
                <c:pt idx="94">
                  <c:v>6.0</c:v>
                </c:pt>
                <c:pt idx="95">
                  <c:v>7.0</c:v>
                </c:pt>
                <c:pt idx="96">
                  <c:v>8.0</c:v>
                </c:pt>
                <c:pt idx="97">
                  <c:v>8.0</c:v>
                </c:pt>
                <c:pt idx="98">
                  <c:v>7.0</c:v>
                </c:pt>
                <c:pt idx="99">
                  <c:v>6.0</c:v>
                </c:pt>
                <c:pt idx="100">
                  <c:v>6.0</c:v>
                </c:pt>
                <c:pt idx="101">
                  <c:v>7.0</c:v>
                </c:pt>
                <c:pt idx="102">
                  <c:v>8.0</c:v>
                </c:pt>
                <c:pt idx="103">
                  <c:v>6.0</c:v>
                </c:pt>
                <c:pt idx="104">
                  <c:v>7.0</c:v>
                </c:pt>
                <c:pt idx="105">
                  <c:v>7.0</c:v>
                </c:pt>
                <c:pt idx="106">
                  <c:v>7.0</c:v>
                </c:pt>
                <c:pt idx="107">
                  <c:v>6.0</c:v>
                </c:pt>
                <c:pt idx="108">
                  <c:v>8.0</c:v>
                </c:pt>
                <c:pt idx="109">
                  <c:v>7.0</c:v>
                </c:pt>
                <c:pt idx="110">
                  <c:v>7.0</c:v>
                </c:pt>
                <c:pt idx="111">
                  <c:v>7.0</c:v>
                </c:pt>
                <c:pt idx="112">
                  <c:v>6.0</c:v>
                </c:pt>
                <c:pt idx="113">
                  <c:v>6.0</c:v>
                </c:pt>
                <c:pt idx="114">
                  <c:v>7.0</c:v>
                </c:pt>
                <c:pt idx="115">
                  <c:v>6.0</c:v>
                </c:pt>
                <c:pt idx="116">
                  <c:v>7.0</c:v>
                </c:pt>
                <c:pt idx="117">
                  <c:v>7.0</c:v>
                </c:pt>
                <c:pt idx="118">
                  <c:v>7.0</c:v>
                </c:pt>
                <c:pt idx="119">
                  <c:v>7.0</c:v>
                </c:pt>
                <c:pt idx="120">
                  <c:v>9.0</c:v>
                </c:pt>
                <c:pt idx="121">
                  <c:v>8.0</c:v>
                </c:pt>
                <c:pt idx="122">
                  <c:v>8.0</c:v>
                </c:pt>
                <c:pt idx="123">
                  <c:v>8.0</c:v>
                </c:pt>
                <c:pt idx="124">
                  <c:v>7.0</c:v>
                </c:pt>
                <c:pt idx="125">
                  <c:v>7.0</c:v>
                </c:pt>
                <c:pt idx="126">
                  <c:v>5.0</c:v>
                </c:pt>
                <c:pt idx="127">
                  <c:v>8.0</c:v>
                </c:pt>
                <c:pt idx="128">
                  <c:v>7.0</c:v>
                </c:pt>
                <c:pt idx="129">
                  <c:v>8.0</c:v>
                </c:pt>
                <c:pt idx="130">
                  <c:v>6.0</c:v>
                </c:pt>
                <c:pt idx="131">
                  <c:v>8.0</c:v>
                </c:pt>
                <c:pt idx="132">
                  <c:v>6.0</c:v>
                </c:pt>
                <c:pt idx="133">
                  <c:v>6.0</c:v>
                </c:pt>
                <c:pt idx="134">
                  <c:v>10.0</c:v>
                </c:pt>
                <c:pt idx="135">
                  <c:v>8.0</c:v>
                </c:pt>
                <c:pt idx="136">
                  <c:v>8.0</c:v>
                </c:pt>
                <c:pt idx="137">
                  <c:v>6.0</c:v>
                </c:pt>
                <c:pt idx="138">
                  <c:v>6.0</c:v>
                </c:pt>
                <c:pt idx="139">
                  <c:v>4.0</c:v>
                </c:pt>
                <c:pt idx="140">
                  <c:v>7.0</c:v>
                </c:pt>
                <c:pt idx="141">
                  <c:v>7.0</c:v>
                </c:pt>
                <c:pt idx="142">
                  <c:v>8.0</c:v>
                </c:pt>
                <c:pt idx="143">
                  <c:v>6.0</c:v>
                </c:pt>
                <c:pt idx="144">
                  <c:v>8.0</c:v>
                </c:pt>
                <c:pt idx="145">
                  <c:v>7.0</c:v>
                </c:pt>
                <c:pt idx="146">
                  <c:v>7.0</c:v>
                </c:pt>
                <c:pt idx="147">
                  <c:v>7.0</c:v>
                </c:pt>
                <c:pt idx="148">
                  <c:v>7.0</c:v>
                </c:pt>
                <c:pt idx="149">
                  <c:v>6.0</c:v>
                </c:pt>
                <c:pt idx="150">
                  <c:v>7.0</c:v>
                </c:pt>
                <c:pt idx="151">
                  <c:v>7.0</c:v>
                </c:pt>
                <c:pt idx="152">
                  <c:v>8.0</c:v>
                </c:pt>
                <c:pt idx="153">
                  <c:v>7.0</c:v>
                </c:pt>
                <c:pt idx="154">
                  <c:v>7.0</c:v>
                </c:pt>
                <c:pt idx="155">
                  <c:v>9.0</c:v>
                </c:pt>
                <c:pt idx="156">
                  <c:v>8.0</c:v>
                </c:pt>
                <c:pt idx="157">
                  <c:v>5.0</c:v>
                </c:pt>
                <c:pt idx="158">
                  <c:v>7.0</c:v>
                </c:pt>
                <c:pt idx="159">
                  <c:v>7.0</c:v>
                </c:pt>
                <c:pt idx="160">
                  <c:v>8.0</c:v>
                </c:pt>
                <c:pt idx="161">
                  <c:v>8.0</c:v>
                </c:pt>
                <c:pt idx="162">
                  <c:v>7.0</c:v>
                </c:pt>
                <c:pt idx="163">
                  <c:v>8.0</c:v>
                </c:pt>
                <c:pt idx="164">
                  <c:v>7.0</c:v>
                </c:pt>
                <c:pt idx="165">
                  <c:v>7.0</c:v>
                </c:pt>
                <c:pt idx="166">
                  <c:v>7.0</c:v>
                </c:pt>
                <c:pt idx="167">
                  <c:v>6.0</c:v>
                </c:pt>
                <c:pt idx="168">
                  <c:v>8.0</c:v>
                </c:pt>
                <c:pt idx="169">
                  <c:v>7.0</c:v>
                </c:pt>
                <c:pt idx="170">
                  <c:v>7.0</c:v>
                </c:pt>
                <c:pt idx="171">
                  <c:v>6.0</c:v>
                </c:pt>
                <c:pt idx="172">
                  <c:v>6.0</c:v>
                </c:pt>
                <c:pt idx="173">
                  <c:v>8.0</c:v>
                </c:pt>
                <c:pt idx="174">
                  <c:v>6.0</c:v>
                </c:pt>
                <c:pt idx="175">
                  <c:v>6.0</c:v>
                </c:pt>
                <c:pt idx="176">
                  <c:v>7.0</c:v>
                </c:pt>
                <c:pt idx="177">
                  <c:v>7.0</c:v>
                </c:pt>
                <c:pt idx="178">
                  <c:v>6.0</c:v>
                </c:pt>
                <c:pt idx="179">
                  <c:v>7.0</c:v>
                </c:pt>
                <c:pt idx="180">
                  <c:v>7.0</c:v>
                </c:pt>
                <c:pt idx="181">
                  <c:v>6.0</c:v>
                </c:pt>
                <c:pt idx="182">
                  <c:v>8.0</c:v>
                </c:pt>
                <c:pt idx="183">
                  <c:v>6.0</c:v>
                </c:pt>
                <c:pt idx="184">
                  <c:v>8.0</c:v>
                </c:pt>
                <c:pt idx="185">
                  <c:v>8.0</c:v>
                </c:pt>
                <c:pt idx="186">
                  <c:v>7.0</c:v>
                </c:pt>
                <c:pt idx="187">
                  <c:v>7.0</c:v>
                </c:pt>
                <c:pt idx="188">
                  <c:v>7.0</c:v>
                </c:pt>
                <c:pt idx="189">
                  <c:v>4.0</c:v>
                </c:pt>
                <c:pt idx="190">
                  <c:v>7.0</c:v>
                </c:pt>
                <c:pt idx="191">
                  <c:v>7.0</c:v>
                </c:pt>
                <c:pt idx="192">
                  <c:v>6.0</c:v>
                </c:pt>
                <c:pt idx="193">
                  <c:v>6.0</c:v>
                </c:pt>
                <c:pt idx="194">
                  <c:v>8.0</c:v>
                </c:pt>
                <c:pt idx="195">
                  <c:v>8.0</c:v>
                </c:pt>
                <c:pt idx="196">
                  <c:v>7.0</c:v>
                </c:pt>
                <c:pt idx="197">
                  <c:v>6.0</c:v>
                </c:pt>
                <c:pt idx="198">
                  <c:v>7.0</c:v>
                </c:pt>
                <c:pt idx="199">
                  <c:v>7.0</c:v>
                </c:pt>
                <c:pt idx="200">
                  <c:v>7.0</c:v>
                </c:pt>
                <c:pt idx="201">
                  <c:v>8.0</c:v>
                </c:pt>
                <c:pt idx="202">
                  <c:v>8.0</c:v>
                </c:pt>
                <c:pt idx="203">
                  <c:v>8.0</c:v>
                </c:pt>
                <c:pt idx="204">
                  <c:v>6.0</c:v>
                </c:pt>
                <c:pt idx="205">
                  <c:v>7.0</c:v>
                </c:pt>
                <c:pt idx="206">
                  <c:v>5.0</c:v>
                </c:pt>
                <c:pt idx="207">
                  <c:v>7.0</c:v>
                </c:pt>
                <c:pt idx="208">
                  <c:v>6.0</c:v>
                </c:pt>
                <c:pt idx="209">
                  <c:v>5.0</c:v>
                </c:pt>
                <c:pt idx="210">
                  <c:v>5.0</c:v>
                </c:pt>
                <c:pt idx="211">
                  <c:v>6.0</c:v>
                </c:pt>
                <c:pt idx="212">
                  <c:v>7.0</c:v>
                </c:pt>
                <c:pt idx="213">
                  <c:v>7.0</c:v>
                </c:pt>
                <c:pt idx="214">
                  <c:v>7.0</c:v>
                </c:pt>
                <c:pt idx="215">
                  <c:v>7.0</c:v>
                </c:pt>
                <c:pt idx="216">
                  <c:v>7.0</c:v>
                </c:pt>
                <c:pt idx="217">
                  <c:v>7.0</c:v>
                </c:pt>
                <c:pt idx="218">
                  <c:v>6.0</c:v>
                </c:pt>
                <c:pt idx="219">
                  <c:v>8.0</c:v>
                </c:pt>
                <c:pt idx="220">
                  <c:v>7.0</c:v>
                </c:pt>
                <c:pt idx="221">
                  <c:v>7.0</c:v>
                </c:pt>
                <c:pt idx="222">
                  <c:v>6.0</c:v>
                </c:pt>
                <c:pt idx="223">
                  <c:v>8.0</c:v>
                </c:pt>
                <c:pt idx="224">
                  <c:v>6.0</c:v>
                </c:pt>
                <c:pt idx="225">
                  <c:v>6.0</c:v>
                </c:pt>
                <c:pt idx="226">
                  <c:v>8.0</c:v>
                </c:pt>
                <c:pt idx="227">
                  <c:v>7.0</c:v>
                </c:pt>
                <c:pt idx="228">
                  <c:v>7.0</c:v>
                </c:pt>
                <c:pt idx="229">
                  <c:v>8.0</c:v>
                </c:pt>
                <c:pt idx="230">
                  <c:v>7.0</c:v>
                </c:pt>
                <c:pt idx="231">
                  <c:v>6.0</c:v>
                </c:pt>
                <c:pt idx="232">
                  <c:v>6.0</c:v>
                </c:pt>
                <c:pt idx="233">
                  <c:v>7.0</c:v>
                </c:pt>
                <c:pt idx="234">
                  <c:v>6.0</c:v>
                </c:pt>
                <c:pt idx="235">
                  <c:v>8.0</c:v>
                </c:pt>
                <c:pt idx="236">
                  <c:v>8.0</c:v>
                </c:pt>
                <c:pt idx="237">
                  <c:v>8.0</c:v>
                </c:pt>
                <c:pt idx="238">
                  <c:v>7.0</c:v>
                </c:pt>
                <c:pt idx="239">
                  <c:v>7.0</c:v>
                </c:pt>
                <c:pt idx="240">
                  <c:v>8.0</c:v>
                </c:pt>
                <c:pt idx="241">
                  <c:v>7.0</c:v>
                </c:pt>
                <c:pt idx="242">
                  <c:v>5.0</c:v>
                </c:pt>
                <c:pt idx="243">
                  <c:v>6.0</c:v>
                </c:pt>
                <c:pt idx="244">
                  <c:v>7.0</c:v>
                </c:pt>
                <c:pt idx="245">
                  <c:v>8.0</c:v>
                </c:pt>
                <c:pt idx="246">
                  <c:v>6.0</c:v>
                </c:pt>
                <c:pt idx="247">
                  <c:v>10.0</c:v>
                </c:pt>
                <c:pt idx="248">
                  <c:v>8.0</c:v>
                </c:pt>
                <c:pt idx="249">
                  <c:v>8.0</c:v>
                </c:pt>
                <c:pt idx="250">
                  <c:v>8.0</c:v>
                </c:pt>
                <c:pt idx="251">
                  <c:v>7.0</c:v>
                </c:pt>
                <c:pt idx="252">
                  <c:v>7.0</c:v>
                </c:pt>
                <c:pt idx="253">
                  <c:v>6.0</c:v>
                </c:pt>
                <c:pt idx="254">
                  <c:v>8.0</c:v>
                </c:pt>
                <c:pt idx="255">
                  <c:v>6.0</c:v>
                </c:pt>
                <c:pt idx="256">
                  <c:v>7.0</c:v>
                </c:pt>
                <c:pt idx="257">
                  <c:v>5.0</c:v>
                </c:pt>
                <c:pt idx="258">
                  <c:v>6.0</c:v>
                </c:pt>
                <c:pt idx="259">
                  <c:v>7.0</c:v>
                </c:pt>
                <c:pt idx="260">
                  <c:v>8.0</c:v>
                </c:pt>
                <c:pt idx="261">
                  <c:v>6.0</c:v>
                </c:pt>
                <c:pt idx="262">
                  <c:v>6.0</c:v>
                </c:pt>
                <c:pt idx="263">
                  <c:v>8.0</c:v>
                </c:pt>
                <c:pt idx="264">
                  <c:v>6.0</c:v>
                </c:pt>
                <c:pt idx="265">
                  <c:v>6.0</c:v>
                </c:pt>
                <c:pt idx="266">
                  <c:v>6.0</c:v>
                </c:pt>
                <c:pt idx="267">
                  <c:v>6.0</c:v>
                </c:pt>
                <c:pt idx="268">
                  <c:v>6.0</c:v>
                </c:pt>
                <c:pt idx="269">
                  <c:v>8.0</c:v>
                </c:pt>
                <c:pt idx="270">
                  <c:v>8.0</c:v>
                </c:pt>
                <c:pt idx="271">
                  <c:v>7.0</c:v>
                </c:pt>
                <c:pt idx="272">
                  <c:v>7.0</c:v>
                </c:pt>
                <c:pt idx="273">
                  <c:v>7.0</c:v>
                </c:pt>
                <c:pt idx="274">
                  <c:v>8.0</c:v>
                </c:pt>
                <c:pt idx="275">
                  <c:v>9.0</c:v>
                </c:pt>
                <c:pt idx="276">
                  <c:v>7.0</c:v>
                </c:pt>
                <c:pt idx="277">
                  <c:v>8.0</c:v>
                </c:pt>
                <c:pt idx="278">
                  <c:v>8.0</c:v>
                </c:pt>
                <c:pt idx="279">
                  <c:v>8.0</c:v>
                </c:pt>
                <c:pt idx="280">
                  <c:v>8.0</c:v>
                </c:pt>
                <c:pt idx="281">
                  <c:v>7.0</c:v>
                </c:pt>
                <c:pt idx="282">
                  <c:v>7.0</c:v>
                </c:pt>
                <c:pt idx="283">
                  <c:v>7.0</c:v>
                </c:pt>
                <c:pt idx="284">
                  <c:v>7.0</c:v>
                </c:pt>
                <c:pt idx="285">
                  <c:v>5.0</c:v>
                </c:pt>
                <c:pt idx="286">
                  <c:v>6.0</c:v>
                </c:pt>
                <c:pt idx="287">
                  <c:v>6.0</c:v>
                </c:pt>
                <c:pt idx="288">
                  <c:v>6.0</c:v>
                </c:pt>
                <c:pt idx="289">
                  <c:v>9.0</c:v>
                </c:pt>
                <c:pt idx="290">
                  <c:v>8.0</c:v>
                </c:pt>
                <c:pt idx="291">
                  <c:v>7.0</c:v>
                </c:pt>
                <c:pt idx="292">
                  <c:v>8.0</c:v>
                </c:pt>
                <c:pt idx="293">
                  <c:v>6.0</c:v>
                </c:pt>
                <c:pt idx="294">
                  <c:v>8.0</c:v>
                </c:pt>
                <c:pt idx="295">
                  <c:v>7.0</c:v>
                </c:pt>
                <c:pt idx="296">
                  <c:v>6.0</c:v>
                </c:pt>
                <c:pt idx="297">
                  <c:v>6.0</c:v>
                </c:pt>
                <c:pt idx="298">
                  <c:v>8.0</c:v>
                </c:pt>
                <c:pt idx="299">
                  <c:v>7.0</c:v>
                </c:pt>
                <c:pt idx="300">
                  <c:v>7.0</c:v>
                </c:pt>
                <c:pt idx="301">
                  <c:v>6.0</c:v>
                </c:pt>
                <c:pt idx="302">
                  <c:v>8.0</c:v>
                </c:pt>
                <c:pt idx="303">
                  <c:v>8.0</c:v>
                </c:pt>
                <c:pt idx="304">
                  <c:v>8.0</c:v>
                </c:pt>
                <c:pt idx="305">
                  <c:v>7.0</c:v>
                </c:pt>
                <c:pt idx="306">
                  <c:v>7.0</c:v>
                </c:pt>
                <c:pt idx="307">
                  <c:v>7.0</c:v>
                </c:pt>
                <c:pt idx="308">
                  <c:v>6.0</c:v>
                </c:pt>
                <c:pt idx="309">
                  <c:v>8.0</c:v>
                </c:pt>
                <c:pt idx="310">
                  <c:v>6.0</c:v>
                </c:pt>
                <c:pt idx="311">
                  <c:v>7.0</c:v>
                </c:pt>
                <c:pt idx="312">
                  <c:v>8.0</c:v>
                </c:pt>
                <c:pt idx="313">
                  <c:v>6.0</c:v>
                </c:pt>
                <c:pt idx="314">
                  <c:v>7.0</c:v>
                </c:pt>
                <c:pt idx="315">
                  <c:v>6.0</c:v>
                </c:pt>
                <c:pt idx="316">
                  <c:v>7.0</c:v>
                </c:pt>
                <c:pt idx="317">
                  <c:v>5.0</c:v>
                </c:pt>
                <c:pt idx="318">
                  <c:v>7.0</c:v>
                </c:pt>
                <c:pt idx="319">
                  <c:v>8.0</c:v>
                </c:pt>
                <c:pt idx="320">
                  <c:v>8.0</c:v>
                </c:pt>
                <c:pt idx="321">
                  <c:v>6.0</c:v>
                </c:pt>
                <c:pt idx="322">
                  <c:v>7.0</c:v>
                </c:pt>
                <c:pt idx="323">
                  <c:v>8.0</c:v>
                </c:pt>
                <c:pt idx="324">
                  <c:v>7.0</c:v>
                </c:pt>
                <c:pt idx="325">
                  <c:v>9.0</c:v>
                </c:pt>
                <c:pt idx="326">
                  <c:v>8.0</c:v>
                </c:pt>
                <c:pt idx="327">
                  <c:v>7.0</c:v>
                </c:pt>
                <c:pt idx="328">
                  <c:v>8.0</c:v>
                </c:pt>
                <c:pt idx="329">
                  <c:v>7.0</c:v>
                </c:pt>
                <c:pt idx="330">
                  <c:v>8.0</c:v>
                </c:pt>
                <c:pt idx="331">
                  <c:v>7.0</c:v>
                </c:pt>
                <c:pt idx="332">
                  <c:v>8.0</c:v>
                </c:pt>
                <c:pt idx="333">
                  <c:v>6.0</c:v>
                </c:pt>
                <c:pt idx="334">
                  <c:v>8.0</c:v>
                </c:pt>
                <c:pt idx="335">
                  <c:v>7.0</c:v>
                </c:pt>
                <c:pt idx="336">
                  <c:v>6.0</c:v>
                </c:pt>
                <c:pt idx="337">
                  <c:v>6.0</c:v>
                </c:pt>
                <c:pt idx="338">
                  <c:v>8.0</c:v>
                </c:pt>
                <c:pt idx="339">
                  <c:v>7.0</c:v>
                </c:pt>
                <c:pt idx="340">
                  <c:v>7.0</c:v>
                </c:pt>
                <c:pt idx="341">
                  <c:v>7.0</c:v>
                </c:pt>
                <c:pt idx="342">
                  <c:v>5.0</c:v>
                </c:pt>
                <c:pt idx="343">
                  <c:v>7.0</c:v>
                </c:pt>
                <c:pt idx="344">
                  <c:v>6.0</c:v>
                </c:pt>
                <c:pt idx="345">
                  <c:v>7.0</c:v>
                </c:pt>
                <c:pt idx="346">
                  <c:v>7.0</c:v>
                </c:pt>
                <c:pt idx="347">
                  <c:v>6.0</c:v>
                </c:pt>
                <c:pt idx="348">
                  <c:v>8.0</c:v>
                </c:pt>
                <c:pt idx="349">
                  <c:v>6.0</c:v>
                </c:pt>
                <c:pt idx="350">
                  <c:v>7.0</c:v>
                </c:pt>
                <c:pt idx="351">
                  <c:v>7.0</c:v>
                </c:pt>
                <c:pt idx="352">
                  <c:v>7.0</c:v>
                </c:pt>
                <c:pt idx="353">
                  <c:v>7.0</c:v>
                </c:pt>
                <c:pt idx="354">
                  <c:v>6.0</c:v>
                </c:pt>
                <c:pt idx="355">
                  <c:v>7.0</c:v>
                </c:pt>
                <c:pt idx="356">
                  <c:v>7.0</c:v>
                </c:pt>
                <c:pt idx="357">
                  <c:v>7.0</c:v>
                </c:pt>
                <c:pt idx="358">
                  <c:v>6.0</c:v>
                </c:pt>
                <c:pt idx="359">
                  <c:v>8.0</c:v>
                </c:pt>
                <c:pt idx="360">
                  <c:v>8.0</c:v>
                </c:pt>
                <c:pt idx="361">
                  <c:v>8.0</c:v>
                </c:pt>
                <c:pt idx="362">
                  <c:v>6.0</c:v>
                </c:pt>
                <c:pt idx="363">
                  <c:v>7.0</c:v>
                </c:pt>
                <c:pt idx="364">
                  <c:v>8.0</c:v>
                </c:pt>
                <c:pt idx="365">
                  <c:v>6.0</c:v>
                </c:pt>
                <c:pt idx="366">
                  <c:v>6.0</c:v>
                </c:pt>
                <c:pt idx="367">
                  <c:v>7.0</c:v>
                </c:pt>
                <c:pt idx="368">
                  <c:v>7.0</c:v>
                </c:pt>
                <c:pt idx="369">
                  <c:v>8.0</c:v>
                </c:pt>
                <c:pt idx="370">
                  <c:v>6.0</c:v>
                </c:pt>
                <c:pt idx="371">
                  <c:v>8.0</c:v>
                </c:pt>
                <c:pt idx="372">
                  <c:v>8.0</c:v>
                </c:pt>
                <c:pt idx="373">
                  <c:v>7.0</c:v>
                </c:pt>
                <c:pt idx="374">
                  <c:v>7.0</c:v>
                </c:pt>
                <c:pt idx="375">
                  <c:v>7.0</c:v>
                </c:pt>
                <c:pt idx="376">
                  <c:v>7.0</c:v>
                </c:pt>
                <c:pt idx="377">
                  <c:v>8.0</c:v>
                </c:pt>
                <c:pt idx="378">
                  <c:v>8.0</c:v>
                </c:pt>
                <c:pt idx="379">
                  <c:v>8.0</c:v>
                </c:pt>
                <c:pt idx="380">
                  <c:v>7.0</c:v>
                </c:pt>
                <c:pt idx="381">
                  <c:v>6.0</c:v>
                </c:pt>
                <c:pt idx="382">
                  <c:v>7.0</c:v>
                </c:pt>
                <c:pt idx="383">
                  <c:v>7.0</c:v>
                </c:pt>
                <c:pt idx="384">
                  <c:v>7.0</c:v>
                </c:pt>
                <c:pt idx="385">
                  <c:v>7.0</c:v>
                </c:pt>
                <c:pt idx="386">
                  <c:v>6.0</c:v>
                </c:pt>
                <c:pt idx="387">
                  <c:v>7.0</c:v>
                </c:pt>
                <c:pt idx="388">
                  <c:v>7.0</c:v>
                </c:pt>
                <c:pt idx="389">
                  <c:v>8.0</c:v>
                </c:pt>
                <c:pt idx="390">
                  <c:v>7.0</c:v>
                </c:pt>
                <c:pt idx="391">
                  <c:v>8.0</c:v>
                </c:pt>
                <c:pt idx="392">
                  <c:v>8.0</c:v>
                </c:pt>
                <c:pt idx="393">
                  <c:v>7.0</c:v>
                </c:pt>
                <c:pt idx="394">
                  <c:v>7.0</c:v>
                </c:pt>
                <c:pt idx="395">
                  <c:v>8.0</c:v>
                </c:pt>
                <c:pt idx="396">
                  <c:v>7.0</c:v>
                </c:pt>
                <c:pt idx="397">
                  <c:v>5.0</c:v>
                </c:pt>
                <c:pt idx="398">
                  <c:v>7.0</c:v>
                </c:pt>
                <c:pt idx="399">
                  <c:v>7.0</c:v>
                </c:pt>
                <c:pt idx="400">
                  <c:v>7.0</c:v>
                </c:pt>
                <c:pt idx="401">
                  <c:v>8.0</c:v>
                </c:pt>
                <c:pt idx="402">
                  <c:v>7.0</c:v>
                </c:pt>
                <c:pt idx="403">
                  <c:v>4.0</c:v>
                </c:pt>
                <c:pt idx="404">
                  <c:v>8.0</c:v>
                </c:pt>
                <c:pt idx="405">
                  <c:v>6.0</c:v>
                </c:pt>
                <c:pt idx="406">
                  <c:v>7.0</c:v>
                </c:pt>
                <c:pt idx="408">
                  <c:v>7.0</c:v>
                </c:pt>
                <c:pt idx="409">
                  <c:v>7.0</c:v>
                </c:pt>
                <c:pt idx="410">
                  <c:v>7.0</c:v>
                </c:pt>
                <c:pt idx="411">
                  <c:v>7.0</c:v>
                </c:pt>
                <c:pt idx="412">
                  <c:v>7.0</c:v>
                </c:pt>
                <c:pt idx="413">
                  <c:v>5.0</c:v>
                </c:pt>
                <c:pt idx="414">
                  <c:v>8.0</c:v>
                </c:pt>
                <c:pt idx="415">
                  <c:v>5.0</c:v>
                </c:pt>
                <c:pt idx="416">
                  <c:v>8.0</c:v>
                </c:pt>
                <c:pt idx="417">
                  <c:v>7.0</c:v>
                </c:pt>
                <c:pt idx="418">
                  <c:v>7.0</c:v>
                </c:pt>
                <c:pt idx="419">
                  <c:v>8.0</c:v>
                </c:pt>
                <c:pt idx="420">
                  <c:v>7.0</c:v>
                </c:pt>
                <c:pt idx="421">
                  <c:v>6.0</c:v>
                </c:pt>
                <c:pt idx="422">
                  <c:v>5.0</c:v>
                </c:pt>
                <c:pt idx="423">
                  <c:v>7.0</c:v>
                </c:pt>
                <c:pt idx="424">
                  <c:v>8.0</c:v>
                </c:pt>
                <c:pt idx="425">
                  <c:v>7.0</c:v>
                </c:pt>
                <c:pt idx="426">
                  <c:v>7.0</c:v>
                </c:pt>
                <c:pt idx="427">
                  <c:v>7.0</c:v>
                </c:pt>
                <c:pt idx="428">
                  <c:v>8.0</c:v>
                </c:pt>
                <c:pt idx="429">
                  <c:v>6.0</c:v>
                </c:pt>
                <c:pt idx="430">
                  <c:v>7.0</c:v>
                </c:pt>
                <c:pt idx="431">
                  <c:v>6.0</c:v>
                </c:pt>
                <c:pt idx="432">
                  <c:v>4.0</c:v>
                </c:pt>
                <c:pt idx="433">
                  <c:v>8.0</c:v>
                </c:pt>
                <c:pt idx="434">
                  <c:v>8.0</c:v>
                </c:pt>
                <c:pt idx="435">
                  <c:v>7.0</c:v>
                </c:pt>
                <c:pt idx="436">
                  <c:v>7.0</c:v>
                </c:pt>
                <c:pt idx="437">
                  <c:v>7.0</c:v>
                </c:pt>
                <c:pt idx="438">
                  <c:v>7.0</c:v>
                </c:pt>
                <c:pt idx="439">
                  <c:v>8.0</c:v>
                </c:pt>
                <c:pt idx="440">
                  <c:v>7.0</c:v>
                </c:pt>
                <c:pt idx="441">
                  <c:v>8.0</c:v>
                </c:pt>
                <c:pt idx="442">
                  <c:v>7.0</c:v>
                </c:pt>
                <c:pt idx="443">
                  <c:v>5.0</c:v>
                </c:pt>
                <c:pt idx="444">
                  <c:v>6.0</c:v>
                </c:pt>
                <c:pt idx="445">
                  <c:v>9.0</c:v>
                </c:pt>
                <c:pt idx="446">
                  <c:v>8.0</c:v>
                </c:pt>
                <c:pt idx="447">
                  <c:v>6.0</c:v>
                </c:pt>
                <c:pt idx="448">
                  <c:v>8.0</c:v>
                </c:pt>
                <c:pt idx="449">
                  <c:v>8.0</c:v>
                </c:pt>
                <c:pt idx="450">
                  <c:v>7.0</c:v>
                </c:pt>
                <c:pt idx="451">
                  <c:v>7.0</c:v>
                </c:pt>
                <c:pt idx="452">
                  <c:v>7.0</c:v>
                </c:pt>
                <c:pt idx="453">
                  <c:v>7.0</c:v>
                </c:pt>
                <c:pt idx="454">
                  <c:v>7.0</c:v>
                </c:pt>
                <c:pt idx="455">
                  <c:v>8.0</c:v>
                </c:pt>
                <c:pt idx="456">
                  <c:v>7.0</c:v>
                </c:pt>
                <c:pt idx="457">
                  <c:v>6.0</c:v>
                </c:pt>
                <c:pt idx="458">
                  <c:v>6.0</c:v>
                </c:pt>
                <c:pt idx="459">
                  <c:v>6.0</c:v>
                </c:pt>
                <c:pt idx="460">
                  <c:v>7.0</c:v>
                </c:pt>
                <c:pt idx="461">
                  <c:v>8.0</c:v>
                </c:pt>
                <c:pt idx="462">
                  <c:v>7.0</c:v>
                </c:pt>
                <c:pt idx="463">
                  <c:v>7.0</c:v>
                </c:pt>
                <c:pt idx="464">
                  <c:v>6.0</c:v>
                </c:pt>
                <c:pt idx="465">
                  <c:v>7.0</c:v>
                </c:pt>
                <c:pt idx="466">
                  <c:v>7.0</c:v>
                </c:pt>
                <c:pt idx="467">
                  <c:v>4.0</c:v>
                </c:pt>
                <c:pt idx="468">
                  <c:v>6.0</c:v>
                </c:pt>
                <c:pt idx="469">
                  <c:v>6.0</c:v>
                </c:pt>
                <c:pt idx="470">
                  <c:v>7.0</c:v>
                </c:pt>
                <c:pt idx="471">
                  <c:v>7.0</c:v>
                </c:pt>
                <c:pt idx="472">
                  <c:v>8.0</c:v>
                </c:pt>
                <c:pt idx="473">
                  <c:v>8.0</c:v>
                </c:pt>
                <c:pt idx="474">
                  <c:v>6.0</c:v>
                </c:pt>
                <c:pt idx="475">
                  <c:v>9.0</c:v>
                </c:pt>
                <c:pt idx="476">
                  <c:v>6.0</c:v>
                </c:pt>
                <c:pt idx="477">
                  <c:v>7.0</c:v>
                </c:pt>
                <c:pt idx="478">
                  <c:v>6.0</c:v>
                </c:pt>
                <c:pt idx="479">
                  <c:v>7.0</c:v>
                </c:pt>
                <c:pt idx="480">
                  <c:v>8.0</c:v>
                </c:pt>
                <c:pt idx="481">
                  <c:v>6.0</c:v>
                </c:pt>
                <c:pt idx="482">
                  <c:v>6.0</c:v>
                </c:pt>
                <c:pt idx="483">
                  <c:v>7.0</c:v>
                </c:pt>
                <c:pt idx="484">
                  <c:v>6.0</c:v>
                </c:pt>
                <c:pt idx="485">
                  <c:v>8.0</c:v>
                </c:pt>
                <c:pt idx="486">
                  <c:v>6.0</c:v>
                </c:pt>
                <c:pt idx="487">
                  <c:v>7.0</c:v>
                </c:pt>
                <c:pt idx="488">
                  <c:v>7.0</c:v>
                </c:pt>
                <c:pt idx="489">
                  <c:v>5.0</c:v>
                </c:pt>
                <c:pt idx="490">
                  <c:v>8.0</c:v>
                </c:pt>
                <c:pt idx="491">
                  <c:v>7.0</c:v>
                </c:pt>
                <c:pt idx="492">
                  <c:v>7.0</c:v>
                </c:pt>
                <c:pt idx="493">
                  <c:v>6.0</c:v>
                </c:pt>
                <c:pt idx="494">
                  <c:v>8.0</c:v>
                </c:pt>
                <c:pt idx="495">
                  <c:v>5.0</c:v>
                </c:pt>
                <c:pt idx="496">
                  <c:v>9.0</c:v>
                </c:pt>
                <c:pt idx="497">
                  <c:v>7.0</c:v>
                </c:pt>
                <c:pt idx="498">
                  <c:v>6.0</c:v>
                </c:pt>
                <c:pt idx="499">
                  <c:v>8.0</c:v>
                </c:pt>
                <c:pt idx="500">
                  <c:v>7.0</c:v>
                </c:pt>
                <c:pt idx="501">
                  <c:v>6.0</c:v>
                </c:pt>
                <c:pt idx="502">
                  <c:v>6.0</c:v>
                </c:pt>
                <c:pt idx="503">
                  <c:v>6.0</c:v>
                </c:pt>
                <c:pt idx="504">
                  <c:v>8.0</c:v>
                </c:pt>
                <c:pt idx="505">
                  <c:v>7.0</c:v>
                </c:pt>
                <c:pt idx="506">
                  <c:v>7.0</c:v>
                </c:pt>
                <c:pt idx="507">
                  <c:v>7.0</c:v>
                </c:pt>
                <c:pt idx="508">
                  <c:v>7.0</c:v>
                </c:pt>
                <c:pt idx="509">
                  <c:v>6.0</c:v>
                </c:pt>
                <c:pt idx="510">
                  <c:v>7.0</c:v>
                </c:pt>
                <c:pt idx="511">
                  <c:v>8.0</c:v>
                </c:pt>
                <c:pt idx="512">
                  <c:v>6.0</c:v>
                </c:pt>
                <c:pt idx="513">
                  <c:v>7.0</c:v>
                </c:pt>
                <c:pt idx="514">
                  <c:v>6.0</c:v>
                </c:pt>
                <c:pt idx="515">
                  <c:v>6.0</c:v>
                </c:pt>
                <c:pt idx="516">
                  <c:v>7.0</c:v>
                </c:pt>
                <c:pt idx="517">
                  <c:v>6.0</c:v>
                </c:pt>
                <c:pt idx="518">
                  <c:v>8.0</c:v>
                </c:pt>
                <c:pt idx="519">
                  <c:v>7.0</c:v>
                </c:pt>
                <c:pt idx="520">
                  <c:v>4.0</c:v>
                </c:pt>
                <c:pt idx="521">
                  <c:v>6.0</c:v>
                </c:pt>
                <c:pt idx="522">
                  <c:v>6.0</c:v>
                </c:pt>
                <c:pt idx="523">
                  <c:v>7.0</c:v>
                </c:pt>
                <c:pt idx="524">
                  <c:v>7.0</c:v>
                </c:pt>
                <c:pt idx="525">
                  <c:v>7.0</c:v>
                </c:pt>
                <c:pt idx="526">
                  <c:v>7.0</c:v>
                </c:pt>
                <c:pt idx="527">
                  <c:v>7.0</c:v>
                </c:pt>
                <c:pt idx="528">
                  <c:v>7.0</c:v>
                </c:pt>
                <c:pt idx="529">
                  <c:v>7.0</c:v>
                </c:pt>
                <c:pt idx="530">
                  <c:v>7.0</c:v>
                </c:pt>
                <c:pt idx="531">
                  <c:v>8.0</c:v>
                </c:pt>
                <c:pt idx="532">
                  <c:v>7.0</c:v>
                </c:pt>
                <c:pt idx="533">
                  <c:v>7.0</c:v>
                </c:pt>
                <c:pt idx="534">
                  <c:v>6.0</c:v>
                </c:pt>
                <c:pt idx="535">
                  <c:v>7.0</c:v>
                </c:pt>
                <c:pt idx="536">
                  <c:v>7.0</c:v>
                </c:pt>
                <c:pt idx="537">
                  <c:v>8.0</c:v>
                </c:pt>
                <c:pt idx="538">
                  <c:v>7.0</c:v>
                </c:pt>
                <c:pt idx="539">
                  <c:v>8.0</c:v>
                </c:pt>
                <c:pt idx="540">
                  <c:v>7.0</c:v>
                </c:pt>
                <c:pt idx="541">
                  <c:v>7.0</c:v>
                </c:pt>
                <c:pt idx="542">
                  <c:v>7.0</c:v>
                </c:pt>
                <c:pt idx="543">
                  <c:v>8.0</c:v>
                </c:pt>
                <c:pt idx="544">
                  <c:v>6.0</c:v>
                </c:pt>
                <c:pt idx="545">
                  <c:v>6.0</c:v>
                </c:pt>
                <c:pt idx="546">
                  <c:v>7.0</c:v>
                </c:pt>
                <c:pt idx="547">
                  <c:v>6.0</c:v>
                </c:pt>
                <c:pt idx="548">
                  <c:v>7.0</c:v>
                </c:pt>
                <c:pt idx="549">
                  <c:v>6.0</c:v>
                </c:pt>
                <c:pt idx="550">
                  <c:v>6.0</c:v>
                </c:pt>
                <c:pt idx="551">
                  <c:v>6.0</c:v>
                </c:pt>
                <c:pt idx="552">
                  <c:v>8.0</c:v>
                </c:pt>
                <c:pt idx="553">
                  <c:v>6.0</c:v>
                </c:pt>
                <c:pt idx="554">
                  <c:v>6.0</c:v>
                </c:pt>
                <c:pt idx="555">
                  <c:v>8.0</c:v>
                </c:pt>
                <c:pt idx="556">
                  <c:v>8.0</c:v>
                </c:pt>
                <c:pt idx="557">
                  <c:v>7.0</c:v>
                </c:pt>
                <c:pt idx="558">
                  <c:v>8.0</c:v>
                </c:pt>
                <c:pt idx="559">
                  <c:v>8.0</c:v>
                </c:pt>
                <c:pt idx="560">
                  <c:v>8.0</c:v>
                </c:pt>
                <c:pt idx="561">
                  <c:v>7.0</c:v>
                </c:pt>
                <c:pt idx="562">
                  <c:v>7.0</c:v>
                </c:pt>
                <c:pt idx="563">
                  <c:v>7.0</c:v>
                </c:pt>
                <c:pt idx="564">
                  <c:v>8.0</c:v>
                </c:pt>
                <c:pt idx="565">
                  <c:v>7.0</c:v>
                </c:pt>
                <c:pt idx="566">
                  <c:v>7.0</c:v>
                </c:pt>
                <c:pt idx="567">
                  <c:v>6.0</c:v>
                </c:pt>
                <c:pt idx="568">
                  <c:v>8.0</c:v>
                </c:pt>
                <c:pt idx="569">
                  <c:v>7.0</c:v>
                </c:pt>
                <c:pt idx="570">
                  <c:v>6.0</c:v>
                </c:pt>
                <c:pt idx="571">
                  <c:v>7.0</c:v>
                </c:pt>
                <c:pt idx="572">
                  <c:v>4.0</c:v>
                </c:pt>
                <c:pt idx="573">
                  <c:v>8.0</c:v>
                </c:pt>
                <c:pt idx="574">
                  <c:v>7.0</c:v>
                </c:pt>
                <c:pt idx="575">
                  <c:v>6.0</c:v>
                </c:pt>
                <c:pt idx="576">
                  <c:v>7.0</c:v>
                </c:pt>
                <c:pt idx="577">
                  <c:v>6.0</c:v>
                </c:pt>
                <c:pt idx="578">
                  <c:v>7.0</c:v>
                </c:pt>
                <c:pt idx="579">
                  <c:v>7.0</c:v>
                </c:pt>
                <c:pt idx="580">
                  <c:v>6.0</c:v>
                </c:pt>
                <c:pt idx="581">
                  <c:v>6.0</c:v>
                </c:pt>
                <c:pt idx="582">
                  <c:v>8.0</c:v>
                </c:pt>
                <c:pt idx="583">
                  <c:v>8.0</c:v>
                </c:pt>
                <c:pt idx="584">
                  <c:v>8.0</c:v>
                </c:pt>
                <c:pt idx="585">
                  <c:v>7.0</c:v>
                </c:pt>
                <c:pt idx="586">
                  <c:v>4.0</c:v>
                </c:pt>
                <c:pt idx="587">
                  <c:v>8.0</c:v>
                </c:pt>
                <c:pt idx="588">
                  <c:v>6.0</c:v>
                </c:pt>
                <c:pt idx="589">
                  <c:v>8.0</c:v>
                </c:pt>
                <c:pt idx="590">
                  <c:v>7.0</c:v>
                </c:pt>
                <c:pt idx="591">
                  <c:v>6.0</c:v>
                </c:pt>
                <c:pt idx="592">
                  <c:v>8.0</c:v>
                </c:pt>
                <c:pt idx="593">
                  <c:v>6.0</c:v>
                </c:pt>
                <c:pt idx="594">
                  <c:v>9.0</c:v>
                </c:pt>
                <c:pt idx="595">
                  <c:v>7.0</c:v>
                </c:pt>
                <c:pt idx="596">
                  <c:v>6.0</c:v>
                </c:pt>
                <c:pt idx="597">
                  <c:v>6.0</c:v>
                </c:pt>
                <c:pt idx="598">
                  <c:v>6.0</c:v>
                </c:pt>
                <c:pt idx="599">
                  <c:v>7.0</c:v>
                </c:pt>
                <c:pt idx="600">
                  <c:v>5.0</c:v>
                </c:pt>
                <c:pt idx="601">
                  <c:v>6.0</c:v>
                </c:pt>
                <c:pt idx="602">
                  <c:v>7.0</c:v>
                </c:pt>
                <c:pt idx="603">
                  <c:v>7.0</c:v>
                </c:pt>
                <c:pt idx="604">
                  <c:v>6.0</c:v>
                </c:pt>
                <c:pt idx="605">
                  <c:v>8.0</c:v>
                </c:pt>
                <c:pt idx="606">
                  <c:v>6.0</c:v>
                </c:pt>
                <c:pt idx="607">
                  <c:v>7.0</c:v>
                </c:pt>
                <c:pt idx="608">
                  <c:v>9.0</c:v>
                </c:pt>
                <c:pt idx="609">
                  <c:v>6.0</c:v>
                </c:pt>
                <c:pt idx="610">
                  <c:v>7.0</c:v>
                </c:pt>
                <c:pt idx="611">
                  <c:v>7.0</c:v>
                </c:pt>
                <c:pt idx="612">
                  <c:v>7.0</c:v>
                </c:pt>
                <c:pt idx="613">
                  <c:v>6.0</c:v>
                </c:pt>
                <c:pt idx="614">
                  <c:v>7.0</c:v>
                </c:pt>
                <c:pt idx="615">
                  <c:v>7.0</c:v>
                </c:pt>
                <c:pt idx="616">
                  <c:v>7.0</c:v>
                </c:pt>
                <c:pt idx="617">
                  <c:v>7.0</c:v>
                </c:pt>
                <c:pt idx="618">
                  <c:v>6.0</c:v>
                </c:pt>
                <c:pt idx="619">
                  <c:v>7.0</c:v>
                </c:pt>
                <c:pt idx="620">
                  <c:v>5.0</c:v>
                </c:pt>
                <c:pt idx="621">
                  <c:v>6.0</c:v>
                </c:pt>
                <c:pt idx="622">
                  <c:v>7.0</c:v>
                </c:pt>
                <c:pt idx="623">
                  <c:v>7.0</c:v>
                </c:pt>
                <c:pt idx="624">
                  <c:v>7.0</c:v>
                </c:pt>
                <c:pt idx="625">
                  <c:v>6.0</c:v>
                </c:pt>
                <c:pt idx="626">
                  <c:v>6.0</c:v>
                </c:pt>
                <c:pt idx="627">
                  <c:v>7.0</c:v>
                </c:pt>
                <c:pt idx="628">
                  <c:v>7.0</c:v>
                </c:pt>
                <c:pt idx="629">
                  <c:v>8.0</c:v>
                </c:pt>
                <c:pt idx="630">
                  <c:v>7.0</c:v>
                </c:pt>
                <c:pt idx="631">
                  <c:v>7.0</c:v>
                </c:pt>
                <c:pt idx="632">
                  <c:v>7.0</c:v>
                </c:pt>
                <c:pt idx="633">
                  <c:v>8.0</c:v>
                </c:pt>
                <c:pt idx="635">
                  <c:v>6.0</c:v>
                </c:pt>
                <c:pt idx="636">
                  <c:v>6.0</c:v>
                </c:pt>
                <c:pt idx="637">
                  <c:v>7.0</c:v>
                </c:pt>
                <c:pt idx="638">
                  <c:v>8.0</c:v>
                </c:pt>
                <c:pt idx="639">
                  <c:v>5.0</c:v>
                </c:pt>
                <c:pt idx="640">
                  <c:v>8.0</c:v>
                </c:pt>
                <c:pt idx="641">
                  <c:v>8.0</c:v>
                </c:pt>
                <c:pt idx="642">
                  <c:v>5.0</c:v>
                </c:pt>
                <c:pt idx="643">
                  <c:v>7.0</c:v>
                </c:pt>
                <c:pt idx="644">
                  <c:v>7.0</c:v>
                </c:pt>
                <c:pt idx="645">
                  <c:v>7.0</c:v>
                </c:pt>
                <c:pt idx="646">
                  <c:v>4.0</c:v>
                </c:pt>
                <c:pt idx="647">
                  <c:v>6.0</c:v>
                </c:pt>
                <c:pt idx="648">
                  <c:v>7.0</c:v>
                </c:pt>
                <c:pt idx="649">
                  <c:v>7.0</c:v>
                </c:pt>
                <c:pt idx="650">
                  <c:v>7.0</c:v>
                </c:pt>
                <c:pt idx="651">
                  <c:v>8.0</c:v>
                </c:pt>
                <c:pt idx="652">
                  <c:v>7.0</c:v>
                </c:pt>
                <c:pt idx="653">
                  <c:v>7.0</c:v>
                </c:pt>
                <c:pt idx="654">
                  <c:v>7.0</c:v>
                </c:pt>
                <c:pt idx="655">
                  <c:v>7.0</c:v>
                </c:pt>
                <c:pt idx="656">
                  <c:v>7.0</c:v>
                </c:pt>
                <c:pt idx="657">
                  <c:v>6.0</c:v>
                </c:pt>
                <c:pt idx="658">
                  <c:v>6.0</c:v>
                </c:pt>
                <c:pt idx="659">
                  <c:v>5.0</c:v>
                </c:pt>
                <c:pt idx="660">
                  <c:v>5.0</c:v>
                </c:pt>
                <c:pt idx="661">
                  <c:v>6.0</c:v>
                </c:pt>
                <c:pt idx="662">
                  <c:v>8.0</c:v>
                </c:pt>
                <c:pt idx="663">
                  <c:v>6.0</c:v>
                </c:pt>
                <c:pt idx="664">
                  <c:v>6.0</c:v>
                </c:pt>
                <c:pt idx="665">
                  <c:v>6.0</c:v>
                </c:pt>
                <c:pt idx="666">
                  <c:v>6.0</c:v>
                </c:pt>
                <c:pt idx="667">
                  <c:v>7.0</c:v>
                </c:pt>
                <c:pt idx="668">
                  <c:v>7.0</c:v>
                </c:pt>
                <c:pt idx="669">
                  <c:v>7.0</c:v>
                </c:pt>
                <c:pt idx="670">
                  <c:v>8.0</c:v>
                </c:pt>
                <c:pt idx="671">
                  <c:v>7.0</c:v>
                </c:pt>
                <c:pt idx="672">
                  <c:v>6.0</c:v>
                </c:pt>
                <c:pt idx="673">
                  <c:v>6.0</c:v>
                </c:pt>
                <c:pt idx="674">
                  <c:v>5.0</c:v>
                </c:pt>
                <c:pt idx="675">
                  <c:v>8.0</c:v>
                </c:pt>
                <c:pt idx="676">
                  <c:v>7.0</c:v>
                </c:pt>
                <c:pt idx="677">
                  <c:v>6.0</c:v>
                </c:pt>
                <c:pt idx="678">
                  <c:v>6.0</c:v>
                </c:pt>
                <c:pt idx="679">
                  <c:v>7.0</c:v>
                </c:pt>
                <c:pt idx="680">
                  <c:v>10.0</c:v>
                </c:pt>
                <c:pt idx="681">
                  <c:v>5.0</c:v>
                </c:pt>
                <c:pt idx="682">
                  <c:v>7.0</c:v>
                </c:pt>
                <c:pt idx="683">
                  <c:v>7.0</c:v>
                </c:pt>
                <c:pt idx="684">
                  <c:v>4.0</c:v>
                </c:pt>
                <c:pt idx="685">
                  <c:v>7.0</c:v>
                </c:pt>
                <c:pt idx="686">
                  <c:v>7.0</c:v>
                </c:pt>
                <c:pt idx="687">
                  <c:v>5.0</c:v>
                </c:pt>
                <c:pt idx="688">
                  <c:v>7.0</c:v>
                </c:pt>
                <c:pt idx="689">
                  <c:v>7.0</c:v>
                </c:pt>
                <c:pt idx="690">
                  <c:v>8.0</c:v>
                </c:pt>
                <c:pt idx="691">
                  <c:v>7.0</c:v>
                </c:pt>
                <c:pt idx="692">
                  <c:v>6.0</c:v>
                </c:pt>
                <c:pt idx="693">
                  <c:v>7.0</c:v>
                </c:pt>
                <c:pt idx="694">
                  <c:v>6.0</c:v>
                </c:pt>
                <c:pt idx="695">
                  <c:v>7.0</c:v>
                </c:pt>
                <c:pt idx="696">
                  <c:v>5.0</c:v>
                </c:pt>
                <c:pt idx="697">
                  <c:v>8.0</c:v>
                </c:pt>
                <c:pt idx="698">
                  <c:v>7.0</c:v>
                </c:pt>
                <c:pt idx="699">
                  <c:v>8.0</c:v>
                </c:pt>
                <c:pt idx="700">
                  <c:v>7.0</c:v>
                </c:pt>
                <c:pt idx="701">
                  <c:v>6.0</c:v>
                </c:pt>
                <c:pt idx="702">
                  <c:v>6.0</c:v>
                </c:pt>
                <c:pt idx="703">
                  <c:v>6.0</c:v>
                </c:pt>
                <c:pt idx="704">
                  <c:v>7.0</c:v>
                </c:pt>
                <c:pt idx="705">
                  <c:v>4.0</c:v>
                </c:pt>
                <c:pt idx="706">
                  <c:v>7.0</c:v>
                </c:pt>
                <c:pt idx="707">
                  <c:v>6.0</c:v>
                </c:pt>
                <c:pt idx="708">
                  <c:v>7.0</c:v>
                </c:pt>
                <c:pt idx="709">
                  <c:v>7.0</c:v>
                </c:pt>
                <c:pt idx="710">
                  <c:v>8.0</c:v>
                </c:pt>
                <c:pt idx="711">
                  <c:v>8.0</c:v>
                </c:pt>
                <c:pt idx="712">
                  <c:v>8.0</c:v>
                </c:pt>
                <c:pt idx="713">
                  <c:v>8.0</c:v>
                </c:pt>
                <c:pt idx="714">
                  <c:v>7.0</c:v>
                </c:pt>
                <c:pt idx="715">
                  <c:v>10.0</c:v>
                </c:pt>
                <c:pt idx="716">
                  <c:v>4.0</c:v>
                </c:pt>
                <c:pt idx="717">
                  <c:v>6.0</c:v>
                </c:pt>
                <c:pt idx="718">
                  <c:v>8.0</c:v>
                </c:pt>
                <c:pt idx="719">
                  <c:v>8.0</c:v>
                </c:pt>
                <c:pt idx="720">
                  <c:v>8.0</c:v>
                </c:pt>
                <c:pt idx="721">
                  <c:v>8.0</c:v>
                </c:pt>
                <c:pt idx="722">
                  <c:v>7.0</c:v>
                </c:pt>
                <c:pt idx="723">
                  <c:v>7.0</c:v>
                </c:pt>
                <c:pt idx="724">
                  <c:v>7.0</c:v>
                </c:pt>
                <c:pt idx="725">
                  <c:v>6.0</c:v>
                </c:pt>
                <c:pt idx="726">
                  <c:v>8.0</c:v>
                </c:pt>
                <c:pt idx="727">
                  <c:v>6.0</c:v>
                </c:pt>
                <c:pt idx="728">
                  <c:v>6.0</c:v>
                </c:pt>
                <c:pt idx="729">
                  <c:v>7.0</c:v>
                </c:pt>
                <c:pt idx="730">
                  <c:v>7.0</c:v>
                </c:pt>
                <c:pt idx="731">
                  <c:v>6.0</c:v>
                </c:pt>
                <c:pt idx="733">
                  <c:v>4.0</c:v>
                </c:pt>
                <c:pt idx="734">
                  <c:v>8.0</c:v>
                </c:pt>
                <c:pt idx="735">
                  <c:v>7.0</c:v>
                </c:pt>
                <c:pt idx="736">
                  <c:v>10.0</c:v>
                </c:pt>
                <c:pt idx="737">
                  <c:v>7.0</c:v>
                </c:pt>
                <c:pt idx="738">
                  <c:v>6.0</c:v>
                </c:pt>
                <c:pt idx="739">
                  <c:v>6.0</c:v>
                </c:pt>
                <c:pt idx="740">
                  <c:v>6.0</c:v>
                </c:pt>
                <c:pt idx="741">
                  <c:v>8.0</c:v>
                </c:pt>
                <c:pt idx="742">
                  <c:v>8.0</c:v>
                </c:pt>
                <c:pt idx="743">
                  <c:v>7.0</c:v>
                </c:pt>
                <c:pt idx="744">
                  <c:v>4.0</c:v>
                </c:pt>
                <c:pt idx="745">
                  <c:v>7.0</c:v>
                </c:pt>
                <c:pt idx="746">
                  <c:v>7.0</c:v>
                </c:pt>
                <c:pt idx="747">
                  <c:v>7.0</c:v>
                </c:pt>
                <c:pt idx="748">
                  <c:v>8.0</c:v>
                </c:pt>
                <c:pt idx="749">
                  <c:v>7.0</c:v>
                </c:pt>
                <c:pt idx="750">
                  <c:v>6.0</c:v>
                </c:pt>
              </c:numCache>
            </c:numRef>
          </c:yVal>
          <c:smooth val="0"/>
        </c:ser>
        <c:dLbls>
          <c:showLegendKey val="0"/>
          <c:showVal val="0"/>
          <c:showCatName val="0"/>
          <c:showSerName val="0"/>
          <c:showPercent val="0"/>
          <c:showBubbleSize val="0"/>
        </c:dLbls>
        <c:axId val="-2136029288"/>
        <c:axId val="-2136023656"/>
      </c:scatterChart>
      <c:valAx>
        <c:axId val="-2136029288"/>
        <c:scaling>
          <c:orientation val="minMax"/>
          <c:max val="3.0"/>
        </c:scaling>
        <c:delete val="0"/>
        <c:axPos val="b"/>
        <c:title>
          <c:tx>
            <c:rich>
              <a:bodyPr/>
              <a:lstStyle/>
              <a:p>
                <a:pPr>
                  <a:defRPr/>
                </a:pPr>
                <a:r>
                  <a:rPr lang="en-US"/>
                  <a:t>Commute</a:t>
                </a:r>
                <a:r>
                  <a:rPr lang="en-US" baseline="0"/>
                  <a:t> Time (hrs)</a:t>
                </a:r>
                <a:endParaRPr lang="en-US"/>
              </a:p>
            </c:rich>
          </c:tx>
          <c:layout/>
          <c:overlay val="0"/>
        </c:title>
        <c:numFmt formatCode="General" sourceLinked="1"/>
        <c:majorTickMark val="out"/>
        <c:minorTickMark val="none"/>
        <c:tickLblPos val="nextTo"/>
        <c:crossAx val="-2136023656"/>
        <c:crosses val="autoZero"/>
        <c:crossBetween val="midCat"/>
      </c:valAx>
      <c:valAx>
        <c:axId val="-2136023656"/>
        <c:scaling>
          <c:orientation val="minMax"/>
        </c:scaling>
        <c:delete val="0"/>
        <c:axPos val="l"/>
        <c:majorGridlines/>
        <c:title>
          <c:tx>
            <c:rich>
              <a:bodyPr rot="-5400000" vert="horz"/>
              <a:lstStyle/>
              <a:p>
                <a:pPr>
                  <a:defRPr/>
                </a:pPr>
                <a:r>
                  <a:rPr lang="en-US"/>
                  <a:t>Sleep Time (hrs)</a:t>
                </a:r>
              </a:p>
            </c:rich>
          </c:tx>
          <c:layout/>
          <c:overlay val="0"/>
        </c:title>
        <c:numFmt formatCode="General" sourceLinked="1"/>
        <c:majorTickMark val="out"/>
        <c:minorTickMark val="none"/>
        <c:tickLblPos val="nextTo"/>
        <c:crossAx val="-2136029288"/>
        <c:crosses val="autoZero"/>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810838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2471100" y="971550"/>
            <a:ext cx="4201800" cy="3200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sz="3000" b="1" dirty="0" err="1" smtClean="0">
                <a:latin typeface="Open Sans"/>
                <a:ea typeface="Open Sans"/>
                <a:cs typeface="Open Sans"/>
                <a:sym typeface="Open Sans"/>
              </a:rPr>
              <a:t>Udacity</a:t>
            </a:r>
            <a:endParaRPr lang="en-US" sz="3000" b="1" dirty="0" smtClean="0">
              <a:latin typeface="Open Sans"/>
              <a:ea typeface="Open Sans"/>
              <a:cs typeface="Open Sans"/>
              <a:sym typeface="Open Sans"/>
            </a:endParaRPr>
          </a:p>
          <a:p>
            <a:pPr marL="0" lvl="0" indent="0" algn="ctr">
              <a:spcBef>
                <a:spcPts val="0"/>
              </a:spcBef>
              <a:spcAft>
                <a:spcPts val="0"/>
              </a:spcAft>
              <a:buNone/>
            </a:pPr>
            <a:r>
              <a:rPr lang="en-US" sz="3000" b="1" dirty="0" smtClean="0">
                <a:latin typeface="Open Sans"/>
                <a:ea typeface="Open Sans"/>
                <a:cs typeface="Open Sans"/>
                <a:sym typeface="Open Sans"/>
              </a:rPr>
              <a:t>Survey Results</a:t>
            </a:r>
          </a:p>
          <a:p>
            <a:pPr marL="0" lvl="0" indent="0" algn="ctr">
              <a:spcBef>
                <a:spcPts val="0"/>
              </a:spcBef>
              <a:spcAft>
                <a:spcPts val="0"/>
              </a:spcAft>
              <a:buNone/>
            </a:pPr>
            <a:r>
              <a:rPr lang="en-US" sz="2800" dirty="0" smtClean="0">
                <a:latin typeface="Open Sans"/>
                <a:ea typeface="Open Sans"/>
                <a:cs typeface="Open Sans"/>
                <a:sym typeface="Open Sans"/>
              </a:rPr>
              <a:t>Interpreted by</a:t>
            </a:r>
          </a:p>
          <a:p>
            <a:pPr marL="0" lvl="0" indent="0" algn="ctr">
              <a:spcBef>
                <a:spcPts val="0"/>
              </a:spcBef>
              <a:spcAft>
                <a:spcPts val="0"/>
              </a:spcAft>
              <a:buNone/>
            </a:pPr>
            <a:r>
              <a:rPr lang="en-US" sz="3000" dirty="0" smtClean="0">
                <a:latin typeface="Open Sans"/>
                <a:ea typeface="Open Sans"/>
                <a:cs typeface="Open Sans"/>
                <a:sym typeface="Open Sans"/>
              </a:rPr>
              <a:t>Megan Porter</a:t>
            </a:r>
          </a:p>
          <a:p>
            <a:pPr marL="0" lvl="0" indent="0" algn="ctr">
              <a:spcBef>
                <a:spcPts val="0"/>
              </a:spcBef>
              <a:spcAft>
                <a:spcPts val="0"/>
              </a:spcAft>
              <a:buNone/>
            </a:pPr>
            <a:r>
              <a:rPr lang="en-US" sz="3000" dirty="0" smtClean="0">
                <a:latin typeface="Open Sans"/>
                <a:ea typeface="Open Sans"/>
                <a:cs typeface="Open Sans"/>
                <a:sym typeface="Open Sans"/>
              </a:rPr>
              <a:t>March 2018</a:t>
            </a:r>
            <a:endParaRPr sz="2400" dirty="0">
              <a:latin typeface="Open Sans"/>
              <a:ea typeface="Open Sans"/>
              <a:cs typeface="Open Sans"/>
              <a:sym typeface="Open Sans"/>
            </a:endParaRPr>
          </a:p>
          <a:p>
            <a:pPr marL="0" lvl="0" indent="0" algn="ctr" rtl="0">
              <a:spcBef>
                <a:spcPts val="1600"/>
              </a:spcBef>
              <a:spcAft>
                <a:spcPts val="1600"/>
              </a:spcAft>
              <a:buNone/>
            </a:pP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5158200" y="1418450"/>
            <a:ext cx="3591300" cy="3072600"/>
          </a:xfrm>
          <a:prstGeom prst="rect">
            <a:avLst/>
          </a:prstGeom>
          <a:solidFill>
            <a:schemeClr val="accent6">
              <a:lumMod val="20000"/>
              <a:lumOff val="80000"/>
            </a:schemeClr>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endParaRPr lang="en-US" dirty="0" smtClean="0">
              <a:latin typeface="Open Sans"/>
              <a:ea typeface="Open Sans"/>
              <a:cs typeface="Open Sans"/>
              <a:sym typeface="Open Sans"/>
            </a:endParaRPr>
          </a:p>
          <a:p>
            <a:pPr marL="0" lvl="0" indent="0" rtl="0">
              <a:spcBef>
                <a:spcPts val="0"/>
              </a:spcBef>
              <a:spcAft>
                <a:spcPts val="1600"/>
              </a:spcAft>
              <a:buNone/>
            </a:pPr>
            <a:r>
              <a:rPr lang="en-US" dirty="0" smtClean="0">
                <a:latin typeface="Open Sans"/>
                <a:ea typeface="Open Sans"/>
                <a:cs typeface="Open Sans"/>
                <a:sym typeface="Open Sans"/>
              </a:rPr>
              <a:t>From this data, we can see that the majority of </a:t>
            </a:r>
            <a:r>
              <a:rPr lang="en-US" dirty="0" smtClean="0">
                <a:latin typeface="Open Sans"/>
                <a:ea typeface="Open Sans"/>
                <a:cs typeface="Open Sans"/>
                <a:sym typeface="Open Sans"/>
              </a:rPr>
              <a:t>students sampled from the total student population </a:t>
            </a:r>
            <a:r>
              <a:rPr lang="en-US" dirty="0" smtClean="0">
                <a:latin typeface="Open Sans"/>
                <a:ea typeface="Open Sans"/>
                <a:cs typeface="Open Sans"/>
                <a:sym typeface="Open Sans"/>
              </a:rPr>
              <a:t>listed Google as the method of discovery for their </a:t>
            </a:r>
            <a:r>
              <a:rPr lang="en-US" dirty="0" err="1" smtClean="0">
                <a:latin typeface="Open Sans"/>
                <a:ea typeface="Open Sans"/>
                <a:cs typeface="Open Sans"/>
                <a:sym typeface="Open Sans"/>
              </a:rPr>
              <a:t>Udacity</a:t>
            </a:r>
            <a:r>
              <a:rPr lang="en-US" dirty="0" smtClean="0">
                <a:latin typeface="Open Sans"/>
                <a:ea typeface="Open Sans"/>
                <a:cs typeface="Open Sans"/>
                <a:sym typeface="Open Sans"/>
              </a:rPr>
              <a:t> program. </a:t>
            </a:r>
            <a:r>
              <a:rPr lang="en-US" dirty="0" smtClean="0">
                <a:latin typeface="Open Sans"/>
                <a:ea typeface="Open Sans"/>
                <a:cs typeface="Open Sans"/>
                <a:sym typeface="Open Sans"/>
              </a:rPr>
              <a:t>It’s </a:t>
            </a:r>
            <a:r>
              <a:rPr lang="en-US" dirty="0" smtClean="0">
                <a:latin typeface="Open Sans"/>
                <a:ea typeface="Open Sans"/>
                <a:cs typeface="Open Sans"/>
                <a:sym typeface="Open Sans"/>
              </a:rPr>
              <a:t>interesting to note that the number of people who responded that Google was their main method of discovery for their program is more that all the other internet sources put together</a:t>
            </a:r>
            <a:r>
              <a:rPr lang="en-US" dirty="0" smtClean="0">
                <a:latin typeface="Open Sans"/>
                <a:ea typeface="Open Sans"/>
                <a:cs typeface="Open Sans"/>
                <a:sym typeface="Open Sans"/>
              </a:rPr>
              <a:t>. </a:t>
            </a:r>
            <a:endParaRPr lang="en-US" dirty="0" smtClean="0">
              <a:latin typeface="Open Sans"/>
              <a:ea typeface="Open Sans"/>
              <a:cs typeface="Open Sans"/>
              <a:sym typeface="Open Sans"/>
            </a:endParaRPr>
          </a:p>
          <a:p>
            <a:pPr marL="0" lvl="0" indent="0" rtl="0">
              <a:spcBef>
                <a:spcPts val="0"/>
              </a:spcBef>
              <a:spcAft>
                <a:spcPts val="1600"/>
              </a:spcAft>
              <a:buNone/>
            </a:pPr>
            <a:endParaRPr dirty="0">
              <a:latin typeface="Open Sans"/>
              <a:ea typeface="Open Sans"/>
              <a:cs typeface="Open Sans"/>
              <a:sym typeface="Open Sans"/>
            </a:endParaRPr>
          </a:p>
        </p:txBody>
      </p:sp>
      <p:sp>
        <p:nvSpPr>
          <p:cNvPr id="60" name="Shape 60"/>
          <p:cNvSpPr/>
          <p:nvPr/>
        </p:nvSpPr>
        <p:spPr>
          <a:xfrm>
            <a:off x="354300" y="1418450"/>
            <a:ext cx="4550700" cy="3072600"/>
          </a:xfrm>
          <a:prstGeom prst="rect">
            <a:avLst/>
          </a:prstGeom>
          <a:solidFill>
            <a:srgbClr val="CCFF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smtClean="0">
                <a:solidFill>
                  <a:srgbClr val="FFFFFF"/>
                </a:solidFill>
                <a:latin typeface="Open Sans"/>
                <a:ea typeface="Open Sans"/>
                <a:cs typeface="Open Sans"/>
                <a:sym typeface="Open Sans"/>
              </a:rPr>
              <a:t>How did students discover </a:t>
            </a:r>
            <a:r>
              <a:rPr lang="en-US" dirty="0" err="1" smtClean="0">
                <a:solidFill>
                  <a:srgbClr val="FFFFFF"/>
                </a:solidFill>
                <a:latin typeface="Open Sans"/>
                <a:ea typeface="Open Sans"/>
                <a:cs typeface="Open Sans"/>
                <a:sym typeface="Open Sans"/>
              </a:rPr>
              <a:t>Udacity</a:t>
            </a:r>
            <a:r>
              <a:rPr lang="en-US" dirty="0" smtClean="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p:txBody>
      </p:sp>
      <p:graphicFrame>
        <p:nvGraphicFramePr>
          <p:cNvPr id="7" name="Chart 6"/>
          <p:cNvGraphicFramePr>
            <a:graphicFrameLocks/>
          </p:cNvGraphicFramePr>
          <p:nvPr>
            <p:extLst>
              <p:ext uri="{D42A27DB-BD31-4B8C-83A1-F6EECF244321}">
                <p14:modId xmlns:p14="http://schemas.microsoft.com/office/powerpoint/2010/main" val="1181869758"/>
              </p:ext>
            </p:extLst>
          </p:nvPr>
        </p:nvGraphicFramePr>
        <p:xfrm>
          <a:off x="469751" y="155461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5158200" y="1418450"/>
            <a:ext cx="3591300" cy="3072600"/>
          </a:xfrm>
          <a:prstGeom prst="rect">
            <a:avLst/>
          </a:prstGeom>
          <a:solidFill>
            <a:schemeClr val="accent6">
              <a:lumMod val="20000"/>
              <a:lumOff val="80000"/>
            </a:schemeClr>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endParaRPr lang="en-US" dirty="0" smtClean="0">
              <a:latin typeface="Open Sans"/>
              <a:ea typeface="Open Sans"/>
              <a:cs typeface="Open Sans"/>
              <a:sym typeface="Open Sans"/>
            </a:endParaRPr>
          </a:p>
          <a:p>
            <a:pPr marL="0" lvl="0" indent="0" rtl="0">
              <a:spcBef>
                <a:spcPts val="0"/>
              </a:spcBef>
              <a:spcAft>
                <a:spcPts val="1600"/>
              </a:spcAft>
              <a:buNone/>
            </a:pPr>
            <a:r>
              <a:rPr lang="en-US" dirty="0" smtClean="0">
                <a:latin typeface="Open Sans"/>
                <a:ea typeface="Open Sans"/>
                <a:cs typeface="Open Sans"/>
                <a:sym typeface="Open Sans"/>
              </a:rPr>
              <a:t>In this pie chart, we can see that the majority of respondents have received a Masters degree, followed by a Bachelors. In addition, those with PhDs and Associates are represented.  In other words, most </a:t>
            </a:r>
            <a:r>
              <a:rPr lang="en-US" dirty="0" err="1" smtClean="0">
                <a:latin typeface="Open Sans"/>
                <a:ea typeface="Open Sans"/>
                <a:cs typeface="Open Sans"/>
                <a:sym typeface="Open Sans"/>
              </a:rPr>
              <a:t>Udacity</a:t>
            </a:r>
            <a:r>
              <a:rPr lang="en-US" dirty="0" smtClean="0">
                <a:latin typeface="Open Sans"/>
                <a:ea typeface="Open Sans"/>
                <a:cs typeface="Open Sans"/>
                <a:sym typeface="Open Sans"/>
              </a:rPr>
              <a:t> </a:t>
            </a:r>
            <a:r>
              <a:rPr lang="en-US" dirty="0" smtClean="0">
                <a:latin typeface="Open Sans"/>
                <a:ea typeface="Open Sans"/>
                <a:cs typeface="Open Sans"/>
                <a:sym typeface="Open Sans"/>
              </a:rPr>
              <a:t>students in the sample </a:t>
            </a:r>
            <a:r>
              <a:rPr lang="en-US" dirty="0" smtClean="0">
                <a:latin typeface="Open Sans"/>
                <a:ea typeface="Open Sans"/>
                <a:cs typeface="Open Sans"/>
                <a:sym typeface="Open Sans"/>
              </a:rPr>
              <a:t>have post-secondary education.</a:t>
            </a:r>
            <a:endParaRPr dirty="0">
              <a:latin typeface="Open Sans"/>
              <a:ea typeface="Open Sans"/>
              <a:cs typeface="Open Sans"/>
              <a:sym typeface="Open Sans"/>
            </a:endParaRPr>
          </a:p>
        </p:txBody>
      </p:sp>
      <p:sp>
        <p:nvSpPr>
          <p:cNvPr id="67" name="Shape 67"/>
          <p:cNvSpPr/>
          <p:nvPr/>
        </p:nvSpPr>
        <p:spPr>
          <a:xfrm>
            <a:off x="354300" y="1418450"/>
            <a:ext cx="4550700" cy="3072600"/>
          </a:xfrm>
          <a:prstGeom prst="rect">
            <a:avLst/>
          </a:prstGeom>
          <a:solidFill>
            <a:srgbClr val="CCFF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76F2FF"/>
              </a:solidFill>
            </a:endParaRPr>
          </a:p>
        </p:txBody>
      </p:sp>
      <p:sp>
        <p:nvSpPr>
          <p:cNvPr id="68" name="Shape 68"/>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smtClean="0">
                <a:solidFill>
                  <a:srgbClr val="FFFFFF"/>
                </a:solidFill>
                <a:latin typeface="Open Sans"/>
                <a:ea typeface="Open Sans"/>
                <a:cs typeface="Open Sans"/>
                <a:sym typeface="Open Sans"/>
              </a:rPr>
              <a:t>Highest degree received by </a:t>
            </a:r>
            <a:r>
              <a:rPr lang="en-US" dirty="0" err="1" smtClean="0">
                <a:solidFill>
                  <a:srgbClr val="FFFFFF"/>
                </a:solidFill>
                <a:latin typeface="Open Sans"/>
                <a:ea typeface="Open Sans"/>
                <a:cs typeface="Open Sans"/>
                <a:sym typeface="Open Sans"/>
              </a:rPr>
              <a:t>Udacity</a:t>
            </a:r>
            <a:r>
              <a:rPr lang="en-US" dirty="0" smtClean="0">
                <a:solidFill>
                  <a:srgbClr val="FFFFFF"/>
                </a:solidFill>
                <a:latin typeface="Open Sans"/>
                <a:ea typeface="Open Sans"/>
                <a:cs typeface="Open Sans"/>
                <a:sym typeface="Open Sans"/>
              </a:rPr>
              <a:t> students?</a:t>
            </a:r>
            <a:endParaRPr dirty="0">
              <a:solidFill>
                <a:srgbClr val="FFFFFF"/>
              </a:solidFill>
              <a:latin typeface="Open Sans"/>
              <a:ea typeface="Open Sans"/>
              <a:cs typeface="Open Sans"/>
              <a:sym typeface="Open Sans"/>
            </a:endParaRPr>
          </a:p>
        </p:txBody>
      </p:sp>
      <p:graphicFrame>
        <p:nvGraphicFramePr>
          <p:cNvPr id="5" name="Chart 4"/>
          <p:cNvGraphicFramePr>
            <a:graphicFrameLocks/>
          </p:cNvGraphicFramePr>
          <p:nvPr>
            <p:extLst>
              <p:ext uri="{D42A27DB-BD31-4B8C-83A1-F6EECF244321}">
                <p14:modId xmlns:p14="http://schemas.microsoft.com/office/powerpoint/2010/main" val="449024912"/>
              </p:ext>
            </p:extLst>
          </p:nvPr>
        </p:nvGraphicFramePr>
        <p:xfrm>
          <a:off x="354300" y="155461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5158200" y="1124375"/>
            <a:ext cx="3591300" cy="3610750"/>
          </a:xfrm>
          <a:prstGeom prst="rect">
            <a:avLst/>
          </a:prstGeom>
          <a:solidFill>
            <a:schemeClr val="accent6">
              <a:lumMod val="20000"/>
              <a:lumOff val="80000"/>
            </a:schemeClr>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900" dirty="0" smtClean="0">
                <a:latin typeface="Open Sans"/>
                <a:ea typeface="Open Sans"/>
                <a:cs typeface="Open Sans"/>
                <a:sym typeface="Open Sans"/>
              </a:rPr>
              <a:t>In contrasting the time spent on projects by those in our sample who are employed with those who are unemployed, we can see that unemployed students spend, on average, more time on their projects.  </a:t>
            </a:r>
          </a:p>
          <a:p>
            <a:pPr marL="0" lvl="0" indent="0" rtl="0">
              <a:spcBef>
                <a:spcPts val="0"/>
              </a:spcBef>
              <a:spcAft>
                <a:spcPts val="1600"/>
              </a:spcAft>
              <a:buNone/>
            </a:pPr>
            <a:r>
              <a:rPr lang="en-US" sz="900" dirty="0" smtClean="0">
                <a:latin typeface="Open Sans"/>
                <a:ea typeface="Open Sans"/>
                <a:cs typeface="Open Sans"/>
                <a:sym typeface="Open Sans"/>
              </a:rPr>
              <a:t>The average time spent on projects for unemployed students was 37.1 hours while the average for employed was 32.9 hours.  However, there is more variability for employed students.  </a:t>
            </a:r>
            <a:r>
              <a:rPr lang="en-US" sz="900" dirty="0" smtClean="0">
                <a:latin typeface="Open Sans"/>
                <a:ea typeface="Open Sans"/>
                <a:cs typeface="Open Sans"/>
                <a:sym typeface="Open Sans"/>
              </a:rPr>
              <a:t>The range and standard deviation for employed students were 999 and 78.9 hours, compared with 499 and 71.4 hours for unemployed students.  The higher range lead to more variation in study times for employed students in </a:t>
            </a:r>
            <a:r>
              <a:rPr lang="en-US" sz="900" smtClean="0">
                <a:latin typeface="Open Sans"/>
                <a:ea typeface="Open Sans"/>
                <a:cs typeface="Open Sans"/>
                <a:sym typeface="Open Sans"/>
              </a:rPr>
              <a:t>the sample.</a:t>
            </a:r>
            <a:endParaRPr lang="en-US" sz="900" dirty="0" smtClean="0">
              <a:latin typeface="Open Sans"/>
              <a:ea typeface="Open Sans"/>
              <a:cs typeface="Open Sans"/>
              <a:sym typeface="Open Sans"/>
            </a:endParaRPr>
          </a:p>
          <a:p>
            <a:pPr marL="0" lvl="0" indent="0" rtl="0">
              <a:spcBef>
                <a:spcPts val="0"/>
              </a:spcBef>
              <a:spcAft>
                <a:spcPts val="1600"/>
              </a:spcAft>
              <a:buNone/>
            </a:pPr>
            <a:r>
              <a:rPr lang="en-US" sz="900" dirty="0" smtClean="0">
                <a:latin typeface="Open Sans"/>
                <a:ea typeface="Open Sans"/>
                <a:cs typeface="Open Sans"/>
                <a:sym typeface="Open Sans"/>
              </a:rPr>
              <a:t>Both data sets are right skewed, resulting in means that are larger than their respective medians of 15 hours for unemployed students and 12 for employed.  </a:t>
            </a:r>
          </a:p>
          <a:p>
            <a:pPr marL="0" lvl="0" indent="0" rtl="0">
              <a:spcBef>
                <a:spcPts val="0"/>
              </a:spcBef>
              <a:spcAft>
                <a:spcPts val="1600"/>
              </a:spcAft>
              <a:buNone/>
            </a:pPr>
            <a:r>
              <a:rPr lang="en-US" sz="900" dirty="0" smtClean="0">
                <a:latin typeface="Open Sans"/>
                <a:ea typeface="Open Sans"/>
                <a:cs typeface="Open Sans"/>
                <a:sym typeface="Open Sans"/>
              </a:rPr>
              <a:t>Most students in both groups spent 10 hours on their project.  This value was the mode for both unemployed and employed students in the sample.</a:t>
            </a:r>
            <a:endParaRPr lang="en-US" sz="900" dirty="0">
              <a:latin typeface="Open Sans"/>
              <a:ea typeface="Open Sans"/>
              <a:cs typeface="Open Sans"/>
              <a:sym typeface="Open Sans"/>
            </a:endParaRPr>
          </a:p>
        </p:txBody>
      </p:sp>
      <p:sp>
        <p:nvSpPr>
          <p:cNvPr id="74" name="Shape 74"/>
          <p:cNvSpPr/>
          <p:nvPr/>
        </p:nvSpPr>
        <p:spPr>
          <a:xfrm>
            <a:off x="152400" y="728150"/>
            <a:ext cx="3594100" cy="2201600"/>
          </a:xfrm>
          <a:prstGeom prst="rect">
            <a:avLst/>
          </a:prstGeom>
          <a:solidFill>
            <a:srgbClr val="CCFF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5" name="Shape 7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smtClean="0">
                <a:solidFill>
                  <a:srgbClr val="FFFFFF"/>
                </a:solidFill>
                <a:latin typeface="Open Sans"/>
                <a:ea typeface="Open Sans"/>
                <a:cs typeface="Open Sans"/>
                <a:sym typeface="Open Sans"/>
              </a:rPr>
              <a:t>Average Time to Finish Project</a:t>
            </a:r>
            <a:endParaRPr dirty="0">
              <a:solidFill>
                <a:srgbClr val="FFFFFF"/>
              </a:solidFill>
              <a:latin typeface="Open Sans"/>
              <a:ea typeface="Open Sans"/>
              <a:cs typeface="Open Sans"/>
              <a:sym typeface="Open Sans"/>
            </a:endParaRPr>
          </a:p>
        </p:txBody>
      </p:sp>
      <p:graphicFrame>
        <p:nvGraphicFramePr>
          <p:cNvPr id="6" name="Chart 5"/>
          <p:cNvGraphicFramePr>
            <a:graphicFrameLocks/>
          </p:cNvGraphicFramePr>
          <p:nvPr>
            <p:extLst>
              <p:ext uri="{D42A27DB-BD31-4B8C-83A1-F6EECF244321}">
                <p14:modId xmlns:p14="http://schemas.microsoft.com/office/powerpoint/2010/main" val="3894190160"/>
              </p:ext>
            </p:extLst>
          </p:nvPr>
        </p:nvGraphicFramePr>
        <p:xfrm>
          <a:off x="152400" y="728150"/>
          <a:ext cx="4572000" cy="3014650"/>
        </p:xfrm>
        <a:graphic>
          <a:graphicData uri="http://schemas.openxmlformats.org/drawingml/2006/chart">
            <c:chart xmlns:c="http://schemas.openxmlformats.org/drawingml/2006/chart" xmlns:r="http://schemas.openxmlformats.org/officeDocument/2006/relationships" r:id="rId3"/>
          </a:graphicData>
        </a:graphic>
      </p:graphicFrame>
      <p:sp>
        <p:nvSpPr>
          <p:cNvPr id="7" name="Shape 74"/>
          <p:cNvSpPr/>
          <p:nvPr/>
        </p:nvSpPr>
        <p:spPr>
          <a:xfrm>
            <a:off x="1406422" y="2929750"/>
            <a:ext cx="3594100" cy="2213750"/>
          </a:xfrm>
          <a:prstGeom prst="rect">
            <a:avLst/>
          </a:prstGeom>
          <a:solidFill>
            <a:srgbClr val="CCFF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aphicFrame>
        <p:nvGraphicFramePr>
          <p:cNvPr id="8" name="Chart 7"/>
          <p:cNvGraphicFramePr>
            <a:graphicFrameLocks/>
          </p:cNvGraphicFramePr>
          <p:nvPr>
            <p:extLst>
              <p:ext uri="{D42A27DB-BD31-4B8C-83A1-F6EECF244321}">
                <p14:modId xmlns:p14="http://schemas.microsoft.com/office/powerpoint/2010/main" val="3524934555"/>
              </p:ext>
            </p:extLst>
          </p:nvPr>
        </p:nvGraphicFramePr>
        <p:xfrm>
          <a:off x="863600" y="28321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5158200" y="1418450"/>
            <a:ext cx="3591300" cy="3072600"/>
          </a:xfrm>
          <a:prstGeom prst="rect">
            <a:avLst/>
          </a:prstGeom>
          <a:solidFill>
            <a:schemeClr val="accent6">
              <a:lumMod val="20000"/>
              <a:lumOff val="80000"/>
            </a:schemeClr>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smtClean="0">
                <a:latin typeface="Open Sans"/>
                <a:ea typeface="Open Sans"/>
                <a:cs typeface="Open Sans"/>
                <a:sym typeface="Open Sans"/>
              </a:rPr>
              <a:t>A </a:t>
            </a:r>
            <a:r>
              <a:rPr lang="en-US" dirty="0" smtClean="0">
                <a:latin typeface="Open Sans"/>
                <a:ea typeface="Open Sans"/>
                <a:cs typeface="Open Sans"/>
                <a:sym typeface="Open Sans"/>
              </a:rPr>
              <a:t>reasonable question to ask might be to wonder if commute time affects sleep patterns of </a:t>
            </a:r>
            <a:r>
              <a:rPr lang="en-US" dirty="0" err="1" smtClean="0">
                <a:latin typeface="Open Sans"/>
                <a:ea typeface="Open Sans"/>
                <a:cs typeface="Open Sans"/>
                <a:sym typeface="Open Sans"/>
              </a:rPr>
              <a:t>Udacity</a:t>
            </a:r>
            <a:r>
              <a:rPr lang="en-US" dirty="0" smtClean="0">
                <a:latin typeface="Open Sans"/>
                <a:ea typeface="Open Sans"/>
                <a:cs typeface="Open Sans"/>
                <a:sym typeface="Open Sans"/>
              </a:rPr>
              <a:t> students. </a:t>
            </a:r>
          </a:p>
          <a:p>
            <a:pPr marL="0" lvl="0" indent="0" rtl="0">
              <a:spcBef>
                <a:spcPts val="0"/>
              </a:spcBef>
              <a:spcAft>
                <a:spcPts val="1600"/>
              </a:spcAft>
              <a:buNone/>
            </a:pPr>
            <a:r>
              <a:rPr lang="en-US" dirty="0" smtClean="0">
                <a:latin typeface="Open Sans"/>
                <a:ea typeface="Open Sans"/>
                <a:cs typeface="Open Sans"/>
                <a:sym typeface="Open Sans"/>
              </a:rPr>
              <a:t>According to this graph, there is only a slight, if any, correlation between commute time and average sleep time.  Average sleep time is 6.9hrs and the trend line stays close to this value no matter the commute time.</a:t>
            </a:r>
            <a:endParaRPr dirty="0">
              <a:latin typeface="Open Sans"/>
              <a:ea typeface="Open Sans"/>
              <a:cs typeface="Open Sans"/>
              <a:sym typeface="Open Sans"/>
            </a:endParaRPr>
          </a:p>
        </p:txBody>
      </p:sp>
      <p:sp>
        <p:nvSpPr>
          <p:cNvPr id="81" name="Shape 81"/>
          <p:cNvSpPr/>
          <p:nvPr/>
        </p:nvSpPr>
        <p:spPr>
          <a:xfrm>
            <a:off x="354300" y="1418450"/>
            <a:ext cx="4550700" cy="3072600"/>
          </a:xfrm>
          <a:prstGeom prst="rect">
            <a:avLst/>
          </a:prstGeom>
          <a:solidFill>
            <a:srgbClr val="CCFF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2" name="Shape 82"/>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smtClean="0">
                <a:solidFill>
                  <a:srgbClr val="FFFFFF"/>
                </a:solidFill>
                <a:latin typeface="Open Sans"/>
                <a:ea typeface="Open Sans"/>
                <a:cs typeface="Open Sans"/>
                <a:sym typeface="Open Sans"/>
              </a:rPr>
              <a:t>              Does Commute Time Affect Sleep?</a:t>
            </a:r>
            <a:endParaRPr dirty="0">
              <a:solidFill>
                <a:srgbClr val="FFFFFF"/>
              </a:solidFill>
              <a:latin typeface="Open Sans"/>
              <a:ea typeface="Open Sans"/>
              <a:cs typeface="Open Sans"/>
              <a:sym typeface="Open Sans"/>
            </a:endParaRPr>
          </a:p>
        </p:txBody>
      </p:sp>
      <p:graphicFrame>
        <p:nvGraphicFramePr>
          <p:cNvPr id="5" name="Chart 4"/>
          <p:cNvGraphicFramePr>
            <a:graphicFrameLocks/>
          </p:cNvGraphicFramePr>
          <p:nvPr>
            <p:extLst>
              <p:ext uri="{D42A27DB-BD31-4B8C-83A1-F6EECF244321}">
                <p14:modId xmlns:p14="http://schemas.microsoft.com/office/powerpoint/2010/main" val="2503816867"/>
              </p:ext>
            </p:extLst>
          </p:nvPr>
        </p:nvGraphicFramePr>
        <p:xfrm>
          <a:off x="586200" y="168934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1443</TotalTime>
  <Words>419</Words>
  <Application>Microsoft Macintosh PowerPoint</Application>
  <PresentationFormat>On-screen Show (16:9)</PresentationFormat>
  <Paragraphs>31</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Simple Light</vt:lpstr>
      <vt:lpstr>PowerPoint Presentation</vt:lpstr>
      <vt:lpstr>  How did students discover Udacity?</vt:lpstr>
      <vt:lpstr> Highest degree received by Udacity students?</vt:lpstr>
      <vt:lpstr>  Average Time to Finish Project</vt:lpstr>
      <vt:lpstr>                Does Commute Time Affect Sleep?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Megan Porter</cp:lastModifiedBy>
  <cp:revision>33</cp:revision>
  <dcterms:modified xsi:type="dcterms:W3CDTF">2018-03-27T01:43:22Z</dcterms:modified>
</cp:coreProperties>
</file>