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7" d="100"/>
          <a:sy n="77" d="100"/>
        </p:scale>
        <p:origin x="-7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9CCE-D70A-4FC5-A2F3-FEE5398066CA}" type="datetimeFigureOut">
              <a:rPr lang="en-US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4B82-7F9B-4D28-BB9F-F8FD46B343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C4B82-7F9B-4D28-BB9F-F8FD46B343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C4B82-7F9B-4D28-BB9F-F8FD46B343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70257"/>
            <a:ext cx="8001000" cy="2971801"/>
          </a:xfrm>
        </p:spPr>
        <p:txBody>
          <a:bodyPr/>
          <a:lstStyle/>
          <a:p>
            <a:r>
              <a:rPr lang="en-US" cap="none" baseline="-25000" dirty="0" smtClean="0"/>
              <a:t>Fantasy Cricket</a:t>
            </a:r>
            <a:endParaRPr lang="en-US" cap="none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Mostafa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Khalid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Raihan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(1105009)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Md.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Saiful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Islam (1105020)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70257"/>
            <a:ext cx="8001000" cy="2108867"/>
          </a:xfrm>
        </p:spPr>
        <p:txBody>
          <a:bodyPr/>
          <a:lstStyle/>
          <a:p>
            <a:r>
              <a:rPr lang="en-US" cap="none" baseline="-25000" dirty="0" smtClean="0"/>
              <a:t>Subsystems</a:t>
            </a:r>
            <a:endParaRPr lang="en-US" cap="none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Subsystem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Admin Subsystem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Entry Subsystem</a:t>
            </a:r>
          </a:p>
        </p:txBody>
      </p:sp>
    </p:spTree>
    <p:extLst>
      <p:ext uri="{BB962C8B-B14F-4D97-AF65-F5344CB8AC3E}">
        <p14:creationId xmlns:p14="http://schemas.microsoft.com/office/powerpoint/2010/main" val="35414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Features of User Subsystem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 Team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View Team</a:t>
            </a: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Change Team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View Fixture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View Match Results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Rank Users and Players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Registration, Login, Edit Profile, Sign out</a:t>
            </a:r>
          </a:p>
        </p:txBody>
      </p:sp>
    </p:spTree>
    <p:extLst>
      <p:ext uri="{BB962C8B-B14F-4D97-AF65-F5344CB8AC3E}">
        <p14:creationId xmlns:p14="http://schemas.microsoft.com/office/powerpoint/2010/main" val="40093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Features of Admin Subsystem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 Tournament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 / Update stages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Update  Squad Information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Update Match Information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(Change / Update time etc.)</a:t>
            </a:r>
          </a:p>
          <a:p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Update Player Information</a:t>
            </a:r>
          </a:p>
        </p:txBody>
      </p:sp>
    </p:spTree>
    <p:extLst>
      <p:ext uri="{BB962C8B-B14F-4D97-AF65-F5344CB8AC3E}">
        <p14:creationId xmlns:p14="http://schemas.microsoft.com/office/powerpoint/2010/main" val="9063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Features of Data Entry Subsystem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Setup Player Profile</a:t>
            </a:r>
          </a:p>
          <a:p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Setup Squads</a:t>
            </a:r>
            <a:endParaRPr lang="en-US" sz="2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Update Match Statistics</a:t>
            </a:r>
          </a:p>
          <a:p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Setup Fixture</a:t>
            </a:r>
          </a:p>
        </p:txBody>
      </p:sp>
    </p:spTree>
    <p:extLst>
      <p:ext uri="{BB962C8B-B14F-4D97-AF65-F5344CB8AC3E}">
        <p14:creationId xmlns:p14="http://schemas.microsoft.com/office/powerpoint/2010/main" val="39200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94</Words>
  <Application>Microsoft Office PowerPoint</Application>
  <PresentationFormat>Custom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Fantasy Cricket</vt:lpstr>
      <vt:lpstr>Subsystems</vt:lpstr>
      <vt:lpstr>Features of User Subsystem</vt:lpstr>
      <vt:lpstr>Features of Admin Subsystem</vt:lpstr>
      <vt:lpstr>Features of Data Entry Subsystem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raihan</cp:lastModifiedBy>
  <cp:revision>4</cp:revision>
  <dcterms:created xsi:type="dcterms:W3CDTF">2014-09-12T02:12:56Z</dcterms:created>
  <dcterms:modified xsi:type="dcterms:W3CDTF">2015-09-17T16:44:11Z</dcterms:modified>
</cp:coreProperties>
</file>