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CBF3Add6t56X5Zg7EFuguv8VO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avatpoint.com/css-floa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https://www.javatpoint.com/css-float</a:t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f867d02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1f867d029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8b129a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1f8b129ac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8b129a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1f8b129ac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8b129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1f8b129ac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9729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459724" y="5257025"/>
            <a:ext cx="142038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Floats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639" l="0" r="0" t="0"/>
          <a:stretch/>
        </p:blipFill>
        <p:spPr>
          <a:xfrm>
            <a:off x="14941112" y="1180059"/>
            <a:ext cx="2839407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787625"/>
            <a:ext cx="6781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85450" y="848675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Floats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8" name="Google Shape;98;p3"/>
          <p:cNvSpPr txBox="1"/>
          <p:nvPr/>
        </p:nvSpPr>
        <p:spPr>
          <a:xfrm>
            <a:off x="463800" y="2967975"/>
            <a:ext cx="169626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CSS float property is a positioning property. It is used to push an element to the left or right, allowing other element to wrap around it. It is generally used with images and layouts.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3249" y="4891150"/>
            <a:ext cx="6268850" cy="44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1f867d029d_0_4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f867d029d_0_4"/>
          <p:cNvPicPr preferRelativeResize="0"/>
          <p:nvPr/>
        </p:nvPicPr>
        <p:blipFill rotWithShape="1">
          <a:blip r:embed="rId4">
            <a:alphaModFix/>
          </a:blip>
          <a:srcRect b="1641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1f867d029d_0_4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07" name="Google Shape;107;g21f867d029d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979" y="298175"/>
            <a:ext cx="15257723" cy="943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1f867d029d_0_4"/>
          <p:cNvSpPr/>
          <p:nvPr/>
        </p:nvSpPr>
        <p:spPr>
          <a:xfrm>
            <a:off x="11162175" y="3024675"/>
            <a:ext cx="2840400" cy="27636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1f867d029d_0_4"/>
          <p:cNvSpPr/>
          <p:nvPr/>
        </p:nvSpPr>
        <p:spPr>
          <a:xfrm>
            <a:off x="11100750" y="5971450"/>
            <a:ext cx="2978700" cy="27636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1f8b129ace_0_4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1f8b129ace_0_4"/>
          <p:cNvSpPr/>
          <p:nvPr/>
        </p:nvSpPr>
        <p:spPr>
          <a:xfrm>
            <a:off x="0" y="787625"/>
            <a:ext cx="90741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1f8b129ace_0_4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1f8b129ace_0_4"/>
          <p:cNvSpPr txBox="1"/>
          <p:nvPr/>
        </p:nvSpPr>
        <p:spPr>
          <a:xfrm>
            <a:off x="308400" y="848675"/>
            <a:ext cx="8765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f8b129ace_0_4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19" name="Google Shape;119;g21f8b129ace_0_4"/>
          <p:cNvSpPr txBox="1"/>
          <p:nvPr/>
        </p:nvSpPr>
        <p:spPr>
          <a:xfrm>
            <a:off x="463800" y="2967975"/>
            <a:ext cx="16962600" cy="6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7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452"/>
              <a:buFont typeface="Montserrat"/>
              <a:buChar char="●"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 floated element may be moved as far to the left or the right as possible. Simply, it means that a floated element can display at extreme left or extreme right.</a:t>
            </a:r>
            <a:b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7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452"/>
              <a:buFont typeface="Montserrat"/>
              <a:buChar char="●"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elements after the floating element will flow around it.</a:t>
            </a:r>
            <a:b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1f8b129ace_0_15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1f8b129ace_0_15"/>
          <p:cNvSpPr/>
          <p:nvPr/>
        </p:nvSpPr>
        <p:spPr>
          <a:xfrm>
            <a:off x="0" y="787625"/>
            <a:ext cx="90741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21f8b129ace_0_15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f8b129ace_0_15"/>
          <p:cNvSpPr txBox="1"/>
          <p:nvPr/>
        </p:nvSpPr>
        <p:spPr>
          <a:xfrm>
            <a:off x="308400" y="848675"/>
            <a:ext cx="8765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1f8b129ace_0_15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29" name="Google Shape;129;g21f8b129ace_0_15"/>
          <p:cNvSpPr txBox="1"/>
          <p:nvPr/>
        </p:nvSpPr>
        <p:spPr>
          <a:xfrm>
            <a:off x="463800" y="2967975"/>
            <a:ext cx="16962600" cy="6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7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452"/>
              <a:buFont typeface="Montserrat"/>
              <a:buChar char="●"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elements before the floating element will not be affected.</a:t>
            </a:r>
            <a:b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7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452"/>
              <a:buFont typeface="Montserrat"/>
              <a:buChar char="●"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If the image floated to the right, the texts flow around it, to the left and if the image floated to the left, the text flows around it, to the right.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1f8b129ace_0_25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1f8b129ace_0_25"/>
          <p:cNvSpPr/>
          <p:nvPr/>
        </p:nvSpPr>
        <p:spPr>
          <a:xfrm>
            <a:off x="0" y="787625"/>
            <a:ext cx="122829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1f8b129ace_0_25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1f8b129ace_0_25"/>
          <p:cNvSpPr txBox="1"/>
          <p:nvPr/>
        </p:nvSpPr>
        <p:spPr>
          <a:xfrm>
            <a:off x="415900" y="909725"/>
            <a:ext cx="12051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Clear Property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1f8b129ace_0_25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39" name="Google Shape;139;g21f8b129ace_0_25"/>
          <p:cNvSpPr txBox="1"/>
          <p:nvPr/>
        </p:nvSpPr>
        <p:spPr>
          <a:xfrm>
            <a:off x="463800" y="2967975"/>
            <a:ext cx="169626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clear property is used to avoid elements after the floating elements which flow around it.	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g21f8b129ace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100" y="4738325"/>
            <a:ext cx="6656800" cy="4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1251099" y="4133038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6970" y="56855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