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0287000" cx="18288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Montserrat ExtraBold"/>
      <p:bold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iTgC5BQB1wQQav3ipiNb7XpknA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ExtraBold-bold.fntdata"/><Relationship Id="rId14" Type="http://schemas.openxmlformats.org/officeDocument/2006/relationships/font" Target="fonts/Montserrat-boldItalic.fntdata"/><Relationship Id="rId17" Type="http://customschemas.google.com/relationships/presentationmetadata" Target="metadata"/><Relationship Id="rId16" Type="http://schemas.openxmlformats.org/officeDocument/2006/relationships/font" Target="fonts/Montserrat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f7d355f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21f7d355fd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348fb2a4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22348fb2a4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7131746"/>
            <a:ext cx="6620059" cy="1023229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9729" y="7325047"/>
            <a:ext cx="5941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62"/>
              <a:buFont typeface="Arial"/>
              <a:buNone/>
            </a:pPr>
            <a:r>
              <a:rPr b="0" i="0" lang="en-US" sz="4662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By: Dalia Ihab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-867"/>
            <a:ext cx="18288002" cy="450526"/>
          </a:xfrm>
          <a:custGeom>
            <a:rect b="b" l="l" r="r" t="t"/>
            <a:pathLst>
              <a:path extrusionOk="0" h="191453" w="7771570">
                <a:moveTo>
                  <a:pt x="0" y="0"/>
                </a:moveTo>
                <a:lnTo>
                  <a:pt x="7771570" y="0"/>
                </a:lnTo>
                <a:lnTo>
                  <a:pt x="7771570" y="191453"/>
                </a:lnTo>
                <a:lnTo>
                  <a:pt x="0" y="191453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sp>
        <p:nvSpPr>
          <p:cNvPr id="87" name="Google Shape;87;p1"/>
          <p:cNvSpPr txBox="1"/>
          <p:nvPr/>
        </p:nvSpPr>
        <p:spPr>
          <a:xfrm>
            <a:off x="459724" y="4209175"/>
            <a:ext cx="142038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72"/>
              <a:buFont typeface="Arial"/>
              <a:buNone/>
            </a:pPr>
            <a:r>
              <a:rPr b="1" lang="en-US" sz="10000">
                <a:solidFill>
                  <a:srgbClr val="17161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Colors</a:t>
            </a:r>
            <a:endParaRPr b="0" i="0" sz="10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1639" l="0" r="0" t="0"/>
          <a:stretch/>
        </p:blipFill>
        <p:spPr>
          <a:xfrm>
            <a:off x="14941112" y="1180059"/>
            <a:ext cx="2839407" cy="2597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3"/>
          <p:cNvPicPr preferRelativeResize="0"/>
          <p:nvPr/>
        </p:nvPicPr>
        <p:blipFill rotWithShape="1">
          <a:blip r:embed="rId3">
            <a:alphaModFix amt="2000"/>
          </a:blip>
          <a:srcRect b="49030" l="0" r="0" t="23568"/>
          <a:stretch/>
        </p:blipFill>
        <p:spPr>
          <a:xfrm rot="5400000">
            <a:off x="-3610493" y="3194060"/>
            <a:ext cx="9946465" cy="272548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/>
          <p:nvPr/>
        </p:nvSpPr>
        <p:spPr>
          <a:xfrm>
            <a:off x="0" y="787625"/>
            <a:ext cx="7953300" cy="14319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4">
            <a:alphaModFix/>
          </a:blip>
          <a:srcRect b="1639" l="57875" r="0" t="0"/>
          <a:stretch/>
        </p:blipFill>
        <p:spPr>
          <a:xfrm>
            <a:off x="0" y="206060"/>
            <a:ext cx="1193255" cy="25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/>
          <p:nvPr/>
        </p:nvSpPr>
        <p:spPr>
          <a:xfrm>
            <a:off x="170100" y="846750"/>
            <a:ext cx="76449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10"/>
              <a:buFont typeface="Arial"/>
              <a:buNone/>
            </a:pPr>
            <a:r>
              <a:rPr b="1" lang="en-US" sz="851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Colors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0" y="10019289"/>
            <a:ext cx="18288002" cy="267712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sp>
        <p:nvSpPr>
          <p:cNvPr id="98" name="Google Shape;98;p3"/>
          <p:cNvSpPr txBox="1"/>
          <p:nvPr/>
        </p:nvSpPr>
        <p:spPr>
          <a:xfrm>
            <a:off x="463800" y="2967975"/>
            <a:ext cx="12375600" cy="2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Every color on a computer screen is created by mixing amounts of red, green, and blue. To find the color you want, you can use a color picker.</a:t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52"/>
              <a:buFont typeface="Arial"/>
              <a:buNone/>
            </a:pPr>
            <a:r>
              <a:t/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35255" y="3231388"/>
            <a:ext cx="3899383" cy="3824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79576" y="6127075"/>
            <a:ext cx="4775260" cy="2793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21f7d355fdf_0_6"/>
          <p:cNvPicPr preferRelativeResize="0"/>
          <p:nvPr/>
        </p:nvPicPr>
        <p:blipFill rotWithShape="1">
          <a:blip r:embed="rId3">
            <a:alphaModFix amt="2000"/>
          </a:blip>
          <a:srcRect b="49029" l="0" r="0" t="23568"/>
          <a:stretch/>
        </p:blipFill>
        <p:spPr>
          <a:xfrm rot="5400000">
            <a:off x="-3610493" y="3194061"/>
            <a:ext cx="9946465" cy="272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1f7d355fdf_0_6"/>
          <p:cNvSpPr/>
          <p:nvPr/>
        </p:nvSpPr>
        <p:spPr>
          <a:xfrm>
            <a:off x="0" y="787625"/>
            <a:ext cx="7953300" cy="14319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g21f7d355fdf_0_6"/>
          <p:cNvPicPr preferRelativeResize="0"/>
          <p:nvPr/>
        </p:nvPicPr>
        <p:blipFill rotWithShape="1">
          <a:blip r:embed="rId4">
            <a:alphaModFix/>
          </a:blip>
          <a:srcRect b="1641" l="57875" r="0" t="0"/>
          <a:stretch/>
        </p:blipFill>
        <p:spPr>
          <a:xfrm>
            <a:off x="0" y="206060"/>
            <a:ext cx="1193255" cy="25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1f7d355fdf_0_6"/>
          <p:cNvSpPr txBox="1"/>
          <p:nvPr/>
        </p:nvSpPr>
        <p:spPr>
          <a:xfrm>
            <a:off x="170100" y="846750"/>
            <a:ext cx="76449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10"/>
              <a:buFont typeface="Arial"/>
              <a:buNone/>
            </a:pPr>
            <a:r>
              <a:rPr b="1" lang="en-US" sz="851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Colors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1f7d355fdf_0_6"/>
          <p:cNvSpPr/>
          <p:nvPr/>
        </p:nvSpPr>
        <p:spPr>
          <a:xfrm>
            <a:off x="0" y="10019289"/>
            <a:ext cx="18282618" cy="267477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pic>
        <p:nvPicPr>
          <p:cNvPr id="110" name="Google Shape;110;g21f7d355fdf_0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34055" y="2554850"/>
            <a:ext cx="6819900" cy="66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22348fb2a49_0_4"/>
          <p:cNvPicPr preferRelativeResize="0"/>
          <p:nvPr/>
        </p:nvPicPr>
        <p:blipFill rotWithShape="1">
          <a:blip r:embed="rId3">
            <a:alphaModFix amt="2000"/>
          </a:blip>
          <a:srcRect b="49027" l="0" r="0" t="23569"/>
          <a:stretch/>
        </p:blipFill>
        <p:spPr>
          <a:xfrm rot="5400000">
            <a:off x="-3610493" y="3194061"/>
            <a:ext cx="9946465" cy="272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2348fb2a49_0_4"/>
          <p:cNvSpPr/>
          <p:nvPr/>
        </p:nvSpPr>
        <p:spPr>
          <a:xfrm>
            <a:off x="0" y="787625"/>
            <a:ext cx="12707400" cy="14319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22348fb2a49_0_4"/>
          <p:cNvPicPr preferRelativeResize="0"/>
          <p:nvPr/>
        </p:nvPicPr>
        <p:blipFill rotWithShape="1">
          <a:blip r:embed="rId4">
            <a:alphaModFix/>
          </a:blip>
          <a:srcRect b="1642" l="57875" r="0" t="0"/>
          <a:stretch/>
        </p:blipFill>
        <p:spPr>
          <a:xfrm>
            <a:off x="0" y="206060"/>
            <a:ext cx="1193255" cy="25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22348fb2a49_0_4"/>
          <p:cNvSpPr txBox="1"/>
          <p:nvPr/>
        </p:nvSpPr>
        <p:spPr>
          <a:xfrm>
            <a:off x="170100" y="846750"/>
            <a:ext cx="128610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10"/>
              <a:buFont typeface="Arial"/>
              <a:buNone/>
            </a:pPr>
            <a:r>
              <a:rPr b="1" lang="en-US" sz="851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Background Color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2348fb2a49_0_4"/>
          <p:cNvSpPr/>
          <p:nvPr/>
        </p:nvSpPr>
        <p:spPr>
          <a:xfrm>
            <a:off x="0" y="10019289"/>
            <a:ext cx="18282618" cy="267477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pic>
        <p:nvPicPr>
          <p:cNvPr id="120" name="Google Shape;120;g22348fb2a49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4225" y="3825325"/>
            <a:ext cx="8610600" cy="52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/>
          <p:nvPr/>
        </p:nvSpPr>
        <p:spPr>
          <a:xfrm>
            <a:off x="-46075" y="1287329"/>
            <a:ext cx="2972700" cy="8952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3615355" y="-5368"/>
            <a:ext cx="4672645" cy="448573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0"/>
          <p:cNvSpPr/>
          <p:nvPr/>
        </p:nvSpPr>
        <p:spPr>
          <a:xfrm>
            <a:off x="0" y="10019289"/>
            <a:ext cx="18288002" cy="267712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pic>
        <p:nvPicPr>
          <p:cNvPr id="128" name="Google Shape;128;p10"/>
          <p:cNvPicPr preferRelativeResize="0"/>
          <p:nvPr/>
        </p:nvPicPr>
        <p:blipFill rotWithShape="1">
          <a:blip r:embed="rId4">
            <a:alphaModFix/>
          </a:blip>
          <a:srcRect b="1639" l="0" r="28400" t="0"/>
          <a:stretch/>
        </p:blipFill>
        <p:spPr>
          <a:xfrm>
            <a:off x="16078067" y="8000917"/>
            <a:ext cx="2209934" cy="282346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0"/>
          <p:cNvSpPr txBox="1"/>
          <p:nvPr/>
        </p:nvSpPr>
        <p:spPr>
          <a:xfrm>
            <a:off x="1116774" y="4052388"/>
            <a:ext cx="154383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41"/>
              <a:buFont typeface="Arial"/>
              <a:buNone/>
            </a:pPr>
            <a:r>
              <a:rPr b="1" lang="en-US" sz="704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Font Properties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0"/>
          <p:cNvSpPr txBox="1"/>
          <p:nvPr/>
        </p:nvSpPr>
        <p:spPr>
          <a:xfrm>
            <a:off x="-3649484" y="1400885"/>
            <a:ext cx="99135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41"/>
              <a:buFont typeface="Arial"/>
              <a:buNone/>
            </a:pPr>
            <a:r>
              <a:rPr b="0" i="0" lang="en-US" sz="4341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Next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36970" y="5685519"/>
            <a:ext cx="1912750" cy="19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