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/j1M+0jUa9YxWj4ECgg3/hMiT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f7d355f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1f7d355fd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f7d355f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1f7d355fd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7d355f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21f7d355fd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7131750"/>
            <a:ext cx="6942300" cy="10233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81804" y="7325047"/>
            <a:ext cx="594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62"/>
              <a:buFont typeface="Arial"/>
              <a:buNone/>
            </a:pPr>
            <a:r>
              <a:rPr b="0" i="0" lang="en-US" sz="4662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By: Dalia Ihab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-867"/>
            <a:ext cx="18288002" cy="450526"/>
          </a:xfrm>
          <a:custGeom>
            <a:rect b="b" l="l" r="r" t="t"/>
            <a:pathLst>
              <a:path extrusionOk="0" h="191453" w="7771570">
                <a:moveTo>
                  <a:pt x="0" y="0"/>
                </a:moveTo>
                <a:lnTo>
                  <a:pt x="7771570" y="0"/>
                </a:lnTo>
                <a:lnTo>
                  <a:pt x="7771570" y="191453"/>
                </a:lnTo>
                <a:lnTo>
                  <a:pt x="0" y="191453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566799" y="3915250"/>
            <a:ext cx="142038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72"/>
              <a:buFont typeface="Arial"/>
              <a:buNone/>
            </a:pPr>
            <a:r>
              <a:rPr b="1" lang="en-US" sz="10000">
                <a:solidFill>
                  <a:srgbClr val="17161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Font Properties</a:t>
            </a:r>
            <a:endParaRPr b="0" i="0" sz="10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1639" l="0" r="0" t="0"/>
          <a:stretch/>
        </p:blipFill>
        <p:spPr>
          <a:xfrm>
            <a:off x="14069637" y="1142184"/>
            <a:ext cx="2839408" cy="259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 rotWithShape="1">
          <a:blip r:embed="rId3">
            <a:alphaModFix amt="2000"/>
          </a:blip>
          <a:srcRect b="49030" l="0" r="0" t="23568"/>
          <a:stretch/>
        </p:blipFill>
        <p:spPr>
          <a:xfrm rot="5400000">
            <a:off x="-3610493" y="3194060"/>
            <a:ext cx="9946465" cy="27254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787625"/>
            <a:ext cx="79533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4">
            <a:alphaModFix/>
          </a:blip>
          <a:srcRect b="1639" l="57875" r="0" t="0"/>
          <a:stretch/>
        </p:blipFill>
        <p:spPr>
          <a:xfrm>
            <a:off x="0" y="206060"/>
            <a:ext cx="1193255" cy="2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170100" y="846750"/>
            <a:ext cx="76449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Font Family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98" name="Google Shape;98;p3"/>
          <p:cNvSpPr txBox="1"/>
          <p:nvPr/>
        </p:nvSpPr>
        <p:spPr>
          <a:xfrm>
            <a:off x="463800" y="2967975"/>
            <a:ext cx="123756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It is used to set the font type of an HTML element. It holds several font names as a fallback system.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330" y="4685450"/>
            <a:ext cx="92773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1f7d355fdf_0_6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1f7d355fdf_0_6"/>
          <p:cNvSpPr/>
          <p:nvPr/>
        </p:nvSpPr>
        <p:spPr>
          <a:xfrm>
            <a:off x="0" y="787625"/>
            <a:ext cx="79533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21f7d355fdf_0_6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1f7d355fdf_0_6"/>
          <p:cNvSpPr txBox="1"/>
          <p:nvPr/>
        </p:nvSpPr>
        <p:spPr>
          <a:xfrm>
            <a:off x="170100" y="846750"/>
            <a:ext cx="76449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Font Weight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1f7d355fdf_0_6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09" name="Google Shape;109;g21f7d355fdf_0_6"/>
          <p:cNvSpPr txBox="1"/>
          <p:nvPr/>
        </p:nvSpPr>
        <p:spPr>
          <a:xfrm>
            <a:off x="463800" y="2967975"/>
            <a:ext cx="123756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font-weight: It is used to set the boldness of the font. Its value can be “normal, bold, lighter, bolder”.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21f7d355fdf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280" y="5107800"/>
            <a:ext cx="78295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1f7d355fdf_0_18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1f7d355fdf_0_18"/>
          <p:cNvSpPr/>
          <p:nvPr/>
        </p:nvSpPr>
        <p:spPr>
          <a:xfrm>
            <a:off x="0" y="787625"/>
            <a:ext cx="63258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1f7d355fdf_0_18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1f7d355fdf_0_18"/>
          <p:cNvSpPr txBox="1"/>
          <p:nvPr/>
        </p:nvSpPr>
        <p:spPr>
          <a:xfrm>
            <a:off x="170100" y="846750"/>
            <a:ext cx="60789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Text Align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1f7d355fdf_0_18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20" name="Google Shape;120;g21f7d355fdf_0_18"/>
          <p:cNvSpPr txBox="1"/>
          <p:nvPr/>
        </p:nvSpPr>
        <p:spPr>
          <a:xfrm>
            <a:off x="463800" y="2967975"/>
            <a:ext cx="146442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text-align property specifies the horizontal alignment of text in an element.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21f7d355fdf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005" y="5044825"/>
            <a:ext cx="115252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1f7d355fdf_0_32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1f7d355fdf_0_32"/>
          <p:cNvSpPr/>
          <p:nvPr/>
        </p:nvSpPr>
        <p:spPr>
          <a:xfrm>
            <a:off x="0" y="787625"/>
            <a:ext cx="122061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1f7d355fdf_0_32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1f7d355fdf_0_32"/>
          <p:cNvSpPr txBox="1"/>
          <p:nvPr/>
        </p:nvSpPr>
        <p:spPr>
          <a:xfrm>
            <a:off x="383825" y="862125"/>
            <a:ext cx="133578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2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Text Decoration Style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1f7d355fdf_0_32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31" name="Google Shape;131;g21f7d355fdf_0_32"/>
          <p:cNvSpPr txBox="1"/>
          <p:nvPr/>
        </p:nvSpPr>
        <p:spPr>
          <a:xfrm>
            <a:off x="463800" y="2967975"/>
            <a:ext cx="146442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text-decoration property sets the style of the text decoration (like solid, wavy, dotted, dashed, double).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1f7d355fdf_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8830" y="4863325"/>
            <a:ext cx="142303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-46075" y="1287329"/>
            <a:ext cx="2972700" cy="8952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3615355" y="-5368"/>
            <a:ext cx="4672645" cy="448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 b="1639" l="0" r="28400" t="0"/>
          <a:stretch/>
        </p:blipFill>
        <p:spPr>
          <a:xfrm>
            <a:off x="16078067" y="8000917"/>
            <a:ext cx="2209934" cy="282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 txBox="1"/>
          <p:nvPr/>
        </p:nvSpPr>
        <p:spPr>
          <a:xfrm>
            <a:off x="1187124" y="4198963"/>
            <a:ext cx="154383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41"/>
              <a:buFont typeface="Arial"/>
              <a:buNone/>
            </a:pPr>
            <a:r>
              <a:rPr b="1" lang="en-US" sz="704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r>
              <a:rPr b="1" lang="en-US" sz="704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and Cursor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-3649484" y="1400885"/>
            <a:ext cx="9913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41"/>
              <a:buFont typeface="Arial"/>
              <a:buNone/>
            </a:pPr>
            <a:r>
              <a:rPr b="0" i="0" lang="en-US" sz="4341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Next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22920" y="5741819"/>
            <a:ext cx="1912750" cy="19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