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10287000" cx="18288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Montserrat ExtraBold"/>
      <p:bold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gFw2+wdzJAS5wArgP4vGgQnmYt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ExtraBold-bold.fntdata"/><Relationship Id="rId14" Type="http://schemas.openxmlformats.org/officeDocument/2006/relationships/font" Target="fonts/Montserrat-boldItalic.fntdata"/><Relationship Id="rId17" Type="http://customschemas.google.com/relationships/presentationmetadata" Target="metadata"/><Relationship Id="rId16" Type="http://schemas.openxmlformats.org/officeDocument/2006/relationships/font" Target="fonts/Montserrat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e4b0140f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g21e4b0140f6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f7d355f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21f7d355fdf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7131746"/>
            <a:ext cx="6620059" cy="1023229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568354" y="7284560"/>
            <a:ext cx="59412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62"/>
              <a:buFont typeface="Arial"/>
              <a:buNone/>
            </a:pPr>
            <a:r>
              <a:rPr b="0" i="0" lang="en-US" sz="4662" u="none" cap="none" strike="noStrik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By: Dalia Ihab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0" y="-867"/>
            <a:ext cx="18288002" cy="450526"/>
          </a:xfrm>
          <a:custGeom>
            <a:rect b="b" l="l" r="r" t="t"/>
            <a:pathLst>
              <a:path extrusionOk="0" h="191453" w="7771570">
                <a:moveTo>
                  <a:pt x="0" y="0"/>
                </a:moveTo>
                <a:lnTo>
                  <a:pt x="7771570" y="0"/>
                </a:lnTo>
                <a:lnTo>
                  <a:pt x="7771570" y="191453"/>
                </a:lnTo>
                <a:lnTo>
                  <a:pt x="0" y="191453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sp>
        <p:nvSpPr>
          <p:cNvPr id="87" name="Google Shape;87;p1"/>
          <p:cNvSpPr txBox="1"/>
          <p:nvPr/>
        </p:nvSpPr>
        <p:spPr>
          <a:xfrm>
            <a:off x="568349" y="4989650"/>
            <a:ext cx="142038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8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72"/>
              <a:buFont typeface="Arial"/>
              <a:buNone/>
            </a:pPr>
            <a:r>
              <a:rPr b="1" lang="en-US" sz="7200">
                <a:solidFill>
                  <a:srgbClr val="17161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Background and Cursor </a:t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1639" l="0" r="0" t="0"/>
          <a:stretch/>
        </p:blipFill>
        <p:spPr>
          <a:xfrm>
            <a:off x="14941112" y="1180059"/>
            <a:ext cx="2839407" cy="2597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3"/>
          <p:cNvPicPr preferRelativeResize="0"/>
          <p:nvPr/>
        </p:nvPicPr>
        <p:blipFill rotWithShape="1">
          <a:blip r:embed="rId3">
            <a:alphaModFix amt="2000"/>
          </a:blip>
          <a:srcRect b="49030" l="0" r="0" t="23568"/>
          <a:stretch/>
        </p:blipFill>
        <p:spPr>
          <a:xfrm rot="5400000">
            <a:off x="-3610493" y="3194060"/>
            <a:ext cx="9946465" cy="272548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/>
          <p:nvPr/>
        </p:nvSpPr>
        <p:spPr>
          <a:xfrm>
            <a:off x="0" y="787625"/>
            <a:ext cx="13142700" cy="14319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4">
            <a:alphaModFix/>
          </a:blip>
          <a:srcRect b="1639" l="57875" r="0" t="0"/>
          <a:stretch/>
        </p:blipFill>
        <p:spPr>
          <a:xfrm>
            <a:off x="0" y="206060"/>
            <a:ext cx="1193255" cy="25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/>
          <p:nvPr/>
        </p:nvSpPr>
        <p:spPr>
          <a:xfrm>
            <a:off x="170100" y="846750"/>
            <a:ext cx="125583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10"/>
              <a:buFont typeface="Arial"/>
              <a:buNone/>
            </a:pPr>
            <a:r>
              <a:rPr b="1" lang="en-US" sz="851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Background Image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0" y="10019289"/>
            <a:ext cx="18288002" cy="267712"/>
          </a:xfrm>
          <a:custGeom>
            <a:rect b="b" l="l" r="r" t="t"/>
            <a:pathLst>
              <a:path extrusionOk="0" h="284550" w="777157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sp>
        <p:nvSpPr>
          <p:cNvPr id="98" name="Google Shape;98;p3"/>
          <p:cNvSpPr txBox="1"/>
          <p:nvPr/>
        </p:nvSpPr>
        <p:spPr>
          <a:xfrm>
            <a:off x="463800" y="2967975"/>
            <a:ext cx="12375600" cy="3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52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The background-image property sets one or more background images for an element.</a:t>
            </a:r>
            <a:endParaRPr sz="34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52"/>
              <a:buFont typeface="Arial"/>
              <a:buNone/>
            </a:pPr>
            <a:r>
              <a:t/>
            </a:r>
            <a:endParaRPr sz="34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5225" y="5114075"/>
            <a:ext cx="97536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21e4b0140f6_0_3"/>
          <p:cNvPicPr preferRelativeResize="0"/>
          <p:nvPr/>
        </p:nvPicPr>
        <p:blipFill rotWithShape="1">
          <a:blip r:embed="rId3">
            <a:alphaModFix amt="2000"/>
          </a:blip>
          <a:srcRect b="49029" l="0" r="0" t="23568"/>
          <a:stretch/>
        </p:blipFill>
        <p:spPr>
          <a:xfrm rot="5400000">
            <a:off x="-3610493" y="3194061"/>
            <a:ext cx="9946465" cy="272548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21e4b0140f6_0_3"/>
          <p:cNvSpPr/>
          <p:nvPr/>
        </p:nvSpPr>
        <p:spPr>
          <a:xfrm>
            <a:off x="0" y="787625"/>
            <a:ext cx="13142700" cy="14319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g21e4b0140f6_0_3"/>
          <p:cNvPicPr preferRelativeResize="0"/>
          <p:nvPr/>
        </p:nvPicPr>
        <p:blipFill rotWithShape="1">
          <a:blip r:embed="rId4">
            <a:alphaModFix/>
          </a:blip>
          <a:srcRect b="1642" l="57875" r="0" t="0"/>
          <a:stretch/>
        </p:blipFill>
        <p:spPr>
          <a:xfrm>
            <a:off x="0" y="206060"/>
            <a:ext cx="1193255" cy="259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21e4b0140f6_0_3"/>
          <p:cNvSpPr txBox="1"/>
          <p:nvPr/>
        </p:nvSpPr>
        <p:spPr>
          <a:xfrm>
            <a:off x="170100" y="846750"/>
            <a:ext cx="125583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10"/>
              <a:buFont typeface="Arial"/>
              <a:buNone/>
            </a:pPr>
            <a:r>
              <a:rPr b="1" lang="en-US" sz="851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Background 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21e4b0140f6_0_3"/>
          <p:cNvSpPr/>
          <p:nvPr/>
        </p:nvSpPr>
        <p:spPr>
          <a:xfrm>
            <a:off x="0" y="10019289"/>
            <a:ext cx="18282618" cy="267477"/>
          </a:xfrm>
          <a:custGeom>
            <a:rect b="b" l="l" r="r" t="t"/>
            <a:pathLst>
              <a:path extrusionOk="0" h="284550" w="777157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sp>
        <p:nvSpPr>
          <p:cNvPr id="109" name="Google Shape;109;g21e4b0140f6_0_3"/>
          <p:cNvSpPr txBox="1"/>
          <p:nvPr/>
        </p:nvSpPr>
        <p:spPr>
          <a:xfrm>
            <a:off x="463800" y="2967975"/>
            <a:ext cx="12375600" cy="77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52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The background-size property specifies the size of the background images.</a:t>
            </a:r>
            <a:endParaRPr sz="34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52"/>
              <a:buFont typeface="Arial"/>
              <a:buNone/>
            </a:pPr>
            <a:r>
              <a:t/>
            </a:r>
            <a:endParaRPr sz="34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" name="Google Shape;110;g21e4b0140f6_0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1325" y="5377775"/>
            <a:ext cx="1232535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21f7d355fdf_0_6"/>
          <p:cNvPicPr preferRelativeResize="0"/>
          <p:nvPr/>
        </p:nvPicPr>
        <p:blipFill rotWithShape="1">
          <a:blip r:embed="rId3">
            <a:alphaModFix amt="2000"/>
          </a:blip>
          <a:srcRect b="49029" l="0" r="0" t="23568"/>
          <a:stretch/>
        </p:blipFill>
        <p:spPr>
          <a:xfrm rot="5400000">
            <a:off x="-3610493" y="3194061"/>
            <a:ext cx="9946465" cy="272548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21f7d355fdf_0_6"/>
          <p:cNvSpPr/>
          <p:nvPr/>
        </p:nvSpPr>
        <p:spPr>
          <a:xfrm>
            <a:off x="0" y="787625"/>
            <a:ext cx="7953300" cy="14319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g21f7d355fdf_0_6"/>
          <p:cNvPicPr preferRelativeResize="0"/>
          <p:nvPr/>
        </p:nvPicPr>
        <p:blipFill rotWithShape="1">
          <a:blip r:embed="rId4">
            <a:alphaModFix/>
          </a:blip>
          <a:srcRect b="1641" l="57875" r="0" t="0"/>
          <a:stretch/>
        </p:blipFill>
        <p:spPr>
          <a:xfrm>
            <a:off x="0" y="206060"/>
            <a:ext cx="1193255" cy="259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21f7d355fdf_0_6"/>
          <p:cNvSpPr txBox="1"/>
          <p:nvPr/>
        </p:nvSpPr>
        <p:spPr>
          <a:xfrm>
            <a:off x="170100" y="846750"/>
            <a:ext cx="76449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10"/>
              <a:buFont typeface="Arial"/>
              <a:buNone/>
            </a:pPr>
            <a:r>
              <a:rPr b="1" lang="en-US" sz="851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Cursor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1f7d355fdf_0_6"/>
          <p:cNvSpPr/>
          <p:nvPr/>
        </p:nvSpPr>
        <p:spPr>
          <a:xfrm>
            <a:off x="0" y="10019289"/>
            <a:ext cx="18282618" cy="267477"/>
          </a:xfrm>
          <a:custGeom>
            <a:rect b="b" l="l" r="r" t="t"/>
            <a:pathLst>
              <a:path extrusionOk="0" h="284550" w="777157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sp>
        <p:nvSpPr>
          <p:cNvPr id="120" name="Google Shape;120;g21f7d355fdf_0_6"/>
          <p:cNvSpPr txBox="1"/>
          <p:nvPr/>
        </p:nvSpPr>
        <p:spPr>
          <a:xfrm>
            <a:off x="463800" y="2967975"/>
            <a:ext cx="12375600" cy="2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52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The cursor property specifies the mouse cursor to be displayed when pointing over an element.</a:t>
            </a:r>
            <a:endParaRPr sz="34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52"/>
              <a:buFont typeface="Arial"/>
              <a:buNone/>
            </a:pPr>
            <a:r>
              <a:t/>
            </a:r>
            <a:endParaRPr sz="3452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g21f7d355fdf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2530" y="4860425"/>
            <a:ext cx="54102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/>
          <p:nvPr/>
        </p:nvSpPr>
        <p:spPr>
          <a:xfrm>
            <a:off x="-46075" y="1287329"/>
            <a:ext cx="2972700" cy="8952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3615355" y="-5368"/>
            <a:ext cx="4672645" cy="448573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0"/>
          <p:cNvSpPr/>
          <p:nvPr/>
        </p:nvSpPr>
        <p:spPr>
          <a:xfrm>
            <a:off x="0" y="10019289"/>
            <a:ext cx="18288002" cy="267712"/>
          </a:xfrm>
          <a:custGeom>
            <a:rect b="b" l="l" r="r" t="t"/>
            <a:pathLst>
              <a:path extrusionOk="0" h="284550" w="777157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pic>
        <p:nvPicPr>
          <p:cNvPr id="129" name="Google Shape;129;p10"/>
          <p:cNvPicPr preferRelativeResize="0"/>
          <p:nvPr/>
        </p:nvPicPr>
        <p:blipFill rotWithShape="1">
          <a:blip r:embed="rId4">
            <a:alphaModFix/>
          </a:blip>
          <a:srcRect b="1639" l="0" r="28400" t="0"/>
          <a:stretch/>
        </p:blipFill>
        <p:spPr>
          <a:xfrm>
            <a:off x="16078067" y="8000917"/>
            <a:ext cx="2209934" cy="282346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0"/>
          <p:cNvSpPr txBox="1"/>
          <p:nvPr/>
        </p:nvSpPr>
        <p:spPr>
          <a:xfrm>
            <a:off x="1173024" y="4198963"/>
            <a:ext cx="154383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41"/>
              <a:buFont typeface="Arial"/>
              <a:buNone/>
            </a:pPr>
            <a:r>
              <a:rPr b="1" lang="en-US" sz="7041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Box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0"/>
          <p:cNvSpPr txBox="1"/>
          <p:nvPr/>
        </p:nvSpPr>
        <p:spPr>
          <a:xfrm>
            <a:off x="-3649484" y="1400885"/>
            <a:ext cx="99135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7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41"/>
              <a:buFont typeface="Arial"/>
              <a:buNone/>
            </a:pPr>
            <a:r>
              <a:rPr b="0" i="0" lang="en-US" sz="4341" u="none" cap="none" strike="noStrik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Next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336970" y="5685519"/>
            <a:ext cx="1912750" cy="19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