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Cz6C6AzDtul6QWEeGNE0MFi3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f76b5a1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1f76b5a16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f76b5a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1f76b5a16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76b5a1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1f76b5a16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76b5a1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1f76b5a16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e4b0140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1e4b0140f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9729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025" y="551025"/>
            <a:ext cx="9735976" cy="97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59724" y="5257025"/>
            <a:ext cx="142038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Box Model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1639" l="0" r="0" t="0"/>
          <a:stretch/>
        </p:blipFill>
        <p:spPr>
          <a:xfrm>
            <a:off x="14941112" y="1180059"/>
            <a:ext cx="2839407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787625"/>
            <a:ext cx="7162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170100" y="846750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Box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9" name="Google Shape;99;p3"/>
          <p:cNvSpPr txBox="1"/>
          <p:nvPr/>
        </p:nvSpPr>
        <p:spPr>
          <a:xfrm>
            <a:off x="463800" y="2967975"/>
            <a:ext cx="12375600" cy="8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In CSS, the term "box model" is used when talking about design and layout.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CSS box model is essentially a box that wraps around every HTML element. It consists of: margins, borders, padding, and the actual content. The image below illustrates the box model: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1f76b5a166_0_1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1f76b5a166_0_1"/>
          <p:cNvSpPr/>
          <p:nvPr/>
        </p:nvSpPr>
        <p:spPr>
          <a:xfrm>
            <a:off x="0" y="787625"/>
            <a:ext cx="7162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1f76b5a166_0_1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f76b5a166_0_1"/>
          <p:cNvSpPr txBox="1"/>
          <p:nvPr/>
        </p:nvSpPr>
        <p:spPr>
          <a:xfrm>
            <a:off x="170100" y="846750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Box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1f76b5a166_0_1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09" name="Google Shape;109;g21f76b5a1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800" y="2546874"/>
            <a:ext cx="12590419" cy="7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1f76b5a166_0_11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1f76b5a166_0_11"/>
          <p:cNvSpPr/>
          <p:nvPr/>
        </p:nvSpPr>
        <p:spPr>
          <a:xfrm>
            <a:off x="0" y="787625"/>
            <a:ext cx="7162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1f76b5a166_0_11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1f76b5a166_0_11"/>
          <p:cNvSpPr txBox="1"/>
          <p:nvPr/>
        </p:nvSpPr>
        <p:spPr>
          <a:xfrm>
            <a:off x="170100" y="846750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f76b5a166_0_11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19" name="Google Shape;119;g21f76b5a166_0_11"/>
          <p:cNvSpPr txBox="1"/>
          <p:nvPr/>
        </p:nvSpPr>
        <p:spPr>
          <a:xfrm>
            <a:off x="463800" y="2967975"/>
            <a:ext cx="17254500" cy="9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properties to consider when dealing with borders. To shorten the code, it is also possible to specify all the individual border properties in one property.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border property is a shorthand :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border-width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border-style (required)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border-color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g21f76b5a166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7175" y="5127000"/>
            <a:ext cx="5935051" cy="3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1f76b5a166_0_22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1f76b5a166_0_22"/>
          <p:cNvSpPr/>
          <p:nvPr/>
        </p:nvSpPr>
        <p:spPr>
          <a:xfrm>
            <a:off x="0" y="787625"/>
            <a:ext cx="7162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21f76b5a166_0_22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1f76b5a166_0_22"/>
          <p:cNvSpPr txBox="1"/>
          <p:nvPr/>
        </p:nvSpPr>
        <p:spPr>
          <a:xfrm>
            <a:off x="170100" y="846750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1f76b5a166_0_22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30" name="Google Shape;130;g21f76b5a166_0_22"/>
          <p:cNvSpPr txBox="1"/>
          <p:nvPr/>
        </p:nvSpPr>
        <p:spPr>
          <a:xfrm>
            <a:off x="463800" y="2967975"/>
            <a:ext cx="17254500" cy="7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CSS padding properties are used to generate space around an element's content, inside of any defined borders.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With CSS, you have full control over the padding. There are properties for setting the padding for each side of an element (top, right, bottom, and left).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21f76b5a166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150" y="6217950"/>
            <a:ext cx="7516500" cy="3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1f76b5a166_0_34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1f76b5a166_0_34"/>
          <p:cNvSpPr/>
          <p:nvPr/>
        </p:nvSpPr>
        <p:spPr>
          <a:xfrm>
            <a:off x="0" y="787625"/>
            <a:ext cx="71628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21f76b5a166_0_34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1f76b5a166_0_34"/>
          <p:cNvSpPr txBox="1"/>
          <p:nvPr/>
        </p:nvSpPr>
        <p:spPr>
          <a:xfrm>
            <a:off x="170100" y="846750"/>
            <a:ext cx="6781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Margins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1f76b5a166_0_34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41" name="Google Shape;141;g21f76b5a166_0_34"/>
          <p:cNvSpPr txBox="1"/>
          <p:nvPr/>
        </p:nvSpPr>
        <p:spPr>
          <a:xfrm>
            <a:off x="463800" y="2967975"/>
            <a:ext cx="17254500" cy="7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CSS margin properties are used to create space around elements, outside of any defined borders.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With CSS, you have full control over the margins. There are properties for setting the margin for each side of an element (top, right, bottom, and left).</a:t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b="0" i="0" sz="3452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g21f76b5a166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100" y="6167325"/>
            <a:ext cx="7255475" cy="30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1e4b0140f6_0_3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1e4b0140f6_0_3"/>
          <p:cNvSpPr/>
          <p:nvPr/>
        </p:nvSpPr>
        <p:spPr>
          <a:xfrm>
            <a:off x="1980600" y="3951025"/>
            <a:ext cx="131427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1e4b0140f6_0_3"/>
          <p:cNvPicPr preferRelativeResize="0"/>
          <p:nvPr/>
        </p:nvPicPr>
        <p:blipFill rotWithShape="1">
          <a:blip r:embed="rId4">
            <a:alphaModFix/>
          </a:blip>
          <a:srcRect b="1641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1e4b0140f6_0_3"/>
          <p:cNvSpPr txBox="1"/>
          <p:nvPr/>
        </p:nvSpPr>
        <p:spPr>
          <a:xfrm>
            <a:off x="2964425" y="4012075"/>
            <a:ext cx="12558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Height and 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1e4b0140f6_0_3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/>
        </p:nvSpPr>
        <p:spPr>
          <a:xfrm>
            <a:off x="1130824" y="4263438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6970" y="56855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