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10287000" cx="18288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serrat ExtraBold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3FnjHQYps3PrvmF3kof94bJ0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82672A-0B1B-47AB-9CEF-39CE8BC08B93}">
  <a:tblStyle styleId="{B682672A-0B1B-47AB-9CEF-39CE8BC08B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ontserratExtraBold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regular.fntdata"/><Relationship Id="rId15" Type="http://customschemas.google.com/relationships/presentationmetadata" Target="metadata"/><Relationship Id="rId14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9c03bc7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1f9c03bc7a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9c03bc7a9_0_1"/>
          <p:cNvSpPr/>
          <p:nvPr/>
        </p:nvSpPr>
        <p:spPr>
          <a:xfrm>
            <a:off x="0" y="7131746"/>
            <a:ext cx="6620100" cy="10233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f9c03bc7a9_0_1"/>
          <p:cNvSpPr txBox="1"/>
          <p:nvPr/>
        </p:nvSpPr>
        <p:spPr>
          <a:xfrm>
            <a:off x="459729" y="7325047"/>
            <a:ext cx="594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2"/>
              <a:buFont typeface="Arial"/>
              <a:buNone/>
            </a:pPr>
            <a:r>
              <a:rPr b="0" i="0" lang="en-US" sz="4662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By: Dalia Ihab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f9c03bc7a9_0_1"/>
          <p:cNvSpPr/>
          <p:nvPr/>
        </p:nvSpPr>
        <p:spPr>
          <a:xfrm>
            <a:off x="0" y="-867"/>
            <a:ext cx="18282618" cy="450393"/>
          </a:xfrm>
          <a:custGeom>
            <a:rect b="b" l="l" r="r" t="t"/>
            <a:pathLst>
              <a:path extrusionOk="0" h="191453" w="7771570">
                <a:moveTo>
                  <a:pt x="0" y="0"/>
                </a:moveTo>
                <a:lnTo>
                  <a:pt x="7771570" y="0"/>
                </a:lnTo>
                <a:lnTo>
                  <a:pt x="7771570" y="191453"/>
                </a:lnTo>
                <a:lnTo>
                  <a:pt x="0" y="191453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pic>
        <p:nvPicPr>
          <p:cNvPr id="87" name="Google Shape;87;g1f9c03bc7a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2025" y="551025"/>
            <a:ext cx="9735976" cy="9735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f9c03bc7a9_0_1"/>
          <p:cNvSpPr txBox="1"/>
          <p:nvPr/>
        </p:nvSpPr>
        <p:spPr>
          <a:xfrm>
            <a:off x="459724" y="5257025"/>
            <a:ext cx="142038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72"/>
              <a:buFont typeface="Arial"/>
              <a:buNone/>
            </a:pPr>
            <a:r>
              <a:rPr b="1" lang="en-US" sz="7200">
                <a:solidFill>
                  <a:srgbClr val="17161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Units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1f9c03bc7a9_0_1"/>
          <p:cNvPicPr preferRelativeResize="0"/>
          <p:nvPr/>
        </p:nvPicPr>
        <p:blipFill rotWithShape="1">
          <a:blip r:embed="rId4">
            <a:alphaModFix/>
          </a:blip>
          <a:srcRect b="1642" l="0" r="0" t="0"/>
          <a:stretch/>
        </p:blipFill>
        <p:spPr>
          <a:xfrm>
            <a:off x="14941112" y="1180059"/>
            <a:ext cx="2839408" cy="259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787633"/>
            <a:ext cx="10090300" cy="1431967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1639" l="57875" r="0" t="0"/>
          <a:stretch/>
        </p:blipFill>
        <p:spPr>
          <a:xfrm>
            <a:off x="0" y="206060"/>
            <a:ext cx="1193255" cy="2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0" y="10019289"/>
            <a:ext cx="18288002" cy="267712"/>
          </a:xfrm>
          <a:custGeom>
            <a:rect b="b" l="l" r="r" t="t"/>
            <a:pathLst>
              <a:path extrusionOk="0" h="284550" w="7771570">
                <a:moveTo>
                  <a:pt x="0" y="0"/>
                </a:moveTo>
                <a:lnTo>
                  <a:pt x="7771570" y="0"/>
                </a:lnTo>
                <a:lnTo>
                  <a:pt x="7771570" y="284550"/>
                </a:lnTo>
                <a:lnTo>
                  <a:pt x="0" y="284550"/>
                </a:lnTo>
                <a:close/>
              </a:path>
            </a:pathLst>
          </a:custGeom>
          <a:solidFill>
            <a:srgbClr val="1A1AE8"/>
          </a:solid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314300" y="1119463"/>
            <a:ext cx="10700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1"/>
              <a:buFont typeface="Arial"/>
              <a:buNone/>
            </a:pPr>
            <a:r>
              <a:rPr b="1" lang="en-US" sz="4991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CSS Units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758925" y="29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{B682672A-0B1B-47AB-9CEF-39CE8BC08B93}</a:tableStyleId>
              </a:tblPr>
              <a:tblGrid>
                <a:gridCol w="8385075"/>
                <a:gridCol w="8385075"/>
              </a:tblGrid>
              <a:tr h="105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Relative to the font-size of the element (2em means 2 times the size of the current font)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105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</a:t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Relative to font-size of the root element	</a:t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E7E9EB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E7E9EB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5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vw</a:t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Relative to 1% of the width of the viewport*</a:t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E7E9EB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9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vh</a:t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Relative to 1% of the height of the viewport*</a:t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E7E9EB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9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Relative to the parent element</a:t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62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px</a:t>
                      </a:r>
                      <a:endParaRPr sz="20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 (1px = 1/96th of 1in) </a:t>
                      </a:r>
                      <a:endParaRPr sz="2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