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regular r:id="rId12"/>
      <p:bold r:id="rId13"/>
      <p:italic r:id="rId14"/>
      <p:boldItalic r:id="rId15"/>
    </p:embeddedFont>
    <p:embeddedFont>
      <p:font typeface="Montserrat ExtraBold"/>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ilqajIZZ7kiD+Zq6vi+O/g3k7N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MontserratExtraBold-boldItalic.fntdata"/><Relationship Id="rId16"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ssolid.com/css-position.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f867d029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1f867d029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7a849881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27a84988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f76b5a16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https://www.csssolid.com/css-position.html</a:t>
            </a:r>
            <a:endParaRPr/>
          </a:p>
        </p:txBody>
      </p:sp>
      <p:sp>
        <p:nvSpPr>
          <p:cNvPr id="122" name="Google Shape;122;g21f76b5a16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7131746"/>
            <a:ext cx="6620059" cy="1023229"/>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459729" y="7325047"/>
            <a:ext cx="5941200" cy="717600"/>
          </a:xfrm>
          <a:prstGeom prst="rect">
            <a:avLst/>
          </a:prstGeom>
          <a:noFill/>
          <a:ln>
            <a:noFill/>
          </a:ln>
        </p:spPr>
        <p:txBody>
          <a:bodyPr anchorCtr="0" anchor="t" bIns="0" lIns="0" spcFirstLastPara="1" rIns="0" wrap="square" tIns="0">
            <a:spAutoFit/>
          </a:bodyPr>
          <a:lstStyle/>
          <a:p>
            <a:pPr indent="0" lvl="0" marL="0" marR="0" rtl="0" algn="l">
              <a:lnSpc>
                <a:spcPct val="107014"/>
              </a:lnSpc>
              <a:spcBef>
                <a:spcPts val="0"/>
              </a:spcBef>
              <a:spcAft>
                <a:spcPts val="0"/>
              </a:spcAft>
              <a:buClr>
                <a:srgbClr val="000000"/>
              </a:buClr>
              <a:buSzPts val="4662"/>
              <a:buFont typeface="Arial"/>
              <a:buNone/>
            </a:pPr>
            <a:r>
              <a:rPr b="0" i="0" lang="en-US" sz="4662" u="none" cap="none" strike="noStrike">
                <a:solidFill>
                  <a:srgbClr val="17161C"/>
                </a:solidFill>
                <a:latin typeface="Montserrat"/>
                <a:ea typeface="Montserrat"/>
                <a:cs typeface="Montserrat"/>
                <a:sym typeface="Montserrat"/>
              </a:rPr>
              <a:t>By: Dalia Ihab</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0" y="-867"/>
            <a:ext cx="18288002" cy="450526"/>
          </a:xfrm>
          <a:custGeom>
            <a:rect b="b" l="l" r="r" t="t"/>
            <a:pathLst>
              <a:path extrusionOk="0" h="191453" w="7771570">
                <a:moveTo>
                  <a:pt x="0" y="0"/>
                </a:moveTo>
                <a:lnTo>
                  <a:pt x="7771570" y="0"/>
                </a:lnTo>
                <a:lnTo>
                  <a:pt x="7771570" y="191453"/>
                </a:lnTo>
                <a:lnTo>
                  <a:pt x="0" y="191453"/>
                </a:lnTo>
                <a:close/>
              </a:path>
            </a:pathLst>
          </a:custGeom>
          <a:solidFill>
            <a:srgbClr val="1A1AE8"/>
          </a:solidFill>
          <a:ln>
            <a:noFill/>
          </a:ln>
        </p:spPr>
      </p:sp>
      <p:pic>
        <p:nvPicPr>
          <p:cNvPr id="87" name="Google Shape;87;p1"/>
          <p:cNvPicPr preferRelativeResize="0"/>
          <p:nvPr/>
        </p:nvPicPr>
        <p:blipFill rotWithShape="1">
          <a:blip r:embed="rId3">
            <a:alphaModFix/>
          </a:blip>
          <a:srcRect b="0" l="0" r="0" t="0"/>
          <a:stretch/>
        </p:blipFill>
        <p:spPr>
          <a:xfrm>
            <a:off x="8552025" y="551025"/>
            <a:ext cx="9735976" cy="9735976"/>
          </a:xfrm>
          <a:prstGeom prst="rect">
            <a:avLst/>
          </a:prstGeom>
          <a:noFill/>
          <a:ln>
            <a:noFill/>
          </a:ln>
        </p:spPr>
      </p:pic>
      <p:sp>
        <p:nvSpPr>
          <p:cNvPr id="88" name="Google Shape;88;p1"/>
          <p:cNvSpPr txBox="1"/>
          <p:nvPr/>
        </p:nvSpPr>
        <p:spPr>
          <a:xfrm>
            <a:off x="459724" y="5257025"/>
            <a:ext cx="14203800" cy="1097100"/>
          </a:xfrm>
          <a:prstGeom prst="rect">
            <a:avLst/>
          </a:prstGeom>
          <a:noFill/>
          <a:ln>
            <a:noFill/>
          </a:ln>
        </p:spPr>
        <p:txBody>
          <a:bodyPr anchorCtr="0" anchor="t" bIns="0" lIns="0" spcFirstLastPara="1" rIns="0" wrap="square" tIns="0">
            <a:spAutoFit/>
          </a:bodyPr>
          <a:lstStyle/>
          <a:p>
            <a:pPr indent="0" lvl="0" marL="0" marR="0" rtl="0" algn="l">
              <a:lnSpc>
                <a:spcPct val="98998"/>
              </a:lnSpc>
              <a:spcBef>
                <a:spcPts val="0"/>
              </a:spcBef>
              <a:spcAft>
                <a:spcPts val="0"/>
              </a:spcAft>
              <a:buClr>
                <a:srgbClr val="000000"/>
              </a:buClr>
              <a:buSzPts val="15072"/>
              <a:buFont typeface="Arial"/>
              <a:buNone/>
            </a:pPr>
            <a:r>
              <a:rPr b="1" lang="en-US" sz="7200">
                <a:solidFill>
                  <a:srgbClr val="17161C"/>
                </a:solidFill>
                <a:latin typeface="Montserrat ExtraBold"/>
                <a:ea typeface="Montserrat ExtraBold"/>
                <a:cs typeface="Montserrat ExtraBold"/>
                <a:sym typeface="Montserrat ExtraBold"/>
              </a:rPr>
              <a:t>Display</a:t>
            </a:r>
            <a:endParaRPr b="0" i="0" sz="7200" u="none" cap="none" strike="noStrike">
              <a:solidFill>
                <a:srgbClr val="000000"/>
              </a:solidFill>
              <a:latin typeface="Arial"/>
              <a:ea typeface="Arial"/>
              <a:cs typeface="Arial"/>
              <a:sym typeface="Arial"/>
            </a:endParaRPr>
          </a:p>
        </p:txBody>
      </p:sp>
      <p:pic>
        <p:nvPicPr>
          <p:cNvPr id="89" name="Google Shape;89;p1"/>
          <p:cNvPicPr preferRelativeResize="0"/>
          <p:nvPr/>
        </p:nvPicPr>
        <p:blipFill rotWithShape="1">
          <a:blip r:embed="rId4">
            <a:alphaModFix/>
          </a:blip>
          <a:srcRect b="1639" l="0" r="0" t="0"/>
          <a:stretch/>
        </p:blipFill>
        <p:spPr>
          <a:xfrm>
            <a:off x="14941112" y="1180059"/>
            <a:ext cx="2839407" cy="2597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3"/>
          <p:cNvPicPr preferRelativeResize="0"/>
          <p:nvPr/>
        </p:nvPicPr>
        <p:blipFill rotWithShape="1">
          <a:blip r:embed="rId3">
            <a:alphaModFix amt="2000"/>
          </a:blip>
          <a:srcRect b="49030" l="0" r="0" t="23568"/>
          <a:stretch/>
        </p:blipFill>
        <p:spPr>
          <a:xfrm rot="5400000">
            <a:off x="-3610493" y="3194060"/>
            <a:ext cx="9946465" cy="2725481"/>
          </a:xfrm>
          <a:prstGeom prst="rect">
            <a:avLst/>
          </a:prstGeom>
          <a:noFill/>
          <a:ln>
            <a:noFill/>
          </a:ln>
        </p:spPr>
      </p:pic>
      <p:sp>
        <p:nvSpPr>
          <p:cNvPr id="95" name="Google Shape;95;p3"/>
          <p:cNvSpPr/>
          <p:nvPr/>
        </p:nvSpPr>
        <p:spPr>
          <a:xfrm>
            <a:off x="0" y="787625"/>
            <a:ext cx="56961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3"/>
          <p:cNvPicPr preferRelativeResize="0"/>
          <p:nvPr/>
        </p:nvPicPr>
        <p:blipFill rotWithShape="1">
          <a:blip r:embed="rId4">
            <a:alphaModFix/>
          </a:blip>
          <a:srcRect b="1639" l="57875" r="0" t="0"/>
          <a:stretch/>
        </p:blipFill>
        <p:spPr>
          <a:xfrm>
            <a:off x="0" y="206060"/>
            <a:ext cx="1193255" cy="2591200"/>
          </a:xfrm>
          <a:prstGeom prst="rect">
            <a:avLst/>
          </a:prstGeom>
          <a:noFill/>
          <a:ln>
            <a:noFill/>
          </a:ln>
        </p:spPr>
      </p:pic>
      <p:sp>
        <p:nvSpPr>
          <p:cNvPr id="97" name="Google Shape;97;p3"/>
          <p:cNvSpPr txBox="1"/>
          <p:nvPr/>
        </p:nvSpPr>
        <p:spPr>
          <a:xfrm>
            <a:off x="170100" y="846750"/>
            <a:ext cx="67818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Display</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0" y="10019289"/>
            <a:ext cx="18288002" cy="267712"/>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99" name="Google Shape;99;p3"/>
          <p:cNvSpPr txBox="1"/>
          <p:nvPr/>
        </p:nvSpPr>
        <p:spPr>
          <a:xfrm>
            <a:off x="463800" y="2967975"/>
            <a:ext cx="12375600" cy="6907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US" sz="3452">
                <a:solidFill>
                  <a:srgbClr val="17161C"/>
                </a:solidFill>
                <a:latin typeface="Montserrat"/>
                <a:ea typeface="Montserrat"/>
                <a:cs typeface="Montserrat"/>
                <a:sym typeface="Montserrat"/>
              </a:rPr>
              <a:t>The Display property in CSS defines how the components(div, hyperlink, heading, etc) are going to be placed on the web page. As the name suggests, this property is used to define the display of the different parts of a web page. </a:t>
            </a:r>
            <a:endParaRPr b="0" i="0" sz="3452" u="none" cap="none" strike="noStrike">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b="0" i="0" sz="3452" u="none" cap="none" strike="noStrike">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b="0" i="0" sz="3452" u="none" cap="none" strike="noStrike">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b="0" i="0" sz="3452" u="none" cap="none" strike="noStrike">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3452"/>
              <a:buFont typeface="Arial"/>
              <a:buNone/>
            </a:pPr>
            <a:r>
              <a:t/>
            </a:r>
            <a:endParaRPr b="0" i="0" sz="3452" u="none" cap="none" strike="noStrike">
              <a:solidFill>
                <a:srgbClr val="17161C"/>
              </a:solidFill>
              <a:latin typeface="Montserrat"/>
              <a:ea typeface="Montserrat"/>
              <a:cs typeface="Montserrat"/>
              <a:sym typeface="Montserrat"/>
            </a:endParaRPr>
          </a:p>
        </p:txBody>
      </p:sp>
      <p:pic>
        <p:nvPicPr>
          <p:cNvPr id="100" name="Google Shape;100;p3"/>
          <p:cNvPicPr preferRelativeResize="0"/>
          <p:nvPr/>
        </p:nvPicPr>
        <p:blipFill>
          <a:blip r:embed="rId5">
            <a:alphaModFix/>
          </a:blip>
          <a:stretch>
            <a:fillRect/>
          </a:stretch>
        </p:blipFill>
        <p:spPr>
          <a:xfrm>
            <a:off x="11460250" y="6075524"/>
            <a:ext cx="5813700" cy="345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1f867d029d_0_4"/>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06" name="Google Shape;106;g21f867d029d_0_4"/>
          <p:cNvSpPr/>
          <p:nvPr/>
        </p:nvSpPr>
        <p:spPr>
          <a:xfrm>
            <a:off x="2548725" y="4132800"/>
            <a:ext cx="117765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g21f867d029d_0_4"/>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08" name="Google Shape;108;g21f867d029d_0_4"/>
          <p:cNvSpPr txBox="1"/>
          <p:nvPr/>
        </p:nvSpPr>
        <p:spPr>
          <a:xfrm>
            <a:off x="3271575" y="4193850"/>
            <a:ext cx="10255200" cy="1309800"/>
          </a:xfrm>
          <a:prstGeom prst="rect">
            <a:avLst/>
          </a:prstGeom>
          <a:noFill/>
          <a:ln>
            <a:noFill/>
          </a:ln>
        </p:spPr>
        <p:txBody>
          <a:bodyPr anchorCtr="0" anchor="t" bIns="0" lIns="0" spcFirstLastPara="1" rIns="0" wrap="square" tIns="0">
            <a:spAutoFit/>
          </a:bodyPr>
          <a:lstStyle/>
          <a:p>
            <a:pPr indent="0" lvl="0" marL="0" marR="0" rtl="0" algn="ctr">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visibility: hidden;</a:t>
            </a:r>
            <a:endParaRPr b="0" i="0" sz="1400" u="none" cap="none" strike="noStrike">
              <a:solidFill>
                <a:srgbClr val="000000"/>
              </a:solidFill>
              <a:latin typeface="Arial"/>
              <a:ea typeface="Arial"/>
              <a:cs typeface="Arial"/>
              <a:sym typeface="Arial"/>
            </a:endParaRPr>
          </a:p>
        </p:txBody>
      </p:sp>
      <p:sp>
        <p:nvSpPr>
          <p:cNvPr id="109" name="Google Shape;109;g21f867d029d_0_4"/>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7a849881f_0_0"/>
          <p:cNvSpPr/>
          <p:nvPr/>
        </p:nvSpPr>
        <p:spPr>
          <a:xfrm>
            <a:off x="0" y="7131746"/>
            <a:ext cx="6620100" cy="10233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27a849881f_0_0"/>
          <p:cNvSpPr txBox="1"/>
          <p:nvPr/>
        </p:nvSpPr>
        <p:spPr>
          <a:xfrm>
            <a:off x="459729" y="7325047"/>
            <a:ext cx="5941200" cy="717600"/>
          </a:xfrm>
          <a:prstGeom prst="rect">
            <a:avLst/>
          </a:prstGeom>
          <a:noFill/>
          <a:ln>
            <a:noFill/>
          </a:ln>
        </p:spPr>
        <p:txBody>
          <a:bodyPr anchorCtr="0" anchor="t" bIns="0" lIns="0" spcFirstLastPara="1" rIns="0" wrap="square" tIns="0">
            <a:spAutoFit/>
          </a:bodyPr>
          <a:lstStyle/>
          <a:p>
            <a:pPr indent="0" lvl="0" marL="0" marR="0" rtl="0" algn="l">
              <a:lnSpc>
                <a:spcPct val="107014"/>
              </a:lnSpc>
              <a:spcBef>
                <a:spcPts val="0"/>
              </a:spcBef>
              <a:spcAft>
                <a:spcPts val="0"/>
              </a:spcAft>
              <a:buClr>
                <a:srgbClr val="000000"/>
              </a:buClr>
              <a:buSzPts val="4662"/>
              <a:buFont typeface="Arial"/>
              <a:buNone/>
            </a:pPr>
            <a:r>
              <a:rPr b="0" i="0" lang="en-US" sz="4662" u="none" cap="none" strike="noStrike">
                <a:solidFill>
                  <a:srgbClr val="17161C"/>
                </a:solidFill>
                <a:latin typeface="Montserrat"/>
                <a:ea typeface="Montserrat"/>
                <a:cs typeface="Montserrat"/>
                <a:sym typeface="Montserrat"/>
              </a:rPr>
              <a:t>By: Dalia Ihab</a:t>
            </a:r>
            <a:endParaRPr b="0" i="0" sz="1400" u="none" cap="none" strike="noStrike">
              <a:solidFill>
                <a:srgbClr val="000000"/>
              </a:solidFill>
              <a:latin typeface="Arial"/>
              <a:ea typeface="Arial"/>
              <a:cs typeface="Arial"/>
              <a:sym typeface="Arial"/>
            </a:endParaRPr>
          </a:p>
        </p:txBody>
      </p:sp>
      <p:sp>
        <p:nvSpPr>
          <p:cNvPr id="116" name="Google Shape;116;g227a849881f_0_0"/>
          <p:cNvSpPr/>
          <p:nvPr/>
        </p:nvSpPr>
        <p:spPr>
          <a:xfrm>
            <a:off x="0" y="-867"/>
            <a:ext cx="18282618" cy="450393"/>
          </a:xfrm>
          <a:custGeom>
            <a:rect b="b" l="l" r="r" t="t"/>
            <a:pathLst>
              <a:path extrusionOk="0" h="191453" w="7771570">
                <a:moveTo>
                  <a:pt x="0" y="0"/>
                </a:moveTo>
                <a:lnTo>
                  <a:pt x="7771570" y="0"/>
                </a:lnTo>
                <a:lnTo>
                  <a:pt x="7771570" y="191453"/>
                </a:lnTo>
                <a:lnTo>
                  <a:pt x="0" y="191453"/>
                </a:lnTo>
                <a:close/>
              </a:path>
            </a:pathLst>
          </a:custGeom>
          <a:solidFill>
            <a:srgbClr val="1A1AE8"/>
          </a:solidFill>
          <a:ln>
            <a:noFill/>
          </a:ln>
        </p:spPr>
      </p:sp>
      <p:pic>
        <p:nvPicPr>
          <p:cNvPr id="117" name="Google Shape;117;g227a849881f_0_0"/>
          <p:cNvPicPr preferRelativeResize="0"/>
          <p:nvPr/>
        </p:nvPicPr>
        <p:blipFill rotWithShape="1">
          <a:blip r:embed="rId3">
            <a:alphaModFix/>
          </a:blip>
          <a:srcRect b="0" l="0" r="0" t="0"/>
          <a:stretch/>
        </p:blipFill>
        <p:spPr>
          <a:xfrm>
            <a:off x="8552025" y="551025"/>
            <a:ext cx="9735976" cy="9735976"/>
          </a:xfrm>
          <a:prstGeom prst="rect">
            <a:avLst/>
          </a:prstGeom>
          <a:noFill/>
          <a:ln>
            <a:noFill/>
          </a:ln>
        </p:spPr>
      </p:pic>
      <p:sp>
        <p:nvSpPr>
          <p:cNvPr id="118" name="Google Shape;118;g227a849881f_0_0"/>
          <p:cNvSpPr txBox="1"/>
          <p:nvPr/>
        </p:nvSpPr>
        <p:spPr>
          <a:xfrm>
            <a:off x="459724" y="5257025"/>
            <a:ext cx="14203800" cy="1097100"/>
          </a:xfrm>
          <a:prstGeom prst="rect">
            <a:avLst/>
          </a:prstGeom>
          <a:noFill/>
          <a:ln>
            <a:noFill/>
          </a:ln>
        </p:spPr>
        <p:txBody>
          <a:bodyPr anchorCtr="0" anchor="t" bIns="0" lIns="0" spcFirstLastPara="1" rIns="0" wrap="square" tIns="0">
            <a:spAutoFit/>
          </a:bodyPr>
          <a:lstStyle/>
          <a:p>
            <a:pPr indent="0" lvl="0" marL="0" marR="0" rtl="0" algn="l">
              <a:lnSpc>
                <a:spcPct val="98998"/>
              </a:lnSpc>
              <a:spcBef>
                <a:spcPts val="0"/>
              </a:spcBef>
              <a:spcAft>
                <a:spcPts val="0"/>
              </a:spcAft>
              <a:buClr>
                <a:srgbClr val="000000"/>
              </a:buClr>
              <a:buSzPts val="15072"/>
              <a:buFont typeface="Arial"/>
              <a:buNone/>
            </a:pPr>
            <a:r>
              <a:rPr b="1" lang="en-US" sz="7200">
                <a:solidFill>
                  <a:srgbClr val="17161C"/>
                </a:solidFill>
                <a:latin typeface="Montserrat ExtraBold"/>
                <a:ea typeface="Montserrat ExtraBold"/>
                <a:cs typeface="Montserrat ExtraBold"/>
                <a:sym typeface="Montserrat ExtraBold"/>
              </a:rPr>
              <a:t>Positioning</a:t>
            </a:r>
            <a:r>
              <a:rPr b="1" lang="en-US" sz="7200">
                <a:solidFill>
                  <a:srgbClr val="17161C"/>
                </a:solidFill>
                <a:latin typeface="Montserrat ExtraBold"/>
                <a:ea typeface="Montserrat ExtraBold"/>
                <a:cs typeface="Montserrat ExtraBold"/>
                <a:sym typeface="Montserrat ExtraBold"/>
              </a:rPr>
              <a:t> </a:t>
            </a:r>
            <a:endParaRPr b="0" i="0" sz="7200" u="none" cap="none" strike="noStrike">
              <a:solidFill>
                <a:srgbClr val="000000"/>
              </a:solidFill>
              <a:latin typeface="Arial"/>
              <a:ea typeface="Arial"/>
              <a:cs typeface="Arial"/>
              <a:sym typeface="Arial"/>
            </a:endParaRPr>
          </a:p>
        </p:txBody>
      </p:sp>
      <p:pic>
        <p:nvPicPr>
          <p:cNvPr id="119" name="Google Shape;119;g227a849881f_0_0"/>
          <p:cNvPicPr preferRelativeResize="0"/>
          <p:nvPr/>
        </p:nvPicPr>
        <p:blipFill rotWithShape="1">
          <a:blip r:embed="rId4">
            <a:alphaModFix/>
          </a:blip>
          <a:srcRect b="1642" l="0" r="0" t="0"/>
          <a:stretch/>
        </p:blipFill>
        <p:spPr>
          <a:xfrm>
            <a:off x="14941112" y="1180059"/>
            <a:ext cx="2839408" cy="25973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21f76b5a166_0_11"/>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25" name="Google Shape;125;g21f76b5a166_0_11"/>
          <p:cNvSpPr/>
          <p:nvPr/>
        </p:nvSpPr>
        <p:spPr>
          <a:xfrm>
            <a:off x="0" y="787625"/>
            <a:ext cx="71628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g21f76b5a166_0_11"/>
          <p:cNvPicPr preferRelativeResize="0"/>
          <p:nvPr/>
        </p:nvPicPr>
        <p:blipFill rotWithShape="1">
          <a:blip r:embed="rId4">
            <a:alphaModFix/>
          </a:blip>
          <a:srcRect b="1641" l="57875" r="0" t="0"/>
          <a:stretch/>
        </p:blipFill>
        <p:spPr>
          <a:xfrm>
            <a:off x="0" y="206060"/>
            <a:ext cx="1193255" cy="2591201"/>
          </a:xfrm>
          <a:prstGeom prst="rect">
            <a:avLst/>
          </a:prstGeom>
          <a:noFill/>
          <a:ln>
            <a:noFill/>
          </a:ln>
        </p:spPr>
      </p:pic>
      <p:sp>
        <p:nvSpPr>
          <p:cNvPr id="127" name="Google Shape;127;g21f76b5a166_0_11"/>
          <p:cNvSpPr txBox="1"/>
          <p:nvPr/>
        </p:nvSpPr>
        <p:spPr>
          <a:xfrm>
            <a:off x="170100" y="846750"/>
            <a:ext cx="67818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Positioning</a:t>
            </a:r>
            <a:endParaRPr b="0" i="0" sz="1400" u="none" cap="none" strike="noStrike">
              <a:solidFill>
                <a:srgbClr val="000000"/>
              </a:solidFill>
              <a:latin typeface="Arial"/>
              <a:ea typeface="Arial"/>
              <a:cs typeface="Arial"/>
              <a:sym typeface="Arial"/>
            </a:endParaRPr>
          </a:p>
        </p:txBody>
      </p:sp>
      <p:sp>
        <p:nvSpPr>
          <p:cNvPr id="128" name="Google Shape;128;g21f76b5a166_0_11"/>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29" name="Google Shape;129;g21f76b5a166_0_11"/>
          <p:cNvPicPr preferRelativeResize="0"/>
          <p:nvPr/>
        </p:nvPicPr>
        <p:blipFill>
          <a:blip r:embed="rId5">
            <a:alphaModFix/>
          </a:blip>
          <a:stretch>
            <a:fillRect/>
          </a:stretch>
        </p:blipFill>
        <p:spPr>
          <a:xfrm>
            <a:off x="4351850" y="2725100"/>
            <a:ext cx="9067324" cy="592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p:nvPr/>
        </p:nvSpPr>
        <p:spPr>
          <a:xfrm>
            <a:off x="-46075" y="1287329"/>
            <a:ext cx="2972700" cy="8952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0"/>
          <p:cNvPicPr preferRelativeResize="0"/>
          <p:nvPr/>
        </p:nvPicPr>
        <p:blipFill rotWithShape="1">
          <a:blip r:embed="rId3">
            <a:alphaModFix/>
          </a:blip>
          <a:srcRect b="0" l="0" r="0" t="0"/>
          <a:stretch/>
        </p:blipFill>
        <p:spPr>
          <a:xfrm flipH="1" rot="10800000">
            <a:off x="13615355" y="-5368"/>
            <a:ext cx="4672645" cy="4485739"/>
          </a:xfrm>
          <a:prstGeom prst="rect">
            <a:avLst/>
          </a:prstGeom>
          <a:noFill/>
          <a:ln>
            <a:noFill/>
          </a:ln>
        </p:spPr>
      </p:pic>
      <p:sp>
        <p:nvSpPr>
          <p:cNvPr id="136" name="Google Shape;136;p10"/>
          <p:cNvSpPr/>
          <p:nvPr/>
        </p:nvSpPr>
        <p:spPr>
          <a:xfrm>
            <a:off x="0" y="10019289"/>
            <a:ext cx="18288002" cy="267712"/>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37" name="Google Shape;137;p10"/>
          <p:cNvPicPr preferRelativeResize="0"/>
          <p:nvPr/>
        </p:nvPicPr>
        <p:blipFill rotWithShape="1">
          <a:blip r:embed="rId4">
            <a:alphaModFix/>
          </a:blip>
          <a:srcRect b="1639" l="0" r="28400" t="0"/>
          <a:stretch/>
        </p:blipFill>
        <p:spPr>
          <a:xfrm>
            <a:off x="16078067" y="8000917"/>
            <a:ext cx="2209934" cy="2823460"/>
          </a:xfrm>
          <a:prstGeom prst="rect">
            <a:avLst/>
          </a:prstGeom>
          <a:noFill/>
          <a:ln>
            <a:noFill/>
          </a:ln>
        </p:spPr>
      </p:pic>
      <p:sp>
        <p:nvSpPr>
          <p:cNvPr id="138" name="Google Shape;138;p10"/>
          <p:cNvSpPr txBox="1"/>
          <p:nvPr/>
        </p:nvSpPr>
        <p:spPr>
          <a:xfrm>
            <a:off x="1251099" y="4133038"/>
            <a:ext cx="15438300" cy="1083900"/>
          </a:xfrm>
          <a:prstGeom prst="rect">
            <a:avLst/>
          </a:prstGeom>
          <a:noFill/>
          <a:ln>
            <a:noFill/>
          </a:ln>
        </p:spPr>
        <p:txBody>
          <a:bodyPr anchorCtr="0" anchor="t" bIns="0" lIns="0" spcFirstLastPara="1" rIns="0" wrap="square" tIns="0">
            <a:spAutoFit/>
          </a:bodyPr>
          <a:lstStyle/>
          <a:p>
            <a:pPr indent="0" lvl="0" marL="0" marR="0" rtl="0" algn="ctr">
              <a:lnSpc>
                <a:spcPct val="107001"/>
              </a:lnSpc>
              <a:spcBef>
                <a:spcPts val="0"/>
              </a:spcBef>
              <a:spcAft>
                <a:spcPts val="0"/>
              </a:spcAft>
              <a:buClr>
                <a:srgbClr val="000000"/>
              </a:buClr>
              <a:buSzPts val="7041"/>
              <a:buFont typeface="Arial"/>
              <a:buNone/>
            </a:pPr>
            <a:r>
              <a:rPr b="1" lang="en-US" sz="7041">
                <a:solidFill>
                  <a:srgbClr val="17161C"/>
                </a:solidFill>
                <a:latin typeface="Montserrat"/>
                <a:ea typeface="Montserrat"/>
                <a:cs typeface="Montserrat"/>
                <a:sym typeface="Montserrat"/>
              </a:rPr>
              <a:t>CSS Floats</a:t>
            </a:r>
            <a:endParaRPr b="0" i="0" sz="1400" u="none" cap="none" strike="noStrike">
              <a:solidFill>
                <a:srgbClr val="000000"/>
              </a:solidFill>
              <a:latin typeface="Arial"/>
              <a:ea typeface="Arial"/>
              <a:cs typeface="Arial"/>
              <a:sym typeface="Arial"/>
            </a:endParaRPr>
          </a:p>
        </p:txBody>
      </p:sp>
      <p:sp>
        <p:nvSpPr>
          <p:cNvPr id="139" name="Google Shape;139;p10"/>
          <p:cNvSpPr txBox="1"/>
          <p:nvPr/>
        </p:nvSpPr>
        <p:spPr>
          <a:xfrm>
            <a:off x="-3649484" y="1400885"/>
            <a:ext cx="9913500" cy="668100"/>
          </a:xfrm>
          <a:prstGeom prst="rect">
            <a:avLst/>
          </a:prstGeom>
          <a:noFill/>
          <a:ln>
            <a:noFill/>
          </a:ln>
        </p:spPr>
        <p:txBody>
          <a:bodyPr anchorCtr="0" anchor="t" bIns="0" lIns="0" spcFirstLastPara="1" rIns="0" wrap="square" tIns="0">
            <a:spAutoFit/>
          </a:bodyPr>
          <a:lstStyle/>
          <a:p>
            <a:pPr indent="0" lvl="0" marL="0" marR="0" rtl="0" algn="ctr">
              <a:lnSpc>
                <a:spcPct val="107001"/>
              </a:lnSpc>
              <a:spcBef>
                <a:spcPts val="0"/>
              </a:spcBef>
              <a:spcAft>
                <a:spcPts val="0"/>
              </a:spcAft>
              <a:buClr>
                <a:srgbClr val="000000"/>
              </a:buClr>
              <a:buSzPts val="4341"/>
              <a:buFont typeface="Arial"/>
              <a:buNone/>
            </a:pPr>
            <a:r>
              <a:rPr b="0" i="0" lang="en-US" sz="4341" u="none" cap="none" strike="noStrike">
                <a:solidFill>
                  <a:srgbClr val="17161C"/>
                </a:solidFill>
                <a:latin typeface="Montserrat"/>
                <a:ea typeface="Montserrat"/>
                <a:cs typeface="Montserrat"/>
                <a:sym typeface="Montserrat"/>
              </a:rPr>
              <a:t>Next</a:t>
            </a:r>
            <a:endParaRPr b="0" i="0" sz="100" u="none" cap="none" strike="noStrike">
              <a:solidFill>
                <a:srgbClr val="000000"/>
              </a:solidFill>
              <a:latin typeface="Arial"/>
              <a:ea typeface="Arial"/>
              <a:cs typeface="Arial"/>
              <a:sym typeface="Arial"/>
            </a:endParaRPr>
          </a:p>
        </p:txBody>
      </p:sp>
      <p:pic>
        <p:nvPicPr>
          <p:cNvPr id="140" name="Google Shape;140;p10"/>
          <p:cNvPicPr preferRelativeResize="0"/>
          <p:nvPr/>
        </p:nvPicPr>
        <p:blipFill rotWithShape="1">
          <a:blip r:embed="rId5">
            <a:alphaModFix/>
          </a:blip>
          <a:srcRect b="0" l="0" r="0" t="0"/>
          <a:stretch/>
        </p:blipFill>
        <p:spPr>
          <a:xfrm>
            <a:off x="14336970" y="5685519"/>
            <a:ext cx="1912750" cy="191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