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7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C06E-ABB0-235E-9899-0C9584C9C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71BC1-4C5B-CBFA-533D-0A4BD2BD0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A272F-F1EC-93FD-B37A-0EC83E3B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FF71-E2B8-495A-92E1-FF46AF434E1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87C58-2A40-99E1-969B-D8BCF259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9406-6B50-5E6C-4753-94D3A446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13E0-AD18-44F6-8531-45C37C94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9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48B0-CBE9-A8B8-F692-216DDB84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2AE32-FFE9-B07C-6119-3D3E6A7D1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6B55C-9B3E-ED96-CBA4-1181D48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FF71-E2B8-495A-92E1-FF46AF434E1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89798-3799-141E-96E8-606042D6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4D10-54F7-0897-C362-6F917FCE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13E0-AD18-44F6-8531-45C37C94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2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C6ADC-2505-3AEB-A973-1E46EBE2D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9EBF9-B33C-3466-EE24-A5FD69C57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31BC2-4337-3F4A-EABE-4C16DD2A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FF71-E2B8-495A-92E1-FF46AF434E1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D31AC-12C9-0651-944E-AC63A84C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E6A49-8D35-01B4-4F8F-7BFA303A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13E0-AD18-44F6-8531-45C37C94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3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4830-7204-7AF9-2ACB-AAD598F8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3327-5368-BE4A-4412-331316BBE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C56B4-F6EC-EB9D-AF8A-9A3C1DA4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FF71-E2B8-495A-92E1-FF46AF434E1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0A510-6405-392C-D862-03240475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F3BF-9342-0039-AE11-3595A1C3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13E0-AD18-44F6-8531-45C37C94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4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6062-A5BD-785B-FED0-E16F532E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B0B64-4386-4E9A-F2A1-5D43F678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579B-FC96-BAFA-1A95-8592DD25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FF71-E2B8-495A-92E1-FF46AF434E1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EA74-D4A3-FAA6-28F2-1F4D5382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6EFB-6666-FA5E-F34B-657ABD9F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13E0-AD18-44F6-8531-45C37C94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612F-5F03-B8B8-CF67-92BAD3A4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D568-37F9-BD82-A57F-5D2B1DB64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9FE7D-F69C-0989-7133-139BCD822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473D5-9691-555F-0DC6-BE5422E6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FF71-E2B8-495A-92E1-FF46AF434E1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A9AE1-FB1C-1438-0732-38A6B918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80540-7E29-A161-E01A-7B24BDA2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13E0-AD18-44F6-8531-45C37C94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F327-C2DA-8CFA-96F3-85B7F08E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B4C72-4317-68F1-B310-81AEC306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4E813-CCE7-B0CA-3E4A-7FBF1F712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0484-5940-F7CB-C902-FCAD4F5D9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D2C42-E45D-F147-4F5B-895C0D490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9C916-84D4-EC00-FF7F-90827450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FF71-E2B8-495A-92E1-FF46AF434E1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7F571-D6CD-C020-BA27-3963338C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940DE-EA1E-B206-8BD1-5CE7C31B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13E0-AD18-44F6-8531-45C37C94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0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4B59-51DC-4C13-7346-A9A0DEE8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F0A8D-51E5-DD47-0B88-4AA449D1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FF71-E2B8-495A-92E1-FF46AF434E1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7FEBF-2BE2-2091-0E15-773B20DE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22997-9975-58F5-183F-C4093AD8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13E0-AD18-44F6-8531-45C37C94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41EB0-2188-C2CC-2863-7FC7E83A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FF71-E2B8-495A-92E1-FF46AF434E1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681EE-548D-87A7-920B-755AF7B1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55766-C4F6-9B7B-1FAC-B629D2E0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13E0-AD18-44F6-8531-45C37C94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1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0BA4-5DD0-72E9-E5F8-320B78C3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51DA-9610-190E-AE51-D9878754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9B800-E5F8-419A-419D-2E95B6AC9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22DE7-BBD5-2005-11CF-7E403A10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FF71-E2B8-495A-92E1-FF46AF434E1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497BB-F261-5CD5-A8CF-C0C4929A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DB37D-FBA5-9AD4-6D7F-69535B0A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13E0-AD18-44F6-8531-45C37C94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6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B86-7F9B-9DF1-B7EC-FB664CDE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113A7-07B7-83AA-1763-1F6E7882E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8A460-3258-BB6F-2E32-90642AB2F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34A14-4CB6-0313-90C3-3F70F50E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FF71-E2B8-495A-92E1-FF46AF434E1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61215-2260-401B-CD94-97412363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F92A3-9125-8145-55DE-AD2B3EAE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13E0-AD18-44F6-8531-45C37C94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0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68455-3953-195B-CCEF-0D42A6A5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80A9E-DE6B-AE45-EAAB-4B3B22843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B37E9-B845-8FC1-BD04-B303F8B88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0FF71-E2B8-495A-92E1-FF46AF434E1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DE1FD-89BD-2D94-5778-42D3B60F0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4EF41-4FF6-41CB-BA67-E85FC955A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13E0-AD18-44F6-8531-45C37C94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8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D09-C736-9D14-EFA1-91602F127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Satellite Imaging Project</a:t>
            </a:r>
          </a:p>
        </p:txBody>
      </p:sp>
    </p:spTree>
    <p:extLst>
      <p:ext uri="{BB962C8B-B14F-4D97-AF65-F5344CB8AC3E}">
        <p14:creationId xmlns:p14="http://schemas.microsoft.com/office/powerpoint/2010/main" val="401329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FD35-BB54-B13C-180D-79C67CD7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C2E03-7915-C78A-E989-AC26266C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61" y="1776335"/>
            <a:ext cx="8439462" cy="437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6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E9DE-9536-BC41-7DED-47D8A171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AEAE4-3C01-AE95-81BC-DDCF88364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492" y="1695404"/>
            <a:ext cx="8799225" cy="45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3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E662-6B03-B8B3-6AD4-9EA94B18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34932-3A02-77C5-F217-C5FDCA65D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17" y="1706290"/>
            <a:ext cx="9496269" cy="446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3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BD2C-9671-A8FB-D375-DA4A2D4E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Machine Learning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5AC1B-B311-C6BF-B711-FDE397641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70" y="1528899"/>
            <a:ext cx="9406494" cy="486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6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26C3-38B4-16B8-C020-4182DC34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A746-C06A-4364-A38E-11603E79C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Convolutional Neural Network (CNN): This model is implemented from scratch using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pytorch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. 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ResNet-50 (pre-trained model):</a:t>
            </a:r>
            <a:endParaRPr lang="en-US" dirty="0">
              <a:solidFill>
                <a:srgbClr val="1F2328"/>
              </a:solidFill>
              <a:latin typeface="-apple-system"/>
            </a:endParaRPr>
          </a:p>
          <a:p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AlexNet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(pre-trained model):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DenseNet-201 (pre-trained model):</a:t>
            </a:r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0454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67CF-0CBC-FDAF-A3AC-35E48F8A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Models’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FE9EC-6D97-1009-E76B-3B3D972EF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56" y="1690688"/>
            <a:ext cx="7052872" cy="417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6EA8-EB69-4339-B373-7D7E2C31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Per-pixel Classification (K-means)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36246-91C1-8AFC-412C-EDADCEB1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066" y="1484026"/>
            <a:ext cx="7562537" cy="500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FD9C-22A5-0E02-364D-D0363602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Per-pixel Classification (ISODATA)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667A5-62BB-75B5-B1FB-5759AE233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01" y="1756385"/>
            <a:ext cx="6917961" cy="41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7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57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Satellite Imaging Project</vt:lpstr>
      <vt:lpstr>Pipeline</vt:lpstr>
      <vt:lpstr>Preprocessing</vt:lpstr>
      <vt:lpstr>Feature Engineering</vt:lpstr>
      <vt:lpstr>Classical Machine Learning Models</vt:lpstr>
      <vt:lpstr>Deep Learning Models</vt:lpstr>
      <vt:lpstr>Models’ Comparison</vt:lpstr>
      <vt:lpstr>Per-pixel Classification (K-means)</vt:lpstr>
      <vt:lpstr>Per-pixel Classification (ISODATA)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 Imaging Project</dc:title>
  <dc:creator>مصطفى محمد احمد الجندى</dc:creator>
  <cp:lastModifiedBy>مصطفى محمد احمد الجندى</cp:lastModifiedBy>
  <cp:revision>10</cp:revision>
  <dcterms:created xsi:type="dcterms:W3CDTF">2023-05-21T12:14:06Z</dcterms:created>
  <dcterms:modified xsi:type="dcterms:W3CDTF">2023-05-21T12:26:10Z</dcterms:modified>
</cp:coreProperties>
</file>