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WQvuP5pdPtNTudyseFHuFv4o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a64a9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45a64a97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a64a97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45a64a97c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Machine Learning Project</a:t>
            </a:r>
            <a:endParaRPr/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3865300"/>
            <a:ext cx="91440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lang="en-US" sz="3000"/>
              <a:t>Team 9</a:t>
            </a:r>
            <a:endParaRPr b="1"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t/>
            </a:r>
            <a:endParaRPr b="1"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lang="en-US" sz="3000"/>
              <a:t>Supervised by: Dr. Dina Elreedy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SVM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38200" y="1825625"/>
            <a:ext cx="4910528" cy="1719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Parameter tuning by setting  the kernel to polynomial and trying values for the degree from 1 to 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439" y="1789269"/>
            <a:ext cx="45243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838200" y="4031678"/>
            <a:ext cx="4910528" cy="1719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that the model is overfitting because the Ein decreases &amp; Eout decreases by increasing complexity.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SVM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38200" y="1825625"/>
            <a:ext cx="10515600" cy="211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Hyperparameter tuning: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kernel: the type of kernel (linear, polynomial, 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gamma: the shape of the decision boundary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C: controls the tradeoff between maximizing the margin and minimizing the classification error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4077350"/>
            <a:ext cx="10515600" cy="13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tuning produced the following results: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{kernel='linear', degree=1, gamma=1, C=10}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SVM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760" y="2001186"/>
            <a:ext cx="4706911" cy="372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328" y="1821305"/>
            <a:ext cx="5071672" cy="390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Decision Trees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825625"/>
            <a:ext cx="4580744" cy="985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depth of the tree is an indicator for complexity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111" y="1825625"/>
            <a:ext cx="5573374" cy="441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838200" y="3159177"/>
            <a:ext cx="4580744" cy="159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decision tree for every depth in the range of 1 to 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838200" y="4656944"/>
            <a:ext cx="4580744" cy="159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 tree depth to 25 because Ein and Eout almost saturated after that depth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Decision Trees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348" y="1690688"/>
            <a:ext cx="5352738" cy="41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6086" y="1690687"/>
            <a:ext cx="5612566" cy="41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Random Forest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838200" y="1825625"/>
            <a:ext cx="4948003" cy="194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no. of estimators is a parameter that controls the number of decision trees built during training (it is indicator for complexity).</a:t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45717"/>
            <a:ext cx="5543861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/>
          <p:nvPr/>
        </p:nvSpPr>
        <p:spPr>
          <a:xfrm>
            <a:off x="838200" y="4656944"/>
            <a:ext cx="4580744" cy="159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 no. of estimators to 25 because Ein and Eout almost saturated after that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Random Forest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18622"/>
            <a:ext cx="5257800" cy="401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285" y="2218622"/>
            <a:ext cx="5318931" cy="401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Model Comparison</a:t>
            </a:r>
            <a:endParaRPr/>
          </a:p>
        </p:txBody>
      </p:sp>
      <p:pic>
        <p:nvPicPr>
          <p:cNvPr descr="A picture containing text, screenshot, number, font"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80" y="1690689"/>
            <a:ext cx="8431968" cy="455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Workload Division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472" y="1690688"/>
            <a:ext cx="8401987" cy="387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Data Analysis &amp; Preprocessing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199" y="1825624"/>
            <a:ext cx="5570095" cy="1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continuous attributes are normalized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categorical attributes’ details are shown in the following table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603" y="1758144"/>
            <a:ext cx="5059181" cy="262647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838200" y="4968561"/>
            <a:ext cx="5257800" cy="152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attributes can be classified and represented as follows according to the four levels of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font, screenshot, line&#10;&#10;Description automatically generated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3148" y="5093027"/>
            <a:ext cx="5194091" cy="109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a64a97c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Data Analysis &amp; Preprocessing</a:t>
            </a:r>
            <a:endParaRPr/>
          </a:p>
        </p:txBody>
      </p:sp>
      <p:pic>
        <p:nvPicPr>
          <p:cNvPr id="100" name="Google Shape;100;g245a64a97c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413" y="1423150"/>
            <a:ext cx="8981174" cy="524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a64a97ca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Data Analysis &amp; Preprocessing</a:t>
            </a:r>
            <a:endParaRPr/>
          </a:p>
        </p:txBody>
      </p:sp>
      <p:pic>
        <p:nvPicPr>
          <p:cNvPr id="106" name="Google Shape;106;g245a64a97c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1" cy="3897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Feature Engineering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1825625"/>
            <a:ext cx="4535774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plot shows the covariance matrix between all continuous features (after standardization) and the target label.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370" y="1416570"/>
            <a:ext cx="6400800" cy="531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838200" y="3971716"/>
            <a:ext cx="4535774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‘Meal_Count’ attribute has very low correlation to the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Feature Engineering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56975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Outlier analysis was performed based on the interquartile distance of each continuous variable.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attribute value (x) is considered to be an outlier if one of the following conditions is satisfied: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&gt; Q3 + 3 * IQD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&lt; Q1 - 3 * IQD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711" y="2144373"/>
            <a:ext cx="5224073" cy="337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Logistic Regression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18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Hyperparameter tuning: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Penalty: the type of regularization to be used model (L1 / L2)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C: the strength of the regularization in the model.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Solver: the algorithm to be used for optimization in the model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838200" y="3837507"/>
            <a:ext cx="10515600" cy="18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tuning produced the following results: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{'C': 100, 'penalty': 'l2', 'solver': 'lbfgs'}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Logistic Regression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361" y="1690689"/>
            <a:ext cx="4909124" cy="402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61124"/>
            <a:ext cx="5142875" cy="41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2023-05-16T17:18:48Z</dcterms:created>
  <dc:creator>مصطفى محمد احمد الجندى</dc:creator>
</cp:coreProperties>
</file>