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sldIdLst>
    <p:sldId id="256" r:id="rId2"/>
    <p:sldId id="257" r:id="rId3"/>
    <p:sldId id="281" r:id="rId4"/>
    <p:sldId id="274" r:id="rId5"/>
    <p:sldId id="258" r:id="rId6"/>
    <p:sldId id="303" r:id="rId7"/>
    <p:sldId id="304" r:id="rId8"/>
    <p:sldId id="283" r:id="rId9"/>
    <p:sldId id="262" r:id="rId10"/>
    <p:sldId id="297" r:id="rId11"/>
    <p:sldId id="295" r:id="rId12"/>
    <p:sldId id="298" r:id="rId13"/>
    <p:sldId id="291" r:id="rId14"/>
    <p:sldId id="302" r:id="rId15"/>
    <p:sldId id="299" r:id="rId16"/>
    <p:sldId id="305" r:id="rId17"/>
    <p:sldId id="301" r:id="rId18"/>
    <p:sldId id="300"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89" autoAdjust="0"/>
    <p:restoredTop sz="94660" autoAdjust="0"/>
  </p:normalViewPr>
  <p:slideViewPr>
    <p:cSldViewPr snapToGrid="0">
      <p:cViewPr varScale="1">
        <p:scale>
          <a:sx n="108" d="100"/>
          <a:sy n="108" d="100"/>
        </p:scale>
        <p:origin x="472"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5D943-9E11-4FFF-9DD0-B854BB71B796}" type="datetimeFigureOut">
              <a:rPr lang="en-US" smtClean="0"/>
              <a:t>5/8/23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577B-C218-4E8E-BFA4-5FADABC5FA58}" type="slidenum">
              <a:rPr lang="en-US" smtClean="0"/>
              <a:t>‹#›</a:t>
            </a:fld>
            <a:endParaRPr lang="en-US"/>
          </a:p>
        </p:txBody>
      </p:sp>
    </p:spTree>
    <p:extLst>
      <p:ext uri="{BB962C8B-B14F-4D97-AF65-F5344CB8AC3E}">
        <p14:creationId xmlns:p14="http://schemas.microsoft.com/office/powerpoint/2010/main" val="1932999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577B-C218-4E8E-BFA4-5FADABC5FA58}" type="slidenum">
              <a:rPr lang="en-US" smtClean="0"/>
              <a:t>1</a:t>
            </a:fld>
            <a:endParaRPr lang="en-US"/>
          </a:p>
        </p:txBody>
      </p:sp>
    </p:spTree>
    <p:extLst>
      <p:ext uri="{BB962C8B-B14F-4D97-AF65-F5344CB8AC3E}">
        <p14:creationId xmlns:p14="http://schemas.microsoft.com/office/powerpoint/2010/main" val="664904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577B-C218-4E8E-BFA4-5FADABC5FA58}" type="slidenum">
              <a:rPr lang="en-US" smtClean="0"/>
              <a:t>2</a:t>
            </a:fld>
            <a:endParaRPr lang="en-US"/>
          </a:p>
        </p:txBody>
      </p:sp>
    </p:spTree>
    <p:extLst>
      <p:ext uri="{BB962C8B-B14F-4D97-AF65-F5344CB8AC3E}">
        <p14:creationId xmlns:p14="http://schemas.microsoft.com/office/powerpoint/2010/main" val="313145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577B-C218-4E8E-BFA4-5FADABC5FA58}" type="slidenum">
              <a:rPr lang="en-US" smtClean="0"/>
              <a:t>5</a:t>
            </a:fld>
            <a:endParaRPr lang="en-US"/>
          </a:p>
        </p:txBody>
      </p:sp>
    </p:spTree>
    <p:extLst>
      <p:ext uri="{BB962C8B-B14F-4D97-AF65-F5344CB8AC3E}">
        <p14:creationId xmlns:p14="http://schemas.microsoft.com/office/powerpoint/2010/main" val="718231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577B-C218-4E8E-BFA4-5FADABC5FA58}" type="slidenum">
              <a:rPr lang="en-US" smtClean="0"/>
              <a:t>9</a:t>
            </a:fld>
            <a:endParaRPr lang="en-US"/>
          </a:p>
        </p:txBody>
      </p:sp>
    </p:spTree>
    <p:extLst>
      <p:ext uri="{BB962C8B-B14F-4D97-AF65-F5344CB8AC3E}">
        <p14:creationId xmlns:p14="http://schemas.microsoft.com/office/powerpoint/2010/main" val="2773054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577B-C218-4E8E-BFA4-5FADABC5FA58}" type="slidenum">
              <a:rPr lang="en-US" smtClean="0"/>
              <a:t>19</a:t>
            </a:fld>
            <a:endParaRPr lang="en-US"/>
          </a:p>
        </p:txBody>
      </p:sp>
    </p:spTree>
    <p:extLst>
      <p:ext uri="{BB962C8B-B14F-4D97-AF65-F5344CB8AC3E}">
        <p14:creationId xmlns:p14="http://schemas.microsoft.com/office/powerpoint/2010/main" val="238064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40B07-BC6E-4B99-A7CC-DC5117A53CD8}" type="slidenum">
              <a:rPr lang="en-US" smtClean="0"/>
              <a:t>‹#›</a:t>
            </a:fld>
            <a:endParaRPr lang="en-US"/>
          </a:p>
        </p:txBody>
      </p:sp>
    </p:spTree>
    <p:extLst>
      <p:ext uri="{BB962C8B-B14F-4D97-AF65-F5344CB8AC3E}">
        <p14:creationId xmlns:p14="http://schemas.microsoft.com/office/powerpoint/2010/main" val="153540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40B07-BC6E-4B99-A7CC-DC5117A53CD8}" type="slidenum">
              <a:rPr lang="en-US" smtClean="0"/>
              <a:t>‹#›</a:t>
            </a:fld>
            <a:endParaRPr lang="en-US"/>
          </a:p>
        </p:txBody>
      </p:sp>
    </p:spTree>
    <p:extLst>
      <p:ext uri="{BB962C8B-B14F-4D97-AF65-F5344CB8AC3E}">
        <p14:creationId xmlns:p14="http://schemas.microsoft.com/office/powerpoint/2010/main" val="418059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40B07-BC6E-4B99-A7CC-DC5117A53CD8}" type="slidenum">
              <a:rPr lang="en-US" smtClean="0"/>
              <a:t>‹#›</a:t>
            </a:fld>
            <a:endParaRPr lang="en-US"/>
          </a:p>
        </p:txBody>
      </p:sp>
    </p:spTree>
    <p:extLst>
      <p:ext uri="{BB962C8B-B14F-4D97-AF65-F5344CB8AC3E}">
        <p14:creationId xmlns:p14="http://schemas.microsoft.com/office/powerpoint/2010/main" val="12241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04"/>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424376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40B07-BC6E-4B99-A7CC-DC5117A53CD8}" type="slidenum">
              <a:rPr lang="en-US" smtClean="0"/>
              <a:t>‹#›</a:t>
            </a:fld>
            <a:endParaRPr lang="en-US"/>
          </a:p>
        </p:txBody>
      </p:sp>
    </p:spTree>
    <p:extLst>
      <p:ext uri="{BB962C8B-B14F-4D97-AF65-F5344CB8AC3E}">
        <p14:creationId xmlns:p14="http://schemas.microsoft.com/office/powerpoint/2010/main" val="203268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40B07-BC6E-4B99-A7CC-DC5117A53CD8}" type="slidenum">
              <a:rPr lang="en-US" smtClean="0"/>
              <a:t>‹#›</a:t>
            </a:fld>
            <a:endParaRPr lang="en-US"/>
          </a:p>
        </p:txBody>
      </p:sp>
    </p:spTree>
    <p:extLst>
      <p:ext uri="{BB962C8B-B14F-4D97-AF65-F5344CB8AC3E}">
        <p14:creationId xmlns:p14="http://schemas.microsoft.com/office/powerpoint/2010/main" val="157781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40B07-BC6E-4B99-A7CC-DC5117A53CD8}" type="slidenum">
              <a:rPr lang="en-US" smtClean="0"/>
              <a:t>‹#›</a:t>
            </a:fld>
            <a:endParaRPr lang="en-US"/>
          </a:p>
        </p:txBody>
      </p:sp>
    </p:spTree>
    <p:extLst>
      <p:ext uri="{BB962C8B-B14F-4D97-AF65-F5344CB8AC3E}">
        <p14:creationId xmlns:p14="http://schemas.microsoft.com/office/powerpoint/2010/main" val="15611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E40B07-BC6E-4B99-A7CC-DC5117A53CD8}" type="slidenum">
              <a:rPr lang="en-US" smtClean="0"/>
              <a:t>‹#›</a:t>
            </a:fld>
            <a:endParaRPr lang="en-US"/>
          </a:p>
        </p:txBody>
      </p:sp>
    </p:spTree>
    <p:extLst>
      <p:ext uri="{BB962C8B-B14F-4D97-AF65-F5344CB8AC3E}">
        <p14:creationId xmlns:p14="http://schemas.microsoft.com/office/powerpoint/2010/main" val="8575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E40B07-BC6E-4B99-A7CC-DC5117A53CD8}" type="slidenum">
              <a:rPr lang="en-US" smtClean="0"/>
              <a:t>‹#›</a:t>
            </a:fld>
            <a:endParaRPr lang="en-US"/>
          </a:p>
        </p:txBody>
      </p:sp>
    </p:spTree>
    <p:extLst>
      <p:ext uri="{BB962C8B-B14F-4D97-AF65-F5344CB8AC3E}">
        <p14:creationId xmlns:p14="http://schemas.microsoft.com/office/powerpoint/2010/main" val="28570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E40B07-BC6E-4B99-A7CC-DC5117A53CD8}" type="slidenum">
              <a:rPr lang="en-US" smtClean="0"/>
              <a:t>‹#›</a:t>
            </a:fld>
            <a:endParaRPr lang="en-US"/>
          </a:p>
        </p:txBody>
      </p:sp>
    </p:spTree>
    <p:extLst>
      <p:ext uri="{BB962C8B-B14F-4D97-AF65-F5344CB8AC3E}">
        <p14:creationId xmlns:p14="http://schemas.microsoft.com/office/powerpoint/2010/main" val="54818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40B07-BC6E-4B99-A7CC-DC5117A53CD8}" type="slidenum">
              <a:rPr lang="en-US" smtClean="0"/>
              <a:t>‹#›</a:t>
            </a:fld>
            <a:endParaRPr lang="en-US"/>
          </a:p>
        </p:txBody>
      </p:sp>
    </p:spTree>
    <p:extLst>
      <p:ext uri="{BB962C8B-B14F-4D97-AF65-F5344CB8AC3E}">
        <p14:creationId xmlns:p14="http://schemas.microsoft.com/office/powerpoint/2010/main" val="105718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40B07-BC6E-4B99-A7CC-DC5117A53CD8}" type="slidenum">
              <a:rPr lang="en-US" smtClean="0"/>
              <a:t>‹#›</a:t>
            </a:fld>
            <a:endParaRPr lang="en-US"/>
          </a:p>
        </p:txBody>
      </p:sp>
    </p:spTree>
    <p:extLst>
      <p:ext uri="{BB962C8B-B14F-4D97-AF65-F5344CB8AC3E}">
        <p14:creationId xmlns:p14="http://schemas.microsoft.com/office/powerpoint/2010/main" val="149920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40B07-BC6E-4B99-A7CC-DC5117A53CD8}" type="slidenum">
              <a:rPr lang="en-US" smtClean="0"/>
              <a:t>‹#›</a:t>
            </a:fld>
            <a:endParaRPr lang="en-US"/>
          </a:p>
        </p:txBody>
      </p:sp>
    </p:spTree>
    <p:extLst>
      <p:ext uri="{BB962C8B-B14F-4D97-AF65-F5344CB8AC3E}">
        <p14:creationId xmlns:p14="http://schemas.microsoft.com/office/powerpoint/2010/main" val="37045165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16385"/>
            <a:ext cx="10363200" cy="866692"/>
          </a:xfrm>
        </p:spPr>
        <p:txBody>
          <a:bodyPr>
            <a:normAutofit/>
          </a:bodyPr>
          <a:lstStyle/>
          <a:p>
            <a:r>
              <a:rPr lang="en-US" u="sng" dirty="0"/>
              <a:t>Topic: Arabic tweets sentiment analysis</a:t>
            </a:r>
            <a:endParaRPr lang="en-US" b="1" u="sng" dirty="0"/>
          </a:p>
        </p:txBody>
      </p:sp>
      <p:sp>
        <p:nvSpPr>
          <p:cNvPr id="3" name="Subtitle 2"/>
          <p:cNvSpPr>
            <a:spLocks noGrp="1"/>
          </p:cNvSpPr>
          <p:nvPr>
            <p:ph type="subTitle" idx="1"/>
          </p:nvPr>
        </p:nvSpPr>
        <p:spPr>
          <a:xfrm>
            <a:off x="914400" y="2418936"/>
            <a:ext cx="10165278" cy="2599163"/>
          </a:xfrm>
        </p:spPr>
        <p:txBody>
          <a:bodyPr>
            <a:noAutofit/>
          </a:bodyPr>
          <a:lstStyle/>
          <a:p>
            <a:endParaRPr lang="en-US" sz="2800" b="1" dirty="0">
              <a:solidFill>
                <a:schemeClr val="tx1"/>
              </a:solidFill>
            </a:endParaRPr>
          </a:p>
          <a:p>
            <a:r>
              <a:rPr lang="en-US" sz="2800" b="1" dirty="0">
                <a:solidFill>
                  <a:schemeClr val="tx1"/>
                </a:solidFill>
              </a:rPr>
              <a:t>Supervised by: </a:t>
            </a:r>
            <a:r>
              <a:rPr lang="en-US" sz="2800" dirty="0">
                <a:solidFill>
                  <a:schemeClr val="tx1"/>
                </a:solidFill>
              </a:rPr>
              <a:t>DR. Mervat Abuelkheir &amp; ENG. Mayar Osama</a:t>
            </a:r>
          </a:p>
          <a:p>
            <a:endParaRPr lang="en-US" sz="2800" b="1" dirty="0">
              <a:solidFill>
                <a:schemeClr val="tx1"/>
              </a:solidFill>
            </a:endParaRPr>
          </a:p>
          <a:p>
            <a:r>
              <a:rPr lang="en-US" sz="2800" b="1" dirty="0">
                <a:solidFill>
                  <a:schemeClr val="tx1"/>
                </a:solidFill>
              </a:rPr>
              <a:t>Authors: </a:t>
            </a:r>
            <a:r>
              <a:rPr lang="en-US" sz="2800" dirty="0">
                <a:solidFill>
                  <a:schemeClr val="tx1"/>
                </a:solidFill>
              </a:rPr>
              <a:t>Mohamed Hesham </a:t>
            </a:r>
          </a:p>
          <a:p>
            <a:r>
              <a:rPr lang="en-US" sz="2800" dirty="0">
                <a:solidFill>
                  <a:schemeClr val="tx1"/>
                </a:solidFill>
              </a:rPr>
              <a:t>	 Mariam Hesham</a:t>
            </a:r>
          </a:p>
          <a:p>
            <a:r>
              <a:rPr lang="en-US" sz="2800" dirty="0">
                <a:solidFill>
                  <a:schemeClr val="tx1"/>
                </a:solidFill>
              </a:rPr>
              <a:t>	      Mostafa Mohamed</a:t>
            </a:r>
          </a:p>
          <a:p>
            <a:endParaRPr lang="en-US" sz="2800" dirty="0">
              <a:solidFill>
                <a:schemeClr val="tx1"/>
              </a:solidFill>
            </a:endParaRPr>
          </a:p>
          <a:p>
            <a:r>
              <a:rPr lang="en-US" sz="2800" b="1" dirty="0">
                <a:solidFill>
                  <a:schemeClr val="tx1"/>
                </a:solidFill>
              </a:rPr>
              <a:t>Date: </a:t>
            </a:r>
            <a:r>
              <a:rPr lang="en-US" sz="2800" dirty="0">
                <a:solidFill>
                  <a:schemeClr val="tx1"/>
                </a:solidFill>
              </a:rPr>
              <a:t>8/5/2023 </a:t>
            </a: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3200" y="372637"/>
            <a:ext cx="1445402" cy="640976"/>
          </a:xfrm>
          <a:prstGeom prst="rect">
            <a:avLst/>
          </a:prstGeom>
        </p:spPr>
      </p:pic>
      <p:sp>
        <p:nvSpPr>
          <p:cNvPr id="5" name="TextBox 4"/>
          <p:cNvSpPr txBox="1"/>
          <p:nvPr/>
        </p:nvSpPr>
        <p:spPr>
          <a:xfrm>
            <a:off x="2125649" y="131018"/>
            <a:ext cx="7983109" cy="523220"/>
          </a:xfrm>
          <a:prstGeom prst="rect">
            <a:avLst/>
          </a:prstGeom>
          <a:noFill/>
        </p:spPr>
        <p:txBody>
          <a:bodyPr wrap="square" rtlCol="0">
            <a:spAutoFit/>
          </a:bodyPr>
          <a:lstStyle/>
          <a:p>
            <a:r>
              <a:rPr lang="en-US" sz="2800" dirty="0"/>
              <a:t>Presentation for NLP project</a:t>
            </a:r>
          </a:p>
        </p:txBody>
      </p:sp>
    </p:spTree>
    <p:extLst>
      <p:ext uri="{BB962C8B-B14F-4D97-AF65-F5344CB8AC3E}">
        <p14:creationId xmlns:p14="http://schemas.microsoft.com/office/powerpoint/2010/main" val="167437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t>Dataset Gathering</a:t>
            </a:r>
          </a:p>
        </p:txBody>
      </p:sp>
      <p:sp>
        <p:nvSpPr>
          <p:cNvPr id="4" name="Slide Number Placeholder 3"/>
          <p:cNvSpPr>
            <a:spLocks noGrp="1"/>
          </p:cNvSpPr>
          <p:nvPr>
            <p:ph type="sldNum" sz="quarter" idx="12"/>
          </p:nvPr>
        </p:nvSpPr>
        <p:spPr/>
        <p:txBody>
          <a:bodyPr/>
          <a:lstStyle/>
          <a:p>
            <a:fld id="{58E40B07-BC6E-4B99-A7CC-DC5117A53CD8}" type="slidenum">
              <a:rPr lang="en-US" smtClean="0"/>
              <a:t>10</a:t>
            </a:fld>
            <a:endParaRPr lang="en-US"/>
          </a:p>
        </p:txBody>
      </p:sp>
      <p:sp>
        <p:nvSpPr>
          <p:cNvPr id="3" name="Content Placeholder 2"/>
          <p:cNvSpPr>
            <a:spLocks noGrp="1"/>
          </p:cNvSpPr>
          <p:nvPr>
            <p:ph idx="1"/>
          </p:nvPr>
        </p:nvSpPr>
        <p:spPr/>
        <p:txBody>
          <a:bodyPr/>
          <a:lstStyle/>
          <a:p>
            <a:r>
              <a:rPr lang="en-US" dirty="0"/>
              <a:t>The dataset used in this project is a publicly available collection of Arabic tweets that have been manually labeled for sentiment. </a:t>
            </a:r>
          </a:p>
          <a:p>
            <a:endParaRPr lang="en-US" dirty="0"/>
          </a:p>
          <a:p>
            <a:r>
              <a:rPr lang="en-US" dirty="0"/>
              <a:t>There are a total of over 2600 tweets in the dataset, with 2060 tweets used for training and 688 tweets used for testing.</a:t>
            </a:r>
          </a:p>
        </p:txBody>
      </p:sp>
    </p:spTree>
    <p:extLst>
      <p:ext uri="{BB962C8B-B14F-4D97-AF65-F5344CB8AC3E}">
        <p14:creationId xmlns:p14="http://schemas.microsoft.com/office/powerpoint/2010/main" val="324342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t>Data Preprocessing</a:t>
            </a:r>
          </a:p>
        </p:txBody>
      </p:sp>
      <p:sp>
        <p:nvSpPr>
          <p:cNvPr id="4" name="Slide Number Placeholder 3"/>
          <p:cNvSpPr>
            <a:spLocks noGrp="1"/>
          </p:cNvSpPr>
          <p:nvPr>
            <p:ph type="sldNum" sz="quarter" idx="12"/>
          </p:nvPr>
        </p:nvSpPr>
        <p:spPr/>
        <p:txBody>
          <a:bodyPr/>
          <a:lstStyle/>
          <a:p>
            <a:fld id="{58E40B07-BC6E-4B99-A7CC-DC5117A53CD8}" type="slidenum">
              <a:rPr lang="en-US" smtClean="0"/>
              <a:t>11</a:t>
            </a:fld>
            <a:endParaRPr lang="en-US"/>
          </a:p>
        </p:txBody>
      </p:sp>
      <p:sp>
        <p:nvSpPr>
          <p:cNvPr id="3" name="Content Placeholder 2"/>
          <p:cNvSpPr>
            <a:spLocks noGrp="1"/>
          </p:cNvSpPr>
          <p:nvPr>
            <p:ph idx="1"/>
          </p:nvPr>
        </p:nvSpPr>
        <p:spPr>
          <a:xfrm>
            <a:off x="609600" y="1508166"/>
            <a:ext cx="10972800" cy="5075196"/>
          </a:xfrm>
        </p:spPr>
        <p:txBody>
          <a:bodyPr>
            <a:normAutofit fontScale="62500" lnSpcReduction="20000"/>
          </a:bodyPr>
          <a:lstStyle/>
          <a:p>
            <a:r>
              <a:rPr lang="en-US" sz="5000" dirty="0"/>
              <a:t>Tokenization: Tokenization is the process of splitting a sentence or text into individual words or tokens. We used the Arabic word tokenizer provided by the NLTK library to tokenize the tweets into words.</a:t>
            </a:r>
          </a:p>
          <a:p>
            <a:endParaRPr lang="en-US" dirty="0"/>
          </a:p>
          <a:p>
            <a:r>
              <a:rPr lang="en-US" sz="5000" dirty="0"/>
              <a:t>Stop-words removal: Stop-words are commonly used words in a language that do not carry any significant meaning. We used the Arabic stop-words list provided by the NLTK library to remove stop-words from the tokenized tweets</a:t>
            </a:r>
            <a:r>
              <a:rPr lang="en-US" sz="4200" dirty="0"/>
              <a:t>.</a:t>
            </a:r>
          </a:p>
          <a:p>
            <a:endParaRPr lang="en-US" dirty="0"/>
          </a:p>
          <a:p>
            <a:r>
              <a:rPr lang="en-US" sz="5000" dirty="0"/>
              <a:t> Removing stop-words can help reduce the dataset’s size and remove noise from the text data.</a:t>
            </a:r>
          </a:p>
          <a:p>
            <a:endParaRPr lang="en-US" dirty="0"/>
          </a:p>
        </p:txBody>
      </p:sp>
    </p:spTree>
    <p:extLst>
      <p:ext uri="{BB962C8B-B14F-4D97-AF65-F5344CB8AC3E}">
        <p14:creationId xmlns:p14="http://schemas.microsoft.com/office/powerpoint/2010/main" val="157634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t>Data Preprocessing</a:t>
            </a:r>
          </a:p>
        </p:txBody>
      </p:sp>
      <p:sp>
        <p:nvSpPr>
          <p:cNvPr id="4" name="Slide Number Placeholder 3"/>
          <p:cNvSpPr>
            <a:spLocks noGrp="1"/>
          </p:cNvSpPr>
          <p:nvPr>
            <p:ph type="sldNum" sz="quarter" idx="12"/>
          </p:nvPr>
        </p:nvSpPr>
        <p:spPr/>
        <p:txBody>
          <a:bodyPr/>
          <a:lstStyle/>
          <a:p>
            <a:fld id="{58E40B07-BC6E-4B99-A7CC-DC5117A53CD8}" type="slidenum">
              <a:rPr lang="en-US" smtClean="0"/>
              <a:t>12</a:t>
            </a:fld>
            <a:endParaRPr lang="en-US"/>
          </a:p>
        </p:txBody>
      </p:sp>
      <p:sp>
        <p:nvSpPr>
          <p:cNvPr id="3" name="Content Placeholder 2"/>
          <p:cNvSpPr>
            <a:spLocks noGrp="1"/>
          </p:cNvSpPr>
          <p:nvPr>
            <p:ph idx="1"/>
          </p:nvPr>
        </p:nvSpPr>
        <p:spPr>
          <a:xfrm>
            <a:off x="609600" y="1201313"/>
            <a:ext cx="10972800" cy="5520163"/>
          </a:xfrm>
        </p:spPr>
        <p:txBody>
          <a:bodyPr>
            <a:normAutofit fontScale="47500" lnSpcReduction="20000"/>
          </a:bodyPr>
          <a:lstStyle/>
          <a:p>
            <a:endParaRPr lang="en-US" sz="5100" dirty="0"/>
          </a:p>
          <a:p>
            <a:r>
              <a:rPr lang="en-US" sz="5900" dirty="0"/>
              <a:t>Removal of special characters and symbols: Special characters and symbols like "@", "*", and "\$" are commonly used in social media and can add noise to text data. We used regular expressions to remove these characters from the tweets.</a:t>
            </a:r>
          </a:p>
          <a:p>
            <a:pPr marL="0" indent="0">
              <a:buNone/>
            </a:pPr>
            <a:endParaRPr lang="en-US" sz="5000" dirty="0"/>
          </a:p>
          <a:p>
            <a:r>
              <a:rPr lang="en-US" sz="5900" dirty="0"/>
              <a:t>Removing emojis: Emojis are commonly used in social media to convey emotions and sentiments. However, they can add noise to the text data, making it harder to analyze. We used regular expressions to remove emojis from the tweets.</a:t>
            </a:r>
            <a:endParaRPr lang="en-US" sz="5000" dirty="0"/>
          </a:p>
          <a:p>
            <a:endParaRPr lang="en-US" sz="7000" dirty="0"/>
          </a:p>
          <a:p>
            <a:r>
              <a:rPr lang="en-US" sz="7000" dirty="0"/>
              <a:t>Removing punctuation: Punctuation marks like commas, and periods can add noise to the text data. We used regular expressions to remove punctuation marks from the tweets.</a:t>
            </a:r>
          </a:p>
        </p:txBody>
      </p:sp>
    </p:spTree>
    <p:extLst>
      <p:ext uri="{BB962C8B-B14F-4D97-AF65-F5344CB8AC3E}">
        <p14:creationId xmlns:p14="http://schemas.microsoft.com/office/powerpoint/2010/main" val="3851106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t>Data analysis</a:t>
            </a:r>
            <a:endParaRPr lang="en-US" dirty="0"/>
          </a:p>
        </p:txBody>
      </p:sp>
      <p:sp>
        <p:nvSpPr>
          <p:cNvPr id="3" name="Content Placeholder 2"/>
          <p:cNvSpPr>
            <a:spLocks noGrp="1"/>
          </p:cNvSpPr>
          <p:nvPr>
            <p:ph idx="1"/>
          </p:nvPr>
        </p:nvSpPr>
        <p:spPr/>
        <p:txBody>
          <a:bodyPr>
            <a:normAutofit/>
          </a:bodyPr>
          <a:lstStyle/>
          <a:p>
            <a:r>
              <a:rPr lang="en-US" dirty="0"/>
              <a:t>The first approach: was to check the size of the total words in the dataset before and after the preprocessing steps to compare how cleaning the dataset affected its size.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8E40B07-BC6E-4B99-A7CC-DC5117A53CD8}" type="slidenum">
              <a:rPr lang="en-US" smtClean="0"/>
              <a:t>13</a:t>
            </a:fld>
            <a:endParaRPr lang="en-US"/>
          </a:p>
        </p:txBody>
      </p:sp>
      <p:pic>
        <p:nvPicPr>
          <p:cNvPr id="8" name="Picture 7" descr="A black text on a white background&#10;&#10;Description automatically generated with low confidence">
            <a:extLst>
              <a:ext uri="{FF2B5EF4-FFF2-40B4-BE49-F238E27FC236}">
                <a16:creationId xmlns:a16="http://schemas.microsoft.com/office/drawing/2014/main" id="{F6488116-1E16-B449-ABD5-4E7CB0422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224" y="3173506"/>
            <a:ext cx="7637928" cy="2796988"/>
          </a:xfrm>
          <a:prstGeom prst="rect">
            <a:avLst/>
          </a:prstGeom>
        </p:spPr>
      </p:pic>
    </p:spTree>
    <p:extLst>
      <p:ext uri="{BB962C8B-B14F-4D97-AF65-F5344CB8AC3E}">
        <p14:creationId xmlns:p14="http://schemas.microsoft.com/office/powerpoint/2010/main" val="105574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a:t>Data analysis</a:t>
            </a:r>
            <a:endParaRPr lang="en-US" dirty="0"/>
          </a:p>
        </p:txBody>
      </p:sp>
      <p:sp>
        <p:nvSpPr>
          <p:cNvPr id="3" name="Content Placeholder 2"/>
          <p:cNvSpPr>
            <a:spLocks noGrp="1"/>
          </p:cNvSpPr>
          <p:nvPr>
            <p:ph idx="1"/>
          </p:nvPr>
        </p:nvSpPr>
        <p:spPr>
          <a:xfrm>
            <a:off x="609600" y="1166018"/>
            <a:ext cx="10972800" cy="4525963"/>
          </a:xfrm>
        </p:spPr>
        <p:txBody>
          <a:bodyPr>
            <a:normAutofit/>
          </a:bodyPr>
          <a:lstStyle/>
          <a:p>
            <a:r>
              <a:rPr lang="en-US" dirty="0"/>
              <a:t>The second approach: was to examine the distribution of the dataset across the three sentiment categories, which are positive, negative, and neutral. This was achieved to assess any potential bias towards any particular sentiment class.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8E40B07-BC6E-4B99-A7CC-DC5117A53CD8}" type="slidenum">
              <a:rPr lang="en-US" smtClean="0"/>
              <a:t>14</a:t>
            </a:fld>
            <a:endParaRPr lang="en-US"/>
          </a:p>
        </p:txBody>
      </p:sp>
      <p:pic>
        <p:nvPicPr>
          <p:cNvPr id="7" name="Picture 6" descr="A picture containing text, screenshot, diagram, plot&#10;&#10;Description automatically generated">
            <a:extLst>
              <a:ext uri="{FF2B5EF4-FFF2-40B4-BE49-F238E27FC236}">
                <a16:creationId xmlns:a16="http://schemas.microsoft.com/office/drawing/2014/main" id="{B751EEE4-F98A-A043-9224-F0063C6FC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039" y="3146961"/>
            <a:ext cx="8823366" cy="3576615"/>
          </a:xfrm>
          <a:prstGeom prst="rect">
            <a:avLst/>
          </a:prstGeom>
        </p:spPr>
      </p:pic>
    </p:spTree>
    <p:extLst>
      <p:ext uri="{BB962C8B-B14F-4D97-AF65-F5344CB8AC3E}">
        <p14:creationId xmlns:p14="http://schemas.microsoft.com/office/powerpoint/2010/main" val="610954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t>Data analysis</a:t>
            </a:r>
            <a:endParaRPr lang="en-US" dirty="0"/>
          </a:p>
        </p:txBody>
      </p:sp>
      <p:sp>
        <p:nvSpPr>
          <p:cNvPr id="3" name="Content Placeholder 2"/>
          <p:cNvSpPr>
            <a:spLocks noGrp="1"/>
          </p:cNvSpPr>
          <p:nvPr>
            <p:ph idx="1"/>
          </p:nvPr>
        </p:nvSpPr>
        <p:spPr>
          <a:xfrm>
            <a:off x="609600" y="699449"/>
            <a:ext cx="10972800" cy="4525963"/>
          </a:xfrm>
        </p:spPr>
        <p:txBody>
          <a:bodyPr>
            <a:normAutofit/>
          </a:bodyPr>
          <a:lstStyle/>
          <a:p>
            <a:pPr marL="0" indent="0">
              <a:buNone/>
            </a:pPr>
            <a:endParaRPr lang="en-US" dirty="0"/>
          </a:p>
          <a:p>
            <a:r>
              <a:rPr lang="en-US" sz="2400" dirty="0"/>
              <a:t>The third approach: aimed to investigate the tweet length distribution within the dataset to extract insights on the most frequent tweet lengths. To visualize the tweet length distribution, bar charts were utilized to plot the frequency of tweets for different length categories.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8E40B07-BC6E-4B99-A7CC-DC5117A53CD8}" type="slidenum">
              <a:rPr lang="en-US" smtClean="0"/>
              <a:t>15</a:t>
            </a:fld>
            <a:endParaRPr lang="en-US"/>
          </a:p>
        </p:txBody>
      </p:sp>
      <p:pic>
        <p:nvPicPr>
          <p:cNvPr id="6" name="Picture 5" descr="A picture containing text, screenshot, font, diagram&#10;&#10;Description automatically generated">
            <a:extLst>
              <a:ext uri="{FF2B5EF4-FFF2-40B4-BE49-F238E27FC236}">
                <a16:creationId xmlns:a16="http://schemas.microsoft.com/office/drawing/2014/main" id="{3ECD683E-17E9-C64D-9E74-BBB451457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6" y="2962430"/>
            <a:ext cx="8490857" cy="3759046"/>
          </a:xfrm>
          <a:prstGeom prst="rect">
            <a:avLst/>
          </a:prstGeom>
        </p:spPr>
      </p:pic>
    </p:spTree>
    <p:extLst>
      <p:ext uri="{BB962C8B-B14F-4D97-AF65-F5344CB8AC3E}">
        <p14:creationId xmlns:p14="http://schemas.microsoft.com/office/powerpoint/2010/main" val="3366944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t>Data analysis</a:t>
            </a:r>
            <a:endParaRPr lang="en-US" dirty="0"/>
          </a:p>
        </p:txBody>
      </p:sp>
      <p:sp>
        <p:nvSpPr>
          <p:cNvPr id="3" name="Content Placeholder 2"/>
          <p:cNvSpPr>
            <a:spLocks noGrp="1"/>
          </p:cNvSpPr>
          <p:nvPr>
            <p:ph idx="1"/>
          </p:nvPr>
        </p:nvSpPr>
        <p:spPr>
          <a:xfrm>
            <a:off x="609600" y="699449"/>
            <a:ext cx="10972800" cy="4525963"/>
          </a:xfrm>
        </p:spPr>
        <p:txBody>
          <a:bodyPr>
            <a:normAutofit/>
          </a:bodyPr>
          <a:lstStyle/>
          <a:p>
            <a:pPr marL="0" indent="0">
              <a:buNone/>
            </a:pPr>
            <a:endParaRPr lang="en-US" dirty="0"/>
          </a:p>
          <a:p>
            <a:r>
              <a:rPr lang="en-US" sz="2400" dirty="0"/>
              <a:t>The fourth approach aimed to identify the most commonly used hashtags in the dataset, which could provide valuable insights into the main topics discussed in the tweets and thus the overall sentiment.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8E40B07-BC6E-4B99-A7CC-DC5117A53CD8}" type="slidenum">
              <a:rPr lang="en-US" smtClean="0"/>
              <a:t>16</a:t>
            </a:fld>
            <a:endParaRPr lang="en-US"/>
          </a:p>
        </p:txBody>
      </p:sp>
      <p:pic>
        <p:nvPicPr>
          <p:cNvPr id="7" name="Picture 6">
            <a:extLst>
              <a:ext uri="{FF2B5EF4-FFF2-40B4-BE49-F238E27FC236}">
                <a16:creationId xmlns:a16="http://schemas.microsoft.com/office/drawing/2014/main" id="{D7DCA912-617C-4740-BB84-247A19857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88" y="2548576"/>
            <a:ext cx="11421036" cy="4157023"/>
          </a:xfrm>
          <a:prstGeom prst="rect">
            <a:avLst/>
          </a:prstGeom>
        </p:spPr>
      </p:pic>
    </p:spTree>
    <p:extLst>
      <p:ext uri="{BB962C8B-B14F-4D97-AF65-F5344CB8AC3E}">
        <p14:creationId xmlns:p14="http://schemas.microsoft.com/office/powerpoint/2010/main" val="333159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t>Data analysis</a:t>
            </a:r>
            <a:endParaRPr lang="en-US" dirty="0"/>
          </a:p>
        </p:txBody>
      </p:sp>
      <p:sp>
        <p:nvSpPr>
          <p:cNvPr id="3" name="Content Placeholder 2"/>
          <p:cNvSpPr>
            <a:spLocks noGrp="1"/>
          </p:cNvSpPr>
          <p:nvPr>
            <p:ph idx="1"/>
          </p:nvPr>
        </p:nvSpPr>
        <p:spPr>
          <a:xfrm>
            <a:off x="609600" y="614549"/>
            <a:ext cx="10972800" cy="4525963"/>
          </a:xfrm>
        </p:spPr>
        <p:txBody>
          <a:bodyPr>
            <a:normAutofit/>
          </a:bodyPr>
          <a:lstStyle/>
          <a:p>
            <a:pPr marL="0" indent="0">
              <a:buNone/>
            </a:pPr>
            <a:endParaRPr lang="en-US" dirty="0"/>
          </a:p>
          <a:p>
            <a:r>
              <a:rPr lang="en-US" sz="2400" dirty="0"/>
              <a:t>The final approach was to identify the most common 10 words used, this can provide insights into the topics or themes present in the dataset. By analyzing the most frequent words, we can gain a better understanding of the topics that people are talking about and the language that they use to express their sentiments.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8E40B07-BC6E-4B99-A7CC-DC5117A53CD8}" type="slidenum">
              <a:rPr lang="en-US" smtClean="0"/>
              <a:t>17</a:t>
            </a:fld>
            <a:endParaRPr lang="en-US"/>
          </a:p>
        </p:txBody>
      </p:sp>
      <p:pic>
        <p:nvPicPr>
          <p:cNvPr id="6" name="Picture 5" descr="A picture containing text, screenshot, diagram, plot&#10;&#10;Description automatically generated">
            <a:extLst>
              <a:ext uri="{FF2B5EF4-FFF2-40B4-BE49-F238E27FC236}">
                <a16:creationId xmlns:a16="http://schemas.microsoft.com/office/drawing/2014/main" id="{D41C2ED8-E6C7-174F-8206-9B9D0190E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254" y="2865532"/>
            <a:ext cx="8679976" cy="3855944"/>
          </a:xfrm>
          <a:prstGeom prst="rect">
            <a:avLst/>
          </a:prstGeom>
        </p:spPr>
      </p:pic>
    </p:spTree>
    <p:extLst>
      <p:ext uri="{BB962C8B-B14F-4D97-AF65-F5344CB8AC3E}">
        <p14:creationId xmlns:p14="http://schemas.microsoft.com/office/powerpoint/2010/main" val="2103725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12">
            <a:extLst>
              <a:ext uri="{FF2B5EF4-FFF2-40B4-BE49-F238E27FC236}">
                <a16:creationId xmlns:a16="http://schemas.microsoft.com/office/drawing/2014/main" id="{669216FA-293F-4DFA-AF49-12208167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7814528" cy="6858000"/>
          </a:xfrm>
          <a:custGeom>
            <a:avLst/>
            <a:gdLst>
              <a:gd name="connsiteX0" fmla="*/ 7814528 w 7814528"/>
              <a:gd name="connsiteY0" fmla="*/ 0 h 6858000"/>
              <a:gd name="connsiteX1" fmla="*/ 4918634 w 7814528"/>
              <a:gd name="connsiteY1" fmla="*/ 0 h 6858000"/>
              <a:gd name="connsiteX2" fmla="*/ 3846377 w 7814528"/>
              <a:gd name="connsiteY2" fmla="*/ 0 h 6858000"/>
              <a:gd name="connsiteX3" fmla="*/ 1560224 w 7814528"/>
              <a:gd name="connsiteY3" fmla="*/ 0 h 6858000"/>
              <a:gd name="connsiteX4" fmla="*/ 1545811 w 7814528"/>
              <a:gd name="connsiteY4" fmla="*/ 52964 h 6858000"/>
              <a:gd name="connsiteX5" fmla="*/ 1507504 w 7814528"/>
              <a:gd name="connsiteY5" fmla="*/ 89121 h 6858000"/>
              <a:gd name="connsiteX6" fmla="*/ 1509331 w 7814528"/>
              <a:gd name="connsiteY6" fmla="*/ 143623 h 6858000"/>
              <a:gd name="connsiteX7" fmla="*/ 1476497 w 7814528"/>
              <a:gd name="connsiteY7" fmla="*/ 182099 h 6858000"/>
              <a:gd name="connsiteX8" fmla="*/ 1448939 w 7814528"/>
              <a:gd name="connsiteY8" fmla="*/ 236597 h 6858000"/>
              <a:gd name="connsiteX9" fmla="*/ 1420047 w 7814528"/>
              <a:gd name="connsiteY9" fmla="*/ 334926 h 6858000"/>
              <a:gd name="connsiteX10" fmla="*/ 1379508 w 7814528"/>
              <a:gd name="connsiteY10" fmla="*/ 455615 h 6858000"/>
              <a:gd name="connsiteX11" fmla="*/ 1387994 w 7814528"/>
              <a:gd name="connsiteY11" fmla="*/ 515581 h 6858000"/>
              <a:gd name="connsiteX12" fmla="*/ 1369494 w 7814528"/>
              <a:gd name="connsiteY12" fmla="*/ 600848 h 6858000"/>
              <a:gd name="connsiteX13" fmla="*/ 1385058 w 7814528"/>
              <a:gd name="connsiteY13" fmla="*/ 712462 h 6858000"/>
              <a:gd name="connsiteX14" fmla="*/ 1312535 w 7814528"/>
              <a:gd name="connsiteY14" fmla="*/ 779617 h 6858000"/>
              <a:gd name="connsiteX15" fmla="*/ 1327355 w 7814528"/>
              <a:gd name="connsiteY15" fmla="*/ 890133 h 6858000"/>
              <a:gd name="connsiteX16" fmla="*/ 1366472 w 7814528"/>
              <a:gd name="connsiteY16" fmla="*/ 950605 h 6858000"/>
              <a:gd name="connsiteX17" fmla="*/ 1386886 w 7814528"/>
              <a:gd name="connsiteY17" fmla="*/ 1051638 h 6858000"/>
              <a:gd name="connsiteX18" fmla="*/ 1370890 w 7814528"/>
              <a:gd name="connsiteY18" fmla="*/ 1102487 h 6858000"/>
              <a:gd name="connsiteX19" fmla="*/ 1341022 w 7814528"/>
              <a:gd name="connsiteY19" fmla="*/ 1164961 h 6858000"/>
              <a:gd name="connsiteX20" fmla="*/ 1342836 w 7814528"/>
              <a:gd name="connsiteY20" fmla="*/ 1249089 h 6858000"/>
              <a:gd name="connsiteX21" fmla="*/ 1306738 w 7814528"/>
              <a:gd name="connsiteY21" fmla="*/ 1345177 h 6858000"/>
              <a:gd name="connsiteX22" fmla="*/ 1300572 w 7814528"/>
              <a:gd name="connsiteY22" fmla="*/ 1349556 h 6858000"/>
              <a:gd name="connsiteX23" fmla="*/ 1299545 w 7814528"/>
              <a:gd name="connsiteY23" fmla="*/ 1357170 h 6858000"/>
              <a:gd name="connsiteX24" fmla="*/ 1303870 w 7814528"/>
              <a:gd name="connsiteY24" fmla="*/ 1361656 h 6858000"/>
              <a:gd name="connsiteX25" fmla="*/ 1291699 w 7814528"/>
              <a:gd name="connsiteY25" fmla="*/ 1421105 h 6858000"/>
              <a:gd name="connsiteX26" fmla="*/ 1268505 w 7814528"/>
              <a:gd name="connsiteY26" fmla="*/ 1489998 h 6858000"/>
              <a:gd name="connsiteX27" fmla="*/ 1273852 w 7814528"/>
              <a:gd name="connsiteY27" fmla="*/ 1558391 h 6858000"/>
              <a:gd name="connsiteX28" fmla="*/ 1269886 w 7814528"/>
              <a:gd name="connsiteY28" fmla="*/ 1634781 h 6858000"/>
              <a:gd name="connsiteX29" fmla="*/ 1267725 w 7814528"/>
              <a:gd name="connsiteY29" fmla="*/ 1680343 h 6858000"/>
              <a:gd name="connsiteX30" fmla="*/ 1245845 w 7814528"/>
              <a:gd name="connsiteY30" fmla="*/ 1810891 h 6858000"/>
              <a:gd name="connsiteX31" fmla="*/ 1197494 w 7814528"/>
              <a:gd name="connsiteY31" fmla="*/ 1985855 h 6858000"/>
              <a:gd name="connsiteX32" fmla="*/ 1180450 w 7814528"/>
              <a:gd name="connsiteY32" fmla="*/ 2025741 h 6858000"/>
              <a:gd name="connsiteX33" fmla="*/ 1180389 w 7814528"/>
              <a:gd name="connsiteY33" fmla="*/ 2031780 h 6858000"/>
              <a:gd name="connsiteX34" fmla="*/ 1173755 w 7814528"/>
              <a:gd name="connsiteY34" fmla="*/ 2064932 h 6858000"/>
              <a:gd name="connsiteX35" fmla="*/ 1178518 w 7814528"/>
              <a:gd name="connsiteY35" fmla="*/ 2118139 h 6858000"/>
              <a:gd name="connsiteX36" fmla="*/ 1185141 w 7814528"/>
              <a:gd name="connsiteY36" fmla="*/ 2154737 h 6858000"/>
              <a:gd name="connsiteX37" fmla="*/ 1185020 w 7814528"/>
              <a:gd name="connsiteY37" fmla="*/ 2259305 h 6858000"/>
              <a:gd name="connsiteX38" fmla="*/ 1178049 w 7814528"/>
              <a:gd name="connsiteY38" fmla="*/ 2517573 h 6858000"/>
              <a:gd name="connsiteX39" fmla="*/ 1179496 w 7814528"/>
              <a:gd name="connsiteY39" fmla="*/ 2636046 h 6858000"/>
              <a:gd name="connsiteX40" fmla="*/ 1192574 w 7814528"/>
              <a:gd name="connsiteY40" fmla="*/ 2780324 h 6858000"/>
              <a:gd name="connsiteX41" fmla="*/ 1158036 w 7814528"/>
              <a:gd name="connsiteY41" fmla="*/ 3022588 h 6858000"/>
              <a:gd name="connsiteX42" fmla="*/ 1150044 w 7814528"/>
              <a:gd name="connsiteY42" fmla="*/ 3399727 h 6858000"/>
              <a:gd name="connsiteX43" fmla="*/ 1150150 w 7814528"/>
              <a:gd name="connsiteY43" fmla="*/ 3673177 h 6858000"/>
              <a:gd name="connsiteX44" fmla="*/ 1151174 w 7814528"/>
              <a:gd name="connsiteY44" fmla="*/ 3675779 h 6858000"/>
              <a:gd name="connsiteX45" fmla="*/ 1149664 w 7814528"/>
              <a:gd name="connsiteY45" fmla="*/ 3703595 h 6858000"/>
              <a:gd name="connsiteX46" fmla="*/ 1132881 w 7814528"/>
              <a:gd name="connsiteY46" fmla="*/ 3833633 h 6858000"/>
              <a:gd name="connsiteX47" fmla="*/ 1134815 w 7814528"/>
              <a:gd name="connsiteY47" fmla="*/ 3841018 h 6858000"/>
              <a:gd name="connsiteX48" fmla="*/ 1120250 w 7814528"/>
              <a:gd name="connsiteY48" fmla="*/ 3887430 h 6858000"/>
              <a:gd name="connsiteX49" fmla="*/ 1102131 w 7814528"/>
              <a:gd name="connsiteY49" fmla="*/ 4004432 h 6858000"/>
              <a:gd name="connsiteX50" fmla="*/ 1023613 w 7814528"/>
              <a:gd name="connsiteY50" fmla="*/ 4326337 h 6858000"/>
              <a:gd name="connsiteX51" fmla="*/ 978637 w 7814528"/>
              <a:gd name="connsiteY51" fmla="*/ 4400454 h 6858000"/>
              <a:gd name="connsiteX52" fmla="*/ 965082 w 7814528"/>
              <a:gd name="connsiteY52" fmla="*/ 4458968 h 6858000"/>
              <a:gd name="connsiteX53" fmla="*/ 920188 w 7814528"/>
              <a:gd name="connsiteY53" fmla="*/ 4639226 h 6858000"/>
              <a:gd name="connsiteX54" fmla="*/ 742368 w 7814528"/>
              <a:gd name="connsiteY54" fmla="*/ 4844222 h 6858000"/>
              <a:gd name="connsiteX55" fmla="*/ 607456 w 7814528"/>
              <a:gd name="connsiteY55" fmla="*/ 4966224 h 6858000"/>
              <a:gd name="connsiteX56" fmla="*/ 508178 w 7814528"/>
              <a:gd name="connsiteY56" fmla="*/ 5187685 h 6858000"/>
              <a:gd name="connsiteX57" fmla="*/ 534294 w 7814528"/>
              <a:gd name="connsiteY57" fmla="*/ 5284615 h 6858000"/>
              <a:gd name="connsiteX58" fmla="*/ 447707 w 7814528"/>
              <a:gd name="connsiteY58" fmla="*/ 5395474 h 6858000"/>
              <a:gd name="connsiteX59" fmla="*/ 387935 w 7814528"/>
              <a:gd name="connsiteY59" fmla="*/ 5513206 h 6858000"/>
              <a:gd name="connsiteX60" fmla="*/ 292998 w 7814528"/>
              <a:gd name="connsiteY60" fmla="*/ 5606846 h 6858000"/>
              <a:gd name="connsiteX61" fmla="*/ 312720 w 7814528"/>
              <a:gd name="connsiteY61" fmla="*/ 5718432 h 6858000"/>
              <a:gd name="connsiteX62" fmla="*/ 303403 w 7814528"/>
              <a:gd name="connsiteY62" fmla="*/ 5763866 h 6858000"/>
              <a:gd name="connsiteX63" fmla="*/ 274115 w 7814528"/>
              <a:gd name="connsiteY63" fmla="*/ 5897456 h 6858000"/>
              <a:gd name="connsiteX64" fmla="*/ 267877 w 7814528"/>
              <a:gd name="connsiteY64" fmla="*/ 5939124 h 6858000"/>
              <a:gd name="connsiteX65" fmla="*/ 258663 w 7814528"/>
              <a:gd name="connsiteY65" fmla="*/ 6050242 h 6858000"/>
              <a:gd name="connsiteX66" fmla="*/ 283914 w 7814528"/>
              <a:gd name="connsiteY66" fmla="*/ 6117636 h 6858000"/>
              <a:gd name="connsiteX67" fmla="*/ 322438 w 7814528"/>
              <a:gd name="connsiteY67" fmla="*/ 6227890 h 6858000"/>
              <a:gd name="connsiteX68" fmla="*/ 311534 w 7814528"/>
              <a:gd name="connsiteY68" fmla="*/ 6270812 h 6858000"/>
              <a:gd name="connsiteX69" fmla="*/ 280671 w 7814528"/>
              <a:gd name="connsiteY69" fmla="*/ 6223342 h 6858000"/>
              <a:gd name="connsiteX70" fmla="*/ 280789 w 7814528"/>
              <a:gd name="connsiteY70" fmla="*/ 6292076 h 6858000"/>
              <a:gd name="connsiteX71" fmla="*/ 278411 w 7814528"/>
              <a:gd name="connsiteY71" fmla="*/ 6346762 h 6858000"/>
              <a:gd name="connsiteX72" fmla="*/ 196833 w 7814528"/>
              <a:gd name="connsiteY72" fmla="*/ 6404216 h 6858000"/>
              <a:gd name="connsiteX73" fmla="*/ 186183 w 7814528"/>
              <a:gd name="connsiteY73" fmla="*/ 6460270 h 6858000"/>
              <a:gd name="connsiteX74" fmla="*/ 134005 w 7814528"/>
              <a:gd name="connsiteY74" fmla="*/ 6493382 h 6858000"/>
              <a:gd name="connsiteX75" fmla="*/ 131368 w 7814528"/>
              <a:gd name="connsiteY75" fmla="*/ 6500603 h 6858000"/>
              <a:gd name="connsiteX76" fmla="*/ 134632 w 7814528"/>
              <a:gd name="connsiteY76" fmla="*/ 6505906 h 6858000"/>
              <a:gd name="connsiteX77" fmla="*/ 109997 w 7814528"/>
              <a:gd name="connsiteY77" fmla="*/ 6561395 h 6858000"/>
              <a:gd name="connsiteX78" fmla="*/ 97687 w 7814528"/>
              <a:gd name="connsiteY78" fmla="*/ 6623770 h 6858000"/>
              <a:gd name="connsiteX79" fmla="*/ 53082 w 7814528"/>
              <a:gd name="connsiteY79" fmla="*/ 6696748 h 6858000"/>
              <a:gd name="connsiteX80" fmla="*/ 42878 w 7814528"/>
              <a:gd name="connsiteY80" fmla="*/ 6765511 h 6858000"/>
              <a:gd name="connsiteX81" fmla="*/ 30999 w 7814528"/>
              <a:gd name="connsiteY81" fmla="*/ 6809563 h 6858000"/>
              <a:gd name="connsiteX82" fmla="*/ 154 w 7814528"/>
              <a:gd name="connsiteY82" fmla="*/ 6857440 h 6858000"/>
              <a:gd name="connsiteX83" fmla="*/ 0 w 7814528"/>
              <a:gd name="connsiteY83" fmla="*/ 6858000 h 6858000"/>
              <a:gd name="connsiteX84" fmla="*/ 3846377 w 7814528"/>
              <a:gd name="connsiteY84" fmla="*/ 6858000 h 6858000"/>
              <a:gd name="connsiteX85" fmla="*/ 4918634 w 7814528"/>
              <a:gd name="connsiteY85" fmla="*/ 6858000 h 6858000"/>
              <a:gd name="connsiteX86" fmla="*/ 7814528 w 7814528"/>
              <a:gd name="connsiteY8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7814528" h="6858000">
                <a:moveTo>
                  <a:pt x="7814528" y="0"/>
                </a:moveTo>
                <a:lnTo>
                  <a:pt x="4918634" y="0"/>
                </a:lnTo>
                <a:lnTo>
                  <a:pt x="3846377" y="0"/>
                </a:lnTo>
                <a:lnTo>
                  <a:pt x="1560224" y="0"/>
                </a:lnTo>
                <a:lnTo>
                  <a:pt x="1545811" y="52964"/>
                </a:lnTo>
                <a:cubicBezTo>
                  <a:pt x="1528410" y="78177"/>
                  <a:pt x="1517810" y="67775"/>
                  <a:pt x="1507504" y="89121"/>
                </a:cubicBezTo>
                <a:cubicBezTo>
                  <a:pt x="1508113" y="107288"/>
                  <a:pt x="1508722" y="125456"/>
                  <a:pt x="1509331" y="143623"/>
                </a:cubicBezTo>
                <a:cubicBezTo>
                  <a:pt x="1506516" y="157505"/>
                  <a:pt x="1450948" y="154163"/>
                  <a:pt x="1476497" y="182099"/>
                </a:cubicBezTo>
                <a:cubicBezTo>
                  <a:pt x="1477289" y="203409"/>
                  <a:pt x="1453597" y="215198"/>
                  <a:pt x="1448939" y="236597"/>
                </a:cubicBezTo>
                <a:cubicBezTo>
                  <a:pt x="1404813" y="323811"/>
                  <a:pt x="1432514" y="275061"/>
                  <a:pt x="1420047" y="334926"/>
                </a:cubicBezTo>
                <a:cubicBezTo>
                  <a:pt x="1410313" y="400073"/>
                  <a:pt x="1422800" y="355936"/>
                  <a:pt x="1379508" y="455615"/>
                </a:cubicBezTo>
                <a:cubicBezTo>
                  <a:pt x="1385931" y="489229"/>
                  <a:pt x="1380690" y="490382"/>
                  <a:pt x="1387994" y="515581"/>
                </a:cubicBezTo>
                <a:cubicBezTo>
                  <a:pt x="1405790" y="523813"/>
                  <a:pt x="1354208" y="591261"/>
                  <a:pt x="1369494" y="600848"/>
                </a:cubicBezTo>
                <a:cubicBezTo>
                  <a:pt x="1369503" y="646426"/>
                  <a:pt x="1385049" y="666884"/>
                  <a:pt x="1385058" y="712462"/>
                </a:cubicBezTo>
                <a:cubicBezTo>
                  <a:pt x="1371578" y="737413"/>
                  <a:pt x="1301411" y="773001"/>
                  <a:pt x="1312535" y="779617"/>
                </a:cubicBezTo>
                <a:cubicBezTo>
                  <a:pt x="1306880" y="822322"/>
                  <a:pt x="1322795" y="848662"/>
                  <a:pt x="1327355" y="890133"/>
                </a:cubicBezTo>
                <a:cubicBezTo>
                  <a:pt x="1310340" y="948105"/>
                  <a:pt x="1361739" y="906205"/>
                  <a:pt x="1366472" y="950605"/>
                </a:cubicBezTo>
                <a:lnTo>
                  <a:pt x="1386886" y="1051638"/>
                </a:lnTo>
                <a:lnTo>
                  <a:pt x="1370890" y="1102487"/>
                </a:lnTo>
                <a:lnTo>
                  <a:pt x="1341022" y="1164961"/>
                </a:lnTo>
                <a:cubicBezTo>
                  <a:pt x="1325635" y="1231008"/>
                  <a:pt x="1335585" y="1221954"/>
                  <a:pt x="1342836" y="1249089"/>
                </a:cubicBezTo>
                <a:cubicBezTo>
                  <a:pt x="1331059" y="1279763"/>
                  <a:pt x="1300805" y="1310433"/>
                  <a:pt x="1306738" y="1345177"/>
                </a:cubicBezTo>
                <a:cubicBezTo>
                  <a:pt x="1303557" y="1343687"/>
                  <a:pt x="1301735" y="1345624"/>
                  <a:pt x="1300572" y="1349556"/>
                </a:cubicBezTo>
                <a:lnTo>
                  <a:pt x="1299545" y="1357170"/>
                </a:lnTo>
                <a:lnTo>
                  <a:pt x="1303870" y="1361656"/>
                </a:lnTo>
                <a:cubicBezTo>
                  <a:pt x="1318344" y="1380369"/>
                  <a:pt x="1296755" y="1386887"/>
                  <a:pt x="1291699" y="1421105"/>
                </a:cubicBezTo>
                <a:cubicBezTo>
                  <a:pt x="1288206" y="1437353"/>
                  <a:pt x="1272286" y="1493313"/>
                  <a:pt x="1268505" y="1489998"/>
                </a:cubicBezTo>
                <a:lnTo>
                  <a:pt x="1273852" y="1558391"/>
                </a:lnTo>
                <a:cubicBezTo>
                  <a:pt x="1249752" y="1600697"/>
                  <a:pt x="1278105" y="1594593"/>
                  <a:pt x="1269886" y="1634781"/>
                </a:cubicBezTo>
                <a:cubicBezTo>
                  <a:pt x="1260574" y="1657385"/>
                  <a:pt x="1258711" y="1670409"/>
                  <a:pt x="1267725" y="1680343"/>
                </a:cubicBezTo>
                <a:cubicBezTo>
                  <a:pt x="1222526" y="1786031"/>
                  <a:pt x="1264454" y="1728006"/>
                  <a:pt x="1245845" y="1810891"/>
                </a:cubicBezTo>
                <a:cubicBezTo>
                  <a:pt x="1231459" y="1866045"/>
                  <a:pt x="1220375" y="1923519"/>
                  <a:pt x="1197494" y="1985855"/>
                </a:cubicBezTo>
                <a:lnTo>
                  <a:pt x="1180450" y="2025741"/>
                </a:lnTo>
                <a:lnTo>
                  <a:pt x="1180389" y="2031780"/>
                </a:lnTo>
                <a:cubicBezTo>
                  <a:pt x="1179373" y="2043912"/>
                  <a:pt x="1177313" y="2055306"/>
                  <a:pt x="1173755" y="2064932"/>
                </a:cubicBezTo>
                <a:cubicBezTo>
                  <a:pt x="1187987" y="2054984"/>
                  <a:pt x="1167308" y="2109329"/>
                  <a:pt x="1178518" y="2118139"/>
                </a:cubicBezTo>
                <a:cubicBezTo>
                  <a:pt x="1187958" y="2122956"/>
                  <a:pt x="1183883" y="2140566"/>
                  <a:pt x="1185141" y="2154737"/>
                </a:cubicBezTo>
                <a:cubicBezTo>
                  <a:pt x="1193612" y="2166165"/>
                  <a:pt x="1190732" y="2235860"/>
                  <a:pt x="1185020" y="2259305"/>
                </a:cubicBezTo>
                <a:lnTo>
                  <a:pt x="1178049" y="2517573"/>
                </a:lnTo>
                <a:cubicBezTo>
                  <a:pt x="1177128" y="2580363"/>
                  <a:pt x="1171628" y="2600315"/>
                  <a:pt x="1179496" y="2636046"/>
                </a:cubicBezTo>
                <a:cubicBezTo>
                  <a:pt x="1184616" y="2688494"/>
                  <a:pt x="1163332" y="2741828"/>
                  <a:pt x="1192574" y="2780324"/>
                </a:cubicBezTo>
                <a:cubicBezTo>
                  <a:pt x="1179558" y="2884035"/>
                  <a:pt x="1185698" y="2922794"/>
                  <a:pt x="1158036" y="3022588"/>
                </a:cubicBezTo>
                <a:cubicBezTo>
                  <a:pt x="1152947" y="3137700"/>
                  <a:pt x="1151991" y="3299532"/>
                  <a:pt x="1150044" y="3399727"/>
                </a:cubicBezTo>
                <a:cubicBezTo>
                  <a:pt x="1150079" y="3490877"/>
                  <a:pt x="1150115" y="3582027"/>
                  <a:pt x="1150150" y="3673177"/>
                </a:cubicBezTo>
                <a:lnTo>
                  <a:pt x="1151174" y="3675779"/>
                </a:lnTo>
                <a:cubicBezTo>
                  <a:pt x="1153016" y="3688315"/>
                  <a:pt x="1151974" y="3696849"/>
                  <a:pt x="1149664" y="3703595"/>
                </a:cubicBezTo>
                <a:lnTo>
                  <a:pt x="1132881" y="3833633"/>
                </a:lnTo>
                <a:lnTo>
                  <a:pt x="1134815" y="3841018"/>
                </a:lnTo>
                <a:lnTo>
                  <a:pt x="1120250" y="3887430"/>
                </a:lnTo>
                <a:cubicBezTo>
                  <a:pt x="1105791" y="3928762"/>
                  <a:pt x="1111561" y="3966554"/>
                  <a:pt x="1102131" y="4004432"/>
                </a:cubicBezTo>
                <a:cubicBezTo>
                  <a:pt x="1064064" y="4136055"/>
                  <a:pt x="1040701" y="4260393"/>
                  <a:pt x="1023613" y="4326337"/>
                </a:cubicBezTo>
                <a:cubicBezTo>
                  <a:pt x="1011608" y="4366877"/>
                  <a:pt x="986978" y="4380936"/>
                  <a:pt x="978637" y="4400454"/>
                </a:cubicBezTo>
                <a:cubicBezTo>
                  <a:pt x="973638" y="4417006"/>
                  <a:pt x="948720" y="4442947"/>
                  <a:pt x="965082" y="4458968"/>
                </a:cubicBezTo>
                <a:cubicBezTo>
                  <a:pt x="925918" y="4546524"/>
                  <a:pt x="944438" y="4565414"/>
                  <a:pt x="920188" y="4639226"/>
                </a:cubicBezTo>
                <a:lnTo>
                  <a:pt x="742368" y="4844222"/>
                </a:lnTo>
                <a:lnTo>
                  <a:pt x="607456" y="4966224"/>
                </a:lnTo>
                <a:cubicBezTo>
                  <a:pt x="552467" y="5030691"/>
                  <a:pt x="542133" y="5141843"/>
                  <a:pt x="508178" y="5187685"/>
                </a:cubicBezTo>
                <a:lnTo>
                  <a:pt x="534294" y="5284615"/>
                </a:lnTo>
                <a:lnTo>
                  <a:pt x="447707" y="5395474"/>
                </a:lnTo>
                <a:cubicBezTo>
                  <a:pt x="437363" y="5431641"/>
                  <a:pt x="402113" y="5463532"/>
                  <a:pt x="387935" y="5513206"/>
                </a:cubicBezTo>
                <a:cubicBezTo>
                  <a:pt x="364458" y="5574781"/>
                  <a:pt x="356661" y="5518667"/>
                  <a:pt x="292998" y="5606846"/>
                </a:cubicBezTo>
                <a:cubicBezTo>
                  <a:pt x="292067" y="5641050"/>
                  <a:pt x="310984" y="5692261"/>
                  <a:pt x="312720" y="5718432"/>
                </a:cubicBezTo>
                <a:cubicBezTo>
                  <a:pt x="328340" y="5730258"/>
                  <a:pt x="290524" y="5751252"/>
                  <a:pt x="303403" y="5763866"/>
                </a:cubicBezTo>
                <a:lnTo>
                  <a:pt x="274115" y="5897456"/>
                </a:lnTo>
                <a:cubicBezTo>
                  <a:pt x="255595" y="5918965"/>
                  <a:pt x="258427" y="5930296"/>
                  <a:pt x="267877" y="5939124"/>
                </a:cubicBezTo>
                <a:cubicBezTo>
                  <a:pt x="253196" y="5979642"/>
                  <a:pt x="263098" y="6008758"/>
                  <a:pt x="258663" y="6050242"/>
                </a:cubicBezTo>
                <a:cubicBezTo>
                  <a:pt x="229611" y="6103262"/>
                  <a:pt x="288809" y="6073252"/>
                  <a:pt x="283914" y="6117636"/>
                </a:cubicBezTo>
                <a:lnTo>
                  <a:pt x="322438" y="6227890"/>
                </a:lnTo>
                <a:lnTo>
                  <a:pt x="311534" y="6270812"/>
                </a:lnTo>
                <a:lnTo>
                  <a:pt x="280671" y="6223342"/>
                </a:lnTo>
                <a:lnTo>
                  <a:pt x="280789" y="6292076"/>
                </a:lnTo>
                <a:lnTo>
                  <a:pt x="278411" y="6346762"/>
                </a:lnTo>
                <a:cubicBezTo>
                  <a:pt x="249219" y="6408016"/>
                  <a:pt x="195566" y="6376164"/>
                  <a:pt x="196833" y="6404216"/>
                </a:cubicBezTo>
                <a:cubicBezTo>
                  <a:pt x="178751" y="6431680"/>
                  <a:pt x="187838" y="6425066"/>
                  <a:pt x="186183" y="6460270"/>
                </a:cubicBezTo>
                <a:cubicBezTo>
                  <a:pt x="183397" y="6458140"/>
                  <a:pt x="135985" y="6489789"/>
                  <a:pt x="134005" y="6493382"/>
                </a:cubicBezTo>
                <a:lnTo>
                  <a:pt x="131368" y="6500603"/>
                </a:lnTo>
                <a:lnTo>
                  <a:pt x="134632" y="6505906"/>
                </a:lnTo>
                <a:cubicBezTo>
                  <a:pt x="144760" y="6527264"/>
                  <a:pt x="122272" y="6529041"/>
                  <a:pt x="109997" y="6561395"/>
                </a:cubicBezTo>
                <a:cubicBezTo>
                  <a:pt x="103101" y="6576527"/>
                  <a:pt x="100671" y="6627814"/>
                  <a:pt x="97687" y="6623770"/>
                </a:cubicBezTo>
                <a:lnTo>
                  <a:pt x="53082" y="6696748"/>
                </a:lnTo>
                <a:cubicBezTo>
                  <a:pt x="20465" y="6732956"/>
                  <a:pt x="59523" y="6727996"/>
                  <a:pt x="42878" y="6765511"/>
                </a:cubicBezTo>
                <a:cubicBezTo>
                  <a:pt x="28934" y="6785613"/>
                  <a:pt x="24323" y="6797941"/>
                  <a:pt x="30999" y="6809563"/>
                </a:cubicBezTo>
                <a:cubicBezTo>
                  <a:pt x="14295" y="6832974"/>
                  <a:pt x="5105" y="6847546"/>
                  <a:pt x="154" y="6857440"/>
                </a:cubicBezTo>
                <a:lnTo>
                  <a:pt x="0" y="6858000"/>
                </a:lnTo>
                <a:lnTo>
                  <a:pt x="3846377" y="6858000"/>
                </a:lnTo>
                <a:lnTo>
                  <a:pt x="4918634" y="6858000"/>
                </a:lnTo>
                <a:lnTo>
                  <a:pt x="7814528"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7DF2B2-DA2B-124C-90D4-6A50666B5F11}"/>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nSpc>
                <a:spcPct val="90000"/>
              </a:lnSpc>
            </a:pPr>
            <a:r>
              <a:rPr lang="en-US" b="1" u="sng" kern="1200">
                <a:solidFill>
                  <a:schemeClr val="tx1"/>
                </a:solidFill>
                <a:latin typeface="+mj-lt"/>
                <a:ea typeface="+mj-ea"/>
                <a:cs typeface="+mj-cs"/>
              </a:rPr>
              <a:t>System Architecture</a:t>
            </a:r>
            <a:endParaRPr lang="en-US" kern="1200">
              <a:solidFill>
                <a:schemeClr val="tx1"/>
              </a:solidFill>
              <a:latin typeface="+mj-lt"/>
              <a:ea typeface="+mj-ea"/>
              <a:cs typeface="+mj-cs"/>
            </a:endParaRPr>
          </a:p>
        </p:txBody>
      </p:sp>
      <p:sp>
        <p:nvSpPr>
          <p:cNvPr id="15" name="Freeform: Shape 14">
            <a:extLst>
              <a:ext uri="{FF2B5EF4-FFF2-40B4-BE49-F238E27FC236}">
                <a16:creationId xmlns:a16="http://schemas.microsoft.com/office/drawing/2014/main" id="{885504CF-B07B-45CD-B2B9-77F91DFDF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522" y="578738"/>
            <a:ext cx="6596369" cy="561558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6">
            <a:extLst>
              <a:ext uri="{FF2B5EF4-FFF2-40B4-BE49-F238E27FC236}">
                <a16:creationId xmlns:a16="http://schemas.microsoft.com/office/drawing/2014/main" id="{C6F0F1BD-D7E0-40DE-8DBF-8152D3191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5159" y="255475"/>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84DCB7B2-B2AD-0144-BB9A-F7785644E53C}"/>
              </a:ext>
            </a:extLst>
          </p:cNvPr>
          <p:cNvPicPr>
            <a:picLocks noChangeAspect="1"/>
          </p:cNvPicPr>
          <p:nvPr/>
        </p:nvPicPr>
        <p:blipFill>
          <a:blip r:embed="rId2"/>
          <a:stretch>
            <a:fillRect/>
          </a:stretch>
        </p:blipFill>
        <p:spPr>
          <a:xfrm>
            <a:off x="5474899" y="1069198"/>
            <a:ext cx="6129502" cy="4689068"/>
          </a:xfrm>
          <a:prstGeom prst="rect">
            <a:avLst/>
          </a:prstGeom>
        </p:spPr>
      </p:pic>
      <p:sp>
        <p:nvSpPr>
          <p:cNvPr id="4" name="Slide Number Placeholder 3">
            <a:extLst>
              <a:ext uri="{FF2B5EF4-FFF2-40B4-BE49-F238E27FC236}">
                <a16:creationId xmlns:a16="http://schemas.microsoft.com/office/drawing/2014/main" id="{F1BE73C0-E2CB-9043-8A7C-39EF644E853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E40B07-BC6E-4B99-A7CC-DC5117A53CD8}" type="slidenum">
              <a:rPr lang="en-US" sz="1000"/>
              <a:pPr>
                <a:spcAft>
                  <a:spcPts val="600"/>
                </a:spcAft>
              </a:pPr>
              <a:t>18</a:t>
            </a:fld>
            <a:endParaRPr lang="en-US" sz="1000"/>
          </a:p>
        </p:txBody>
      </p:sp>
    </p:spTree>
    <p:extLst>
      <p:ext uri="{BB962C8B-B14F-4D97-AF65-F5344CB8AC3E}">
        <p14:creationId xmlns:p14="http://schemas.microsoft.com/office/powerpoint/2010/main" val="334551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9751" y="934327"/>
            <a:ext cx="8924392" cy="1058275"/>
          </a:xfrm>
        </p:spPr>
        <p:txBody>
          <a:bodyPr>
            <a:normAutofit/>
          </a:bodyPr>
          <a:lstStyle/>
          <a:p>
            <a:r>
              <a:rPr lang="en-US" b="1" u="sng" dirty="0"/>
              <a:t>References</a:t>
            </a:r>
          </a:p>
        </p:txBody>
      </p:sp>
      <p:sp>
        <p:nvSpPr>
          <p:cNvPr id="16" name="Freeform: Shape 15">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941207" y="2752316"/>
            <a:ext cx="8309586" cy="2756848"/>
          </a:xfrm>
        </p:spPr>
        <p:txBody>
          <a:bodyPr>
            <a:normAutofit/>
          </a:bodyPr>
          <a:lstStyle/>
          <a:p>
            <a:pPr>
              <a:lnSpc>
                <a:spcPct val="90000"/>
              </a:lnSpc>
            </a:pPr>
            <a:endParaRPr lang="en-US" sz="1700"/>
          </a:p>
          <a:p>
            <a:pPr>
              <a:lnSpc>
                <a:spcPct val="90000"/>
              </a:lnSpc>
            </a:pPr>
            <a:endParaRPr lang="en-US" sz="1700"/>
          </a:p>
          <a:p>
            <a:pPr>
              <a:lnSpc>
                <a:spcPct val="90000"/>
              </a:lnSpc>
            </a:pPr>
            <a:r>
              <a:rPr lang="en-US" sz="1700"/>
              <a:t>[1] </a:t>
            </a:r>
            <a:r>
              <a:rPr lang="en-US" sz="1700" b="0" i="0">
                <a:effectLst/>
                <a:latin typeface="Arial" panose="020B0604020202020204" pitchFamily="34" charset="0"/>
              </a:rPr>
              <a:t>Amr Al-Khatib and Samhaa El-Beltagy. Emotional tone detection in Arabic tweets. 04 2017.</a:t>
            </a:r>
            <a:br>
              <a:rPr lang="en-US" sz="1700"/>
            </a:br>
            <a:br>
              <a:rPr lang="en-US" sz="1700"/>
            </a:br>
            <a:endParaRPr lang="en-US" sz="1700"/>
          </a:p>
          <a:p>
            <a:pPr>
              <a:lnSpc>
                <a:spcPct val="90000"/>
              </a:lnSpc>
            </a:pPr>
            <a:endParaRPr lang="en-US" sz="1700"/>
          </a:p>
          <a:p>
            <a:pPr>
              <a:lnSpc>
                <a:spcPct val="90000"/>
              </a:lnSpc>
            </a:pPr>
            <a:r>
              <a:rPr lang="en-US" sz="1700"/>
              <a:t>[2] </a:t>
            </a:r>
            <a:r>
              <a:rPr lang="en-US" sz="1700" b="0" i="0">
                <a:effectLst/>
                <a:latin typeface="Arial" panose="020B0604020202020204" pitchFamily="34" charset="0"/>
              </a:rPr>
              <a:t>Omneya Rabie and Christian Sturm. Feel the heat: Emotion detection in Arabic social media content.In Industrial Conference on Data Mining, 2014.</a:t>
            </a:r>
            <a:endParaRPr lang="en-US" sz="1700"/>
          </a:p>
        </p:txBody>
      </p:sp>
      <p:sp>
        <p:nvSpPr>
          <p:cNvPr id="6" name="Slide Number Placeholder 5"/>
          <p:cNvSpPr>
            <a:spLocks noGrp="1"/>
          </p:cNvSpPr>
          <p:nvPr>
            <p:ph type="sldNum" sz="quarter" idx="12"/>
          </p:nvPr>
        </p:nvSpPr>
        <p:spPr>
          <a:xfrm>
            <a:off x="8610600" y="6356350"/>
            <a:ext cx="2743200" cy="365125"/>
          </a:xfrm>
        </p:spPr>
        <p:txBody>
          <a:bodyPr>
            <a:normAutofit/>
          </a:bodyPr>
          <a:lstStyle/>
          <a:p>
            <a:pPr>
              <a:spcAft>
                <a:spcPts val="600"/>
              </a:spcAft>
            </a:pPr>
            <a:fld id="{58E40B07-BC6E-4B99-A7CC-DC5117A53CD8}" type="slidenum">
              <a:rPr lang="en-US" sz="1000"/>
              <a:pPr>
                <a:spcAft>
                  <a:spcPts val="600"/>
                </a:spcAft>
              </a:pPr>
              <a:t>19</a:t>
            </a:fld>
            <a:endParaRPr lang="en-US" sz="1000"/>
          </a:p>
        </p:txBody>
      </p:sp>
      <p:sp>
        <p:nvSpPr>
          <p:cNvPr id="7" name="Rectangle 6">
            <a:extLst>
              <a:ext uri="{FF2B5EF4-FFF2-40B4-BE49-F238E27FC236}">
                <a16:creationId xmlns:a16="http://schemas.microsoft.com/office/drawing/2014/main" id="{BB6C259A-2F0C-4430-BBD4-E41782C8760B}"/>
              </a:ext>
            </a:extLst>
          </p:cNvPr>
          <p:cNvSpPr/>
          <p:nvPr/>
        </p:nvSpPr>
        <p:spPr>
          <a:xfrm>
            <a:off x="0" y="6356351"/>
            <a:ext cx="12192000" cy="50164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3">
            <a:extLst>
              <a:ext uri="{FF2B5EF4-FFF2-40B4-BE49-F238E27FC236}">
                <a16:creationId xmlns:a16="http://schemas.microsoft.com/office/drawing/2014/main" id="{8E04D423-6928-4060-B99B-21AE739BB3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3200" y="372637"/>
            <a:ext cx="1445402" cy="640976"/>
          </a:xfrm>
          <a:prstGeom prst="rect">
            <a:avLst/>
          </a:prstGeom>
        </p:spPr>
      </p:pic>
    </p:spTree>
    <p:extLst>
      <p:ext uri="{BB962C8B-B14F-4D97-AF65-F5344CB8AC3E}">
        <p14:creationId xmlns:p14="http://schemas.microsoft.com/office/powerpoint/2010/main" val="331173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Outline</a:t>
            </a:r>
          </a:p>
        </p:txBody>
      </p:sp>
      <p:sp>
        <p:nvSpPr>
          <p:cNvPr id="7" name="Content Placeholder 6"/>
          <p:cNvSpPr>
            <a:spLocks noGrp="1"/>
          </p:cNvSpPr>
          <p:nvPr>
            <p:ph idx="1"/>
          </p:nvPr>
        </p:nvSpPr>
        <p:spPr>
          <a:xfrm>
            <a:off x="609600" y="1417638"/>
            <a:ext cx="10972800" cy="4525963"/>
          </a:xfrm>
        </p:spPr>
        <p:txBody>
          <a:bodyPr>
            <a:normAutofit/>
          </a:bodyPr>
          <a:lstStyle/>
          <a:p>
            <a:r>
              <a:rPr lang="en-US" sz="2600" b="1" dirty="0"/>
              <a:t>Introduction</a:t>
            </a:r>
          </a:p>
          <a:p>
            <a:endParaRPr lang="en-US" sz="2600" b="1" dirty="0"/>
          </a:p>
          <a:p>
            <a:endParaRPr lang="en-US" sz="2600" b="1" dirty="0"/>
          </a:p>
          <a:p>
            <a:r>
              <a:rPr lang="en-US" sz="2600" b="1" dirty="0"/>
              <a:t>Motivation</a:t>
            </a:r>
          </a:p>
          <a:p>
            <a:endParaRPr lang="en-US" sz="2600" b="1" dirty="0"/>
          </a:p>
          <a:p>
            <a:endParaRPr lang="en-US" sz="2600" b="1" dirty="0"/>
          </a:p>
          <a:p>
            <a:r>
              <a:rPr lang="en-US" sz="2600" b="1" dirty="0"/>
              <a:t>Methods (approaches)</a:t>
            </a:r>
          </a:p>
          <a:p>
            <a:endParaRPr lang="en-US" sz="2600" b="1" dirty="0"/>
          </a:p>
        </p:txBody>
      </p:sp>
      <p:sp>
        <p:nvSpPr>
          <p:cNvPr id="6" name="Slide Number Placeholder 5"/>
          <p:cNvSpPr>
            <a:spLocks noGrp="1"/>
          </p:cNvSpPr>
          <p:nvPr>
            <p:ph type="sldNum" sz="quarter" idx="12"/>
          </p:nvPr>
        </p:nvSpPr>
        <p:spPr>
          <a:xfrm>
            <a:off x="8753083" y="5791808"/>
            <a:ext cx="2844800" cy="365125"/>
          </a:xfrm>
        </p:spPr>
        <p:txBody>
          <a:bodyPr/>
          <a:lstStyle/>
          <a:p>
            <a:fld id="{58E40B07-BC6E-4B99-A7CC-DC5117A53CD8}" type="slidenum">
              <a:rPr lang="en-US" smtClean="0"/>
              <a:t>2</a:t>
            </a:fld>
            <a:endParaRPr lang="en-US" dirty="0"/>
          </a:p>
        </p:txBody>
      </p:sp>
      <p:sp>
        <p:nvSpPr>
          <p:cNvPr id="3" name="Rectangle 2">
            <a:extLst>
              <a:ext uri="{FF2B5EF4-FFF2-40B4-BE49-F238E27FC236}">
                <a16:creationId xmlns:a16="http://schemas.microsoft.com/office/drawing/2014/main" id="{61DB1084-26D8-4348-915E-DEB7DB56D9FC}"/>
              </a:ext>
            </a:extLst>
          </p:cNvPr>
          <p:cNvSpPr/>
          <p:nvPr/>
        </p:nvSpPr>
        <p:spPr>
          <a:xfrm>
            <a:off x="0" y="6356351"/>
            <a:ext cx="12192000" cy="50164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oogle Shape;1690;p35">
            <a:extLst>
              <a:ext uri="{FF2B5EF4-FFF2-40B4-BE49-F238E27FC236}">
                <a16:creationId xmlns:a16="http://schemas.microsoft.com/office/drawing/2014/main" id="{1A72FD72-6812-4DD5-B3CE-DFDCEE64A669}"/>
              </a:ext>
            </a:extLst>
          </p:cNvPr>
          <p:cNvGrpSpPr/>
          <p:nvPr/>
        </p:nvGrpSpPr>
        <p:grpSpPr>
          <a:xfrm>
            <a:off x="5473148" y="960749"/>
            <a:ext cx="6307894" cy="4345880"/>
            <a:chOff x="469775" y="865875"/>
            <a:chExt cx="6679425" cy="4601850"/>
          </a:xfrm>
        </p:grpSpPr>
        <p:sp>
          <p:nvSpPr>
            <p:cNvPr id="12" name="Google Shape;1693;p35">
              <a:extLst>
                <a:ext uri="{FF2B5EF4-FFF2-40B4-BE49-F238E27FC236}">
                  <a16:creationId xmlns:a16="http://schemas.microsoft.com/office/drawing/2014/main" id="{0F6D3E6E-1A99-4707-B503-6D5F2A295D84}"/>
                </a:ext>
              </a:extLst>
            </p:cNvPr>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94;p35">
              <a:extLst>
                <a:ext uri="{FF2B5EF4-FFF2-40B4-BE49-F238E27FC236}">
                  <a16:creationId xmlns:a16="http://schemas.microsoft.com/office/drawing/2014/main" id="{19B99240-3704-4999-AEE2-EA226E4F8C0C}"/>
                </a:ext>
              </a:extLst>
            </p:cNvPr>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95;p35">
              <a:extLst>
                <a:ext uri="{FF2B5EF4-FFF2-40B4-BE49-F238E27FC236}">
                  <a16:creationId xmlns:a16="http://schemas.microsoft.com/office/drawing/2014/main" id="{B2A4DA0B-CA71-483B-BDE7-A0D87F7EA531}"/>
                </a:ext>
              </a:extLst>
            </p:cNvPr>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96;p35">
              <a:extLst>
                <a:ext uri="{FF2B5EF4-FFF2-40B4-BE49-F238E27FC236}">
                  <a16:creationId xmlns:a16="http://schemas.microsoft.com/office/drawing/2014/main" id="{CB8A7398-F05D-40C0-8CFD-EF832568EAD8}"/>
                </a:ext>
              </a:extLst>
            </p:cNvPr>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97;p35">
              <a:extLst>
                <a:ext uri="{FF2B5EF4-FFF2-40B4-BE49-F238E27FC236}">
                  <a16:creationId xmlns:a16="http://schemas.microsoft.com/office/drawing/2014/main" id="{7FF03D06-B8A3-4959-9CF8-C645F2A4B34D}"/>
                </a:ext>
              </a:extLst>
            </p:cNvPr>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98;p35">
              <a:extLst>
                <a:ext uri="{FF2B5EF4-FFF2-40B4-BE49-F238E27FC236}">
                  <a16:creationId xmlns:a16="http://schemas.microsoft.com/office/drawing/2014/main" id="{6F939ACD-FD9F-43C2-885B-B033B936DA87}"/>
                </a:ext>
              </a:extLst>
            </p:cNvPr>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99;p35">
              <a:extLst>
                <a:ext uri="{FF2B5EF4-FFF2-40B4-BE49-F238E27FC236}">
                  <a16:creationId xmlns:a16="http://schemas.microsoft.com/office/drawing/2014/main" id="{389A85ED-1370-478A-BE91-D1177514A9D2}"/>
                </a:ext>
              </a:extLst>
            </p:cNvPr>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00;p35">
              <a:extLst>
                <a:ext uri="{FF2B5EF4-FFF2-40B4-BE49-F238E27FC236}">
                  <a16:creationId xmlns:a16="http://schemas.microsoft.com/office/drawing/2014/main" id="{E077DF43-5A59-44D9-BC8B-E6C4CEB4E83F}"/>
                </a:ext>
              </a:extLst>
            </p:cNvPr>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01;p35">
              <a:extLst>
                <a:ext uri="{FF2B5EF4-FFF2-40B4-BE49-F238E27FC236}">
                  <a16:creationId xmlns:a16="http://schemas.microsoft.com/office/drawing/2014/main" id="{ECC94688-2497-4371-B8FD-5601A29ACA80}"/>
                </a:ext>
              </a:extLst>
            </p:cNvPr>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02;p35">
              <a:extLst>
                <a:ext uri="{FF2B5EF4-FFF2-40B4-BE49-F238E27FC236}">
                  <a16:creationId xmlns:a16="http://schemas.microsoft.com/office/drawing/2014/main" id="{7AF1C484-DE6C-4509-8F89-70F2ACD9AB8E}"/>
                </a:ext>
              </a:extLst>
            </p:cNvPr>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03;p35">
              <a:extLst>
                <a:ext uri="{FF2B5EF4-FFF2-40B4-BE49-F238E27FC236}">
                  <a16:creationId xmlns:a16="http://schemas.microsoft.com/office/drawing/2014/main" id="{B6186351-9482-45CB-AA32-C7D4A9A30927}"/>
                </a:ext>
              </a:extLst>
            </p:cNvPr>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04;p35">
              <a:extLst>
                <a:ext uri="{FF2B5EF4-FFF2-40B4-BE49-F238E27FC236}">
                  <a16:creationId xmlns:a16="http://schemas.microsoft.com/office/drawing/2014/main" id="{FDCA5E98-F4B3-4B5C-8DB6-AF1C2FFE3F0E}"/>
                </a:ext>
              </a:extLst>
            </p:cNvPr>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05;p35">
              <a:extLst>
                <a:ext uri="{FF2B5EF4-FFF2-40B4-BE49-F238E27FC236}">
                  <a16:creationId xmlns:a16="http://schemas.microsoft.com/office/drawing/2014/main" id="{5B640200-3A5A-498A-9D83-45EA6962CE6C}"/>
                </a:ext>
              </a:extLst>
            </p:cNvPr>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06;p35">
              <a:extLst>
                <a:ext uri="{FF2B5EF4-FFF2-40B4-BE49-F238E27FC236}">
                  <a16:creationId xmlns:a16="http://schemas.microsoft.com/office/drawing/2014/main" id="{D884B522-BF7F-4867-A123-CAFC43758E89}"/>
                </a:ext>
              </a:extLst>
            </p:cNvPr>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07;p35">
              <a:extLst>
                <a:ext uri="{FF2B5EF4-FFF2-40B4-BE49-F238E27FC236}">
                  <a16:creationId xmlns:a16="http://schemas.microsoft.com/office/drawing/2014/main" id="{A8A689D1-DB79-4B75-8A94-E7667FA4EF09}"/>
                </a:ext>
              </a:extLst>
            </p:cNvPr>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08;p35">
              <a:extLst>
                <a:ext uri="{FF2B5EF4-FFF2-40B4-BE49-F238E27FC236}">
                  <a16:creationId xmlns:a16="http://schemas.microsoft.com/office/drawing/2014/main" id="{89666E0C-D986-47D0-BE47-7BC6005B7E85}"/>
                </a:ext>
              </a:extLst>
            </p:cNvPr>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09;p35">
              <a:extLst>
                <a:ext uri="{FF2B5EF4-FFF2-40B4-BE49-F238E27FC236}">
                  <a16:creationId xmlns:a16="http://schemas.microsoft.com/office/drawing/2014/main" id="{E3B24546-967E-4315-82BD-0805BBB2FD94}"/>
                </a:ext>
              </a:extLst>
            </p:cNvPr>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10;p35">
              <a:extLst>
                <a:ext uri="{FF2B5EF4-FFF2-40B4-BE49-F238E27FC236}">
                  <a16:creationId xmlns:a16="http://schemas.microsoft.com/office/drawing/2014/main" id="{105F302F-1251-48B8-9DDD-659D8AED1873}"/>
                </a:ext>
              </a:extLst>
            </p:cNvPr>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11;p35">
              <a:extLst>
                <a:ext uri="{FF2B5EF4-FFF2-40B4-BE49-F238E27FC236}">
                  <a16:creationId xmlns:a16="http://schemas.microsoft.com/office/drawing/2014/main" id="{86118962-B34E-4EF7-A241-C40D7DCD29F0}"/>
                </a:ext>
              </a:extLst>
            </p:cNvPr>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12;p35">
              <a:extLst>
                <a:ext uri="{FF2B5EF4-FFF2-40B4-BE49-F238E27FC236}">
                  <a16:creationId xmlns:a16="http://schemas.microsoft.com/office/drawing/2014/main" id="{129FDFE6-8EF3-440B-8DFC-78C45E5BE502}"/>
                </a:ext>
              </a:extLst>
            </p:cNvPr>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13;p35">
              <a:extLst>
                <a:ext uri="{FF2B5EF4-FFF2-40B4-BE49-F238E27FC236}">
                  <a16:creationId xmlns:a16="http://schemas.microsoft.com/office/drawing/2014/main" id="{BD400210-C890-477E-86D0-2D8A65B8989D}"/>
                </a:ext>
              </a:extLst>
            </p:cNvPr>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14;p35">
              <a:extLst>
                <a:ext uri="{FF2B5EF4-FFF2-40B4-BE49-F238E27FC236}">
                  <a16:creationId xmlns:a16="http://schemas.microsoft.com/office/drawing/2014/main" id="{B8C644CE-C3D1-4751-BE81-4ACD1039839A}"/>
                </a:ext>
              </a:extLst>
            </p:cNvPr>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15;p35">
              <a:extLst>
                <a:ext uri="{FF2B5EF4-FFF2-40B4-BE49-F238E27FC236}">
                  <a16:creationId xmlns:a16="http://schemas.microsoft.com/office/drawing/2014/main" id="{8B779E8C-72D9-4365-A901-5DFF6069B7DE}"/>
                </a:ext>
              </a:extLst>
            </p:cNvPr>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16;p35">
              <a:extLst>
                <a:ext uri="{FF2B5EF4-FFF2-40B4-BE49-F238E27FC236}">
                  <a16:creationId xmlns:a16="http://schemas.microsoft.com/office/drawing/2014/main" id="{2324C7DB-A02F-40F8-BF59-1768F42F8B49}"/>
                </a:ext>
              </a:extLst>
            </p:cNvPr>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17;p35">
              <a:extLst>
                <a:ext uri="{FF2B5EF4-FFF2-40B4-BE49-F238E27FC236}">
                  <a16:creationId xmlns:a16="http://schemas.microsoft.com/office/drawing/2014/main" id="{27735ABD-8836-481B-85B5-4650C30341D4}"/>
                </a:ext>
              </a:extLst>
            </p:cNvPr>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18;p35">
              <a:extLst>
                <a:ext uri="{FF2B5EF4-FFF2-40B4-BE49-F238E27FC236}">
                  <a16:creationId xmlns:a16="http://schemas.microsoft.com/office/drawing/2014/main" id="{03B030B0-5458-45C6-BBDB-41C3D00A530D}"/>
                </a:ext>
              </a:extLst>
            </p:cNvPr>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19;p35">
              <a:extLst>
                <a:ext uri="{FF2B5EF4-FFF2-40B4-BE49-F238E27FC236}">
                  <a16:creationId xmlns:a16="http://schemas.microsoft.com/office/drawing/2014/main" id="{27C77F27-54D0-43FA-A12B-2ED7A58BD849}"/>
                </a:ext>
              </a:extLst>
            </p:cNvPr>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20;p35">
              <a:extLst>
                <a:ext uri="{FF2B5EF4-FFF2-40B4-BE49-F238E27FC236}">
                  <a16:creationId xmlns:a16="http://schemas.microsoft.com/office/drawing/2014/main" id="{4DAEF759-6582-473D-8FCA-AB7038ABF905}"/>
                </a:ext>
              </a:extLst>
            </p:cNvPr>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21;p35">
              <a:extLst>
                <a:ext uri="{FF2B5EF4-FFF2-40B4-BE49-F238E27FC236}">
                  <a16:creationId xmlns:a16="http://schemas.microsoft.com/office/drawing/2014/main" id="{D6BEDE21-0D2B-4908-B764-D6F98C1575F7}"/>
                </a:ext>
              </a:extLst>
            </p:cNvPr>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22;p35">
              <a:extLst>
                <a:ext uri="{FF2B5EF4-FFF2-40B4-BE49-F238E27FC236}">
                  <a16:creationId xmlns:a16="http://schemas.microsoft.com/office/drawing/2014/main" id="{893E1DCD-E862-451E-B9E6-2E506DD5C325}"/>
                </a:ext>
              </a:extLst>
            </p:cNvPr>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23;p35">
              <a:extLst>
                <a:ext uri="{FF2B5EF4-FFF2-40B4-BE49-F238E27FC236}">
                  <a16:creationId xmlns:a16="http://schemas.microsoft.com/office/drawing/2014/main" id="{C0F7F838-F659-4529-8571-3C8271B47539}"/>
                </a:ext>
              </a:extLst>
            </p:cNvPr>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24;p35">
              <a:extLst>
                <a:ext uri="{FF2B5EF4-FFF2-40B4-BE49-F238E27FC236}">
                  <a16:creationId xmlns:a16="http://schemas.microsoft.com/office/drawing/2014/main" id="{260EE6BD-0589-4E54-B589-6ED744E74069}"/>
                </a:ext>
              </a:extLst>
            </p:cNvPr>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25;p35">
              <a:extLst>
                <a:ext uri="{FF2B5EF4-FFF2-40B4-BE49-F238E27FC236}">
                  <a16:creationId xmlns:a16="http://schemas.microsoft.com/office/drawing/2014/main" id="{02B811B5-6607-4550-A801-4EE8ED8512AC}"/>
                </a:ext>
              </a:extLst>
            </p:cNvPr>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26;p35">
              <a:extLst>
                <a:ext uri="{FF2B5EF4-FFF2-40B4-BE49-F238E27FC236}">
                  <a16:creationId xmlns:a16="http://schemas.microsoft.com/office/drawing/2014/main" id="{024FA070-FB60-4149-8819-3BE756BCFB3A}"/>
                </a:ext>
              </a:extLst>
            </p:cNvPr>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27;p35">
              <a:extLst>
                <a:ext uri="{FF2B5EF4-FFF2-40B4-BE49-F238E27FC236}">
                  <a16:creationId xmlns:a16="http://schemas.microsoft.com/office/drawing/2014/main" id="{54C6A3BD-0DD6-4C3F-BD54-A03D39DA1401}"/>
                </a:ext>
              </a:extLst>
            </p:cNvPr>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28;p35">
              <a:extLst>
                <a:ext uri="{FF2B5EF4-FFF2-40B4-BE49-F238E27FC236}">
                  <a16:creationId xmlns:a16="http://schemas.microsoft.com/office/drawing/2014/main" id="{2FB83AEC-AE92-43AB-9B7D-853E947FA818}"/>
                </a:ext>
              </a:extLst>
            </p:cNvPr>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29;p35">
              <a:extLst>
                <a:ext uri="{FF2B5EF4-FFF2-40B4-BE49-F238E27FC236}">
                  <a16:creationId xmlns:a16="http://schemas.microsoft.com/office/drawing/2014/main" id="{602AD38C-54AB-4B69-9022-B6C7D0A77EDC}"/>
                </a:ext>
              </a:extLst>
            </p:cNvPr>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30;p35">
              <a:extLst>
                <a:ext uri="{FF2B5EF4-FFF2-40B4-BE49-F238E27FC236}">
                  <a16:creationId xmlns:a16="http://schemas.microsoft.com/office/drawing/2014/main" id="{07D98EC9-5D98-4D67-98DB-28657EB403F2}"/>
                </a:ext>
              </a:extLst>
            </p:cNvPr>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31;p35">
              <a:extLst>
                <a:ext uri="{FF2B5EF4-FFF2-40B4-BE49-F238E27FC236}">
                  <a16:creationId xmlns:a16="http://schemas.microsoft.com/office/drawing/2014/main" id="{9837AF23-75FA-4B00-8979-047192075E91}"/>
                </a:ext>
              </a:extLst>
            </p:cNvPr>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32;p35">
              <a:extLst>
                <a:ext uri="{FF2B5EF4-FFF2-40B4-BE49-F238E27FC236}">
                  <a16:creationId xmlns:a16="http://schemas.microsoft.com/office/drawing/2014/main" id="{39CCA4CB-7E74-4C16-A6EA-574D74E582E8}"/>
                </a:ext>
              </a:extLst>
            </p:cNvPr>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33;p35">
              <a:extLst>
                <a:ext uri="{FF2B5EF4-FFF2-40B4-BE49-F238E27FC236}">
                  <a16:creationId xmlns:a16="http://schemas.microsoft.com/office/drawing/2014/main" id="{E0E64960-4175-4A3D-8EFD-BEA6FA649480}"/>
                </a:ext>
              </a:extLst>
            </p:cNvPr>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34;p35">
              <a:extLst>
                <a:ext uri="{FF2B5EF4-FFF2-40B4-BE49-F238E27FC236}">
                  <a16:creationId xmlns:a16="http://schemas.microsoft.com/office/drawing/2014/main" id="{36933BA8-787E-4979-8D94-FE7379CD7121}"/>
                </a:ext>
              </a:extLst>
            </p:cNvPr>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35;p35">
              <a:extLst>
                <a:ext uri="{FF2B5EF4-FFF2-40B4-BE49-F238E27FC236}">
                  <a16:creationId xmlns:a16="http://schemas.microsoft.com/office/drawing/2014/main" id="{A6D87F93-FB6E-4DBA-98FE-5353F6A61A35}"/>
                </a:ext>
              </a:extLst>
            </p:cNvPr>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36;p35">
              <a:extLst>
                <a:ext uri="{FF2B5EF4-FFF2-40B4-BE49-F238E27FC236}">
                  <a16:creationId xmlns:a16="http://schemas.microsoft.com/office/drawing/2014/main" id="{13472056-7BCE-4A45-8F47-8747E5EDF79C}"/>
                </a:ext>
              </a:extLst>
            </p:cNvPr>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37;p35">
              <a:extLst>
                <a:ext uri="{FF2B5EF4-FFF2-40B4-BE49-F238E27FC236}">
                  <a16:creationId xmlns:a16="http://schemas.microsoft.com/office/drawing/2014/main" id="{9C970676-6425-48E2-9A33-287A3D97B125}"/>
                </a:ext>
              </a:extLst>
            </p:cNvPr>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38;p35">
              <a:extLst>
                <a:ext uri="{FF2B5EF4-FFF2-40B4-BE49-F238E27FC236}">
                  <a16:creationId xmlns:a16="http://schemas.microsoft.com/office/drawing/2014/main" id="{BA766E1E-469A-4BC8-845B-B1FEC36CF628}"/>
                </a:ext>
              </a:extLst>
            </p:cNvPr>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39;p35">
              <a:extLst>
                <a:ext uri="{FF2B5EF4-FFF2-40B4-BE49-F238E27FC236}">
                  <a16:creationId xmlns:a16="http://schemas.microsoft.com/office/drawing/2014/main" id="{5C322903-2065-426C-A643-3EFCC4396A5B}"/>
                </a:ext>
              </a:extLst>
            </p:cNvPr>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40;p35">
              <a:extLst>
                <a:ext uri="{FF2B5EF4-FFF2-40B4-BE49-F238E27FC236}">
                  <a16:creationId xmlns:a16="http://schemas.microsoft.com/office/drawing/2014/main" id="{2A79114C-CB3F-4FA3-8E2C-1BAB6561FAF6}"/>
                </a:ext>
              </a:extLst>
            </p:cNvPr>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41;p35">
              <a:extLst>
                <a:ext uri="{FF2B5EF4-FFF2-40B4-BE49-F238E27FC236}">
                  <a16:creationId xmlns:a16="http://schemas.microsoft.com/office/drawing/2014/main" id="{627F9272-147F-4D94-8E33-6B5542497DF8}"/>
                </a:ext>
              </a:extLst>
            </p:cNvPr>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42;p35">
              <a:extLst>
                <a:ext uri="{FF2B5EF4-FFF2-40B4-BE49-F238E27FC236}">
                  <a16:creationId xmlns:a16="http://schemas.microsoft.com/office/drawing/2014/main" id="{198972DE-D94B-4B2C-A8DF-EFAECC61DF34}"/>
                </a:ext>
              </a:extLst>
            </p:cNvPr>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43;p35">
              <a:extLst>
                <a:ext uri="{FF2B5EF4-FFF2-40B4-BE49-F238E27FC236}">
                  <a16:creationId xmlns:a16="http://schemas.microsoft.com/office/drawing/2014/main" id="{D4ED247D-D6D1-48C7-8DE3-3FF3EB722183}"/>
                </a:ext>
              </a:extLst>
            </p:cNvPr>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44;p35">
              <a:extLst>
                <a:ext uri="{FF2B5EF4-FFF2-40B4-BE49-F238E27FC236}">
                  <a16:creationId xmlns:a16="http://schemas.microsoft.com/office/drawing/2014/main" id="{4F61E8BE-94BE-4DEE-8ED9-11E66F3B6530}"/>
                </a:ext>
              </a:extLst>
            </p:cNvPr>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45;p35">
              <a:extLst>
                <a:ext uri="{FF2B5EF4-FFF2-40B4-BE49-F238E27FC236}">
                  <a16:creationId xmlns:a16="http://schemas.microsoft.com/office/drawing/2014/main" id="{CA1AF728-9770-465B-8798-6F24FF6DAE1E}"/>
                </a:ext>
              </a:extLst>
            </p:cNvPr>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46;p35">
              <a:extLst>
                <a:ext uri="{FF2B5EF4-FFF2-40B4-BE49-F238E27FC236}">
                  <a16:creationId xmlns:a16="http://schemas.microsoft.com/office/drawing/2014/main" id="{D910461A-9334-4679-8994-980D8D485FE3}"/>
                </a:ext>
              </a:extLst>
            </p:cNvPr>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47;p35">
              <a:extLst>
                <a:ext uri="{FF2B5EF4-FFF2-40B4-BE49-F238E27FC236}">
                  <a16:creationId xmlns:a16="http://schemas.microsoft.com/office/drawing/2014/main" id="{A86161A2-C332-4ECC-B3A8-485C3250A190}"/>
                </a:ext>
              </a:extLst>
            </p:cNvPr>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48;p35">
              <a:extLst>
                <a:ext uri="{FF2B5EF4-FFF2-40B4-BE49-F238E27FC236}">
                  <a16:creationId xmlns:a16="http://schemas.microsoft.com/office/drawing/2014/main" id="{418F8095-24FD-4DB2-BAD2-6A9E51123FD5}"/>
                </a:ext>
              </a:extLst>
            </p:cNvPr>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49;p35">
              <a:extLst>
                <a:ext uri="{FF2B5EF4-FFF2-40B4-BE49-F238E27FC236}">
                  <a16:creationId xmlns:a16="http://schemas.microsoft.com/office/drawing/2014/main" id="{5FA52244-6BAB-408E-8045-0AC700295E75}"/>
                </a:ext>
              </a:extLst>
            </p:cNvPr>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50;p35">
              <a:extLst>
                <a:ext uri="{FF2B5EF4-FFF2-40B4-BE49-F238E27FC236}">
                  <a16:creationId xmlns:a16="http://schemas.microsoft.com/office/drawing/2014/main" id="{DF31473A-E843-42C1-8F5D-ED8286F97FCD}"/>
                </a:ext>
              </a:extLst>
            </p:cNvPr>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51;p35">
              <a:extLst>
                <a:ext uri="{FF2B5EF4-FFF2-40B4-BE49-F238E27FC236}">
                  <a16:creationId xmlns:a16="http://schemas.microsoft.com/office/drawing/2014/main" id="{C7142748-58D6-42F4-9371-C8F54354B1F1}"/>
                </a:ext>
              </a:extLst>
            </p:cNvPr>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52;p35">
              <a:extLst>
                <a:ext uri="{FF2B5EF4-FFF2-40B4-BE49-F238E27FC236}">
                  <a16:creationId xmlns:a16="http://schemas.microsoft.com/office/drawing/2014/main" id="{1F3ED54C-5C18-4D33-BE40-11CC23CB0893}"/>
                </a:ext>
              </a:extLst>
            </p:cNvPr>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53;p35">
              <a:extLst>
                <a:ext uri="{FF2B5EF4-FFF2-40B4-BE49-F238E27FC236}">
                  <a16:creationId xmlns:a16="http://schemas.microsoft.com/office/drawing/2014/main" id="{436BC7ED-00AF-4EAF-A00C-F95840D04371}"/>
                </a:ext>
              </a:extLst>
            </p:cNvPr>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54;p35">
              <a:extLst>
                <a:ext uri="{FF2B5EF4-FFF2-40B4-BE49-F238E27FC236}">
                  <a16:creationId xmlns:a16="http://schemas.microsoft.com/office/drawing/2014/main" id="{875ADAA1-46CF-4253-AE92-C60136AEDA01}"/>
                </a:ext>
              </a:extLst>
            </p:cNvPr>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55;p35">
              <a:extLst>
                <a:ext uri="{FF2B5EF4-FFF2-40B4-BE49-F238E27FC236}">
                  <a16:creationId xmlns:a16="http://schemas.microsoft.com/office/drawing/2014/main" id="{BD3D088C-8AD3-425B-A193-6E3141340F34}"/>
                </a:ext>
              </a:extLst>
            </p:cNvPr>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56;p35">
              <a:extLst>
                <a:ext uri="{FF2B5EF4-FFF2-40B4-BE49-F238E27FC236}">
                  <a16:creationId xmlns:a16="http://schemas.microsoft.com/office/drawing/2014/main" id="{8A55EC0E-346D-4CB6-AEED-5C46C1308174}"/>
                </a:ext>
              </a:extLst>
            </p:cNvPr>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57;p35">
              <a:extLst>
                <a:ext uri="{FF2B5EF4-FFF2-40B4-BE49-F238E27FC236}">
                  <a16:creationId xmlns:a16="http://schemas.microsoft.com/office/drawing/2014/main" id="{61275B11-580E-45DA-ABDE-0BE7EFA6824E}"/>
                </a:ext>
              </a:extLst>
            </p:cNvPr>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58;p35">
              <a:extLst>
                <a:ext uri="{FF2B5EF4-FFF2-40B4-BE49-F238E27FC236}">
                  <a16:creationId xmlns:a16="http://schemas.microsoft.com/office/drawing/2014/main" id="{148372D3-9BE4-4411-B7D4-398D32F0BB9B}"/>
                </a:ext>
              </a:extLst>
            </p:cNvPr>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59;p35">
              <a:extLst>
                <a:ext uri="{FF2B5EF4-FFF2-40B4-BE49-F238E27FC236}">
                  <a16:creationId xmlns:a16="http://schemas.microsoft.com/office/drawing/2014/main" id="{C913D1ED-8E6E-45AC-A04F-3BA85CAF6574}"/>
                </a:ext>
              </a:extLst>
            </p:cNvPr>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60;p35">
              <a:extLst>
                <a:ext uri="{FF2B5EF4-FFF2-40B4-BE49-F238E27FC236}">
                  <a16:creationId xmlns:a16="http://schemas.microsoft.com/office/drawing/2014/main" id="{A9D5843A-9840-491B-A093-E5A535C0B7F3}"/>
                </a:ext>
              </a:extLst>
            </p:cNvPr>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61;p35">
              <a:extLst>
                <a:ext uri="{FF2B5EF4-FFF2-40B4-BE49-F238E27FC236}">
                  <a16:creationId xmlns:a16="http://schemas.microsoft.com/office/drawing/2014/main" id="{604CF2B5-2027-4BE7-833F-D9F9BC242443}"/>
                </a:ext>
              </a:extLst>
            </p:cNvPr>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62;p35">
              <a:extLst>
                <a:ext uri="{FF2B5EF4-FFF2-40B4-BE49-F238E27FC236}">
                  <a16:creationId xmlns:a16="http://schemas.microsoft.com/office/drawing/2014/main" id="{35C17CC8-BFDF-498D-8E4E-0555943E76C8}"/>
                </a:ext>
              </a:extLst>
            </p:cNvPr>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63;p35">
              <a:extLst>
                <a:ext uri="{FF2B5EF4-FFF2-40B4-BE49-F238E27FC236}">
                  <a16:creationId xmlns:a16="http://schemas.microsoft.com/office/drawing/2014/main" id="{05B3130D-166E-413B-9825-9A293665205D}"/>
                </a:ext>
              </a:extLst>
            </p:cNvPr>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64;p35">
              <a:extLst>
                <a:ext uri="{FF2B5EF4-FFF2-40B4-BE49-F238E27FC236}">
                  <a16:creationId xmlns:a16="http://schemas.microsoft.com/office/drawing/2014/main" id="{3D28EDFC-96F6-4A73-888E-85DCC6257D76}"/>
                </a:ext>
              </a:extLst>
            </p:cNvPr>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65;p35">
              <a:extLst>
                <a:ext uri="{FF2B5EF4-FFF2-40B4-BE49-F238E27FC236}">
                  <a16:creationId xmlns:a16="http://schemas.microsoft.com/office/drawing/2014/main" id="{2F1B79F9-3B38-427B-AE96-B98EFDFB9677}"/>
                </a:ext>
              </a:extLst>
            </p:cNvPr>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66;p35">
              <a:extLst>
                <a:ext uri="{FF2B5EF4-FFF2-40B4-BE49-F238E27FC236}">
                  <a16:creationId xmlns:a16="http://schemas.microsoft.com/office/drawing/2014/main" id="{3E6F0F1C-163D-4251-81FD-78CB92D8EEAF}"/>
                </a:ext>
              </a:extLst>
            </p:cNvPr>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67;p35">
              <a:extLst>
                <a:ext uri="{FF2B5EF4-FFF2-40B4-BE49-F238E27FC236}">
                  <a16:creationId xmlns:a16="http://schemas.microsoft.com/office/drawing/2014/main" id="{414EDC9C-A934-4BE0-8827-C040532111D5}"/>
                </a:ext>
              </a:extLst>
            </p:cNvPr>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68;p35">
              <a:extLst>
                <a:ext uri="{FF2B5EF4-FFF2-40B4-BE49-F238E27FC236}">
                  <a16:creationId xmlns:a16="http://schemas.microsoft.com/office/drawing/2014/main" id="{D819AA6D-4A9A-4DEE-B8B8-1E5226D047A2}"/>
                </a:ext>
              </a:extLst>
            </p:cNvPr>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69;p35">
              <a:extLst>
                <a:ext uri="{FF2B5EF4-FFF2-40B4-BE49-F238E27FC236}">
                  <a16:creationId xmlns:a16="http://schemas.microsoft.com/office/drawing/2014/main" id="{23ADDDC3-3226-4FC7-A967-ABB6A9D65485}"/>
                </a:ext>
              </a:extLst>
            </p:cNvPr>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70;p35">
              <a:extLst>
                <a:ext uri="{FF2B5EF4-FFF2-40B4-BE49-F238E27FC236}">
                  <a16:creationId xmlns:a16="http://schemas.microsoft.com/office/drawing/2014/main" id="{BDB1609A-1B35-4F69-AB4E-B4BDE185AB28}"/>
                </a:ext>
              </a:extLst>
            </p:cNvPr>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71;p35">
              <a:extLst>
                <a:ext uri="{FF2B5EF4-FFF2-40B4-BE49-F238E27FC236}">
                  <a16:creationId xmlns:a16="http://schemas.microsoft.com/office/drawing/2014/main" id="{78C68175-F131-4A1C-93BC-3FBA981BBFA8}"/>
                </a:ext>
              </a:extLst>
            </p:cNvPr>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72;p35">
              <a:extLst>
                <a:ext uri="{FF2B5EF4-FFF2-40B4-BE49-F238E27FC236}">
                  <a16:creationId xmlns:a16="http://schemas.microsoft.com/office/drawing/2014/main" id="{646D4689-33BC-46FB-84F0-9F99AB0AD2D7}"/>
                </a:ext>
              </a:extLst>
            </p:cNvPr>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73;p35">
              <a:extLst>
                <a:ext uri="{FF2B5EF4-FFF2-40B4-BE49-F238E27FC236}">
                  <a16:creationId xmlns:a16="http://schemas.microsoft.com/office/drawing/2014/main" id="{7AF26741-730A-41EA-8A02-EED91292B3A6}"/>
                </a:ext>
              </a:extLst>
            </p:cNvPr>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74;p35">
              <a:extLst>
                <a:ext uri="{FF2B5EF4-FFF2-40B4-BE49-F238E27FC236}">
                  <a16:creationId xmlns:a16="http://schemas.microsoft.com/office/drawing/2014/main" id="{7019C1A5-1F13-4810-9F6B-29481592C25C}"/>
                </a:ext>
              </a:extLst>
            </p:cNvPr>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75;p35">
              <a:extLst>
                <a:ext uri="{FF2B5EF4-FFF2-40B4-BE49-F238E27FC236}">
                  <a16:creationId xmlns:a16="http://schemas.microsoft.com/office/drawing/2014/main" id="{CAE4328C-E114-404E-B760-7B3649BC69FE}"/>
                </a:ext>
              </a:extLst>
            </p:cNvPr>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76;p35">
              <a:extLst>
                <a:ext uri="{FF2B5EF4-FFF2-40B4-BE49-F238E27FC236}">
                  <a16:creationId xmlns:a16="http://schemas.microsoft.com/office/drawing/2014/main" id="{43A8694E-489C-4EBF-805A-4254FCA39CE4}"/>
                </a:ext>
              </a:extLst>
            </p:cNvPr>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77;p35">
              <a:extLst>
                <a:ext uri="{FF2B5EF4-FFF2-40B4-BE49-F238E27FC236}">
                  <a16:creationId xmlns:a16="http://schemas.microsoft.com/office/drawing/2014/main" id="{063FABB6-DC11-40D5-92C7-1A4109E86DD8}"/>
                </a:ext>
              </a:extLst>
            </p:cNvPr>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78;p35">
              <a:extLst>
                <a:ext uri="{FF2B5EF4-FFF2-40B4-BE49-F238E27FC236}">
                  <a16:creationId xmlns:a16="http://schemas.microsoft.com/office/drawing/2014/main" id="{40355156-F111-449D-A739-3C3346115DA7}"/>
                </a:ext>
              </a:extLst>
            </p:cNvPr>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79;p35">
              <a:extLst>
                <a:ext uri="{FF2B5EF4-FFF2-40B4-BE49-F238E27FC236}">
                  <a16:creationId xmlns:a16="http://schemas.microsoft.com/office/drawing/2014/main" id="{907AFE5A-14F2-44BB-9FEE-7F478F63E58B}"/>
                </a:ext>
              </a:extLst>
            </p:cNvPr>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80;p35">
              <a:extLst>
                <a:ext uri="{FF2B5EF4-FFF2-40B4-BE49-F238E27FC236}">
                  <a16:creationId xmlns:a16="http://schemas.microsoft.com/office/drawing/2014/main" id="{1BF23A1F-422A-46C8-A60C-B74BD40369C3}"/>
                </a:ext>
              </a:extLst>
            </p:cNvPr>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81;p35">
              <a:extLst>
                <a:ext uri="{FF2B5EF4-FFF2-40B4-BE49-F238E27FC236}">
                  <a16:creationId xmlns:a16="http://schemas.microsoft.com/office/drawing/2014/main" id="{3C6445D5-0595-4F27-92C9-4EA6FBDF2704}"/>
                </a:ext>
              </a:extLst>
            </p:cNvPr>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82;p35">
              <a:extLst>
                <a:ext uri="{FF2B5EF4-FFF2-40B4-BE49-F238E27FC236}">
                  <a16:creationId xmlns:a16="http://schemas.microsoft.com/office/drawing/2014/main" id="{FB3365C3-0330-41DF-8C34-D63B53E622A9}"/>
                </a:ext>
              </a:extLst>
            </p:cNvPr>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83;p35">
              <a:extLst>
                <a:ext uri="{FF2B5EF4-FFF2-40B4-BE49-F238E27FC236}">
                  <a16:creationId xmlns:a16="http://schemas.microsoft.com/office/drawing/2014/main" id="{DA4C327D-DCB7-47D3-AAD8-35EDD38F66F9}"/>
                </a:ext>
              </a:extLst>
            </p:cNvPr>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84;p35">
              <a:extLst>
                <a:ext uri="{FF2B5EF4-FFF2-40B4-BE49-F238E27FC236}">
                  <a16:creationId xmlns:a16="http://schemas.microsoft.com/office/drawing/2014/main" id="{2B1773C2-D6EB-40A7-8C21-1CFDACE9AFA9}"/>
                </a:ext>
              </a:extLst>
            </p:cNvPr>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85;p35">
              <a:extLst>
                <a:ext uri="{FF2B5EF4-FFF2-40B4-BE49-F238E27FC236}">
                  <a16:creationId xmlns:a16="http://schemas.microsoft.com/office/drawing/2014/main" id="{A8F06E33-427A-47B7-87A4-EA2A3CE9930F}"/>
                </a:ext>
              </a:extLst>
            </p:cNvPr>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86;p35">
              <a:extLst>
                <a:ext uri="{FF2B5EF4-FFF2-40B4-BE49-F238E27FC236}">
                  <a16:creationId xmlns:a16="http://schemas.microsoft.com/office/drawing/2014/main" id="{32D98F9C-1FC7-44EA-8F93-544A4876F628}"/>
                </a:ext>
              </a:extLst>
            </p:cNvPr>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87;p35">
              <a:extLst>
                <a:ext uri="{FF2B5EF4-FFF2-40B4-BE49-F238E27FC236}">
                  <a16:creationId xmlns:a16="http://schemas.microsoft.com/office/drawing/2014/main" id="{81B886FF-5E81-4DFD-A308-809DBAD48FDD}"/>
                </a:ext>
              </a:extLst>
            </p:cNvPr>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88;p35">
              <a:extLst>
                <a:ext uri="{FF2B5EF4-FFF2-40B4-BE49-F238E27FC236}">
                  <a16:creationId xmlns:a16="http://schemas.microsoft.com/office/drawing/2014/main" id="{99EC72C1-5FFE-4823-A572-8C3A2C947F5C}"/>
                </a:ext>
              </a:extLst>
            </p:cNvPr>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89;p35">
              <a:extLst>
                <a:ext uri="{FF2B5EF4-FFF2-40B4-BE49-F238E27FC236}">
                  <a16:creationId xmlns:a16="http://schemas.microsoft.com/office/drawing/2014/main" id="{B7DB4E15-F3A8-4B33-BA23-D3E7F508BEE7}"/>
                </a:ext>
              </a:extLst>
            </p:cNvPr>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90;p35">
              <a:extLst>
                <a:ext uri="{FF2B5EF4-FFF2-40B4-BE49-F238E27FC236}">
                  <a16:creationId xmlns:a16="http://schemas.microsoft.com/office/drawing/2014/main" id="{85CA2D67-7CF5-4FD1-A57F-C6319FDF31CC}"/>
                </a:ext>
              </a:extLst>
            </p:cNvPr>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91;p35">
              <a:extLst>
                <a:ext uri="{FF2B5EF4-FFF2-40B4-BE49-F238E27FC236}">
                  <a16:creationId xmlns:a16="http://schemas.microsoft.com/office/drawing/2014/main" id="{60BD4875-77FF-4B10-8B27-D7E8FB6C829B}"/>
                </a:ext>
              </a:extLst>
            </p:cNvPr>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92;p35">
              <a:extLst>
                <a:ext uri="{FF2B5EF4-FFF2-40B4-BE49-F238E27FC236}">
                  <a16:creationId xmlns:a16="http://schemas.microsoft.com/office/drawing/2014/main" id="{27872860-69A5-4F83-8EE5-8246B19367BC}"/>
                </a:ext>
              </a:extLst>
            </p:cNvPr>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93;p35">
              <a:extLst>
                <a:ext uri="{FF2B5EF4-FFF2-40B4-BE49-F238E27FC236}">
                  <a16:creationId xmlns:a16="http://schemas.microsoft.com/office/drawing/2014/main" id="{5A567047-C6E6-4E84-A78F-F12DF0C16B74}"/>
                </a:ext>
              </a:extLst>
            </p:cNvPr>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94;p35">
              <a:extLst>
                <a:ext uri="{FF2B5EF4-FFF2-40B4-BE49-F238E27FC236}">
                  <a16:creationId xmlns:a16="http://schemas.microsoft.com/office/drawing/2014/main" id="{EA51DB59-50AF-46EA-BE10-E8B6C4EE277C}"/>
                </a:ext>
              </a:extLst>
            </p:cNvPr>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95;p35">
              <a:extLst>
                <a:ext uri="{FF2B5EF4-FFF2-40B4-BE49-F238E27FC236}">
                  <a16:creationId xmlns:a16="http://schemas.microsoft.com/office/drawing/2014/main" id="{8F940B9D-1405-47F3-92B8-1CE308CB1383}"/>
                </a:ext>
              </a:extLst>
            </p:cNvPr>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96;p35">
              <a:extLst>
                <a:ext uri="{FF2B5EF4-FFF2-40B4-BE49-F238E27FC236}">
                  <a16:creationId xmlns:a16="http://schemas.microsoft.com/office/drawing/2014/main" id="{C956E1EC-8AE4-4909-9AF6-B5E55EFDAD76}"/>
                </a:ext>
              </a:extLst>
            </p:cNvPr>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97;p35">
              <a:extLst>
                <a:ext uri="{FF2B5EF4-FFF2-40B4-BE49-F238E27FC236}">
                  <a16:creationId xmlns:a16="http://schemas.microsoft.com/office/drawing/2014/main" id="{7C7A49D3-F6BB-41CF-B228-9EB6952C95EB}"/>
                </a:ext>
              </a:extLst>
            </p:cNvPr>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98;p35">
              <a:extLst>
                <a:ext uri="{FF2B5EF4-FFF2-40B4-BE49-F238E27FC236}">
                  <a16:creationId xmlns:a16="http://schemas.microsoft.com/office/drawing/2014/main" id="{E7ABF892-90D1-4F9D-9FD7-44CAE62EE47C}"/>
                </a:ext>
              </a:extLst>
            </p:cNvPr>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99;p35">
              <a:extLst>
                <a:ext uri="{FF2B5EF4-FFF2-40B4-BE49-F238E27FC236}">
                  <a16:creationId xmlns:a16="http://schemas.microsoft.com/office/drawing/2014/main" id="{5441FFF8-487E-44A9-9340-17CBD269D6D9}"/>
                </a:ext>
              </a:extLst>
            </p:cNvPr>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00;p35">
              <a:extLst>
                <a:ext uri="{FF2B5EF4-FFF2-40B4-BE49-F238E27FC236}">
                  <a16:creationId xmlns:a16="http://schemas.microsoft.com/office/drawing/2014/main" id="{7C789865-3165-4365-A1F5-7B49261B284C}"/>
                </a:ext>
              </a:extLst>
            </p:cNvPr>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01;p35">
              <a:extLst>
                <a:ext uri="{FF2B5EF4-FFF2-40B4-BE49-F238E27FC236}">
                  <a16:creationId xmlns:a16="http://schemas.microsoft.com/office/drawing/2014/main" id="{57A9413C-91B3-4AA4-8BC2-B2241F91DB02}"/>
                </a:ext>
              </a:extLst>
            </p:cNvPr>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02;p35">
              <a:extLst>
                <a:ext uri="{FF2B5EF4-FFF2-40B4-BE49-F238E27FC236}">
                  <a16:creationId xmlns:a16="http://schemas.microsoft.com/office/drawing/2014/main" id="{BF9B479F-6169-45DB-94C0-0D109819A804}"/>
                </a:ext>
              </a:extLst>
            </p:cNvPr>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03;p35">
              <a:extLst>
                <a:ext uri="{FF2B5EF4-FFF2-40B4-BE49-F238E27FC236}">
                  <a16:creationId xmlns:a16="http://schemas.microsoft.com/office/drawing/2014/main" id="{FF60490B-00BF-47D8-9B0A-783D31B15A9F}"/>
                </a:ext>
              </a:extLst>
            </p:cNvPr>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04;p35">
              <a:extLst>
                <a:ext uri="{FF2B5EF4-FFF2-40B4-BE49-F238E27FC236}">
                  <a16:creationId xmlns:a16="http://schemas.microsoft.com/office/drawing/2014/main" id="{88B34CC2-CB07-4546-835B-79ED50E927A7}"/>
                </a:ext>
              </a:extLst>
            </p:cNvPr>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805;p35">
              <a:extLst>
                <a:ext uri="{FF2B5EF4-FFF2-40B4-BE49-F238E27FC236}">
                  <a16:creationId xmlns:a16="http://schemas.microsoft.com/office/drawing/2014/main" id="{80E29129-B317-4C01-BACE-E944045E0754}"/>
                </a:ext>
              </a:extLst>
            </p:cNvPr>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806;p35">
              <a:extLst>
                <a:ext uri="{FF2B5EF4-FFF2-40B4-BE49-F238E27FC236}">
                  <a16:creationId xmlns:a16="http://schemas.microsoft.com/office/drawing/2014/main" id="{38E3B8C7-8DD4-4440-A5E5-7244CD81AE39}"/>
                </a:ext>
              </a:extLst>
            </p:cNvPr>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807;p35">
              <a:extLst>
                <a:ext uri="{FF2B5EF4-FFF2-40B4-BE49-F238E27FC236}">
                  <a16:creationId xmlns:a16="http://schemas.microsoft.com/office/drawing/2014/main" id="{16FC47B3-09FA-4631-AFE5-FFA353405648}"/>
                </a:ext>
              </a:extLst>
            </p:cNvPr>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808;p35">
              <a:extLst>
                <a:ext uri="{FF2B5EF4-FFF2-40B4-BE49-F238E27FC236}">
                  <a16:creationId xmlns:a16="http://schemas.microsoft.com/office/drawing/2014/main" id="{A475C164-D881-4098-8ED6-05F8750CA231}"/>
                </a:ext>
              </a:extLst>
            </p:cNvPr>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809;p35">
              <a:extLst>
                <a:ext uri="{FF2B5EF4-FFF2-40B4-BE49-F238E27FC236}">
                  <a16:creationId xmlns:a16="http://schemas.microsoft.com/office/drawing/2014/main" id="{36CF3FAD-8BE1-4B6C-A7CB-F636BBB16DEC}"/>
                </a:ext>
              </a:extLst>
            </p:cNvPr>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810;p35">
              <a:extLst>
                <a:ext uri="{FF2B5EF4-FFF2-40B4-BE49-F238E27FC236}">
                  <a16:creationId xmlns:a16="http://schemas.microsoft.com/office/drawing/2014/main" id="{704E8D42-E194-4A4F-9608-1A94D83554A3}"/>
                </a:ext>
              </a:extLst>
            </p:cNvPr>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811;p35">
              <a:extLst>
                <a:ext uri="{FF2B5EF4-FFF2-40B4-BE49-F238E27FC236}">
                  <a16:creationId xmlns:a16="http://schemas.microsoft.com/office/drawing/2014/main" id="{9187CF03-B08E-4A13-B5FB-0669FF3C43CA}"/>
                </a:ext>
              </a:extLst>
            </p:cNvPr>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812;p35">
              <a:extLst>
                <a:ext uri="{FF2B5EF4-FFF2-40B4-BE49-F238E27FC236}">
                  <a16:creationId xmlns:a16="http://schemas.microsoft.com/office/drawing/2014/main" id="{D7086239-8738-463C-A015-195F44EC8A3C}"/>
                </a:ext>
              </a:extLst>
            </p:cNvPr>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813;p35">
              <a:extLst>
                <a:ext uri="{FF2B5EF4-FFF2-40B4-BE49-F238E27FC236}">
                  <a16:creationId xmlns:a16="http://schemas.microsoft.com/office/drawing/2014/main" id="{3FFF6DD3-863B-4292-AC37-02B43AF2ACB2}"/>
                </a:ext>
              </a:extLst>
            </p:cNvPr>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814;p35">
              <a:extLst>
                <a:ext uri="{FF2B5EF4-FFF2-40B4-BE49-F238E27FC236}">
                  <a16:creationId xmlns:a16="http://schemas.microsoft.com/office/drawing/2014/main" id="{F87B61C4-6E7F-4265-A6B2-D29CB01CDAB2}"/>
                </a:ext>
              </a:extLst>
            </p:cNvPr>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815;p35">
              <a:extLst>
                <a:ext uri="{FF2B5EF4-FFF2-40B4-BE49-F238E27FC236}">
                  <a16:creationId xmlns:a16="http://schemas.microsoft.com/office/drawing/2014/main" id="{683B35FA-EAF2-42D5-8BE7-F975726DD7CE}"/>
                </a:ext>
              </a:extLst>
            </p:cNvPr>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816;p35">
              <a:extLst>
                <a:ext uri="{FF2B5EF4-FFF2-40B4-BE49-F238E27FC236}">
                  <a16:creationId xmlns:a16="http://schemas.microsoft.com/office/drawing/2014/main" id="{2047B908-6F5B-4CE1-A703-4640D7FE59F5}"/>
                </a:ext>
              </a:extLst>
            </p:cNvPr>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817;p35">
              <a:extLst>
                <a:ext uri="{FF2B5EF4-FFF2-40B4-BE49-F238E27FC236}">
                  <a16:creationId xmlns:a16="http://schemas.microsoft.com/office/drawing/2014/main" id="{891DAD7A-7714-48C8-A09D-5B1A661C8D9C}"/>
                </a:ext>
              </a:extLst>
            </p:cNvPr>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818;p35">
              <a:extLst>
                <a:ext uri="{FF2B5EF4-FFF2-40B4-BE49-F238E27FC236}">
                  <a16:creationId xmlns:a16="http://schemas.microsoft.com/office/drawing/2014/main" id="{60D2D10C-2EF3-4A6D-A810-E1A1476CCA30}"/>
                </a:ext>
              </a:extLst>
            </p:cNvPr>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819;p35">
              <a:extLst>
                <a:ext uri="{FF2B5EF4-FFF2-40B4-BE49-F238E27FC236}">
                  <a16:creationId xmlns:a16="http://schemas.microsoft.com/office/drawing/2014/main" id="{1865EFF1-EE9F-4250-8ADB-4798AE928F3D}"/>
                </a:ext>
              </a:extLst>
            </p:cNvPr>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820;p35">
              <a:extLst>
                <a:ext uri="{FF2B5EF4-FFF2-40B4-BE49-F238E27FC236}">
                  <a16:creationId xmlns:a16="http://schemas.microsoft.com/office/drawing/2014/main" id="{1B67F8E7-AFEA-47DB-AB65-70F5287A1626}"/>
                </a:ext>
              </a:extLst>
            </p:cNvPr>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821;p35">
              <a:extLst>
                <a:ext uri="{FF2B5EF4-FFF2-40B4-BE49-F238E27FC236}">
                  <a16:creationId xmlns:a16="http://schemas.microsoft.com/office/drawing/2014/main" id="{21AB8954-3F16-4874-8E0B-E5B10F01F8CB}"/>
                </a:ext>
              </a:extLst>
            </p:cNvPr>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822;p35">
              <a:extLst>
                <a:ext uri="{FF2B5EF4-FFF2-40B4-BE49-F238E27FC236}">
                  <a16:creationId xmlns:a16="http://schemas.microsoft.com/office/drawing/2014/main" id="{E3BBF6E2-32E6-46F8-8BDA-889B33CD9345}"/>
                </a:ext>
              </a:extLst>
            </p:cNvPr>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823;p35">
              <a:extLst>
                <a:ext uri="{FF2B5EF4-FFF2-40B4-BE49-F238E27FC236}">
                  <a16:creationId xmlns:a16="http://schemas.microsoft.com/office/drawing/2014/main" id="{335C8A16-5C33-456A-B7FF-5CB769DB4A7A}"/>
                </a:ext>
              </a:extLst>
            </p:cNvPr>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824;p35">
              <a:extLst>
                <a:ext uri="{FF2B5EF4-FFF2-40B4-BE49-F238E27FC236}">
                  <a16:creationId xmlns:a16="http://schemas.microsoft.com/office/drawing/2014/main" id="{EF10E2D9-0763-4D12-9EC2-74AA650F6009}"/>
                </a:ext>
              </a:extLst>
            </p:cNvPr>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825;p35">
              <a:extLst>
                <a:ext uri="{FF2B5EF4-FFF2-40B4-BE49-F238E27FC236}">
                  <a16:creationId xmlns:a16="http://schemas.microsoft.com/office/drawing/2014/main" id="{ED1C5595-83BC-4435-A7DE-1A309FC3111B}"/>
                </a:ext>
              </a:extLst>
            </p:cNvPr>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26;p35">
              <a:extLst>
                <a:ext uri="{FF2B5EF4-FFF2-40B4-BE49-F238E27FC236}">
                  <a16:creationId xmlns:a16="http://schemas.microsoft.com/office/drawing/2014/main" id="{88C43D4A-8EC4-4AD5-A053-D79FF3A404C7}"/>
                </a:ext>
              </a:extLst>
            </p:cNvPr>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27;p35">
              <a:extLst>
                <a:ext uri="{FF2B5EF4-FFF2-40B4-BE49-F238E27FC236}">
                  <a16:creationId xmlns:a16="http://schemas.microsoft.com/office/drawing/2014/main" id="{BEE07472-82F8-403E-A310-72F77BE3CCD0}"/>
                </a:ext>
              </a:extLst>
            </p:cNvPr>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28;p35">
              <a:extLst>
                <a:ext uri="{FF2B5EF4-FFF2-40B4-BE49-F238E27FC236}">
                  <a16:creationId xmlns:a16="http://schemas.microsoft.com/office/drawing/2014/main" id="{730260F8-6018-4030-BFAC-CDB6E2DEA7F7}"/>
                </a:ext>
              </a:extLst>
            </p:cNvPr>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829;p35">
              <a:extLst>
                <a:ext uri="{FF2B5EF4-FFF2-40B4-BE49-F238E27FC236}">
                  <a16:creationId xmlns:a16="http://schemas.microsoft.com/office/drawing/2014/main" id="{6D5A4BC9-F86E-455D-BC47-8669EB21CFDF}"/>
                </a:ext>
              </a:extLst>
            </p:cNvPr>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30;p35">
              <a:extLst>
                <a:ext uri="{FF2B5EF4-FFF2-40B4-BE49-F238E27FC236}">
                  <a16:creationId xmlns:a16="http://schemas.microsoft.com/office/drawing/2014/main" id="{EE44A062-12B1-4028-B585-D4E99E5CF01E}"/>
                </a:ext>
              </a:extLst>
            </p:cNvPr>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831;p35">
              <a:extLst>
                <a:ext uri="{FF2B5EF4-FFF2-40B4-BE49-F238E27FC236}">
                  <a16:creationId xmlns:a16="http://schemas.microsoft.com/office/drawing/2014/main" id="{72117C47-BB2F-4BF5-95A5-51913B7CBBD9}"/>
                </a:ext>
              </a:extLst>
            </p:cNvPr>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832;p35">
              <a:extLst>
                <a:ext uri="{FF2B5EF4-FFF2-40B4-BE49-F238E27FC236}">
                  <a16:creationId xmlns:a16="http://schemas.microsoft.com/office/drawing/2014/main" id="{E4D9D0C7-984C-4F18-B8EF-5113263CB6FD}"/>
                </a:ext>
              </a:extLst>
            </p:cNvPr>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833;p35">
              <a:extLst>
                <a:ext uri="{FF2B5EF4-FFF2-40B4-BE49-F238E27FC236}">
                  <a16:creationId xmlns:a16="http://schemas.microsoft.com/office/drawing/2014/main" id="{EE2C710E-F24F-42F6-B716-0C3D1CEBA025}"/>
                </a:ext>
              </a:extLst>
            </p:cNvPr>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834;p35">
              <a:extLst>
                <a:ext uri="{FF2B5EF4-FFF2-40B4-BE49-F238E27FC236}">
                  <a16:creationId xmlns:a16="http://schemas.microsoft.com/office/drawing/2014/main" id="{F944D554-CA9B-41D1-B77C-E3A3ACE6815E}"/>
                </a:ext>
              </a:extLst>
            </p:cNvPr>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835;p35">
              <a:extLst>
                <a:ext uri="{FF2B5EF4-FFF2-40B4-BE49-F238E27FC236}">
                  <a16:creationId xmlns:a16="http://schemas.microsoft.com/office/drawing/2014/main" id="{C76B103D-73B5-46CE-BD9E-2C5A7551960B}"/>
                </a:ext>
              </a:extLst>
            </p:cNvPr>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836;p35">
              <a:extLst>
                <a:ext uri="{FF2B5EF4-FFF2-40B4-BE49-F238E27FC236}">
                  <a16:creationId xmlns:a16="http://schemas.microsoft.com/office/drawing/2014/main" id="{5DB7168D-00E1-4538-98C9-4738AA5B7EE7}"/>
                </a:ext>
              </a:extLst>
            </p:cNvPr>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837;p35">
              <a:extLst>
                <a:ext uri="{FF2B5EF4-FFF2-40B4-BE49-F238E27FC236}">
                  <a16:creationId xmlns:a16="http://schemas.microsoft.com/office/drawing/2014/main" id="{9312B65D-800A-4C97-B7DE-B27AAF7865B7}"/>
                </a:ext>
              </a:extLst>
            </p:cNvPr>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838;p35">
              <a:extLst>
                <a:ext uri="{FF2B5EF4-FFF2-40B4-BE49-F238E27FC236}">
                  <a16:creationId xmlns:a16="http://schemas.microsoft.com/office/drawing/2014/main" id="{AF33C7E8-FD7F-45A6-9704-E72C2CDE8AB6}"/>
                </a:ext>
              </a:extLst>
            </p:cNvPr>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839;p35">
              <a:extLst>
                <a:ext uri="{FF2B5EF4-FFF2-40B4-BE49-F238E27FC236}">
                  <a16:creationId xmlns:a16="http://schemas.microsoft.com/office/drawing/2014/main" id="{F08CEB1B-A79D-4483-A0D1-9B57D6ED1078}"/>
                </a:ext>
              </a:extLst>
            </p:cNvPr>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840;p35">
              <a:extLst>
                <a:ext uri="{FF2B5EF4-FFF2-40B4-BE49-F238E27FC236}">
                  <a16:creationId xmlns:a16="http://schemas.microsoft.com/office/drawing/2014/main" id="{29F95DD0-5137-4566-BB67-B4E717650A27}"/>
                </a:ext>
              </a:extLst>
            </p:cNvPr>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841;p35">
              <a:extLst>
                <a:ext uri="{FF2B5EF4-FFF2-40B4-BE49-F238E27FC236}">
                  <a16:creationId xmlns:a16="http://schemas.microsoft.com/office/drawing/2014/main" id="{1C96B9B1-195F-4F6D-A52D-2AD05958A186}"/>
                </a:ext>
              </a:extLst>
            </p:cNvPr>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842;p35">
              <a:extLst>
                <a:ext uri="{FF2B5EF4-FFF2-40B4-BE49-F238E27FC236}">
                  <a16:creationId xmlns:a16="http://schemas.microsoft.com/office/drawing/2014/main" id="{F976708D-D930-4C98-9655-D3BFC50B8687}"/>
                </a:ext>
              </a:extLst>
            </p:cNvPr>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843;p35">
              <a:extLst>
                <a:ext uri="{FF2B5EF4-FFF2-40B4-BE49-F238E27FC236}">
                  <a16:creationId xmlns:a16="http://schemas.microsoft.com/office/drawing/2014/main" id="{D7675420-E564-4646-918D-C83F841B8184}"/>
                </a:ext>
              </a:extLst>
            </p:cNvPr>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844;p35">
              <a:extLst>
                <a:ext uri="{FF2B5EF4-FFF2-40B4-BE49-F238E27FC236}">
                  <a16:creationId xmlns:a16="http://schemas.microsoft.com/office/drawing/2014/main" id="{1D6CEDDB-BE86-4CC3-A41A-B0282B1A81E8}"/>
                </a:ext>
              </a:extLst>
            </p:cNvPr>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845;p35">
              <a:extLst>
                <a:ext uri="{FF2B5EF4-FFF2-40B4-BE49-F238E27FC236}">
                  <a16:creationId xmlns:a16="http://schemas.microsoft.com/office/drawing/2014/main" id="{61CEBA48-C512-4ADB-8DE5-2D59AB66A779}"/>
                </a:ext>
              </a:extLst>
            </p:cNvPr>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846;p35">
              <a:extLst>
                <a:ext uri="{FF2B5EF4-FFF2-40B4-BE49-F238E27FC236}">
                  <a16:creationId xmlns:a16="http://schemas.microsoft.com/office/drawing/2014/main" id="{0B8F6D34-6621-4796-BA9E-BB1CD1937882}"/>
                </a:ext>
              </a:extLst>
            </p:cNvPr>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847;p35">
              <a:extLst>
                <a:ext uri="{FF2B5EF4-FFF2-40B4-BE49-F238E27FC236}">
                  <a16:creationId xmlns:a16="http://schemas.microsoft.com/office/drawing/2014/main" id="{573EED0A-FEA3-47AE-BD92-524AB9EBC082}"/>
                </a:ext>
              </a:extLst>
            </p:cNvPr>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848;p35">
              <a:extLst>
                <a:ext uri="{FF2B5EF4-FFF2-40B4-BE49-F238E27FC236}">
                  <a16:creationId xmlns:a16="http://schemas.microsoft.com/office/drawing/2014/main" id="{C9D4CCF0-99DA-4B12-B92F-0215535D6353}"/>
                </a:ext>
              </a:extLst>
            </p:cNvPr>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849;p35">
              <a:extLst>
                <a:ext uri="{FF2B5EF4-FFF2-40B4-BE49-F238E27FC236}">
                  <a16:creationId xmlns:a16="http://schemas.microsoft.com/office/drawing/2014/main" id="{10C34BC9-A26C-428B-93C5-EB94A02AB48C}"/>
                </a:ext>
              </a:extLst>
            </p:cNvPr>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850;p35">
              <a:extLst>
                <a:ext uri="{FF2B5EF4-FFF2-40B4-BE49-F238E27FC236}">
                  <a16:creationId xmlns:a16="http://schemas.microsoft.com/office/drawing/2014/main" id="{C56C67F2-1EF4-42FD-A6EC-4D814F641839}"/>
                </a:ext>
              </a:extLst>
            </p:cNvPr>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51;p35">
              <a:extLst>
                <a:ext uri="{FF2B5EF4-FFF2-40B4-BE49-F238E27FC236}">
                  <a16:creationId xmlns:a16="http://schemas.microsoft.com/office/drawing/2014/main" id="{FDF3637E-5755-4822-AA65-496857F08135}"/>
                </a:ext>
              </a:extLst>
            </p:cNvPr>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52;p35">
              <a:extLst>
                <a:ext uri="{FF2B5EF4-FFF2-40B4-BE49-F238E27FC236}">
                  <a16:creationId xmlns:a16="http://schemas.microsoft.com/office/drawing/2014/main" id="{41D81694-CFA4-4E1E-ABB4-7D1456A4CCA6}"/>
                </a:ext>
              </a:extLst>
            </p:cNvPr>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53;p35">
              <a:extLst>
                <a:ext uri="{FF2B5EF4-FFF2-40B4-BE49-F238E27FC236}">
                  <a16:creationId xmlns:a16="http://schemas.microsoft.com/office/drawing/2014/main" id="{93C6032D-0495-45D1-9E24-35BE71953879}"/>
                </a:ext>
              </a:extLst>
            </p:cNvPr>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54;p35">
              <a:extLst>
                <a:ext uri="{FF2B5EF4-FFF2-40B4-BE49-F238E27FC236}">
                  <a16:creationId xmlns:a16="http://schemas.microsoft.com/office/drawing/2014/main" id="{9EEBFDA1-4450-42B8-A386-E45AD1023FA4}"/>
                </a:ext>
              </a:extLst>
            </p:cNvPr>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55;p35">
              <a:extLst>
                <a:ext uri="{FF2B5EF4-FFF2-40B4-BE49-F238E27FC236}">
                  <a16:creationId xmlns:a16="http://schemas.microsoft.com/office/drawing/2014/main" id="{FF93C9D5-39D0-45FC-91DB-667EF6EF10CC}"/>
                </a:ext>
              </a:extLst>
            </p:cNvPr>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56;p35">
              <a:extLst>
                <a:ext uri="{FF2B5EF4-FFF2-40B4-BE49-F238E27FC236}">
                  <a16:creationId xmlns:a16="http://schemas.microsoft.com/office/drawing/2014/main" id="{C40C9199-3700-4AF2-A763-E51780B8B288}"/>
                </a:ext>
              </a:extLst>
            </p:cNvPr>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57;p35">
              <a:extLst>
                <a:ext uri="{FF2B5EF4-FFF2-40B4-BE49-F238E27FC236}">
                  <a16:creationId xmlns:a16="http://schemas.microsoft.com/office/drawing/2014/main" id="{8D2DB31B-34AC-4812-B786-944D348A27E8}"/>
                </a:ext>
              </a:extLst>
            </p:cNvPr>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58;p35">
              <a:extLst>
                <a:ext uri="{FF2B5EF4-FFF2-40B4-BE49-F238E27FC236}">
                  <a16:creationId xmlns:a16="http://schemas.microsoft.com/office/drawing/2014/main" id="{AC86DD05-C5FE-4097-BFB8-447F47D17CBE}"/>
                </a:ext>
              </a:extLst>
            </p:cNvPr>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59;p35">
              <a:extLst>
                <a:ext uri="{FF2B5EF4-FFF2-40B4-BE49-F238E27FC236}">
                  <a16:creationId xmlns:a16="http://schemas.microsoft.com/office/drawing/2014/main" id="{3279891C-BBB0-49D7-9245-068CB709360F}"/>
                </a:ext>
              </a:extLst>
            </p:cNvPr>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60;p35">
              <a:extLst>
                <a:ext uri="{FF2B5EF4-FFF2-40B4-BE49-F238E27FC236}">
                  <a16:creationId xmlns:a16="http://schemas.microsoft.com/office/drawing/2014/main" id="{2701B9FE-BC9E-43BB-A88A-687A36E6D99C}"/>
                </a:ext>
              </a:extLst>
            </p:cNvPr>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61;p35">
              <a:extLst>
                <a:ext uri="{FF2B5EF4-FFF2-40B4-BE49-F238E27FC236}">
                  <a16:creationId xmlns:a16="http://schemas.microsoft.com/office/drawing/2014/main" id="{D62E7236-43DC-40E1-9F5C-8A19CF304E80}"/>
                </a:ext>
              </a:extLst>
            </p:cNvPr>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62;p35">
              <a:extLst>
                <a:ext uri="{FF2B5EF4-FFF2-40B4-BE49-F238E27FC236}">
                  <a16:creationId xmlns:a16="http://schemas.microsoft.com/office/drawing/2014/main" id="{FA9AEFD2-3ACB-4948-ABAE-C0208FCEDEE1}"/>
                </a:ext>
              </a:extLst>
            </p:cNvPr>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63;p35">
              <a:extLst>
                <a:ext uri="{FF2B5EF4-FFF2-40B4-BE49-F238E27FC236}">
                  <a16:creationId xmlns:a16="http://schemas.microsoft.com/office/drawing/2014/main" id="{C4118E62-B0C4-4212-A554-FAED1B9D5B23}"/>
                </a:ext>
              </a:extLst>
            </p:cNvPr>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64;p35">
              <a:extLst>
                <a:ext uri="{FF2B5EF4-FFF2-40B4-BE49-F238E27FC236}">
                  <a16:creationId xmlns:a16="http://schemas.microsoft.com/office/drawing/2014/main" id="{B1940E69-86E7-4E4D-9E5D-39B09559C0E6}"/>
                </a:ext>
              </a:extLst>
            </p:cNvPr>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65;p35">
              <a:extLst>
                <a:ext uri="{FF2B5EF4-FFF2-40B4-BE49-F238E27FC236}">
                  <a16:creationId xmlns:a16="http://schemas.microsoft.com/office/drawing/2014/main" id="{E1850DE4-DFBC-44C2-B536-73B682F97FE5}"/>
                </a:ext>
              </a:extLst>
            </p:cNvPr>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66;p35">
              <a:extLst>
                <a:ext uri="{FF2B5EF4-FFF2-40B4-BE49-F238E27FC236}">
                  <a16:creationId xmlns:a16="http://schemas.microsoft.com/office/drawing/2014/main" id="{62879184-0360-4913-BA4F-5F0109415910}"/>
                </a:ext>
              </a:extLst>
            </p:cNvPr>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7;p35">
              <a:extLst>
                <a:ext uri="{FF2B5EF4-FFF2-40B4-BE49-F238E27FC236}">
                  <a16:creationId xmlns:a16="http://schemas.microsoft.com/office/drawing/2014/main" id="{0859BECA-2FC6-44C3-BDC3-4AE1359D87D9}"/>
                </a:ext>
              </a:extLst>
            </p:cNvPr>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68;p35">
              <a:extLst>
                <a:ext uri="{FF2B5EF4-FFF2-40B4-BE49-F238E27FC236}">
                  <a16:creationId xmlns:a16="http://schemas.microsoft.com/office/drawing/2014/main" id="{DE9E0FE5-D78E-4AFB-B446-E625E307AC4D}"/>
                </a:ext>
              </a:extLst>
            </p:cNvPr>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69;p35">
              <a:extLst>
                <a:ext uri="{FF2B5EF4-FFF2-40B4-BE49-F238E27FC236}">
                  <a16:creationId xmlns:a16="http://schemas.microsoft.com/office/drawing/2014/main" id="{9A787346-F9D8-48DA-A4EC-11A9082F716E}"/>
                </a:ext>
              </a:extLst>
            </p:cNvPr>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70;p35">
              <a:extLst>
                <a:ext uri="{FF2B5EF4-FFF2-40B4-BE49-F238E27FC236}">
                  <a16:creationId xmlns:a16="http://schemas.microsoft.com/office/drawing/2014/main" id="{6CE3D181-9580-43D1-A1E2-E8D46CB378B5}"/>
                </a:ext>
              </a:extLst>
            </p:cNvPr>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71;p35">
              <a:extLst>
                <a:ext uri="{FF2B5EF4-FFF2-40B4-BE49-F238E27FC236}">
                  <a16:creationId xmlns:a16="http://schemas.microsoft.com/office/drawing/2014/main" id="{4A209EE0-1E42-4723-8B73-4AFFB505F979}"/>
                </a:ext>
              </a:extLst>
            </p:cNvPr>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72;p35">
              <a:extLst>
                <a:ext uri="{FF2B5EF4-FFF2-40B4-BE49-F238E27FC236}">
                  <a16:creationId xmlns:a16="http://schemas.microsoft.com/office/drawing/2014/main" id="{97BA7A70-2D62-4C7B-9578-CFF9B1C0B23A}"/>
                </a:ext>
              </a:extLst>
            </p:cNvPr>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73;p35">
              <a:extLst>
                <a:ext uri="{FF2B5EF4-FFF2-40B4-BE49-F238E27FC236}">
                  <a16:creationId xmlns:a16="http://schemas.microsoft.com/office/drawing/2014/main" id="{26C21449-B58A-4DDF-B63E-F174A4786263}"/>
                </a:ext>
              </a:extLst>
            </p:cNvPr>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74;p35">
              <a:extLst>
                <a:ext uri="{FF2B5EF4-FFF2-40B4-BE49-F238E27FC236}">
                  <a16:creationId xmlns:a16="http://schemas.microsoft.com/office/drawing/2014/main" id="{7BC10B8B-23FB-4F95-BCF5-DBA3DF71E973}"/>
                </a:ext>
              </a:extLst>
            </p:cNvPr>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875;p35">
              <a:extLst>
                <a:ext uri="{FF2B5EF4-FFF2-40B4-BE49-F238E27FC236}">
                  <a16:creationId xmlns:a16="http://schemas.microsoft.com/office/drawing/2014/main" id="{70941FFC-B727-41E2-B5FD-24239370757A}"/>
                </a:ext>
              </a:extLst>
            </p:cNvPr>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876;p35">
              <a:extLst>
                <a:ext uri="{FF2B5EF4-FFF2-40B4-BE49-F238E27FC236}">
                  <a16:creationId xmlns:a16="http://schemas.microsoft.com/office/drawing/2014/main" id="{CB978F44-A5C8-4538-B899-B4E16FD7107A}"/>
                </a:ext>
              </a:extLst>
            </p:cNvPr>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877;p35">
              <a:extLst>
                <a:ext uri="{FF2B5EF4-FFF2-40B4-BE49-F238E27FC236}">
                  <a16:creationId xmlns:a16="http://schemas.microsoft.com/office/drawing/2014/main" id="{555C4AB8-03F9-4BE6-8767-1DD045257F7C}"/>
                </a:ext>
              </a:extLst>
            </p:cNvPr>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78;p35">
              <a:extLst>
                <a:ext uri="{FF2B5EF4-FFF2-40B4-BE49-F238E27FC236}">
                  <a16:creationId xmlns:a16="http://schemas.microsoft.com/office/drawing/2014/main" id="{D078944D-61A0-4855-8D1A-DD82564CAB18}"/>
                </a:ext>
              </a:extLst>
            </p:cNvPr>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879;p35">
              <a:extLst>
                <a:ext uri="{FF2B5EF4-FFF2-40B4-BE49-F238E27FC236}">
                  <a16:creationId xmlns:a16="http://schemas.microsoft.com/office/drawing/2014/main" id="{A60A2F43-2CEC-4549-BFC0-DD836BE34B6B}"/>
                </a:ext>
              </a:extLst>
            </p:cNvPr>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880;p35">
              <a:extLst>
                <a:ext uri="{FF2B5EF4-FFF2-40B4-BE49-F238E27FC236}">
                  <a16:creationId xmlns:a16="http://schemas.microsoft.com/office/drawing/2014/main" id="{9B280B08-05E3-4BC0-8303-9BA8589BB66C}"/>
                </a:ext>
              </a:extLst>
            </p:cNvPr>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81;p35">
              <a:extLst>
                <a:ext uri="{FF2B5EF4-FFF2-40B4-BE49-F238E27FC236}">
                  <a16:creationId xmlns:a16="http://schemas.microsoft.com/office/drawing/2014/main" id="{A9A79F0A-D743-4BEC-96A6-170C90CC4EE6}"/>
                </a:ext>
              </a:extLst>
            </p:cNvPr>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82;p35">
              <a:extLst>
                <a:ext uri="{FF2B5EF4-FFF2-40B4-BE49-F238E27FC236}">
                  <a16:creationId xmlns:a16="http://schemas.microsoft.com/office/drawing/2014/main" id="{DF5EB9B9-2BD7-4F6D-90E0-3E08EEA85D38}"/>
                </a:ext>
              </a:extLst>
            </p:cNvPr>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883;p35">
              <a:extLst>
                <a:ext uri="{FF2B5EF4-FFF2-40B4-BE49-F238E27FC236}">
                  <a16:creationId xmlns:a16="http://schemas.microsoft.com/office/drawing/2014/main" id="{F8084439-F2C4-4929-9E72-6C07AFC5615D}"/>
                </a:ext>
              </a:extLst>
            </p:cNvPr>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3" name="Content Placeholder 3">
            <a:extLst>
              <a:ext uri="{FF2B5EF4-FFF2-40B4-BE49-F238E27FC236}">
                <a16:creationId xmlns:a16="http://schemas.microsoft.com/office/drawing/2014/main" id="{E5F29677-3363-4568-851C-FFA4037325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3200" y="372637"/>
            <a:ext cx="1445402" cy="640976"/>
          </a:xfrm>
          <a:prstGeom prst="rect">
            <a:avLst/>
          </a:prstGeom>
        </p:spPr>
      </p:pic>
    </p:spTree>
    <p:extLst>
      <p:ext uri="{BB962C8B-B14F-4D97-AF65-F5344CB8AC3E}">
        <p14:creationId xmlns:p14="http://schemas.microsoft.com/office/powerpoint/2010/main" val="10843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482A89-D28C-4A2B-A602-90BB3E461C99}"/>
              </a:ext>
            </a:extLst>
          </p:cNvPr>
          <p:cNvSpPr/>
          <p:nvPr/>
        </p:nvSpPr>
        <p:spPr>
          <a:xfrm>
            <a:off x="4515971" y="3465046"/>
            <a:ext cx="3160058" cy="84716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1995020"/>
            <a:ext cx="10363200" cy="1470025"/>
          </a:xfrm>
        </p:spPr>
        <p:txBody>
          <a:bodyPr>
            <a:normAutofit/>
          </a:bodyPr>
          <a:lstStyle/>
          <a:p>
            <a:r>
              <a:rPr lang="en-US" sz="8000" b="1" dirty="0"/>
              <a:t>Thank you</a:t>
            </a:r>
          </a:p>
        </p:txBody>
      </p:sp>
      <p:sp>
        <p:nvSpPr>
          <p:cNvPr id="3" name="Subtitle 2"/>
          <p:cNvSpPr>
            <a:spLocks noGrp="1"/>
          </p:cNvSpPr>
          <p:nvPr>
            <p:ph type="subTitle" idx="1"/>
          </p:nvPr>
        </p:nvSpPr>
        <p:spPr>
          <a:xfrm>
            <a:off x="4724400" y="3532281"/>
            <a:ext cx="2743200" cy="712694"/>
          </a:xfrm>
        </p:spPr>
        <p:txBody>
          <a:bodyPr>
            <a:normAutofit/>
          </a:bodyPr>
          <a:lstStyle/>
          <a:p>
            <a:r>
              <a:rPr lang="en-US" sz="4000" b="1" i="1" dirty="0">
                <a:solidFill>
                  <a:schemeClr val="bg1"/>
                </a:solidFill>
              </a:rPr>
              <a:t>Questions?</a:t>
            </a:r>
          </a:p>
        </p:txBody>
      </p:sp>
      <p:sp>
        <p:nvSpPr>
          <p:cNvPr id="5" name="Rectangle 4">
            <a:extLst>
              <a:ext uri="{FF2B5EF4-FFF2-40B4-BE49-F238E27FC236}">
                <a16:creationId xmlns:a16="http://schemas.microsoft.com/office/drawing/2014/main" id="{5AC05E7C-0F33-40D4-90E4-9C7DD3C1E9CD}"/>
              </a:ext>
            </a:extLst>
          </p:cNvPr>
          <p:cNvSpPr/>
          <p:nvPr/>
        </p:nvSpPr>
        <p:spPr>
          <a:xfrm>
            <a:off x="0" y="6356351"/>
            <a:ext cx="12192000" cy="50164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3">
            <a:extLst>
              <a:ext uri="{FF2B5EF4-FFF2-40B4-BE49-F238E27FC236}">
                <a16:creationId xmlns:a16="http://schemas.microsoft.com/office/drawing/2014/main" id="{341BD4CD-1DD6-4CF4-9E8A-359DC0DB09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3200" y="372637"/>
            <a:ext cx="1445402" cy="640976"/>
          </a:xfrm>
          <a:prstGeom prst="rect">
            <a:avLst/>
          </a:prstGeom>
        </p:spPr>
      </p:pic>
    </p:spTree>
    <p:extLst>
      <p:ext uri="{BB962C8B-B14F-4D97-AF65-F5344CB8AC3E}">
        <p14:creationId xmlns:p14="http://schemas.microsoft.com/office/powerpoint/2010/main" val="85221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251388" y="3174988"/>
            <a:ext cx="5378824" cy="1072800"/>
          </a:xfrm>
          <a:prstGeom prst="rect">
            <a:avLst/>
          </a:prstGeom>
        </p:spPr>
        <p:txBody>
          <a:bodyPr spcFirstLastPara="1" vert="horz" wrap="square" lIns="121900" tIns="121900" rIns="121900" bIns="121900" rtlCol="0" anchor="ctr" anchorCtr="0">
            <a:noAutofit/>
          </a:bodyPr>
          <a:lstStyle/>
          <a:p>
            <a:r>
              <a:rPr lang="en" sz="6267" b="1" dirty="0">
                <a:solidFill>
                  <a:schemeClr val="bg1"/>
                </a:solidFill>
              </a:rPr>
              <a:t>Introduction</a:t>
            </a:r>
            <a:endParaRPr sz="6267" b="1" dirty="0">
              <a:solidFill>
                <a:schemeClr val="bg1"/>
              </a:solidFill>
            </a:endParaRPr>
          </a:p>
        </p:txBody>
      </p:sp>
      <p:sp>
        <p:nvSpPr>
          <p:cNvPr id="2156" name="Google Shape;2156;p38"/>
          <p:cNvSpPr txBox="1">
            <a:spLocks noGrp="1"/>
          </p:cNvSpPr>
          <p:nvPr>
            <p:ph type="title" idx="2"/>
          </p:nvPr>
        </p:nvSpPr>
        <p:spPr>
          <a:xfrm>
            <a:off x="3962400" y="1748588"/>
            <a:ext cx="3956800" cy="1426400"/>
          </a:xfrm>
          <a:prstGeom prst="rect">
            <a:avLst/>
          </a:prstGeom>
        </p:spPr>
        <p:txBody>
          <a:bodyPr spcFirstLastPara="1" vert="horz" wrap="square" lIns="121900" tIns="121900" rIns="121900" bIns="121900" rtlCol="0" anchor="ctr" anchorCtr="0">
            <a:noAutofit/>
          </a:bodyPr>
          <a:lstStyle/>
          <a:p>
            <a:r>
              <a:rPr lang="en" b="1" dirty="0">
                <a:solidFill>
                  <a:schemeClr val="bg1"/>
                </a:solidFill>
              </a:rPr>
              <a:t>01</a:t>
            </a:r>
            <a:endParaRPr b="1" dirty="0">
              <a:solidFill>
                <a:schemeClr val="bg1"/>
              </a:solidFill>
            </a:endParaRPr>
          </a:p>
        </p:txBody>
      </p:sp>
      <p:pic>
        <p:nvPicPr>
          <p:cNvPr id="7" name="Content Placeholder 3">
            <a:extLst>
              <a:ext uri="{FF2B5EF4-FFF2-40B4-BE49-F238E27FC236}">
                <a16:creationId xmlns:a16="http://schemas.microsoft.com/office/drawing/2014/main" id="{76447A47-BCA1-4B59-A261-4FAAD3BB7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3200" y="359190"/>
            <a:ext cx="1445402" cy="6409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1743"/>
            <a:ext cx="10972800" cy="1143000"/>
          </a:xfrm>
        </p:spPr>
        <p:txBody>
          <a:bodyPr/>
          <a:lstStyle/>
          <a:p>
            <a:r>
              <a:rPr lang="en-US" b="1" u="sng" dirty="0"/>
              <a:t>Introduction</a:t>
            </a:r>
          </a:p>
        </p:txBody>
      </p:sp>
      <p:sp>
        <p:nvSpPr>
          <p:cNvPr id="3" name="Content Placeholder 2"/>
          <p:cNvSpPr>
            <a:spLocks noGrp="1"/>
          </p:cNvSpPr>
          <p:nvPr>
            <p:ph idx="1"/>
          </p:nvPr>
        </p:nvSpPr>
        <p:spPr>
          <a:xfrm>
            <a:off x="583095" y="1639958"/>
            <a:ext cx="10972800" cy="4525963"/>
          </a:xfrm>
        </p:spPr>
        <p:txBody>
          <a:bodyPr anchor="ctr">
            <a:normAutofit/>
          </a:bodyPr>
          <a:lstStyle/>
          <a:p>
            <a:r>
              <a:rPr lang="en-US" sz="2800" dirty="0"/>
              <a:t>Arabic is a widely spoken language with a rich cultural heritage, and sentiment analysis of Arabic text is a challenging task due to the complexity and nuances of the language.</a:t>
            </a:r>
          </a:p>
          <a:p>
            <a:endParaRPr lang="en-US" sz="2800" b="1" dirty="0"/>
          </a:p>
          <a:p>
            <a:r>
              <a:rPr lang="en-US" sz="2800" dirty="0"/>
              <a:t>Sentiment analysis is a subfield of natural language processing that involves using computational techniques to identify and extract subjective information from text</a:t>
            </a:r>
            <a:endParaRPr lang="en-US" sz="3000" b="1" dirty="0"/>
          </a:p>
        </p:txBody>
      </p:sp>
      <p:sp>
        <p:nvSpPr>
          <p:cNvPr id="4" name="Slide Number Placeholder 3"/>
          <p:cNvSpPr>
            <a:spLocks noGrp="1"/>
          </p:cNvSpPr>
          <p:nvPr>
            <p:ph type="sldNum" sz="quarter" idx="12"/>
          </p:nvPr>
        </p:nvSpPr>
        <p:spPr>
          <a:xfrm>
            <a:off x="9095408" y="5914389"/>
            <a:ext cx="2844800" cy="365125"/>
          </a:xfrm>
        </p:spPr>
        <p:txBody>
          <a:bodyPr/>
          <a:lstStyle/>
          <a:p>
            <a:fld id="{58E40B07-BC6E-4B99-A7CC-DC5117A53CD8}" type="slidenum">
              <a:rPr lang="en-US" smtClean="0"/>
              <a:t>4</a:t>
            </a:fld>
            <a:endParaRPr lang="en-US" dirty="0"/>
          </a:p>
        </p:txBody>
      </p:sp>
      <p:sp>
        <p:nvSpPr>
          <p:cNvPr id="7" name="Rectangle 6">
            <a:extLst>
              <a:ext uri="{FF2B5EF4-FFF2-40B4-BE49-F238E27FC236}">
                <a16:creationId xmlns:a16="http://schemas.microsoft.com/office/drawing/2014/main" id="{05CCF65A-4234-49A9-A250-F0433A5559B7}"/>
              </a:ext>
            </a:extLst>
          </p:cNvPr>
          <p:cNvSpPr/>
          <p:nvPr/>
        </p:nvSpPr>
        <p:spPr>
          <a:xfrm>
            <a:off x="0" y="6356351"/>
            <a:ext cx="12192000" cy="50164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3">
            <a:extLst>
              <a:ext uri="{FF2B5EF4-FFF2-40B4-BE49-F238E27FC236}">
                <a16:creationId xmlns:a16="http://schemas.microsoft.com/office/drawing/2014/main" id="{1E793435-4072-41E2-AAB8-7BEDC01EB5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3200" y="359190"/>
            <a:ext cx="1445402" cy="640976"/>
          </a:xfrm>
          <a:prstGeom prst="rect">
            <a:avLst/>
          </a:prstGeom>
        </p:spPr>
      </p:pic>
    </p:spTree>
    <p:extLst>
      <p:ext uri="{BB962C8B-B14F-4D97-AF65-F5344CB8AC3E}">
        <p14:creationId xmlns:p14="http://schemas.microsoft.com/office/powerpoint/2010/main" val="145233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Motivation</a:t>
            </a:r>
          </a:p>
        </p:txBody>
      </p:sp>
      <p:sp>
        <p:nvSpPr>
          <p:cNvPr id="3" name="Content Placeholder 2"/>
          <p:cNvSpPr>
            <a:spLocks noGrp="1"/>
          </p:cNvSpPr>
          <p:nvPr>
            <p:ph idx="1"/>
          </p:nvPr>
        </p:nvSpPr>
        <p:spPr>
          <a:xfrm>
            <a:off x="609600" y="1412916"/>
            <a:ext cx="10972800" cy="4525963"/>
          </a:xfrm>
        </p:spPr>
        <p:txBody>
          <a:bodyPr>
            <a:normAutofit/>
          </a:bodyPr>
          <a:lstStyle/>
          <a:p>
            <a:pPr marL="0" indent="0">
              <a:buNone/>
            </a:pPr>
            <a:endParaRPr lang="en-US" sz="2800" dirty="0"/>
          </a:p>
          <a:p>
            <a:r>
              <a:rPr lang="en-US" sz="2800" dirty="0"/>
              <a:t>Social media platforms have become an important medium for people to express their views and share information with others. Twitter, particularly, has become a powerful platform for people to express their opinions on a wide range of topics, from politics and current events to entertainment and personal experiences.</a:t>
            </a:r>
            <a:endParaRPr lang="en-US" b="1" dirty="0"/>
          </a:p>
          <a:p>
            <a:endParaRPr lang="en-US" b="1" dirty="0"/>
          </a:p>
        </p:txBody>
      </p:sp>
      <p:sp>
        <p:nvSpPr>
          <p:cNvPr id="6" name="Slide Number Placeholder 5"/>
          <p:cNvSpPr>
            <a:spLocks noGrp="1"/>
          </p:cNvSpPr>
          <p:nvPr>
            <p:ph type="sldNum" sz="quarter" idx="12"/>
          </p:nvPr>
        </p:nvSpPr>
        <p:spPr>
          <a:xfrm>
            <a:off x="8729648" y="5922386"/>
            <a:ext cx="2844800" cy="365125"/>
          </a:xfrm>
        </p:spPr>
        <p:txBody>
          <a:bodyPr/>
          <a:lstStyle/>
          <a:p>
            <a:fld id="{58E40B07-BC6E-4B99-A7CC-DC5117A53CD8}" type="slidenum">
              <a:rPr lang="en-US" b="1" smtClean="0"/>
              <a:t>5</a:t>
            </a:fld>
            <a:endParaRPr lang="en-US" b="1" dirty="0"/>
          </a:p>
        </p:txBody>
      </p:sp>
      <p:sp>
        <p:nvSpPr>
          <p:cNvPr id="7" name="Rectangle 6">
            <a:extLst>
              <a:ext uri="{FF2B5EF4-FFF2-40B4-BE49-F238E27FC236}">
                <a16:creationId xmlns:a16="http://schemas.microsoft.com/office/drawing/2014/main" id="{071A50B1-60C1-43DA-9BA4-F3898CE42DFB}"/>
              </a:ext>
            </a:extLst>
          </p:cNvPr>
          <p:cNvSpPr/>
          <p:nvPr/>
        </p:nvSpPr>
        <p:spPr>
          <a:xfrm>
            <a:off x="0" y="6383245"/>
            <a:ext cx="12192000" cy="50164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9" name="Content Placeholder 3">
            <a:extLst>
              <a:ext uri="{FF2B5EF4-FFF2-40B4-BE49-F238E27FC236}">
                <a16:creationId xmlns:a16="http://schemas.microsoft.com/office/drawing/2014/main" id="{E0F0F9FD-B380-418A-A420-5706D02F03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3200" y="372637"/>
            <a:ext cx="1445402" cy="640976"/>
          </a:xfrm>
          <a:prstGeom prst="rect">
            <a:avLst/>
          </a:prstGeom>
        </p:spPr>
      </p:pic>
    </p:spTree>
    <p:extLst>
      <p:ext uri="{BB962C8B-B14F-4D97-AF65-F5344CB8AC3E}">
        <p14:creationId xmlns:p14="http://schemas.microsoft.com/office/powerpoint/2010/main" val="310410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3025-0B04-934C-A6F1-295D61B837D1}"/>
              </a:ext>
            </a:extLst>
          </p:cNvPr>
          <p:cNvSpPr>
            <a:spLocks noGrp="1"/>
          </p:cNvSpPr>
          <p:nvPr>
            <p:ph type="title"/>
          </p:nvPr>
        </p:nvSpPr>
        <p:spPr/>
        <p:txBody>
          <a:bodyPr/>
          <a:lstStyle/>
          <a:p>
            <a:r>
              <a:rPr lang="en-EG" dirty="0"/>
              <a:t>Limitations</a:t>
            </a:r>
          </a:p>
        </p:txBody>
      </p:sp>
      <p:sp>
        <p:nvSpPr>
          <p:cNvPr id="3" name="Content Placeholder 2">
            <a:extLst>
              <a:ext uri="{FF2B5EF4-FFF2-40B4-BE49-F238E27FC236}">
                <a16:creationId xmlns:a16="http://schemas.microsoft.com/office/drawing/2014/main" id="{3F26CD3A-C94F-BA47-9E11-5189DB534203}"/>
              </a:ext>
            </a:extLst>
          </p:cNvPr>
          <p:cNvSpPr>
            <a:spLocks noGrp="1"/>
          </p:cNvSpPr>
          <p:nvPr>
            <p:ph idx="1"/>
          </p:nvPr>
        </p:nvSpPr>
        <p:spPr/>
        <p:txBody>
          <a:bodyPr/>
          <a:lstStyle/>
          <a:p>
            <a:r>
              <a:rPr lang="en-US" dirty="0"/>
              <a:t>Limited dataset size: The dataset used in this project consists of over 2600 Arabic tweets, which may not be representative of the diversity of opinions and attitudes in the Arab world.</a:t>
            </a:r>
          </a:p>
          <a:p>
            <a:endParaRPr lang="en-US" dirty="0"/>
          </a:p>
          <a:p>
            <a:r>
              <a:rPr lang="en-US" dirty="0"/>
              <a:t>Limited domain specificity: The dataset used in this project is not domain-specific, meaning it covers a wide range of topics and contexts.</a:t>
            </a:r>
          </a:p>
          <a:p>
            <a:endParaRPr lang="en-EG" dirty="0"/>
          </a:p>
        </p:txBody>
      </p:sp>
      <p:sp>
        <p:nvSpPr>
          <p:cNvPr id="4" name="Slide Number Placeholder 3">
            <a:extLst>
              <a:ext uri="{FF2B5EF4-FFF2-40B4-BE49-F238E27FC236}">
                <a16:creationId xmlns:a16="http://schemas.microsoft.com/office/drawing/2014/main" id="{9D492CFD-3A4E-C142-A175-F88397094586}"/>
              </a:ext>
            </a:extLst>
          </p:cNvPr>
          <p:cNvSpPr>
            <a:spLocks noGrp="1"/>
          </p:cNvSpPr>
          <p:nvPr>
            <p:ph type="sldNum" sz="quarter" idx="12"/>
          </p:nvPr>
        </p:nvSpPr>
        <p:spPr/>
        <p:txBody>
          <a:bodyPr/>
          <a:lstStyle/>
          <a:p>
            <a:fld id="{58E40B07-BC6E-4B99-A7CC-DC5117A53CD8}" type="slidenum">
              <a:rPr lang="en-US" smtClean="0"/>
              <a:t>6</a:t>
            </a:fld>
            <a:endParaRPr lang="en-US"/>
          </a:p>
        </p:txBody>
      </p:sp>
    </p:spTree>
    <p:extLst>
      <p:ext uri="{BB962C8B-B14F-4D97-AF65-F5344CB8AC3E}">
        <p14:creationId xmlns:p14="http://schemas.microsoft.com/office/powerpoint/2010/main" val="9478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3025-0B04-934C-A6F1-295D61B837D1}"/>
              </a:ext>
            </a:extLst>
          </p:cNvPr>
          <p:cNvSpPr>
            <a:spLocks noGrp="1"/>
          </p:cNvSpPr>
          <p:nvPr>
            <p:ph type="title"/>
          </p:nvPr>
        </p:nvSpPr>
        <p:spPr/>
        <p:txBody>
          <a:bodyPr/>
          <a:lstStyle/>
          <a:p>
            <a:r>
              <a:rPr lang="en-EG" dirty="0"/>
              <a:t>Limitations</a:t>
            </a:r>
          </a:p>
        </p:txBody>
      </p:sp>
      <p:sp>
        <p:nvSpPr>
          <p:cNvPr id="3" name="Content Placeholder 2">
            <a:extLst>
              <a:ext uri="{FF2B5EF4-FFF2-40B4-BE49-F238E27FC236}">
                <a16:creationId xmlns:a16="http://schemas.microsoft.com/office/drawing/2014/main" id="{3F26CD3A-C94F-BA47-9E11-5189DB534203}"/>
              </a:ext>
            </a:extLst>
          </p:cNvPr>
          <p:cNvSpPr>
            <a:spLocks noGrp="1"/>
          </p:cNvSpPr>
          <p:nvPr>
            <p:ph idx="1"/>
          </p:nvPr>
        </p:nvSpPr>
        <p:spPr/>
        <p:txBody>
          <a:bodyPr/>
          <a:lstStyle/>
          <a:p>
            <a:r>
              <a:rPr lang="en-EG" dirty="0"/>
              <a:t>The dataset is somehow imbalanced as nearly 38% is labeled as positive, 32% is labeled negative and 28% is neutral.</a:t>
            </a:r>
          </a:p>
          <a:p>
            <a:endParaRPr lang="en-EG" dirty="0"/>
          </a:p>
          <a:p>
            <a:r>
              <a:rPr lang="en-US" dirty="0"/>
              <a:t>Imbalanced datasets in sentiment analysis can be solved by:              -Under-sampling</a:t>
            </a:r>
          </a:p>
          <a:p>
            <a:pPr marL="0" indent="0">
              <a:buNone/>
            </a:pPr>
            <a:r>
              <a:rPr lang="en-US" dirty="0"/>
              <a:t>    -Oversampling</a:t>
            </a:r>
          </a:p>
          <a:p>
            <a:pPr marL="0" indent="0">
              <a:buNone/>
            </a:pPr>
            <a:r>
              <a:rPr lang="en-US" dirty="0"/>
              <a:t>    -Class weighting</a:t>
            </a:r>
          </a:p>
          <a:p>
            <a:endParaRPr lang="en-EG" dirty="0"/>
          </a:p>
        </p:txBody>
      </p:sp>
      <p:sp>
        <p:nvSpPr>
          <p:cNvPr id="4" name="Slide Number Placeholder 3">
            <a:extLst>
              <a:ext uri="{FF2B5EF4-FFF2-40B4-BE49-F238E27FC236}">
                <a16:creationId xmlns:a16="http://schemas.microsoft.com/office/drawing/2014/main" id="{9D492CFD-3A4E-C142-A175-F88397094586}"/>
              </a:ext>
            </a:extLst>
          </p:cNvPr>
          <p:cNvSpPr>
            <a:spLocks noGrp="1"/>
          </p:cNvSpPr>
          <p:nvPr>
            <p:ph type="sldNum" sz="quarter" idx="12"/>
          </p:nvPr>
        </p:nvSpPr>
        <p:spPr/>
        <p:txBody>
          <a:bodyPr/>
          <a:lstStyle/>
          <a:p>
            <a:fld id="{58E40B07-BC6E-4B99-A7CC-DC5117A53CD8}" type="slidenum">
              <a:rPr lang="en-US" smtClean="0"/>
              <a:t>7</a:t>
            </a:fld>
            <a:endParaRPr lang="en-US"/>
          </a:p>
        </p:txBody>
      </p:sp>
    </p:spTree>
    <p:extLst>
      <p:ext uri="{BB962C8B-B14F-4D97-AF65-F5344CB8AC3E}">
        <p14:creationId xmlns:p14="http://schemas.microsoft.com/office/powerpoint/2010/main" val="102644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251388" y="3174988"/>
            <a:ext cx="5378824" cy="1072800"/>
          </a:xfrm>
          <a:prstGeom prst="rect">
            <a:avLst/>
          </a:prstGeom>
        </p:spPr>
        <p:txBody>
          <a:bodyPr spcFirstLastPara="1" vert="horz" wrap="square" lIns="121900" tIns="121900" rIns="121900" bIns="121900" rtlCol="0" anchor="ctr" anchorCtr="0">
            <a:noAutofit/>
          </a:bodyPr>
          <a:lstStyle/>
          <a:p>
            <a:r>
              <a:rPr lang="en" sz="6267" b="1" dirty="0">
                <a:solidFill>
                  <a:schemeClr val="bg1"/>
                </a:solidFill>
              </a:rPr>
              <a:t>Methods</a:t>
            </a:r>
            <a:endParaRPr sz="6267" b="1" dirty="0">
              <a:solidFill>
                <a:schemeClr val="bg1"/>
              </a:solidFill>
            </a:endParaRPr>
          </a:p>
        </p:txBody>
      </p:sp>
      <p:sp>
        <p:nvSpPr>
          <p:cNvPr id="2156" name="Google Shape;2156;p38"/>
          <p:cNvSpPr txBox="1">
            <a:spLocks noGrp="1"/>
          </p:cNvSpPr>
          <p:nvPr>
            <p:ph type="title" idx="2"/>
          </p:nvPr>
        </p:nvSpPr>
        <p:spPr>
          <a:xfrm>
            <a:off x="3962400" y="1748588"/>
            <a:ext cx="3956800" cy="1426400"/>
          </a:xfrm>
          <a:prstGeom prst="rect">
            <a:avLst/>
          </a:prstGeom>
        </p:spPr>
        <p:txBody>
          <a:bodyPr spcFirstLastPara="1" vert="horz" wrap="square" lIns="121900" tIns="121900" rIns="121900" bIns="121900" rtlCol="0" anchor="ctr" anchorCtr="0">
            <a:noAutofit/>
          </a:bodyPr>
          <a:lstStyle/>
          <a:p>
            <a:r>
              <a:rPr lang="en" b="1" dirty="0">
                <a:solidFill>
                  <a:schemeClr val="bg1"/>
                </a:solidFill>
              </a:rPr>
              <a:t>02</a:t>
            </a:r>
            <a:endParaRPr b="1" dirty="0">
              <a:solidFill>
                <a:schemeClr val="bg1"/>
              </a:solidFill>
            </a:endParaRPr>
          </a:p>
        </p:txBody>
      </p:sp>
      <p:pic>
        <p:nvPicPr>
          <p:cNvPr id="7" name="Content Placeholder 3">
            <a:extLst>
              <a:ext uri="{FF2B5EF4-FFF2-40B4-BE49-F238E27FC236}">
                <a16:creationId xmlns:a16="http://schemas.microsoft.com/office/drawing/2014/main" id="{76447A47-BCA1-4B59-A261-4FAAD3BB7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3200" y="359190"/>
            <a:ext cx="1445402" cy="640976"/>
          </a:xfrm>
          <a:prstGeom prst="rect">
            <a:avLst/>
          </a:prstGeom>
        </p:spPr>
      </p:pic>
    </p:spTree>
    <p:extLst>
      <p:ext uri="{BB962C8B-B14F-4D97-AF65-F5344CB8AC3E}">
        <p14:creationId xmlns:p14="http://schemas.microsoft.com/office/powerpoint/2010/main" val="318587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93864"/>
            <a:ext cx="10972800" cy="4525963"/>
          </a:xfrm>
        </p:spPr>
        <p:txBody>
          <a:bodyPr/>
          <a:lstStyle/>
          <a:p>
            <a:endParaRPr lang="en-US" dirty="0"/>
          </a:p>
          <a:p>
            <a:r>
              <a:rPr lang="en-US" dirty="0"/>
              <a:t>1-Dataset gathering and Preprocessing</a:t>
            </a:r>
          </a:p>
          <a:p>
            <a:endParaRPr lang="en-US" dirty="0"/>
          </a:p>
          <a:p>
            <a:r>
              <a:rPr lang="en-US" dirty="0"/>
              <a:t>2-Data Analysis</a:t>
            </a:r>
          </a:p>
          <a:p>
            <a:endParaRPr lang="en-US" dirty="0"/>
          </a:p>
          <a:p>
            <a:r>
              <a:rPr lang="en-US" dirty="0"/>
              <a:t>3- System Architecture</a:t>
            </a:r>
          </a:p>
          <a:p>
            <a:endParaRPr lang="en-US" dirty="0"/>
          </a:p>
          <a:p>
            <a:endParaRPr lang="en-US" dirty="0"/>
          </a:p>
          <a:p>
            <a:endParaRPr lang="en-US" dirty="0"/>
          </a:p>
          <a:p>
            <a:endParaRPr lang="en-US" dirty="0"/>
          </a:p>
        </p:txBody>
      </p:sp>
      <p:sp>
        <p:nvSpPr>
          <p:cNvPr id="2" name="Title 1"/>
          <p:cNvSpPr>
            <a:spLocks noGrp="1"/>
          </p:cNvSpPr>
          <p:nvPr>
            <p:ph type="title"/>
          </p:nvPr>
        </p:nvSpPr>
        <p:spPr>
          <a:xfrm>
            <a:off x="609600" y="376400"/>
            <a:ext cx="10972800" cy="1143000"/>
          </a:xfrm>
        </p:spPr>
        <p:txBody>
          <a:bodyPr>
            <a:normAutofit/>
          </a:bodyPr>
          <a:lstStyle/>
          <a:p>
            <a:r>
              <a:rPr lang="en-US" b="1" u="sng" dirty="0"/>
              <a:t>Methods</a:t>
            </a:r>
          </a:p>
        </p:txBody>
      </p:sp>
      <p:sp>
        <p:nvSpPr>
          <p:cNvPr id="6" name="Slide Number Placeholder 5"/>
          <p:cNvSpPr>
            <a:spLocks noGrp="1"/>
          </p:cNvSpPr>
          <p:nvPr>
            <p:ph type="sldNum" sz="quarter" idx="12"/>
          </p:nvPr>
        </p:nvSpPr>
        <p:spPr>
          <a:xfrm>
            <a:off x="8761454" y="5895176"/>
            <a:ext cx="2844800" cy="365125"/>
          </a:xfrm>
        </p:spPr>
        <p:txBody>
          <a:bodyPr/>
          <a:lstStyle/>
          <a:p>
            <a:fld id="{58E40B07-BC6E-4B99-A7CC-DC5117A53CD8}" type="slidenum">
              <a:rPr lang="en-US" smtClean="0"/>
              <a:t>9</a:t>
            </a:fld>
            <a:endParaRPr lang="en-US" dirty="0"/>
          </a:p>
        </p:txBody>
      </p:sp>
      <p:sp>
        <p:nvSpPr>
          <p:cNvPr id="7" name="Rectangle 6">
            <a:extLst>
              <a:ext uri="{FF2B5EF4-FFF2-40B4-BE49-F238E27FC236}">
                <a16:creationId xmlns:a16="http://schemas.microsoft.com/office/drawing/2014/main" id="{5F2815F0-0D05-4A21-93FB-4179709767B3}"/>
              </a:ext>
            </a:extLst>
          </p:cNvPr>
          <p:cNvSpPr/>
          <p:nvPr/>
        </p:nvSpPr>
        <p:spPr>
          <a:xfrm>
            <a:off x="0" y="6356351"/>
            <a:ext cx="12192000" cy="50164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3">
            <a:extLst>
              <a:ext uri="{FF2B5EF4-FFF2-40B4-BE49-F238E27FC236}">
                <a16:creationId xmlns:a16="http://schemas.microsoft.com/office/drawing/2014/main" id="{697807B8-3B62-4570-9ECF-2E37028829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3200" y="372637"/>
            <a:ext cx="1445402" cy="640976"/>
          </a:xfrm>
          <a:prstGeom prst="rect">
            <a:avLst/>
          </a:prstGeom>
        </p:spPr>
      </p:pic>
    </p:spTree>
    <p:extLst>
      <p:ext uri="{BB962C8B-B14F-4D97-AF65-F5344CB8AC3E}">
        <p14:creationId xmlns:p14="http://schemas.microsoft.com/office/powerpoint/2010/main" val="108046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1F497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21911</TotalTime>
  <Words>833</Words>
  <Application>Microsoft Macintosh PowerPoint</Application>
  <PresentationFormat>Widescreen</PresentationFormat>
  <Paragraphs>112</Paragraphs>
  <Slides>20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Barlow Semi Condensed</vt:lpstr>
      <vt:lpstr>Calibri</vt:lpstr>
      <vt:lpstr>Office Theme</vt:lpstr>
      <vt:lpstr>Topic: Arabic tweets sentiment analysis</vt:lpstr>
      <vt:lpstr>Outline</vt:lpstr>
      <vt:lpstr>Introduction</vt:lpstr>
      <vt:lpstr>Introduction</vt:lpstr>
      <vt:lpstr>Motivation</vt:lpstr>
      <vt:lpstr>Limitations</vt:lpstr>
      <vt:lpstr>Limitations</vt:lpstr>
      <vt:lpstr>Methods</vt:lpstr>
      <vt:lpstr>Methods</vt:lpstr>
      <vt:lpstr>Dataset Gathering</vt:lpstr>
      <vt:lpstr>Data Preprocessing</vt:lpstr>
      <vt:lpstr>Data Preprocessing</vt:lpstr>
      <vt:lpstr>Data analysis</vt:lpstr>
      <vt:lpstr>Data analysis</vt:lpstr>
      <vt:lpstr>Data analysis</vt:lpstr>
      <vt:lpstr>Data analysis</vt:lpstr>
      <vt:lpstr>Data analysis</vt:lpstr>
      <vt:lpstr>System Architecture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Mervat Mustafa Fahmy Abuelkheir</dc:creator>
  <cp:lastModifiedBy>mostafa2000mohammed7@gmail.com</cp:lastModifiedBy>
  <cp:revision>114</cp:revision>
  <dcterms:created xsi:type="dcterms:W3CDTF">2022-06-18T07:24:27Z</dcterms:created>
  <dcterms:modified xsi:type="dcterms:W3CDTF">2023-05-08T11:04:30Z</dcterms:modified>
</cp:coreProperties>
</file>