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89" r:id="rId2"/>
    <p:sldId id="265" r:id="rId3"/>
    <p:sldId id="277" r:id="rId4"/>
    <p:sldId id="258" r:id="rId5"/>
    <p:sldId id="290" r:id="rId6"/>
    <p:sldId id="259" r:id="rId7"/>
    <p:sldId id="281" r:id="rId8"/>
    <p:sldId id="268" r:id="rId9"/>
    <p:sldId id="269" r:id="rId10"/>
    <p:sldId id="270" r:id="rId11"/>
    <p:sldId id="286" r:id="rId12"/>
    <p:sldId id="288" r:id="rId13"/>
    <p:sldId id="287" r:id="rId14"/>
    <p:sldId id="282" r:id="rId15"/>
    <p:sldId id="275" r:id="rId16"/>
    <p:sldId id="28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2505" autoAdjust="0"/>
  </p:normalViewPr>
  <p:slideViewPr>
    <p:cSldViewPr>
      <p:cViewPr varScale="1">
        <p:scale>
          <a:sx n="60" d="100"/>
          <a:sy n="60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6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B11A-FD50-43AF-8F16-F9FB1D8C41F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1585-650D-47DA-9839-53FBFC9C9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6E7544-2738-4CDF-AB13-208FC34EB2A9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AC911E8-D687-47C8-B269-2D72C23A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42D8AF-5EF9-4899-A34B-E1E0665A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828800"/>
            <a:ext cx="5407277" cy="2362200"/>
          </a:xfrm>
        </p:spPr>
        <p:txBody>
          <a:bodyPr/>
          <a:lstStyle/>
          <a:p>
            <a:r>
              <a:rPr lang="en-US" b="1" dirty="0"/>
              <a:t>Examination System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D1836D-304C-44E4-B2FE-E210734A5E22}"/>
              </a:ext>
            </a:extLst>
          </p:cNvPr>
          <p:cNvSpPr/>
          <p:nvPr/>
        </p:nvSpPr>
        <p:spPr>
          <a:xfrm>
            <a:off x="2819400" y="4038600"/>
            <a:ext cx="41148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Intelligence Track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384899-6B6E-445B-9DB3-6F039BCF0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905000" cy="8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4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857725"/>
            <a:ext cx="611737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that a specific instructor teaches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number of students in it.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63482-945E-42B0-8B23-0DBE34F9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15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17B2E-86CB-426C-9EB0-AC4BCAACCE5C}"/>
              </a:ext>
            </a:extLst>
          </p:cNvPr>
          <p:cNvSpPr/>
          <p:nvPr/>
        </p:nvSpPr>
        <p:spPr>
          <a:xfrm>
            <a:off x="3335123" y="27709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3</a:t>
            </a:r>
          </a:p>
        </p:txBody>
      </p:sp>
    </p:spTree>
    <p:extLst>
      <p:ext uri="{BB962C8B-B14F-4D97-AF65-F5344CB8AC3E}">
        <p14:creationId xmlns:p14="http://schemas.microsoft.com/office/powerpoint/2010/main" val="33551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136C4C-0031-4401-9285-4F90C300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36467-53B9-465C-9D01-A86A985D24BF}"/>
              </a:ext>
            </a:extLst>
          </p:cNvPr>
          <p:cNvSpPr/>
          <p:nvPr/>
        </p:nvSpPr>
        <p:spPr>
          <a:xfrm>
            <a:off x="3256576" y="27709"/>
            <a:ext cx="26308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4 </a:t>
            </a:r>
          </a:p>
        </p:txBody>
      </p:sp>
    </p:spTree>
    <p:extLst>
      <p:ext uri="{BB962C8B-B14F-4D97-AF65-F5344CB8AC3E}">
        <p14:creationId xmlns:p14="http://schemas.microsoft.com/office/powerpoint/2010/main" val="349854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DB386-344B-43B7-9191-F02788C83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158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12740D-9A23-4B05-814A-61889D66A2D1}"/>
              </a:ext>
            </a:extLst>
          </p:cNvPr>
          <p:cNvSpPr/>
          <p:nvPr/>
        </p:nvSpPr>
        <p:spPr>
          <a:xfrm>
            <a:off x="3335123" y="27709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5</a:t>
            </a:r>
          </a:p>
        </p:txBody>
      </p:sp>
    </p:spTree>
    <p:extLst>
      <p:ext uri="{BB962C8B-B14F-4D97-AF65-F5344CB8AC3E}">
        <p14:creationId xmlns:p14="http://schemas.microsoft.com/office/powerpoint/2010/main" val="187895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AC13A-3EC4-4C17-BFC1-760C1A40B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4643F0-A344-46B0-A1F0-E3B5E675D62F}"/>
              </a:ext>
            </a:extLst>
          </p:cNvPr>
          <p:cNvSpPr/>
          <p:nvPr/>
        </p:nvSpPr>
        <p:spPr>
          <a:xfrm>
            <a:off x="3335123" y="27709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6</a:t>
            </a:r>
          </a:p>
        </p:txBody>
      </p:sp>
    </p:spTree>
    <p:extLst>
      <p:ext uri="{BB962C8B-B14F-4D97-AF65-F5344CB8AC3E}">
        <p14:creationId xmlns:p14="http://schemas.microsoft.com/office/powerpoint/2010/main" val="13012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E7D9B6-30C7-4362-861F-37AE70730792}"/>
              </a:ext>
            </a:extLst>
          </p:cNvPr>
          <p:cNvSpPr/>
          <p:nvPr/>
        </p:nvSpPr>
        <p:spPr>
          <a:xfrm>
            <a:off x="1427843" y="27709"/>
            <a:ext cx="62883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Dashboard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B3786-1E1C-449C-9478-FC4210AF5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965"/>
            <a:ext cx="9144000" cy="55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5001" y="144959"/>
            <a:ext cx="473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Social </a:t>
            </a:r>
            <a:r>
              <a:rPr lang="en-US" sz="4400" b="1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M</a:t>
            </a:r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edia link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75076C-8CF8-41EA-BF6C-8BA33569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" y="914400"/>
            <a:ext cx="902360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8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921168"/>
            <a:ext cx="74702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Desktop Application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4027" y="2743200"/>
            <a:ext cx="469872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27172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72312" y="1062038"/>
            <a:ext cx="3447502" cy="62196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lnSpc>
                <a:spcPct val="100000"/>
              </a:lnSpc>
              <a:spcBef>
                <a:spcPts val="50"/>
              </a:spcBef>
            </a:pPr>
            <a:r>
              <a:rPr sz="4000" b="1" spc="127" dirty="0">
                <a:solidFill>
                  <a:schemeClr val="tx1"/>
                </a:solidFill>
                <a:latin typeface="Trebuchet MS"/>
                <a:cs typeface="Trebuchet MS"/>
              </a:rPr>
              <a:t>O</a:t>
            </a:r>
            <a:r>
              <a:rPr sz="4000" b="1" spc="-57" dirty="0">
                <a:solidFill>
                  <a:schemeClr val="tx1"/>
                </a:solidFill>
                <a:latin typeface="Trebuchet MS"/>
                <a:cs typeface="Trebuchet MS"/>
              </a:rPr>
              <a:t>u</a:t>
            </a:r>
            <a:r>
              <a:rPr sz="4000" b="1" spc="-20" dirty="0">
                <a:solidFill>
                  <a:schemeClr val="tx1"/>
                </a:solidFill>
                <a:latin typeface="Trebuchet MS"/>
                <a:cs typeface="Trebuchet MS"/>
              </a:rPr>
              <a:t>r</a:t>
            </a:r>
            <a:r>
              <a:rPr sz="4000" b="1" spc="-59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lang="en-US" sz="4000" b="1" spc="-59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4000" b="1" spc="20" dirty="0">
                <a:solidFill>
                  <a:schemeClr val="tx1"/>
                </a:solidFill>
              </a:rPr>
              <a:t>T</a:t>
            </a:r>
            <a:r>
              <a:rPr sz="4000" b="1" spc="-98" dirty="0">
                <a:solidFill>
                  <a:schemeClr val="tx1"/>
                </a:solidFill>
              </a:rPr>
              <a:t>e</a:t>
            </a:r>
            <a:r>
              <a:rPr sz="4000" b="1" spc="-13" dirty="0">
                <a:solidFill>
                  <a:schemeClr val="tx1"/>
                </a:solidFill>
              </a:rPr>
              <a:t>a</a:t>
            </a:r>
            <a:r>
              <a:rPr sz="4000" b="1" spc="183" dirty="0">
                <a:solidFill>
                  <a:schemeClr val="tx1"/>
                </a:solidFill>
              </a:rPr>
              <a:t>m</a:t>
            </a:r>
            <a:endParaRPr sz="400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3236CC-4010-4FFC-92D0-64A2DA6262F8}"/>
              </a:ext>
            </a:extLst>
          </p:cNvPr>
          <p:cNvSpPr/>
          <p:nvPr/>
        </p:nvSpPr>
        <p:spPr>
          <a:xfrm>
            <a:off x="3567363" y="3315845"/>
            <a:ext cx="20574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Islam Atef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7C2611-ECE1-4A52-97D9-BEBD6C4B860D}"/>
              </a:ext>
            </a:extLst>
          </p:cNvPr>
          <p:cNvSpPr/>
          <p:nvPr/>
        </p:nvSpPr>
        <p:spPr>
          <a:xfrm>
            <a:off x="3567363" y="2366574"/>
            <a:ext cx="20574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Mostafa </a:t>
            </a:r>
            <a:r>
              <a:rPr lang="en-US" sz="2000" dirty="0" err="1">
                <a:solidFill>
                  <a:schemeClr val="bg1"/>
                </a:solidFill>
              </a:rPr>
              <a:t>Khairy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506723-ACAB-42B2-9226-67541CEC937C}"/>
              </a:ext>
            </a:extLst>
          </p:cNvPr>
          <p:cNvSpPr/>
          <p:nvPr/>
        </p:nvSpPr>
        <p:spPr>
          <a:xfrm>
            <a:off x="3563353" y="4299564"/>
            <a:ext cx="20574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Moaz</a:t>
            </a:r>
            <a:r>
              <a:rPr lang="en-US" sz="2000" dirty="0">
                <a:solidFill>
                  <a:schemeClr val="bg1"/>
                </a:solidFill>
              </a:rPr>
              <a:t> Gaber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896500-5029-4836-86AE-524F889009D0}"/>
              </a:ext>
            </a:extLst>
          </p:cNvPr>
          <p:cNvSpPr/>
          <p:nvPr/>
        </p:nvSpPr>
        <p:spPr>
          <a:xfrm>
            <a:off x="3563353" y="5517619"/>
            <a:ext cx="20574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Mohamed Radwan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2465" y="533400"/>
            <a:ext cx="35702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81200"/>
            <a:ext cx="498405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1-ERD</a:t>
            </a:r>
          </a:p>
          <a:p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2-Mapping</a:t>
            </a:r>
            <a:br>
              <a:rPr 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</a:br>
            <a:r>
              <a:rPr 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3-Database Diagram</a:t>
            </a:r>
          </a:p>
          <a:p>
            <a:r>
              <a:rPr 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4-SSRS Reports</a:t>
            </a:r>
          </a:p>
          <a:p>
            <a:r>
              <a:rPr lang="en-US" sz="3200" b="1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5-Dashboard screenshots</a:t>
            </a:r>
          </a:p>
          <a:p>
            <a:r>
              <a:rPr 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6-Desktop App</a:t>
            </a:r>
          </a:p>
          <a:p>
            <a:endParaRPr lang="en-US" sz="3200" b="1" cap="none" spc="0" dirty="0">
              <a:ln w="18415" cmpd="sng">
                <a:solidFill>
                  <a:srgbClr val="FFFFFF"/>
                </a:solidFill>
                <a:prstDash val="solid"/>
              </a:ln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151" y="27709"/>
            <a:ext cx="13756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ERD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FE504-18DE-489E-9CAB-14A91DBE1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6653" y="27709"/>
            <a:ext cx="20706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94057-ED37-45A4-8A02-6326D1865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97150"/>
            <a:ext cx="6172200" cy="630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0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16656" y="27709"/>
            <a:ext cx="5110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Database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1B0B7-D340-40C5-A276-B3D3607B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797150"/>
            <a:ext cx="9372600" cy="624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1491" y="2562761"/>
            <a:ext cx="68271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SSRS Reports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77784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5125" y="2770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-44883" y="6334780"/>
            <a:ext cx="7824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information according to department name. 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AA911-683D-4482-8CEA-12B270D2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150"/>
            <a:ext cx="9144000" cy="60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8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5123" y="27709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cs typeface="Times New Roman" panose="02020603050405020304" pitchFamily="18" charset="0"/>
              </a:rPr>
              <a:t>Report 2</a:t>
            </a:r>
          </a:p>
        </p:txBody>
      </p:sp>
      <p:sp>
        <p:nvSpPr>
          <p:cNvPr id="4" name="Rectangle 3"/>
          <p:cNvSpPr/>
          <p:nvPr/>
        </p:nvSpPr>
        <p:spPr>
          <a:xfrm>
            <a:off x="-44884" y="6334779"/>
            <a:ext cx="59907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 of specific student in all courses.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B2FC0-236D-4FF3-9920-6B314282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8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</TotalTime>
  <Words>84</Words>
  <Application>Microsoft Office PowerPoint</Application>
  <PresentationFormat>On-screen Show (4:3)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Times New Roman</vt:lpstr>
      <vt:lpstr>Trebuchet MS</vt:lpstr>
      <vt:lpstr>Parcel</vt:lpstr>
      <vt:lpstr>Examination System</vt:lpstr>
      <vt:lpstr>Our 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laptopacademy</dc:creator>
  <cp:lastModifiedBy>Islam Atef</cp:lastModifiedBy>
  <cp:revision>18</cp:revision>
  <dcterms:created xsi:type="dcterms:W3CDTF">2021-01-09T12:54:04Z</dcterms:created>
  <dcterms:modified xsi:type="dcterms:W3CDTF">2022-11-01T05:52:53Z</dcterms:modified>
</cp:coreProperties>
</file>