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22:39:36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1 457,'26'-25,"-12"13,-1 0,-1-1,0 0,17-27,9-25,-17 28,40-54,-51 79,0 0,1 1,0 0,1 1,0 0,1 1,0 0,15-6,-27 14,1 1,-1-1,0 1,1-1,-1 0,0 1,1-1,-1 0,0 0,0 0,0 0,1 0,-1 0,0 0,-1 0,1 0,0-1,0 1,0 0,0-3,-1 3,-1 1,0-1,1 0,-1 0,0 1,1-1,-1 0,0 1,0-1,0 1,0-1,0 1,0-1,0 1,0 0,0 0,0-1,0 1,0 0,0 0,-1 0,-74-3,71 4,13-3,11-2,-1 0,0 1,1 1,36 1,-52 2,-1 0,0 0,0 1,1-1,-1 0,0 1,0-1,0 1,-1 0,1 0,0 0,-1 0,1 0,-1 0,1 0,-1 0,0 0,0 1,0-1,0 1,-1-1,1 0,-1 1,1 0,-1-1,0 1,0-1,0 5,1 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5C6D-AA1E-4523-A4AF-441F20C3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001F3-7574-4BBC-AB55-331DBAB0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92C3-8C69-498F-B04C-F22CB409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7824-49F1-428B-874A-27E614C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C387-42B7-4E70-BD9C-25C321A0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2F67-1D48-4A7C-94B3-5EE292C4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F7B6D-C562-457A-84FC-4A469002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7421-E38A-4039-B1F1-964920FC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AE41-88A0-4FDC-A7D2-94D3083B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4A6C-6DF0-4341-9FA8-789883B4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41B41-3C83-4F5F-A9B9-FCE255E37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F4C08-37F1-44E1-B61F-468A1E1E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5F39-9283-41E4-A576-12A44D6B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9CCE-639A-44E2-89EF-7BBA3696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3CD0-7ED4-4A12-9408-50A220DD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061F-D0AB-4C50-934C-19028FB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F9CB-19E7-444A-BE75-8D0D2466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4207-AC8E-4409-9E16-8084EBF6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58DE-1E74-4806-A909-4C38F605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5F08-5CC5-45BD-BD7D-AA83A22C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54C1-4091-4621-958A-B25D7151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5DE7-6CCB-46AE-B1D2-0B085045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4B36-A599-469A-8096-BDA3807B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10F7-8D8D-40B5-8C37-D8316D0D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F0BB-5908-46CF-8FA7-2A58D63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455B-BC9C-40F9-A570-E34A4E02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E7B7-D055-426B-A731-5DDF009FF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B88E9-CC00-44F8-BEE1-AE312386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3879D-AA8D-499F-B3DA-C21EE477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424A-B62B-4049-9F53-39D828D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9C8F4-F2F1-4BD7-BE7B-FCF587E3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A0AF-2C56-480D-A16C-73A2CD28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B8FF-8862-4219-A485-553EAEAD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F80E-F08F-4E8A-A1BD-7597D1C4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062A1-C23E-492D-92CB-12A39DBB9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CF306-731B-483B-867C-1C7267011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CDC61-F5F0-4870-8D81-B86AE19C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F695F-2E72-4695-9649-9B5295FE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8C523-9A03-4823-B7B0-5C1A2730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0965-F7EE-451B-966A-1196F575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21859-395C-4153-8A73-2E228D9B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78AFF-0EEE-4C34-AD7D-384215A9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721A-6BA5-442D-9BEB-4C02C349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F8C26-26F9-4096-9695-7C5ED944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6A295-7689-4C73-8278-15BF5719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BD424-0DC9-4A11-A0DD-FD871F1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97D4-985C-4D32-BFC8-B7B668A2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5E90-3B2D-4C59-9C41-62284E2B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BC3BF-419D-4C34-8469-A8D947DD5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A6E30-CA01-4E1D-BD15-6CC2CFAF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AC8E-89EC-44BF-94EF-F20AC10F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EE38-4113-4D7F-8907-6C13C974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C7C-A708-4592-BEF5-8144D4B5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C2AB4-1257-4D62-AE5E-E3D7AA57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AD779-3727-4E37-BE65-3440D0D0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70F2-AF1B-4100-A53B-C548F408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EC5EA-FB23-4846-9C2D-6A64EEE3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A0CB2-8E93-4B82-88EC-14E93E0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8DB52-9E89-4F60-9CA9-D27A1EA2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9B580-6DEA-436D-9104-45BDD6D6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E25D-039B-45AE-8785-970F03E0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0F6C-E396-489A-99D7-7B450F72971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2C3B-C5E9-4F0A-BDE5-54865D0FB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16A2-B3C7-4CC0-A3D7-F6A5FEB4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1217-9D74-42E2-A1FA-DC2E7D26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260B-3B37-42A4-B474-3114764BF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Subtitle Processor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4E6AE-8F5D-4418-A520-087CD95C4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S. Mostafa Razavi</a:t>
            </a:r>
          </a:p>
        </p:txBody>
      </p:sp>
    </p:spTree>
    <p:extLst>
      <p:ext uri="{BB962C8B-B14F-4D97-AF65-F5344CB8AC3E}">
        <p14:creationId xmlns:p14="http://schemas.microsoft.com/office/powerpoint/2010/main" val="1531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B43A-62DF-4C20-B9AF-BF8A5AF7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7E1C-E67C-4F5D-8D98-34A200C5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F91E7-EB0E-411E-B884-EBDBFAA8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06" y="596765"/>
            <a:ext cx="9581178" cy="58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770F-BCB2-497F-9D6F-1B9817D6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Srt</a:t>
            </a:r>
            <a:r>
              <a:rPr lang="en-US" dirty="0"/>
              <a:t>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2E88B-A833-4C2A-95E7-196BBCB22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674" y="1690688"/>
            <a:ext cx="3401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426D-2593-4AF6-B9DB-A4C4530A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3A43-E249-4D61-A1E8-DF55BFE0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Natural Language Processing (NLP) techniques to process movie and subtitles </a:t>
            </a:r>
          </a:p>
          <a:p>
            <a:r>
              <a:rPr lang="en-US" dirty="0"/>
              <a:t>Rate the movies based on profanity (swear words), violence, language complexity,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Determine the  overall mood of the movie (happy, depressing, exciting, provocative etc.)</a:t>
            </a:r>
          </a:p>
          <a:p>
            <a:r>
              <a:rPr lang="en-US" dirty="0"/>
              <a:t>Build a model to predict the genre of the movie based on the word frequency </a:t>
            </a:r>
          </a:p>
          <a:p>
            <a:r>
              <a:rPr lang="en-US" dirty="0"/>
              <a:t>Generate a modified subtitle file and provide definitions and meanings of the most difficult words and remove the simple sentences</a:t>
            </a:r>
          </a:p>
          <a:p>
            <a:r>
              <a:rPr lang="en-US" dirty="0"/>
              <a:t>Obtain potential trends in the characteristics of Oscar best pictures winner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068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D5C-48E3-4E84-81D8-53F45092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Natural Language Toolkit (NLTK)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EBB8FE-E17F-4B7E-9C41-CF46A5EA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13" y="1469331"/>
            <a:ext cx="6446017" cy="51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7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C50D-C909-440D-8A2C-6DE7CBC7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E1DA-CF20-405E-857A-78FE4215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DEABBCF4-4F4B-4D02-9C4C-A104E7488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977" y="-146905"/>
            <a:ext cx="12879953" cy="68290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088DD3-F343-4983-ACEB-6A4860673549}"/>
                  </a:ext>
                </a:extLst>
              </p14:cNvPr>
              <p14:cNvContentPartPr/>
              <p14:nvPr/>
            </p14:nvContentPartPr>
            <p14:xfrm>
              <a:off x="1459135" y="6253754"/>
              <a:ext cx="160560" cy="164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088DD3-F343-4983-ACEB-6A4860673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495" y="6244754"/>
                <a:ext cx="178200" cy="18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197DD42A-7C0A-4303-804E-70F986206F99}"/>
              </a:ext>
            </a:extLst>
          </p:cNvPr>
          <p:cNvSpPr txBox="1">
            <a:spLocks/>
          </p:cNvSpPr>
          <p:nvPr/>
        </p:nvSpPr>
        <p:spPr>
          <a:xfrm>
            <a:off x="586154" y="-336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Word frequency (12 angry men)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4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C95-33D8-477D-BCB3-4FF11A38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Business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26F1-8921-4037-8E43-DB1638D1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upload a </a:t>
            </a:r>
            <a:r>
              <a:rPr lang="en-US" dirty="0" err="1"/>
              <a:t>srt</a:t>
            </a:r>
            <a:r>
              <a:rPr lang="en-US" dirty="0"/>
              <a:t> file and obtain a quick overview of what they might experience</a:t>
            </a:r>
          </a:p>
          <a:p>
            <a:r>
              <a:rPr lang="en-US" dirty="0"/>
              <a:t>Parents can decide whether a movie is appropriate for their child</a:t>
            </a:r>
          </a:p>
          <a:p>
            <a:r>
              <a:rPr lang="en-US" dirty="0"/>
              <a:t>Language learners can upload a </a:t>
            </a:r>
            <a:r>
              <a:rPr lang="en-US" dirty="0" err="1"/>
              <a:t>srt</a:t>
            </a:r>
            <a:r>
              <a:rPr lang="en-US" dirty="0"/>
              <a:t> file and obtain a customized </a:t>
            </a:r>
            <a:r>
              <a:rPr lang="en-US" dirty="0" err="1"/>
              <a:t>srt</a:t>
            </a:r>
            <a:r>
              <a:rPr lang="en-US" dirty="0"/>
              <a:t> with highlighted difficult words and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3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167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A Subtitle Processor Application</vt:lpstr>
      <vt:lpstr>PowerPoint Presentation</vt:lpstr>
      <vt:lpstr>Srt files</vt:lpstr>
      <vt:lpstr>Potential Objectives</vt:lpstr>
      <vt:lpstr>Natural Language Toolkit (NLTK)</vt:lpstr>
      <vt:lpstr>PowerPoint Presentation</vt:lpstr>
      <vt:lpstr>Potential Business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Processor Application</dc:title>
  <dc:creator>Mostafa Razavi</dc:creator>
  <cp:lastModifiedBy>Mostafa Razavi</cp:lastModifiedBy>
  <cp:revision>5</cp:revision>
  <dcterms:created xsi:type="dcterms:W3CDTF">2020-11-19T14:39:14Z</dcterms:created>
  <dcterms:modified xsi:type="dcterms:W3CDTF">2020-11-19T22:57:02Z</dcterms:modified>
</cp:coreProperties>
</file>