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9"/>
  </p:notesMasterIdLst>
  <p:sldIdLst>
    <p:sldId id="280" r:id="rId2"/>
    <p:sldId id="281" r:id="rId3"/>
    <p:sldId id="308" r:id="rId4"/>
    <p:sldId id="307" r:id="rId5"/>
    <p:sldId id="290" r:id="rId6"/>
    <p:sldId id="309" r:id="rId7"/>
    <p:sldId id="282" r:id="rId8"/>
    <p:sldId id="293" r:id="rId9"/>
    <p:sldId id="310" r:id="rId10"/>
    <p:sldId id="315" r:id="rId11"/>
    <p:sldId id="312" r:id="rId12"/>
    <p:sldId id="316" r:id="rId13"/>
    <p:sldId id="299" r:id="rId14"/>
    <p:sldId id="296" r:id="rId15"/>
    <p:sldId id="313" r:id="rId16"/>
    <p:sldId id="314" r:id="rId17"/>
    <p:sldId id="298" r:id="rId18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77419" autoAdjust="0"/>
  </p:normalViewPr>
  <p:slideViewPr>
    <p:cSldViewPr>
      <p:cViewPr>
        <p:scale>
          <a:sx n="64" d="100"/>
          <a:sy n="64" d="100"/>
        </p:scale>
        <p:origin x="-1482" y="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://web.eecs.umich.edu/~silvio/teaching/EECS598/papers/survey_remco.pdf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://web.eecs.umich.edu/~silvio/teaching/EECS598/papers/survey_remco.pdf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8AF064-242A-435B-9429-D5BF49BDB013}" type="doc">
      <dgm:prSet loTypeId="urn:microsoft.com/office/officeart/2005/8/layout/hierarchy1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pPr rtl="1"/>
          <a:endParaRPr lang="ar-EG"/>
        </a:p>
      </dgm:t>
    </dgm:pt>
    <dgm:pt modelId="{50B31DA6-DC98-429C-AE09-616D77D5B064}">
      <dgm:prSet phldrT="[Text]"/>
      <dgm:spPr/>
      <dgm:t>
        <a:bodyPr/>
        <a:lstStyle/>
        <a:p>
          <a:pPr rtl="0"/>
          <a:r>
            <a:rPr lang="en-US" dirty="0" smtClean="0">
              <a:hlinkClick xmlns:r="http://schemas.openxmlformats.org/officeDocument/2006/relationships" r:id="rId1"/>
            </a:rPr>
            <a:t>Shape Matching</a:t>
          </a:r>
          <a:endParaRPr lang="en-US" dirty="0" smtClean="0"/>
        </a:p>
      </dgm:t>
    </dgm:pt>
    <dgm:pt modelId="{06E67A58-102B-451F-9D4F-9EF9238C278D}" type="parTrans" cxnId="{942187C5-DA1E-4F21-B4BA-8610C9BA11E9}">
      <dgm:prSet/>
      <dgm:spPr/>
      <dgm:t>
        <a:bodyPr/>
        <a:lstStyle/>
        <a:p>
          <a:pPr rtl="0"/>
          <a:endParaRPr lang="ar-EG"/>
        </a:p>
      </dgm:t>
    </dgm:pt>
    <dgm:pt modelId="{8324E03C-3B48-44F6-917B-91ED24BC905E}" type="sibTrans" cxnId="{942187C5-DA1E-4F21-B4BA-8610C9BA11E9}">
      <dgm:prSet/>
      <dgm:spPr/>
      <dgm:t>
        <a:bodyPr/>
        <a:lstStyle/>
        <a:p>
          <a:pPr rtl="0"/>
          <a:endParaRPr lang="ar-EG"/>
        </a:p>
      </dgm:t>
    </dgm:pt>
    <dgm:pt modelId="{27B44952-1D8C-454D-871C-F79CAB1EB6DE}">
      <dgm:prSet phldrT="[Text]"/>
      <dgm:spPr/>
      <dgm:t>
        <a:bodyPr/>
        <a:lstStyle/>
        <a:p>
          <a:pPr rtl="0"/>
          <a:r>
            <a:rPr lang="en-US" dirty="0" smtClean="0"/>
            <a:t>Feature Based</a:t>
          </a:r>
          <a:endParaRPr lang="ar-EG" dirty="0"/>
        </a:p>
      </dgm:t>
    </dgm:pt>
    <dgm:pt modelId="{C9426E9F-D5BD-49CD-9AD5-D0C9AAC470A7}" type="parTrans" cxnId="{ACCC573F-E313-4C76-841B-AF2F57A2FA61}">
      <dgm:prSet/>
      <dgm:spPr/>
      <dgm:t>
        <a:bodyPr/>
        <a:lstStyle/>
        <a:p>
          <a:pPr rtl="0"/>
          <a:endParaRPr lang="ar-EG"/>
        </a:p>
      </dgm:t>
    </dgm:pt>
    <dgm:pt modelId="{AF932A6B-B5A8-4ECA-BF63-3D1B3C66FE6A}" type="sibTrans" cxnId="{ACCC573F-E313-4C76-841B-AF2F57A2FA61}">
      <dgm:prSet/>
      <dgm:spPr/>
      <dgm:t>
        <a:bodyPr/>
        <a:lstStyle/>
        <a:p>
          <a:pPr rtl="0"/>
          <a:endParaRPr lang="ar-EG"/>
        </a:p>
      </dgm:t>
    </dgm:pt>
    <dgm:pt modelId="{57B60F69-C691-47AD-B504-B4C9E533066C}">
      <dgm:prSet phldrT="[Text]"/>
      <dgm:spPr/>
      <dgm:t>
        <a:bodyPr/>
        <a:lstStyle/>
        <a:p>
          <a:pPr rtl="0"/>
          <a:r>
            <a:rPr lang="en-US" dirty="0" smtClean="0"/>
            <a:t>Global Features</a:t>
          </a:r>
          <a:endParaRPr lang="ar-EG" dirty="0"/>
        </a:p>
      </dgm:t>
    </dgm:pt>
    <dgm:pt modelId="{33563025-6E42-4DF3-A571-05A9A2264E79}" type="parTrans" cxnId="{9851010B-015C-4A26-B965-9F09304A2C81}">
      <dgm:prSet/>
      <dgm:spPr/>
      <dgm:t>
        <a:bodyPr/>
        <a:lstStyle/>
        <a:p>
          <a:pPr rtl="0"/>
          <a:endParaRPr lang="ar-EG"/>
        </a:p>
      </dgm:t>
    </dgm:pt>
    <dgm:pt modelId="{27A46642-299F-4EDB-853D-F3921869CC94}" type="sibTrans" cxnId="{9851010B-015C-4A26-B965-9F09304A2C81}">
      <dgm:prSet/>
      <dgm:spPr/>
      <dgm:t>
        <a:bodyPr/>
        <a:lstStyle/>
        <a:p>
          <a:pPr rtl="0"/>
          <a:endParaRPr lang="ar-EG"/>
        </a:p>
      </dgm:t>
    </dgm:pt>
    <dgm:pt modelId="{A812470B-CA39-4DB5-ADAE-D27E8240B022}">
      <dgm:prSet phldrT="[Text]"/>
      <dgm:spPr>
        <a:solidFill>
          <a:schemeClr val="accent5">
            <a:lumMod val="60000"/>
            <a:lumOff val="40000"/>
            <a:alpha val="90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dirty="0" smtClean="0"/>
            <a:t>Local Features</a:t>
          </a:r>
          <a:endParaRPr lang="ar-EG" dirty="0"/>
        </a:p>
      </dgm:t>
    </dgm:pt>
    <dgm:pt modelId="{E0341F33-16AA-42BA-A965-DB9A905FF731}" type="parTrans" cxnId="{22B6D51F-32A7-46D6-8E0B-3E5E1AAE3BDA}">
      <dgm:prSet/>
      <dgm:spPr/>
      <dgm:t>
        <a:bodyPr/>
        <a:lstStyle/>
        <a:p>
          <a:pPr rtl="0"/>
          <a:endParaRPr lang="ar-EG"/>
        </a:p>
      </dgm:t>
    </dgm:pt>
    <dgm:pt modelId="{16184C3C-AB2F-4885-8D9B-83ADBB911C67}" type="sibTrans" cxnId="{22B6D51F-32A7-46D6-8E0B-3E5E1AAE3BDA}">
      <dgm:prSet/>
      <dgm:spPr/>
      <dgm:t>
        <a:bodyPr/>
        <a:lstStyle/>
        <a:p>
          <a:pPr rtl="0"/>
          <a:endParaRPr lang="ar-EG"/>
        </a:p>
      </dgm:t>
    </dgm:pt>
    <dgm:pt modelId="{285B5DE5-39FC-4D24-B77B-42C1EFE3F951}">
      <dgm:prSet phldrT="[Text]"/>
      <dgm:spPr/>
      <dgm:t>
        <a:bodyPr/>
        <a:lstStyle/>
        <a:p>
          <a:pPr rtl="0"/>
          <a:r>
            <a:rPr lang="en-US" dirty="0" smtClean="0"/>
            <a:t>Graph Based</a:t>
          </a:r>
        </a:p>
      </dgm:t>
    </dgm:pt>
    <dgm:pt modelId="{98B7EE31-4E0E-4BB6-B0DC-59BC1FE3E06C}" type="parTrans" cxnId="{69C521D3-1E52-4108-805C-1BC4DBC03BB4}">
      <dgm:prSet/>
      <dgm:spPr/>
      <dgm:t>
        <a:bodyPr/>
        <a:lstStyle/>
        <a:p>
          <a:pPr rtl="0"/>
          <a:endParaRPr lang="ar-EG"/>
        </a:p>
      </dgm:t>
    </dgm:pt>
    <dgm:pt modelId="{358F7BF4-9598-4E93-A116-9FAD455726FD}" type="sibTrans" cxnId="{69C521D3-1E52-4108-805C-1BC4DBC03BB4}">
      <dgm:prSet/>
      <dgm:spPr/>
      <dgm:t>
        <a:bodyPr/>
        <a:lstStyle/>
        <a:p>
          <a:pPr rtl="0"/>
          <a:endParaRPr lang="ar-EG"/>
        </a:p>
      </dgm:t>
    </dgm:pt>
    <dgm:pt modelId="{C271C1F4-838E-4781-9F06-8F9144031A63}">
      <dgm:prSet phldrT="[Text]"/>
      <dgm:spPr/>
      <dgm:t>
        <a:bodyPr/>
        <a:lstStyle/>
        <a:p>
          <a:pPr rtl="0"/>
          <a:r>
            <a:rPr lang="en-US" dirty="0" smtClean="0"/>
            <a:t>Volumetric Error Based</a:t>
          </a:r>
          <a:endParaRPr lang="ar-EG" dirty="0"/>
        </a:p>
      </dgm:t>
    </dgm:pt>
    <dgm:pt modelId="{F62164A2-4FD9-4EE5-95CE-E58B69025FA8}" type="parTrans" cxnId="{1D7C2899-C300-4FAB-A8C1-B7AD3FA2072A}">
      <dgm:prSet/>
      <dgm:spPr/>
      <dgm:t>
        <a:bodyPr/>
        <a:lstStyle/>
        <a:p>
          <a:pPr rtl="0"/>
          <a:endParaRPr lang="ar-EG"/>
        </a:p>
      </dgm:t>
    </dgm:pt>
    <dgm:pt modelId="{5E1F5A18-F2D0-464D-9EFD-00CBE6500E1A}" type="sibTrans" cxnId="{1D7C2899-C300-4FAB-A8C1-B7AD3FA2072A}">
      <dgm:prSet/>
      <dgm:spPr/>
      <dgm:t>
        <a:bodyPr/>
        <a:lstStyle/>
        <a:p>
          <a:pPr rtl="0"/>
          <a:endParaRPr lang="ar-EG"/>
        </a:p>
      </dgm:t>
    </dgm:pt>
    <dgm:pt modelId="{F2BFF484-59DC-4E46-A4E7-67936F7E630F}">
      <dgm:prSet phldrT="[Text]"/>
      <dgm:spPr/>
      <dgm:t>
        <a:bodyPr/>
        <a:lstStyle/>
        <a:p>
          <a:pPr rtl="0"/>
          <a:r>
            <a:rPr lang="en-US" dirty="0" smtClean="0"/>
            <a:t>Geometry Based</a:t>
          </a:r>
        </a:p>
      </dgm:t>
    </dgm:pt>
    <dgm:pt modelId="{A878C9C0-3CE5-422D-8410-71B8817B2D10}" type="parTrans" cxnId="{B3AAFBDE-9915-4DC3-8F95-9B8AF8279229}">
      <dgm:prSet/>
      <dgm:spPr/>
      <dgm:t>
        <a:bodyPr/>
        <a:lstStyle/>
        <a:p>
          <a:pPr rtl="1"/>
          <a:endParaRPr lang="ar-EG"/>
        </a:p>
      </dgm:t>
    </dgm:pt>
    <dgm:pt modelId="{51FFAD41-CA7F-4E10-8113-B68E4526C09A}" type="sibTrans" cxnId="{B3AAFBDE-9915-4DC3-8F95-9B8AF8279229}">
      <dgm:prSet/>
      <dgm:spPr/>
      <dgm:t>
        <a:bodyPr/>
        <a:lstStyle/>
        <a:p>
          <a:pPr rtl="1"/>
          <a:endParaRPr lang="ar-EG"/>
        </a:p>
      </dgm:t>
    </dgm:pt>
    <dgm:pt modelId="{4DF972BC-7D02-4273-9CFC-B9F8ED17EAB7}">
      <dgm:prSet phldrT="[Text]"/>
      <dgm:spPr/>
      <dgm:t>
        <a:bodyPr/>
        <a:lstStyle/>
        <a:p>
          <a:pPr rtl="0"/>
          <a:r>
            <a:rPr lang="en-US" dirty="0" smtClean="0"/>
            <a:t>Model Graphs</a:t>
          </a:r>
        </a:p>
      </dgm:t>
    </dgm:pt>
    <dgm:pt modelId="{E2D1AB2B-F4D2-4404-8271-C28CCA2C4CFF}" type="parTrans" cxnId="{A328F04B-79A1-4488-B3ED-221556A0A2C4}">
      <dgm:prSet/>
      <dgm:spPr/>
      <dgm:t>
        <a:bodyPr/>
        <a:lstStyle/>
        <a:p>
          <a:pPr rtl="1"/>
          <a:endParaRPr lang="ar-EG"/>
        </a:p>
      </dgm:t>
    </dgm:pt>
    <dgm:pt modelId="{748C8C2E-EFD8-4A24-96D7-CA0351399D7B}" type="sibTrans" cxnId="{A328F04B-79A1-4488-B3ED-221556A0A2C4}">
      <dgm:prSet/>
      <dgm:spPr/>
      <dgm:t>
        <a:bodyPr/>
        <a:lstStyle/>
        <a:p>
          <a:pPr rtl="1"/>
          <a:endParaRPr lang="ar-EG"/>
        </a:p>
      </dgm:t>
    </dgm:pt>
    <dgm:pt modelId="{801D6A54-D74F-4C17-B29E-C4998BCDE109}">
      <dgm:prSet phldrT="[Text]"/>
      <dgm:spPr/>
      <dgm:t>
        <a:bodyPr/>
        <a:lstStyle/>
        <a:p>
          <a:pPr rtl="0"/>
          <a:r>
            <a:rPr lang="en-US" dirty="0" smtClean="0"/>
            <a:t>Skeletons</a:t>
          </a:r>
        </a:p>
      </dgm:t>
    </dgm:pt>
    <dgm:pt modelId="{3D0B62CB-7C56-405C-AFC7-C3E3EC8EB028}" type="parTrans" cxnId="{515A4CF3-8CAC-413A-8CAB-92DBBEB6F309}">
      <dgm:prSet/>
      <dgm:spPr/>
      <dgm:t>
        <a:bodyPr/>
        <a:lstStyle/>
        <a:p>
          <a:pPr rtl="1"/>
          <a:endParaRPr lang="ar-EG"/>
        </a:p>
      </dgm:t>
    </dgm:pt>
    <dgm:pt modelId="{32C19F73-420A-473D-A8E9-024233BCFC9A}" type="sibTrans" cxnId="{515A4CF3-8CAC-413A-8CAB-92DBBEB6F309}">
      <dgm:prSet/>
      <dgm:spPr/>
      <dgm:t>
        <a:bodyPr/>
        <a:lstStyle/>
        <a:p>
          <a:pPr rtl="1"/>
          <a:endParaRPr lang="ar-EG"/>
        </a:p>
      </dgm:t>
    </dgm:pt>
    <dgm:pt modelId="{987A532B-EF01-48AB-ABA9-74033605057F}">
      <dgm:prSet phldrT="[Text]"/>
      <dgm:spPr/>
      <dgm:t>
        <a:bodyPr/>
        <a:lstStyle/>
        <a:p>
          <a:pPr rtl="0"/>
          <a:r>
            <a:rPr lang="en-US" dirty="0" smtClean="0"/>
            <a:t>Deformation Based</a:t>
          </a:r>
          <a:endParaRPr lang="ar-EG" dirty="0"/>
        </a:p>
      </dgm:t>
    </dgm:pt>
    <dgm:pt modelId="{D5BAC709-D6E6-4283-9E2E-B62CAA7F411E}" type="parTrans" cxnId="{5621DA47-8FF3-4B6E-950A-B7C0F6E8EDAC}">
      <dgm:prSet/>
      <dgm:spPr/>
      <dgm:t>
        <a:bodyPr/>
        <a:lstStyle/>
        <a:p>
          <a:pPr rtl="1"/>
          <a:endParaRPr lang="ar-EG"/>
        </a:p>
      </dgm:t>
    </dgm:pt>
    <dgm:pt modelId="{089C7F99-AB88-4E72-B157-993F5321E5C2}" type="sibTrans" cxnId="{5621DA47-8FF3-4B6E-950A-B7C0F6E8EDAC}">
      <dgm:prSet/>
      <dgm:spPr/>
      <dgm:t>
        <a:bodyPr/>
        <a:lstStyle/>
        <a:p>
          <a:pPr rtl="1"/>
          <a:endParaRPr lang="ar-EG"/>
        </a:p>
      </dgm:t>
    </dgm:pt>
    <dgm:pt modelId="{BABEC93A-4B2A-43A3-8C42-DB4AAFF99E4C}" type="pres">
      <dgm:prSet presAssocID="{768AF064-242A-435B-9429-D5BF49BDB0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rtl="1"/>
          <a:endParaRPr lang="ar-EG"/>
        </a:p>
      </dgm:t>
    </dgm:pt>
    <dgm:pt modelId="{854B0410-643E-42D8-A330-94B9031E9EF4}" type="pres">
      <dgm:prSet presAssocID="{50B31DA6-DC98-429C-AE09-616D77D5B064}" presName="hierRoot1" presStyleCnt="0"/>
      <dgm:spPr/>
    </dgm:pt>
    <dgm:pt modelId="{2F92F799-0743-458D-AD32-C63BDA2536AA}" type="pres">
      <dgm:prSet presAssocID="{50B31DA6-DC98-429C-AE09-616D77D5B064}" presName="composite" presStyleCnt="0"/>
      <dgm:spPr/>
    </dgm:pt>
    <dgm:pt modelId="{198A4725-58EE-45CB-857A-F43AFBF6D0EA}" type="pres">
      <dgm:prSet presAssocID="{50B31DA6-DC98-429C-AE09-616D77D5B064}" presName="background" presStyleLbl="node0" presStyleIdx="0" presStyleCnt="1"/>
      <dgm:spPr/>
    </dgm:pt>
    <dgm:pt modelId="{9BE9718F-1C4E-4A9D-9536-961EB0829E84}" type="pres">
      <dgm:prSet presAssocID="{50B31DA6-DC98-429C-AE09-616D77D5B06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6B1025E1-9996-4BA1-8888-93576343A296}" type="pres">
      <dgm:prSet presAssocID="{50B31DA6-DC98-429C-AE09-616D77D5B064}" presName="hierChild2" presStyleCnt="0"/>
      <dgm:spPr/>
    </dgm:pt>
    <dgm:pt modelId="{61EA68DD-0FC9-4F4F-B44B-670F48B5EE6C}" type="pres">
      <dgm:prSet presAssocID="{C9426E9F-D5BD-49CD-9AD5-D0C9AAC470A7}" presName="Name10" presStyleLbl="parChTrans1D2" presStyleIdx="0" presStyleCnt="3"/>
      <dgm:spPr/>
      <dgm:t>
        <a:bodyPr/>
        <a:lstStyle/>
        <a:p>
          <a:pPr rtl="1"/>
          <a:endParaRPr lang="ar-EG"/>
        </a:p>
      </dgm:t>
    </dgm:pt>
    <dgm:pt modelId="{E15AC11C-55CD-40CF-9A2C-52708E58139F}" type="pres">
      <dgm:prSet presAssocID="{27B44952-1D8C-454D-871C-F79CAB1EB6DE}" presName="hierRoot2" presStyleCnt="0"/>
      <dgm:spPr/>
    </dgm:pt>
    <dgm:pt modelId="{19EF3747-F203-4579-B10D-85D4D5CA7D15}" type="pres">
      <dgm:prSet presAssocID="{27B44952-1D8C-454D-871C-F79CAB1EB6DE}" presName="composite2" presStyleCnt="0"/>
      <dgm:spPr/>
    </dgm:pt>
    <dgm:pt modelId="{2A7E8241-2F00-4CE4-91E0-0B84A8A7D6FC}" type="pres">
      <dgm:prSet presAssocID="{27B44952-1D8C-454D-871C-F79CAB1EB6DE}" presName="background2" presStyleLbl="node2" presStyleIdx="0" presStyleCnt="3"/>
      <dgm:spPr/>
    </dgm:pt>
    <dgm:pt modelId="{B5E69B59-3399-4AED-A5ED-A3CF401A1AC1}" type="pres">
      <dgm:prSet presAssocID="{27B44952-1D8C-454D-871C-F79CAB1EB6DE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2EFA0BC9-1DE8-4104-9994-6D8D1A2331D2}" type="pres">
      <dgm:prSet presAssocID="{27B44952-1D8C-454D-871C-F79CAB1EB6DE}" presName="hierChild3" presStyleCnt="0"/>
      <dgm:spPr/>
    </dgm:pt>
    <dgm:pt modelId="{6E01017A-30DA-47DA-A2A6-6139F975665A}" type="pres">
      <dgm:prSet presAssocID="{33563025-6E42-4DF3-A571-05A9A2264E79}" presName="Name17" presStyleLbl="parChTrans1D3" presStyleIdx="0" presStyleCnt="6"/>
      <dgm:spPr/>
      <dgm:t>
        <a:bodyPr/>
        <a:lstStyle/>
        <a:p>
          <a:pPr rtl="1"/>
          <a:endParaRPr lang="ar-EG"/>
        </a:p>
      </dgm:t>
    </dgm:pt>
    <dgm:pt modelId="{AB4F50BD-4A73-48F4-974A-38234EC541BC}" type="pres">
      <dgm:prSet presAssocID="{57B60F69-C691-47AD-B504-B4C9E533066C}" presName="hierRoot3" presStyleCnt="0"/>
      <dgm:spPr/>
    </dgm:pt>
    <dgm:pt modelId="{953511D9-D455-4624-8217-1DC259DC5B40}" type="pres">
      <dgm:prSet presAssocID="{57B60F69-C691-47AD-B504-B4C9E533066C}" presName="composite3" presStyleCnt="0"/>
      <dgm:spPr/>
    </dgm:pt>
    <dgm:pt modelId="{82666A96-5438-4220-A95E-D36CAA732E85}" type="pres">
      <dgm:prSet presAssocID="{57B60F69-C691-47AD-B504-B4C9E533066C}" presName="background3" presStyleLbl="node3" presStyleIdx="0" presStyleCnt="6"/>
      <dgm:spPr/>
    </dgm:pt>
    <dgm:pt modelId="{E3D95C17-7083-4F5F-84EF-F038CD285447}" type="pres">
      <dgm:prSet presAssocID="{57B60F69-C691-47AD-B504-B4C9E533066C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DB2E015D-5EA8-4B18-98EE-86063FB07B9D}" type="pres">
      <dgm:prSet presAssocID="{57B60F69-C691-47AD-B504-B4C9E533066C}" presName="hierChild4" presStyleCnt="0"/>
      <dgm:spPr/>
    </dgm:pt>
    <dgm:pt modelId="{82E74A99-9BF7-48E3-B85A-BCBD07347A23}" type="pres">
      <dgm:prSet presAssocID="{E0341F33-16AA-42BA-A965-DB9A905FF731}" presName="Name17" presStyleLbl="parChTrans1D3" presStyleIdx="1" presStyleCnt="6"/>
      <dgm:spPr/>
      <dgm:t>
        <a:bodyPr/>
        <a:lstStyle/>
        <a:p>
          <a:pPr rtl="1"/>
          <a:endParaRPr lang="ar-EG"/>
        </a:p>
      </dgm:t>
    </dgm:pt>
    <dgm:pt modelId="{1BF82464-AD92-45CF-B762-C25AFE5D918A}" type="pres">
      <dgm:prSet presAssocID="{A812470B-CA39-4DB5-ADAE-D27E8240B022}" presName="hierRoot3" presStyleCnt="0"/>
      <dgm:spPr/>
    </dgm:pt>
    <dgm:pt modelId="{D60BABC9-B52D-40BF-9846-A663920D7F51}" type="pres">
      <dgm:prSet presAssocID="{A812470B-CA39-4DB5-ADAE-D27E8240B022}" presName="composite3" presStyleCnt="0"/>
      <dgm:spPr/>
    </dgm:pt>
    <dgm:pt modelId="{B4095FC0-99C8-43C1-B0A6-9821EE7F6A78}" type="pres">
      <dgm:prSet presAssocID="{A812470B-CA39-4DB5-ADAE-D27E8240B022}" presName="background3" presStyleLbl="node3" presStyleIdx="1" presStyleCnt="6"/>
      <dgm:spPr>
        <a:ln>
          <a:solidFill>
            <a:schemeClr val="accent5">
              <a:lumMod val="50000"/>
            </a:schemeClr>
          </a:solidFill>
        </a:ln>
      </dgm:spPr>
    </dgm:pt>
    <dgm:pt modelId="{2C4385DA-ACA7-4EBA-B24B-41049221BC78}" type="pres">
      <dgm:prSet presAssocID="{A812470B-CA39-4DB5-ADAE-D27E8240B022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C7ED7F43-7B41-41DA-8D79-7F62B3CDE5B0}" type="pres">
      <dgm:prSet presAssocID="{A812470B-CA39-4DB5-ADAE-D27E8240B022}" presName="hierChild4" presStyleCnt="0"/>
      <dgm:spPr/>
    </dgm:pt>
    <dgm:pt modelId="{57345C3F-6CE6-4EA0-AFE1-CCA933398306}" type="pres">
      <dgm:prSet presAssocID="{98B7EE31-4E0E-4BB6-B0DC-59BC1FE3E06C}" presName="Name10" presStyleLbl="parChTrans1D2" presStyleIdx="1" presStyleCnt="3"/>
      <dgm:spPr/>
      <dgm:t>
        <a:bodyPr/>
        <a:lstStyle/>
        <a:p>
          <a:pPr rtl="1"/>
          <a:endParaRPr lang="ar-EG"/>
        </a:p>
      </dgm:t>
    </dgm:pt>
    <dgm:pt modelId="{55E8BE70-AA85-47C8-B96B-1C8E5D318CF5}" type="pres">
      <dgm:prSet presAssocID="{285B5DE5-39FC-4D24-B77B-42C1EFE3F951}" presName="hierRoot2" presStyleCnt="0"/>
      <dgm:spPr/>
    </dgm:pt>
    <dgm:pt modelId="{4E9BB0F3-CCDA-4475-BF9E-C3FF22791F94}" type="pres">
      <dgm:prSet presAssocID="{285B5DE5-39FC-4D24-B77B-42C1EFE3F951}" presName="composite2" presStyleCnt="0"/>
      <dgm:spPr/>
    </dgm:pt>
    <dgm:pt modelId="{AAC14C56-35EF-40E5-9211-4999F76DEB34}" type="pres">
      <dgm:prSet presAssocID="{285B5DE5-39FC-4D24-B77B-42C1EFE3F951}" presName="background2" presStyleLbl="node2" presStyleIdx="1" presStyleCnt="3"/>
      <dgm:spPr/>
    </dgm:pt>
    <dgm:pt modelId="{E239B581-4AE4-4074-8706-B0773B2B4368}" type="pres">
      <dgm:prSet presAssocID="{285B5DE5-39FC-4D24-B77B-42C1EFE3F951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13771900-3709-4FAE-9C54-3785D194DF56}" type="pres">
      <dgm:prSet presAssocID="{285B5DE5-39FC-4D24-B77B-42C1EFE3F951}" presName="hierChild3" presStyleCnt="0"/>
      <dgm:spPr/>
    </dgm:pt>
    <dgm:pt modelId="{2140BF62-A545-473A-BF3C-DB8953A361E2}" type="pres">
      <dgm:prSet presAssocID="{E2D1AB2B-F4D2-4404-8271-C28CCA2C4CFF}" presName="Name17" presStyleLbl="parChTrans1D3" presStyleIdx="2" presStyleCnt="6"/>
      <dgm:spPr/>
      <dgm:t>
        <a:bodyPr/>
        <a:lstStyle/>
        <a:p>
          <a:pPr rtl="1"/>
          <a:endParaRPr lang="ar-EG"/>
        </a:p>
      </dgm:t>
    </dgm:pt>
    <dgm:pt modelId="{2FE6EE97-D0CD-46AC-BCDE-33900F02D856}" type="pres">
      <dgm:prSet presAssocID="{4DF972BC-7D02-4273-9CFC-B9F8ED17EAB7}" presName="hierRoot3" presStyleCnt="0"/>
      <dgm:spPr/>
    </dgm:pt>
    <dgm:pt modelId="{05348BB5-1580-4E8E-953B-EAC2652C1281}" type="pres">
      <dgm:prSet presAssocID="{4DF972BC-7D02-4273-9CFC-B9F8ED17EAB7}" presName="composite3" presStyleCnt="0"/>
      <dgm:spPr/>
    </dgm:pt>
    <dgm:pt modelId="{996857EF-85AE-40B2-BE30-8CF794A14F22}" type="pres">
      <dgm:prSet presAssocID="{4DF972BC-7D02-4273-9CFC-B9F8ED17EAB7}" presName="background3" presStyleLbl="node3" presStyleIdx="2" presStyleCnt="6"/>
      <dgm:spPr/>
    </dgm:pt>
    <dgm:pt modelId="{DD9334B4-266A-4C92-81EA-0D6E81C1336F}" type="pres">
      <dgm:prSet presAssocID="{4DF972BC-7D02-4273-9CFC-B9F8ED17EAB7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7C20C5DE-4FE9-408B-83F7-B73046D4406F}" type="pres">
      <dgm:prSet presAssocID="{4DF972BC-7D02-4273-9CFC-B9F8ED17EAB7}" presName="hierChild4" presStyleCnt="0"/>
      <dgm:spPr/>
    </dgm:pt>
    <dgm:pt modelId="{F3A6ECF3-1788-4553-A312-ACCE346FCC5E}" type="pres">
      <dgm:prSet presAssocID="{3D0B62CB-7C56-405C-AFC7-C3E3EC8EB028}" presName="Name17" presStyleLbl="parChTrans1D3" presStyleIdx="3" presStyleCnt="6"/>
      <dgm:spPr/>
      <dgm:t>
        <a:bodyPr/>
        <a:lstStyle/>
        <a:p>
          <a:pPr rtl="1"/>
          <a:endParaRPr lang="ar-EG"/>
        </a:p>
      </dgm:t>
    </dgm:pt>
    <dgm:pt modelId="{2442A49E-A974-4FD4-9057-981C48C0F606}" type="pres">
      <dgm:prSet presAssocID="{801D6A54-D74F-4C17-B29E-C4998BCDE109}" presName="hierRoot3" presStyleCnt="0"/>
      <dgm:spPr/>
    </dgm:pt>
    <dgm:pt modelId="{64241640-D260-4718-ABCA-6A28802F7B5C}" type="pres">
      <dgm:prSet presAssocID="{801D6A54-D74F-4C17-B29E-C4998BCDE109}" presName="composite3" presStyleCnt="0"/>
      <dgm:spPr/>
    </dgm:pt>
    <dgm:pt modelId="{4CBF8A5A-4D39-4842-A4C4-5F0D87E937E3}" type="pres">
      <dgm:prSet presAssocID="{801D6A54-D74F-4C17-B29E-C4998BCDE109}" presName="background3" presStyleLbl="node3" presStyleIdx="3" presStyleCnt="6"/>
      <dgm:spPr/>
    </dgm:pt>
    <dgm:pt modelId="{072228C6-1F57-4790-9507-E2011D8262B5}" type="pres">
      <dgm:prSet presAssocID="{801D6A54-D74F-4C17-B29E-C4998BCDE109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E9ED1BC9-AB9A-4F83-A52D-819001AF2191}" type="pres">
      <dgm:prSet presAssocID="{801D6A54-D74F-4C17-B29E-C4998BCDE109}" presName="hierChild4" presStyleCnt="0"/>
      <dgm:spPr/>
    </dgm:pt>
    <dgm:pt modelId="{E7BA1F30-9B6B-4FE5-A4CE-FD20DF11C3A4}" type="pres">
      <dgm:prSet presAssocID="{A878C9C0-3CE5-422D-8410-71B8817B2D10}" presName="Name10" presStyleLbl="parChTrans1D2" presStyleIdx="2" presStyleCnt="3"/>
      <dgm:spPr/>
      <dgm:t>
        <a:bodyPr/>
        <a:lstStyle/>
        <a:p>
          <a:pPr rtl="1"/>
          <a:endParaRPr lang="ar-EG"/>
        </a:p>
      </dgm:t>
    </dgm:pt>
    <dgm:pt modelId="{303269AB-762C-415B-9AD4-647B313EBFA4}" type="pres">
      <dgm:prSet presAssocID="{F2BFF484-59DC-4E46-A4E7-67936F7E630F}" presName="hierRoot2" presStyleCnt="0"/>
      <dgm:spPr/>
    </dgm:pt>
    <dgm:pt modelId="{3CD88934-6A93-487D-96F0-6F35A478224E}" type="pres">
      <dgm:prSet presAssocID="{F2BFF484-59DC-4E46-A4E7-67936F7E630F}" presName="composite2" presStyleCnt="0"/>
      <dgm:spPr/>
    </dgm:pt>
    <dgm:pt modelId="{17344A71-EB7F-408D-B7CE-C15292EC5462}" type="pres">
      <dgm:prSet presAssocID="{F2BFF484-59DC-4E46-A4E7-67936F7E630F}" presName="background2" presStyleLbl="node2" presStyleIdx="2" presStyleCnt="3"/>
      <dgm:spPr/>
    </dgm:pt>
    <dgm:pt modelId="{B55EF1B7-3204-4CD4-A3B2-0BA37F25419D}" type="pres">
      <dgm:prSet presAssocID="{F2BFF484-59DC-4E46-A4E7-67936F7E630F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3624A253-940A-4250-A7A8-F117270F3CFD}" type="pres">
      <dgm:prSet presAssocID="{F2BFF484-59DC-4E46-A4E7-67936F7E630F}" presName="hierChild3" presStyleCnt="0"/>
      <dgm:spPr/>
    </dgm:pt>
    <dgm:pt modelId="{A6169DE3-D4D0-4C44-962A-6A050662D3A9}" type="pres">
      <dgm:prSet presAssocID="{F62164A2-4FD9-4EE5-95CE-E58B69025FA8}" presName="Name17" presStyleLbl="parChTrans1D3" presStyleIdx="4" presStyleCnt="6"/>
      <dgm:spPr/>
      <dgm:t>
        <a:bodyPr/>
        <a:lstStyle/>
        <a:p>
          <a:pPr rtl="1"/>
          <a:endParaRPr lang="ar-EG"/>
        </a:p>
      </dgm:t>
    </dgm:pt>
    <dgm:pt modelId="{9CD4F944-DFBE-460B-838F-E524A857FCF0}" type="pres">
      <dgm:prSet presAssocID="{C271C1F4-838E-4781-9F06-8F9144031A63}" presName="hierRoot3" presStyleCnt="0"/>
      <dgm:spPr/>
    </dgm:pt>
    <dgm:pt modelId="{FE738D50-74D6-4BF1-9472-BB91F0B5E524}" type="pres">
      <dgm:prSet presAssocID="{C271C1F4-838E-4781-9F06-8F9144031A63}" presName="composite3" presStyleCnt="0"/>
      <dgm:spPr/>
    </dgm:pt>
    <dgm:pt modelId="{52E8E080-3F93-45D9-BEFD-6DC24D7A80C2}" type="pres">
      <dgm:prSet presAssocID="{C271C1F4-838E-4781-9F06-8F9144031A63}" presName="background3" presStyleLbl="node3" presStyleIdx="4" presStyleCnt="6"/>
      <dgm:spPr/>
    </dgm:pt>
    <dgm:pt modelId="{340663B3-28C0-464F-8C4D-0441CD13281C}" type="pres">
      <dgm:prSet presAssocID="{C271C1F4-838E-4781-9F06-8F9144031A63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3305C916-9DA3-4FAC-ACB3-0D5EDE8E58C2}" type="pres">
      <dgm:prSet presAssocID="{C271C1F4-838E-4781-9F06-8F9144031A63}" presName="hierChild4" presStyleCnt="0"/>
      <dgm:spPr/>
    </dgm:pt>
    <dgm:pt modelId="{B3BE18B9-02EE-4B67-8EE7-9483220133E7}" type="pres">
      <dgm:prSet presAssocID="{D5BAC709-D6E6-4283-9E2E-B62CAA7F411E}" presName="Name17" presStyleLbl="parChTrans1D3" presStyleIdx="5" presStyleCnt="6"/>
      <dgm:spPr/>
      <dgm:t>
        <a:bodyPr/>
        <a:lstStyle/>
        <a:p>
          <a:pPr rtl="1"/>
          <a:endParaRPr lang="ar-EG"/>
        </a:p>
      </dgm:t>
    </dgm:pt>
    <dgm:pt modelId="{35BA50F2-C30B-40E2-92DD-656F7D7DD70F}" type="pres">
      <dgm:prSet presAssocID="{987A532B-EF01-48AB-ABA9-74033605057F}" presName="hierRoot3" presStyleCnt="0"/>
      <dgm:spPr/>
    </dgm:pt>
    <dgm:pt modelId="{E45E961E-219D-44BB-A55F-F4F76071EFCA}" type="pres">
      <dgm:prSet presAssocID="{987A532B-EF01-48AB-ABA9-74033605057F}" presName="composite3" presStyleCnt="0"/>
      <dgm:spPr/>
    </dgm:pt>
    <dgm:pt modelId="{254E2261-84FB-4A05-A4FC-59FBD57C256C}" type="pres">
      <dgm:prSet presAssocID="{987A532B-EF01-48AB-ABA9-74033605057F}" presName="background3" presStyleLbl="node3" presStyleIdx="5" presStyleCnt="6"/>
      <dgm:spPr/>
    </dgm:pt>
    <dgm:pt modelId="{C29C4809-B3E8-4FC4-894C-F80DFDA3A959}" type="pres">
      <dgm:prSet presAssocID="{987A532B-EF01-48AB-ABA9-74033605057F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AA4CF0CE-D04D-4AB0-A06C-C13D42E13989}" type="pres">
      <dgm:prSet presAssocID="{987A532B-EF01-48AB-ABA9-74033605057F}" presName="hierChild4" presStyleCnt="0"/>
      <dgm:spPr/>
    </dgm:pt>
  </dgm:ptLst>
  <dgm:cxnLst>
    <dgm:cxn modelId="{69C521D3-1E52-4108-805C-1BC4DBC03BB4}" srcId="{50B31DA6-DC98-429C-AE09-616D77D5B064}" destId="{285B5DE5-39FC-4D24-B77B-42C1EFE3F951}" srcOrd="1" destOrd="0" parTransId="{98B7EE31-4E0E-4BB6-B0DC-59BC1FE3E06C}" sibTransId="{358F7BF4-9598-4E93-A116-9FAD455726FD}"/>
    <dgm:cxn modelId="{9851010B-015C-4A26-B965-9F09304A2C81}" srcId="{27B44952-1D8C-454D-871C-F79CAB1EB6DE}" destId="{57B60F69-C691-47AD-B504-B4C9E533066C}" srcOrd="0" destOrd="0" parTransId="{33563025-6E42-4DF3-A571-05A9A2264E79}" sibTransId="{27A46642-299F-4EDB-853D-F3921869CC94}"/>
    <dgm:cxn modelId="{31DEEF84-BF2C-4891-8A48-95E5D23686F8}" type="presOf" srcId="{D5BAC709-D6E6-4283-9E2E-B62CAA7F411E}" destId="{B3BE18B9-02EE-4B67-8EE7-9483220133E7}" srcOrd="0" destOrd="0" presId="urn:microsoft.com/office/officeart/2005/8/layout/hierarchy1"/>
    <dgm:cxn modelId="{DA882A6C-B635-419D-8577-E06D95F46C29}" type="presOf" srcId="{A812470B-CA39-4DB5-ADAE-D27E8240B022}" destId="{2C4385DA-ACA7-4EBA-B24B-41049221BC78}" srcOrd="0" destOrd="0" presId="urn:microsoft.com/office/officeart/2005/8/layout/hierarchy1"/>
    <dgm:cxn modelId="{8BF06A64-5962-4648-9A04-5CD6A01B02F4}" type="presOf" srcId="{F62164A2-4FD9-4EE5-95CE-E58B69025FA8}" destId="{A6169DE3-D4D0-4C44-962A-6A050662D3A9}" srcOrd="0" destOrd="0" presId="urn:microsoft.com/office/officeart/2005/8/layout/hierarchy1"/>
    <dgm:cxn modelId="{8A43CD97-B10F-491E-8E2D-8734A08FDA7F}" type="presOf" srcId="{801D6A54-D74F-4C17-B29E-C4998BCDE109}" destId="{072228C6-1F57-4790-9507-E2011D8262B5}" srcOrd="0" destOrd="0" presId="urn:microsoft.com/office/officeart/2005/8/layout/hierarchy1"/>
    <dgm:cxn modelId="{2135DE29-DC64-4E29-9DA4-EB3B6CDBE87F}" type="presOf" srcId="{33563025-6E42-4DF3-A571-05A9A2264E79}" destId="{6E01017A-30DA-47DA-A2A6-6139F975665A}" srcOrd="0" destOrd="0" presId="urn:microsoft.com/office/officeart/2005/8/layout/hierarchy1"/>
    <dgm:cxn modelId="{F2EC920A-7513-43B5-A092-0763F543DFD1}" type="presOf" srcId="{3D0B62CB-7C56-405C-AFC7-C3E3EC8EB028}" destId="{F3A6ECF3-1788-4553-A312-ACCE346FCC5E}" srcOrd="0" destOrd="0" presId="urn:microsoft.com/office/officeart/2005/8/layout/hierarchy1"/>
    <dgm:cxn modelId="{F023A5E5-8DB4-414D-9517-0D5271C0FAA7}" type="presOf" srcId="{768AF064-242A-435B-9429-D5BF49BDB013}" destId="{BABEC93A-4B2A-43A3-8C42-DB4AAFF99E4C}" srcOrd="0" destOrd="0" presId="urn:microsoft.com/office/officeart/2005/8/layout/hierarchy1"/>
    <dgm:cxn modelId="{978793CC-21B3-40B3-AA03-84297A48F518}" type="presOf" srcId="{27B44952-1D8C-454D-871C-F79CAB1EB6DE}" destId="{B5E69B59-3399-4AED-A5ED-A3CF401A1AC1}" srcOrd="0" destOrd="0" presId="urn:microsoft.com/office/officeart/2005/8/layout/hierarchy1"/>
    <dgm:cxn modelId="{95B4A217-522F-4EC1-81B7-440F62BA3130}" type="presOf" srcId="{C271C1F4-838E-4781-9F06-8F9144031A63}" destId="{340663B3-28C0-464F-8C4D-0441CD13281C}" srcOrd="0" destOrd="0" presId="urn:microsoft.com/office/officeart/2005/8/layout/hierarchy1"/>
    <dgm:cxn modelId="{006D1657-7267-4BBC-AC63-22CDB3BCB787}" type="presOf" srcId="{4DF972BC-7D02-4273-9CFC-B9F8ED17EAB7}" destId="{DD9334B4-266A-4C92-81EA-0D6E81C1336F}" srcOrd="0" destOrd="0" presId="urn:microsoft.com/office/officeart/2005/8/layout/hierarchy1"/>
    <dgm:cxn modelId="{B7DC0E6B-795D-4BF4-B098-D01A78388B40}" type="presOf" srcId="{E2D1AB2B-F4D2-4404-8271-C28CCA2C4CFF}" destId="{2140BF62-A545-473A-BF3C-DB8953A361E2}" srcOrd="0" destOrd="0" presId="urn:microsoft.com/office/officeart/2005/8/layout/hierarchy1"/>
    <dgm:cxn modelId="{942187C5-DA1E-4F21-B4BA-8610C9BA11E9}" srcId="{768AF064-242A-435B-9429-D5BF49BDB013}" destId="{50B31DA6-DC98-429C-AE09-616D77D5B064}" srcOrd="0" destOrd="0" parTransId="{06E67A58-102B-451F-9D4F-9EF9238C278D}" sibTransId="{8324E03C-3B48-44F6-917B-91ED24BC905E}"/>
    <dgm:cxn modelId="{22B6D51F-32A7-46D6-8E0B-3E5E1AAE3BDA}" srcId="{27B44952-1D8C-454D-871C-F79CAB1EB6DE}" destId="{A812470B-CA39-4DB5-ADAE-D27E8240B022}" srcOrd="1" destOrd="0" parTransId="{E0341F33-16AA-42BA-A965-DB9A905FF731}" sibTransId="{16184C3C-AB2F-4885-8D9B-83ADBB911C67}"/>
    <dgm:cxn modelId="{3BBF0E0D-B276-45A9-87C9-A93835983335}" type="presOf" srcId="{50B31DA6-DC98-429C-AE09-616D77D5B064}" destId="{9BE9718F-1C4E-4A9D-9536-961EB0829E84}" srcOrd="0" destOrd="0" presId="urn:microsoft.com/office/officeart/2005/8/layout/hierarchy1"/>
    <dgm:cxn modelId="{A1BAA1E7-9BD8-4094-92C4-716661B5920A}" type="presOf" srcId="{57B60F69-C691-47AD-B504-B4C9E533066C}" destId="{E3D95C17-7083-4F5F-84EF-F038CD285447}" srcOrd="0" destOrd="0" presId="urn:microsoft.com/office/officeart/2005/8/layout/hierarchy1"/>
    <dgm:cxn modelId="{ED005CDC-D811-4F82-A93B-08147C1ECE49}" type="presOf" srcId="{F2BFF484-59DC-4E46-A4E7-67936F7E630F}" destId="{B55EF1B7-3204-4CD4-A3B2-0BA37F25419D}" srcOrd="0" destOrd="0" presId="urn:microsoft.com/office/officeart/2005/8/layout/hierarchy1"/>
    <dgm:cxn modelId="{1B78562F-F709-43D8-9AD1-EACC66CB718B}" type="presOf" srcId="{285B5DE5-39FC-4D24-B77B-42C1EFE3F951}" destId="{E239B581-4AE4-4074-8706-B0773B2B4368}" srcOrd="0" destOrd="0" presId="urn:microsoft.com/office/officeart/2005/8/layout/hierarchy1"/>
    <dgm:cxn modelId="{A328F04B-79A1-4488-B3ED-221556A0A2C4}" srcId="{285B5DE5-39FC-4D24-B77B-42C1EFE3F951}" destId="{4DF972BC-7D02-4273-9CFC-B9F8ED17EAB7}" srcOrd="0" destOrd="0" parTransId="{E2D1AB2B-F4D2-4404-8271-C28CCA2C4CFF}" sibTransId="{748C8C2E-EFD8-4A24-96D7-CA0351399D7B}"/>
    <dgm:cxn modelId="{264A36C7-7FD5-4E5B-90B3-438034E3214A}" type="presOf" srcId="{98B7EE31-4E0E-4BB6-B0DC-59BC1FE3E06C}" destId="{57345C3F-6CE6-4EA0-AFE1-CCA933398306}" srcOrd="0" destOrd="0" presId="urn:microsoft.com/office/officeart/2005/8/layout/hierarchy1"/>
    <dgm:cxn modelId="{ACCC573F-E313-4C76-841B-AF2F57A2FA61}" srcId="{50B31DA6-DC98-429C-AE09-616D77D5B064}" destId="{27B44952-1D8C-454D-871C-F79CAB1EB6DE}" srcOrd="0" destOrd="0" parTransId="{C9426E9F-D5BD-49CD-9AD5-D0C9AAC470A7}" sibTransId="{AF932A6B-B5A8-4ECA-BF63-3D1B3C66FE6A}"/>
    <dgm:cxn modelId="{B3AAFBDE-9915-4DC3-8F95-9B8AF8279229}" srcId="{50B31DA6-DC98-429C-AE09-616D77D5B064}" destId="{F2BFF484-59DC-4E46-A4E7-67936F7E630F}" srcOrd="2" destOrd="0" parTransId="{A878C9C0-3CE5-422D-8410-71B8817B2D10}" sibTransId="{51FFAD41-CA7F-4E10-8113-B68E4526C09A}"/>
    <dgm:cxn modelId="{49CFD8DF-BDE3-4251-B97E-BFDD91B99972}" type="presOf" srcId="{987A532B-EF01-48AB-ABA9-74033605057F}" destId="{C29C4809-B3E8-4FC4-894C-F80DFDA3A959}" srcOrd="0" destOrd="0" presId="urn:microsoft.com/office/officeart/2005/8/layout/hierarchy1"/>
    <dgm:cxn modelId="{1D7C2899-C300-4FAB-A8C1-B7AD3FA2072A}" srcId="{F2BFF484-59DC-4E46-A4E7-67936F7E630F}" destId="{C271C1F4-838E-4781-9F06-8F9144031A63}" srcOrd="0" destOrd="0" parTransId="{F62164A2-4FD9-4EE5-95CE-E58B69025FA8}" sibTransId="{5E1F5A18-F2D0-464D-9EFD-00CBE6500E1A}"/>
    <dgm:cxn modelId="{515A4CF3-8CAC-413A-8CAB-92DBBEB6F309}" srcId="{285B5DE5-39FC-4D24-B77B-42C1EFE3F951}" destId="{801D6A54-D74F-4C17-B29E-C4998BCDE109}" srcOrd="1" destOrd="0" parTransId="{3D0B62CB-7C56-405C-AFC7-C3E3EC8EB028}" sibTransId="{32C19F73-420A-473D-A8E9-024233BCFC9A}"/>
    <dgm:cxn modelId="{970B1CFC-FB1E-4E87-AA94-E0E7781723C2}" type="presOf" srcId="{A878C9C0-3CE5-422D-8410-71B8817B2D10}" destId="{E7BA1F30-9B6B-4FE5-A4CE-FD20DF11C3A4}" srcOrd="0" destOrd="0" presId="urn:microsoft.com/office/officeart/2005/8/layout/hierarchy1"/>
    <dgm:cxn modelId="{D6CDAF1F-D454-446F-BEE2-7D4D5CC3E13D}" type="presOf" srcId="{C9426E9F-D5BD-49CD-9AD5-D0C9AAC470A7}" destId="{61EA68DD-0FC9-4F4F-B44B-670F48B5EE6C}" srcOrd="0" destOrd="0" presId="urn:microsoft.com/office/officeart/2005/8/layout/hierarchy1"/>
    <dgm:cxn modelId="{5621DA47-8FF3-4B6E-950A-B7C0F6E8EDAC}" srcId="{F2BFF484-59DC-4E46-A4E7-67936F7E630F}" destId="{987A532B-EF01-48AB-ABA9-74033605057F}" srcOrd="1" destOrd="0" parTransId="{D5BAC709-D6E6-4283-9E2E-B62CAA7F411E}" sibTransId="{089C7F99-AB88-4E72-B157-993F5321E5C2}"/>
    <dgm:cxn modelId="{5DEC45E9-4464-490B-AC86-076C7136A459}" type="presOf" srcId="{E0341F33-16AA-42BA-A965-DB9A905FF731}" destId="{82E74A99-9BF7-48E3-B85A-BCBD07347A23}" srcOrd="0" destOrd="0" presId="urn:microsoft.com/office/officeart/2005/8/layout/hierarchy1"/>
    <dgm:cxn modelId="{0BD731F0-F1AE-47A2-BB0A-429BFA0AEEA8}" type="presParOf" srcId="{BABEC93A-4B2A-43A3-8C42-DB4AAFF99E4C}" destId="{854B0410-643E-42D8-A330-94B9031E9EF4}" srcOrd="0" destOrd="0" presId="urn:microsoft.com/office/officeart/2005/8/layout/hierarchy1"/>
    <dgm:cxn modelId="{EDC94545-BECB-4483-8A66-480B42E10F4B}" type="presParOf" srcId="{854B0410-643E-42D8-A330-94B9031E9EF4}" destId="{2F92F799-0743-458D-AD32-C63BDA2536AA}" srcOrd="0" destOrd="0" presId="urn:microsoft.com/office/officeart/2005/8/layout/hierarchy1"/>
    <dgm:cxn modelId="{4F4C694E-B483-476D-B1F0-50F5AD5D6FDF}" type="presParOf" srcId="{2F92F799-0743-458D-AD32-C63BDA2536AA}" destId="{198A4725-58EE-45CB-857A-F43AFBF6D0EA}" srcOrd="0" destOrd="0" presId="urn:microsoft.com/office/officeart/2005/8/layout/hierarchy1"/>
    <dgm:cxn modelId="{F6A1923E-E675-4B40-8FE4-B4213D76C77A}" type="presParOf" srcId="{2F92F799-0743-458D-AD32-C63BDA2536AA}" destId="{9BE9718F-1C4E-4A9D-9536-961EB0829E84}" srcOrd="1" destOrd="0" presId="urn:microsoft.com/office/officeart/2005/8/layout/hierarchy1"/>
    <dgm:cxn modelId="{301AEE4C-1FDB-4597-A2F0-3B382C560050}" type="presParOf" srcId="{854B0410-643E-42D8-A330-94B9031E9EF4}" destId="{6B1025E1-9996-4BA1-8888-93576343A296}" srcOrd="1" destOrd="0" presId="urn:microsoft.com/office/officeart/2005/8/layout/hierarchy1"/>
    <dgm:cxn modelId="{E7C737F5-CB32-4C8D-A443-9A39DA6DD5AF}" type="presParOf" srcId="{6B1025E1-9996-4BA1-8888-93576343A296}" destId="{61EA68DD-0FC9-4F4F-B44B-670F48B5EE6C}" srcOrd="0" destOrd="0" presId="urn:microsoft.com/office/officeart/2005/8/layout/hierarchy1"/>
    <dgm:cxn modelId="{E8139404-D84F-48D7-811D-1F0A7901C67C}" type="presParOf" srcId="{6B1025E1-9996-4BA1-8888-93576343A296}" destId="{E15AC11C-55CD-40CF-9A2C-52708E58139F}" srcOrd="1" destOrd="0" presId="urn:microsoft.com/office/officeart/2005/8/layout/hierarchy1"/>
    <dgm:cxn modelId="{880D5BA6-37F6-4E52-A8D8-11100C0568D2}" type="presParOf" srcId="{E15AC11C-55CD-40CF-9A2C-52708E58139F}" destId="{19EF3747-F203-4579-B10D-85D4D5CA7D15}" srcOrd="0" destOrd="0" presId="urn:microsoft.com/office/officeart/2005/8/layout/hierarchy1"/>
    <dgm:cxn modelId="{9446AF18-B1B5-4728-9DB5-FEA5228E4DBA}" type="presParOf" srcId="{19EF3747-F203-4579-B10D-85D4D5CA7D15}" destId="{2A7E8241-2F00-4CE4-91E0-0B84A8A7D6FC}" srcOrd="0" destOrd="0" presId="urn:microsoft.com/office/officeart/2005/8/layout/hierarchy1"/>
    <dgm:cxn modelId="{9CAFD885-0B7E-4142-8DAD-EBFC7090D8D5}" type="presParOf" srcId="{19EF3747-F203-4579-B10D-85D4D5CA7D15}" destId="{B5E69B59-3399-4AED-A5ED-A3CF401A1AC1}" srcOrd="1" destOrd="0" presId="urn:microsoft.com/office/officeart/2005/8/layout/hierarchy1"/>
    <dgm:cxn modelId="{8E44C258-6690-4C8D-9E49-B0AEF978DBAD}" type="presParOf" srcId="{E15AC11C-55CD-40CF-9A2C-52708E58139F}" destId="{2EFA0BC9-1DE8-4104-9994-6D8D1A2331D2}" srcOrd="1" destOrd="0" presId="urn:microsoft.com/office/officeart/2005/8/layout/hierarchy1"/>
    <dgm:cxn modelId="{5C53B2B0-572D-4E86-BB50-081B7A12179F}" type="presParOf" srcId="{2EFA0BC9-1DE8-4104-9994-6D8D1A2331D2}" destId="{6E01017A-30DA-47DA-A2A6-6139F975665A}" srcOrd="0" destOrd="0" presId="urn:microsoft.com/office/officeart/2005/8/layout/hierarchy1"/>
    <dgm:cxn modelId="{277A0C81-6A2B-4518-B982-DBEC1CDB168B}" type="presParOf" srcId="{2EFA0BC9-1DE8-4104-9994-6D8D1A2331D2}" destId="{AB4F50BD-4A73-48F4-974A-38234EC541BC}" srcOrd="1" destOrd="0" presId="urn:microsoft.com/office/officeart/2005/8/layout/hierarchy1"/>
    <dgm:cxn modelId="{39E438A7-0B69-4A41-9F40-C3E09D62A813}" type="presParOf" srcId="{AB4F50BD-4A73-48F4-974A-38234EC541BC}" destId="{953511D9-D455-4624-8217-1DC259DC5B40}" srcOrd="0" destOrd="0" presId="urn:microsoft.com/office/officeart/2005/8/layout/hierarchy1"/>
    <dgm:cxn modelId="{6DD65F72-B615-4477-80D4-FC407B602156}" type="presParOf" srcId="{953511D9-D455-4624-8217-1DC259DC5B40}" destId="{82666A96-5438-4220-A95E-D36CAA732E85}" srcOrd="0" destOrd="0" presId="urn:microsoft.com/office/officeart/2005/8/layout/hierarchy1"/>
    <dgm:cxn modelId="{5BEB9B9A-EE95-4594-9AEC-B6C8D9BFA350}" type="presParOf" srcId="{953511D9-D455-4624-8217-1DC259DC5B40}" destId="{E3D95C17-7083-4F5F-84EF-F038CD285447}" srcOrd="1" destOrd="0" presId="urn:microsoft.com/office/officeart/2005/8/layout/hierarchy1"/>
    <dgm:cxn modelId="{A51D8E8F-A47B-47ED-BEF4-E2BF7579E166}" type="presParOf" srcId="{AB4F50BD-4A73-48F4-974A-38234EC541BC}" destId="{DB2E015D-5EA8-4B18-98EE-86063FB07B9D}" srcOrd="1" destOrd="0" presId="urn:microsoft.com/office/officeart/2005/8/layout/hierarchy1"/>
    <dgm:cxn modelId="{2CF54E49-E7D4-4A08-AEB0-68D91A05B8CC}" type="presParOf" srcId="{2EFA0BC9-1DE8-4104-9994-6D8D1A2331D2}" destId="{82E74A99-9BF7-48E3-B85A-BCBD07347A23}" srcOrd="2" destOrd="0" presId="urn:microsoft.com/office/officeart/2005/8/layout/hierarchy1"/>
    <dgm:cxn modelId="{9DBA0FF8-F2E7-4E21-BC56-416F9EBC5776}" type="presParOf" srcId="{2EFA0BC9-1DE8-4104-9994-6D8D1A2331D2}" destId="{1BF82464-AD92-45CF-B762-C25AFE5D918A}" srcOrd="3" destOrd="0" presId="urn:microsoft.com/office/officeart/2005/8/layout/hierarchy1"/>
    <dgm:cxn modelId="{5CB9F945-6700-4CD8-BDBD-B1B6698B7AB7}" type="presParOf" srcId="{1BF82464-AD92-45CF-B762-C25AFE5D918A}" destId="{D60BABC9-B52D-40BF-9846-A663920D7F51}" srcOrd="0" destOrd="0" presId="urn:microsoft.com/office/officeart/2005/8/layout/hierarchy1"/>
    <dgm:cxn modelId="{9E000076-29B6-4DCF-9787-E63CA3022CDF}" type="presParOf" srcId="{D60BABC9-B52D-40BF-9846-A663920D7F51}" destId="{B4095FC0-99C8-43C1-B0A6-9821EE7F6A78}" srcOrd="0" destOrd="0" presId="urn:microsoft.com/office/officeart/2005/8/layout/hierarchy1"/>
    <dgm:cxn modelId="{82A69F46-B664-40ED-BFF3-6A0D03FB922B}" type="presParOf" srcId="{D60BABC9-B52D-40BF-9846-A663920D7F51}" destId="{2C4385DA-ACA7-4EBA-B24B-41049221BC78}" srcOrd="1" destOrd="0" presId="urn:microsoft.com/office/officeart/2005/8/layout/hierarchy1"/>
    <dgm:cxn modelId="{8C841D29-DCFC-4664-8FCC-12630CF9931A}" type="presParOf" srcId="{1BF82464-AD92-45CF-B762-C25AFE5D918A}" destId="{C7ED7F43-7B41-41DA-8D79-7F62B3CDE5B0}" srcOrd="1" destOrd="0" presId="urn:microsoft.com/office/officeart/2005/8/layout/hierarchy1"/>
    <dgm:cxn modelId="{EE94A5C3-DC3D-4392-88D1-7372F8728881}" type="presParOf" srcId="{6B1025E1-9996-4BA1-8888-93576343A296}" destId="{57345C3F-6CE6-4EA0-AFE1-CCA933398306}" srcOrd="2" destOrd="0" presId="urn:microsoft.com/office/officeart/2005/8/layout/hierarchy1"/>
    <dgm:cxn modelId="{656D0830-1E12-4B1A-BBA6-828549066B4A}" type="presParOf" srcId="{6B1025E1-9996-4BA1-8888-93576343A296}" destId="{55E8BE70-AA85-47C8-B96B-1C8E5D318CF5}" srcOrd="3" destOrd="0" presId="urn:microsoft.com/office/officeart/2005/8/layout/hierarchy1"/>
    <dgm:cxn modelId="{18BB68AB-9F14-46EF-84AA-2399ADF87AAA}" type="presParOf" srcId="{55E8BE70-AA85-47C8-B96B-1C8E5D318CF5}" destId="{4E9BB0F3-CCDA-4475-BF9E-C3FF22791F94}" srcOrd="0" destOrd="0" presId="urn:microsoft.com/office/officeart/2005/8/layout/hierarchy1"/>
    <dgm:cxn modelId="{22C18A5A-5B27-4D04-9406-3283112278B1}" type="presParOf" srcId="{4E9BB0F3-CCDA-4475-BF9E-C3FF22791F94}" destId="{AAC14C56-35EF-40E5-9211-4999F76DEB34}" srcOrd="0" destOrd="0" presId="urn:microsoft.com/office/officeart/2005/8/layout/hierarchy1"/>
    <dgm:cxn modelId="{95290FC0-1073-480F-A7AE-1E1B8A5E6720}" type="presParOf" srcId="{4E9BB0F3-CCDA-4475-BF9E-C3FF22791F94}" destId="{E239B581-4AE4-4074-8706-B0773B2B4368}" srcOrd="1" destOrd="0" presId="urn:microsoft.com/office/officeart/2005/8/layout/hierarchy1"/>
    <dgm:cxn modelId="{C0402D9D-9965-4734-BF91-7308E3A1416D}" type="presParOf" srcId="{55E8BE70-AA85-47C8-B96B-1C8E5D318CF5}" destId="{13771900-3709-4FAE-9C54-3785D194DF56}" srcOrd="1" destOrd="0" presId="urn:microsoft.com/office/officeart/2005/8/layout/hierarchy1"/>
    <dgm:cxn modelId="{ED8427CF-A345-4FB1-A894-2A70BCEC4796}" type="presParOf" srcId="{13771900-3709-4FAE-9C54-3785D194DF56}" destId="{2140BF62-A545-473A-BF3C-DB8953A361E2}" srcOrd="0" destOrd="0" presId="urn:microsoft.com/office/officeart/2005/8/layout/hierarchy1"/>
    <dgm:cxn modelId="{D1957643-1D45-44D1-A9CC-D1B499014EF0}" type="presParOf" srcId="{13771900-3709-4FAE-9C54-3785D194DF56}" destId="{2FE6EE97-D0CD-46AC-BCDE-33900F02D856}" srcOrd="1" destOrd="0" presId="urn:microsoft.com/office/officeart/2005/8/layout/hierarchy1"/>
    <dgm:cxn modelId="{24981A9B-D3F6-4CAD-AE2B-4B3269E15777}" type="presParOf" srcId="{2FE6EE97-D0CD-46AC-BCDE-33900F02D856}" destId="{05348BB5-1580-4E8E-953B-EAC2652C1281}" srcOrd="0" destOrd="0" presId="urn:microsoft.com/office/officeart/2005/8/layout/hierarchy1"/>
    <dgm:cxn modelId="{143307C7-6CF8-4D17-A482-BF8271B3D071}" type="presParOf" srcId="{05348BB5-1580-4E8E-953B-EAC2652C1281}" destId="{996857EF-85AE-40B2-BE30-8CF794A14F22}" srcOrd="0" destOrd="0" presId="urn:microsoft.com/office/officeart/2005/8/layout/hierarchy1"/>
    <dgm:cxn modelId="{BD2F3B34-05BB-4AE7-A9F7-90C97348AE06}" type="presParOf" srcId="{05348BB5-1580-4E8E-953B-EAC2652C1281}" destId="{DD9334B4-266A-4C92-81EA-0D6E81C1336F}" srcOrd="1" destOrd="0" presId="urn:microsoft.com/office/officeart/2005/8/layout/hierarchy1"/>
    <dgm:cxn modelId="{BFFA8F96-1E0F-4828-B18A-8D10CD3979E1}" type="presParOf" srcId="{2FE6EE97-D0CD-46AC-BCDE-33900F02D856}" destId="{7C20C5DE-4FE9-408B-83F7-B73046D4406F}" srcOrd="1" destOrd="0" presId="urn:microsoft.com/office/officeart/2005/8/layout/hierarchy1"/>
    <dgm:cxn modelId="{DE4D094B-1E8E-4926-85C4-D233AC711984}" type="presParOf" srcId="{13771900-3709-4FAE-9C54-3785D194DF56}" destId="{F3A6ECF3-1788-4553-A312-ACCE346FCC5E}" srcOrd="2" destOrd="0" presId="urn:microsoft.com/office/officeart/2005/8/layout/hierarchy1"/>
    <dgm:cxn modelId="{3F4E00C9-1BBB-4622-A841-CBF2B90AD65E}" type="presParOf" srcId="{13771900-3709-4FAE-9C54-3785D194DF56}" destId="{2442A49E-A974-4FD4-9057-981C48C0F606}" srcOrd="3" destOrd="0" presId="urn:microsoft.com/office/officeart/2005/8/layout/hierarchy1"/>
    <dgm:cxn modelId="{4EE9C271-F4F9-4477-9ABF-7A20563D2105}" type="presParOf" srcId="{2442A49E-A974-4FD4-9057-981C48C0F606}" destId="{64241640-D260-4718-ABCA-6A28802F7B5C}" srcOrd="0" destOrd="0" presId="urn:microsoft.com/office/officeart/2005/8/layout/hierarchy1"/>
    <dgm:cxn modelId="{7963BA1A-5E7D-4BCF-9CA0-B6B2EBAE012E}" type="presParOf" srcId="{64241640-D260-4718-ABCA-6A28802F7B5C}" destId="{4CBF8A5A-4D39-4842-A4C4-5F0D87E937E3}" srcOrd="0" destOrd="0" presId="urn:microsoft.com/office/officeart/2005/8/layout/hierarchy1"/>
    <dgm:cxn modelId="{F5692CFD-30CC-400E-AB3D-9FAB981E5BD8}" type="presParOf" srcId="{64241640-D260-4718-ABCA-6A28802F7B5C}" destId="{072228C6-1F57-4790-9507-E2011D8262B5}" srcOrd="1" destOrd="0" presId="urn:microsoft.com/office/officeart/2005/8/layout/hierarchy1"/>
    <dgm:cxn modelId="{9F52D641-4599-41BC-961E-79ECC11C5216}" type="presParOf" srcId="{2442A49E-A974-4FD4-9057-981C48C0F606}" destId="{E9ED1BC9-AB9A-4F83-A52D-819001AF2191}" srcOrd="1" destOrd="0" presId="urn:microsoft.com/office/officeart/2005/8/layout/hierarchy1"/>
    <dgm:cxn modelId="{53B7D371-E7A0-4453-8B2C-CE22F8312479}" type="presParOf" srcId="{6B1025E1-9996-4BA1-8888-93576343A296}" destId="{E7BA1F30-9B6B-4FE5-A4CE-FD20DF11C3A4}" srcOrd="4" destOrd="0" presId="urn:microsoft.com/office/officeart/2005/8/layout/hierarchy1"/>
    <dgm:cxn modelId="{464A49BF-F447-4DF7-833A-D452DAC4F951}" type="presParOf" srcId="{6B1025E1-9996-4BA1-8888-93576343A296}" destId="{303269AB-762C-415B-9AD4-647B313EBFA4}" srcOrd="5" destOrd="0" presId="urn:microsoft.com/office/officeart/2005/8/layout/hierarchy1"/>
    <dgm:cxn modelId="{5442F7D8-AC11-4399-8AC9-46653793B84D}" type="presParOf" srcId="{303269AB-762C-415B-9AD4-647B313EBFA4}" destId="{3CD88934-6A93-487D-96F0-6F35A478224E}" srcOrd="0" destOrd="0" presId="urn:microsoft.com/office/officeart/2005/8/layout/hierarchy1"/>
    <dgm:cxn modelId="{D06BE02B-2C22-494C-B6CC-8265DD9E2833}" type="presParOf" srcId="{3CD88934-6A93-487D-96F0-6F35A478224E}" destId="{17344A71-EB7F-408D-B7CE-C15292EC5462}" srcOrd="0" destOrd="0" presId="urn:microsoft.com/office/officeart/2005/8/layout/hierarchy1"/>
    <dgm:cxn modelId="{61DA10A7-345F-42E4-BBF4-796FAF57F7F8}" type="presParOf" srcId="{3CD88934-6A93-487D-96F0-6F35A478224E}" destId="{B55EF1B7-3204-4CD4-A3B2-0BA37F25419D}" srcOrd="1" destOrd="0" presId="urn:microsoft.com/office/officeart/2005/8/layout/hierarchy1"/>
    <dgm:cxn modelId="{AD37F29B-1A14-4F92-987D-DC4ED1ADAF29}" type="presParOf" srcId="{303269AB-762C-415B-9AD4-647B313EBFA4}" destId="{3624A253-940A-4250-A7A8-F117270F3CFD}" srcOrd="1" destOrd="0" presId="urn:microsoft.com/office/officeart/2005/8/layout/hierarchy1"/>
    <dgm:cxn modelId="{39F6CC8A-9A52-4975-9149-7636F825F7AD}" type="presParOf" srcId="{3624A253-940A-4250-A7A8-F117270F3CFD}" destId="{A6169DE3-D4D0-4C44-962A-6A050662D3A9}" srcOrd="0" destOrd="0" presId="urn:microsoft.com/office/officeart/2005/8/layout/hierarchy1"/>
    <dgm:cxn modelId="{604CEA07-7A66-4365-9E4D-48993A0F4B9C}" type="presParOf" srcId="{3624A253-940A-4250-A7A8-F117270F3CFD}" destId="{9CD4F944-DFBE-460B-838F-E524A857FCF0}" srcOrd="1" destOrd="0" presId="urn:microsoft.com/office/officeart/2005/8/layout/hierarchy1"/>
    <dgm:cxn modelId="{219D8833-9FF7-4F3B-8E20-1CA3006557B1}" type="presParOf" srcId="{9CD4F944-DFBE-460B-838F-E524A857FCF0}" destId="{FE738D50-74D6-4BF1-9472-BB91F0B5E524}" srcOrd="0" destOrd="0" presId="urn:microsoft.com/office/officeart/2005/8/layout/hierarchy1"/>
    <dgm:cxn modelId="{4657491D-DB19-4855-AAAD-E5F8E0A5DC31}" type="presParOf" srcId="{FE738D50-74D6-4BF1-9472-BB91F0B5E524}" destId="{52E8E080-3F93-45D9-BEFD-6DC24D7A80C2}" srcOrd="0" destOrd="0" presId="urn:microsoft.com/office/officeart/2005/8/layout/hierarchy1"/>
    <dgm:cxn modelId="{DA7068F3-AE97-4D60-862C-53A63C83FDF4}" type="presParOf" srcId="{FE738D50-74D6-4BF1-9472-BB91F0B5E524}" destId="{340663B3-28C0-464F-8C4D-0441CD13281C}" srcOrd="1" destOrd="0" presId="urn:microsoft.com/office/officeart/2005/8/layout/hierarchy1"/>
    <dgm:cxn modelId="{F31D116B-62F4-4D6E-A321-BEFB8CA470CE}" type="presParOf" srcId="{9CD4F944-DFBE-460B-838F-E524A857FCF0}" destId="{3305C916-9DA3-4FAC-ACB3-0D5EDE8E58C2}" srcOrd="1" destOrd="0" presId="urn:microsoft.com/office/officeart/2005/8/layout/hierarchy1"/>
    <dgm:cxn modelId="{15EB03B6-C191-4337-B526-881DE9945398}" type="presParOf" srcId="{3624A253-940A-4250-A7A8-F117270F3CFD}" destId="{B3BE18B9-02EE-4B67-8EE7-9483220133E7}" srcOrd="2" destOrd="0" presId="urn:microsoft.com/office/officeart/2005/8/layout/hierarchy1"/>
    <dgm:cxn modelId="{5D087A75-4765-40F7-A814-C04865AA423B}" type="presParOf" srcId="{3624A253-940A-4250-A7A8-F117270F3CFD}" destId="{35BA50F2-C30B-40E2-92DD-656F7D7DD70F}" srcOrd="3" destOrd="0" presId="urn:microsoft.com/office/officeart/2005/8/layout/hierarchy1"/>
    <dgm:cxn modelId="{8FFA4808-176B-4F53-80D0-86EEE25DE889}" type="presParOf" srcId="{35BA50F2-C30B-40E2-92DD-656F7D7DD70F}" destId="{E45E961E-219D-44BB-A55F-F4F76071EFCA}" srcOrd="0" destOrd="0" presId="urn:microsoft.com/office/officeart/2005/8/layout/hierarchy1"/>
    <dgm:cxn modelId="{711F715E-52B8-4C68-900C-DDF3977D62BF}" type="presParOf" srcId="{E45E961E-219D-44BB-A55F-F4F76071EFCA}" destId="{254E2261-84FB-4A05-A4FC-59FBD57C256C}" srcOrd="0" destOrd="0" presId="urn:microsoft.com/office/officeart/2005/8/layout/hierarchy1"/>
    <dgm:cxn modelId="{EF221876-7E8C-49E7-B39F-D47D5B00796C}" type="presParOf" srcId="{E45E961E-219D-44BB-A55F-F4F76071EFCA}" destId="{C29C4809-B3E8-4FC4-894C-F80DFDA3A959}" srcOrd="1" destOrd="0" presId="urn:microsoft.com/office/officeart/2005/8/layout/hierarchy1"/>
    <dgm:cxn modelId="{6B78D3FD-F7CD-46AE-BF20-B40D82F03CB2}" type="presParOf" srcId="{35BA50F2-C30B-40E2-92DD-656F7D7DD70F}" destId="{AA4CF0CE-D04D-4AB0-A06C-C13D42E1398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3BE18B9-02EE-4B67-8EE7-9483220133E7}">
      <dsp:nvSpPr>
        <dsp:cNvPr id="0" name=""/>
        <dsp:cNvSpPr/>
      </dsp:nvSpPr>
      <dsp:spPr>
        <a:xfrm>
          <a:off x="6836233" y="2154210"/>
          <a:ext cx="696180" cy="331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784"/>
              </a:lnTo>
              <a:lnTo>
                <a:pt x="696180" y="225784"/>
              </a:lnTo>
              <a:lnTo>
                <a:pt x="696180" y="331318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169DE3-D4D0-4C44-962A-6A050662D3A9}">
      <dsp:nvSpPr>
        <dsp:cNvPr id="0" name=""/>
        <dsp:cNvSpPr/>
      </dsp:nvSpPr>
      <dsp:spPr>
        <a:xfrm>
          <a:off x="6140053" y="2154210"/>
          <a:ext cx="696180" cy="331318"/>
        </a:xfrm>
        <a:custGeom>
          <a:avLst/>
          <a:gdLst/>
          <a:ahLst/>
          <a:cxnLst/>
          <a:rect l="0" t="0" r="0" b="0"/>
          <a:pathLst>
            <a:path>
              <a:moveTo>
                <a:pt x="696180" y="0"/>
              </a:moveTo>
              <a:lnTo>
                <a:pt x="696180" y="225784"/>
              </a:lnTo>
              <a:lnTo>
                <a:pt x="0" y="225784"/>
              </a:lnTo>
              <a:lnTo>
                <a:pt x="0" y="331318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BA1F30-9B6B-4FE5-A4CE-FD20DF11C3A4}">
      <dsp:nvSpPr>
        <dsp:cNvPr id="0" name=""/>
        <dsp:cNvSpPr/>
      </dsp:nvSpPr>
      <dsp:spPr>
        <a:xfrm>
          <a:off x="4051510" y="1099496"/>
          <a:ext cx="2784723" cy="331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784"/>
              </a:lnTo>
              <a:lnTo>
                <a:pt x="2784723" y="225784"/>
              </a:lnTo>
              <a:lnTo>
                <a:pt x="2784723" y="331318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A6ECF3-1788-4553-A312-ACCE346FCC5E}">
      <dsp:nvSpPr>
        <dsp:cNvPr id="0" name=""/>
        <dsp:cNvSpPr/>
      </dsp:nvSpPr>
      <dsp:spPr>
        <a:xfrm>
          <a:off x="4051510" y="2154210"/>
          <a:ext cx="696180" cy="331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784"/>
              </a:lnTo>
              <a:lnTo>
                <a:pt x="696180" y="225784"/>
              </a:lnTo>
              <a:lnTo>
                <a:pt x="696180" y="331318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40BF62-A545-473A-BF3C-DB8953A361E2}">
      <dsp:nvSpPr>
        <dsp:cNvPr id="0" name=""/>
        <dsp:cNvSpPr/>
      </dsp:nvSpPr>
      <dsp:spPr>
        <a:xfrm>
          <a:off x="3355330" y="2154210"/>
          <a:ext cx="696180" cy="331318"/>
        </a:xfrm>
        <a:custGeom>
          <a:avLst/>
          <a:gdLst/>
          <a:ahLst/>
          <a:cxnLst/>
          <a:rect l="0" t="0" r="0" b="0"/>
          <a:pathLst>
            <a:path>
              <a:moveTo>
                <a:pt x="696180" y="0"/>
              </a:moveTo>
              <a:lnTo>
                <a:pt x="696180" y="225784"/>
              </a:lnTo>
              <a:lnTo>
                <a:pt x="0" y="225784"/>
              </a:lnTo>
              <a:lnTo>
                <a:pt x="0" y="331318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345C3F-6CE6-4EA0-AFE1-CCA933398306}">
      <dsp:nvSpPr>
        <dsp:cNvPr id="0" name=""/>
        <dsp:cNvSpPr/>
      </dsp:nvSpPr>
      <dsp:spPr>
        <a:xfrm>
          <a:off x="4005790" y="1099496"/>
          <a:ext cx="91440" cy="3313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1318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E74A99-9BF7-48E3-B85A-BCBD07347A23}">
      <dsp:nvSpPr>
        <dsp:cNvPr id="0" name=""/>
        <dsp:cNvSpPr/>
      </dsp:nvSpPr>
      <dsp:spPr>
        <a:xfrm>
          <a:off x="1266787" y="2154210"/>
          <a:ext cx="696180" cy="331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784"/>
              </a:lnTo>
              <a:lnTo>
                <a:pt x="696180" y="225784"/>
              </a:lnTo>
              <a:lnTo>
                <a:pt x="696180" y="331318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1017A-30DA-47DA-A2A6-6139F975665A}">
      <dsp:nvSpPr>
        <dsp:cNvPr id="0" name=""/>
        <dsp:cNvSpPr/>
      </dsp:nvSpPr>
      <dsp:spPr>
        <a:xfrm>
          <a:off x="570607" y="2154210"/>
          <a:ext cx="696180" cy="331318"/>
        </a:xfrm>
        <a:custGeom>
          <a:avLst/>
          <a:gdLst/>
          <a:ahLst/>
          <a:cxnLst/>
          <a:rect l="0" t="0" r="0" b="0"/>
          <a:pathLst>
            <a:path>
              <a:moveTo>
                <a:pt x="696180" y="0"/>
              </a:moveTo>
              <a:lnTo>
                <a:pt x="696180" y="225784"/>
              </a:lnTo>
              <a:lnTo>
                <a:pt x="0" y="225784"/>
              </a:lnTo>
              <a:lnTo>
                <a:pt x="0" y="331318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EA68DD-0FC9-4F4F-B44B-670F48B5EE6C}">
      <dsp:nvSpPr>
        <dsp:cNvPr id="0" name=""/>
        <dsp:cNvSpPr/>
      </dsp:nvSpPr>
      <dsp:spPr>
        <a:xfrm>
          <a:off x="1266787" y="1099496"/>
          <a:ext cx="2784723" cy="331318"/>
        </a:xfrm>
        <a:custGeom>
          <a:avLst/>
          <a:gdLst/>
          <a:ahLst/>
          <a:cxnLst/>
          <a:rect l="0" t="0" r="0" b="0"/>
          <a:pathLst>
            <a:path>
              <a:moveTo>
                <a:pt x="2784723" y="0"/>
              </a:moveTo>
              <a:lnTo>
                <a:pt x="2784723" y="225784"/>
              </a:lnTo>
              <a:lnTo>
                <a:pt x="0" y="225784"/>
              </a:lnTo>
              <a:lnTo>
                <a:pt x="0" y="331318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8A4725-58EE-45CB-857A-F43AFBF6D0EA}">
      <dsp:nvSpPr>
        <dsp:cNvPr id="0" name=""/>
        <dsp:cNvSpPr/>
      </dsp:nvSpPr>
      <dsp:spPr>
        <a:xfrm>
          <a:off x="3481908" y="376101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E9718F-1C4E-4A9D-9536-961EB0829E84}">
      <dsp:nvSpPr>
        <dsp:cNvPr id="0" name=""/>
        <dsp:cNvSpPr/>
      </dsp:nvSpPr>
      <dsp:spPr>
        <a:xfrm>
          <a:off x="3608486" y="496350"/>
          <a:ext cx="1139204" cy="72339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hlinkClick xmlns:r="http://schemas.openxmlformats.org/officeDocument/2006/relationships" r:id="rId1"/>
            </a:rPr>
            <a:t>Shape Matching</a:t>
          </a:r>
          <a:endParaRPr lang="en-US" sz="1500" kern="1200" dirty="0" smtClean="0"/>
        </a:p>
      </dsp:txBody>
      <dsp:txXfrm>
        <a:off x="3608486" y="496350"/>
        <a:ext cx="1139204" cy="723395"/>
      </dsp:txXfrm>
    </dsp:sp>
    <dsp:sp modelId="{2A7E8241-2F00-4CE4-91E0-0B84A8A7D6FC}">
      <dsp:nvSpPr>
        <dsp:cNvPr id="0" name=""/>
        <dsp:cNvSpPr/>
      </dsp:nvSpPr>
      <dsp:spPr>
        <a:xfrm>
          <a:off x="697185" y="1430815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E69B59-3399-4AED-A5ED-A3CF401A1AC1}">
      <dsp:nvSpPr>
        <dsp:cNvPr id="0" name=""/>
        <dsp:cNvSpPr/>
      </dsp:nvSpPr>
      <dsp:spPr>
        <a:xfrm>
          <a:off x="823763" y="1551064"/>
          <a:ext cx="1139204" cy="72339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Feature Based</a:t>
          </a:r>
          <a:endParaRPr lang="ar-EG" sz="1500" kern="1200" dirty="0"/>
        </a:p>
      </dsp:txBody>
      <dsp:txXfrm>
        <a:off x="823763" y="1551064"/>
        <a:ext cx="1139204" cy="723395"/>
      </dsp:txXfrm>
    </dsp:sp>
    <dsp:sp modelId="{82666A96-5438-4220-A95E-D36CAA732E85}">
      <dsp:nvSpPr>
        <dsp:cNvPr id="0" name=""/>
        <dsp:cNvSpPr/>
      </dsp:nvSpPr>
      <dsp:spPr>
        <a:xfrm>
          <a:off x="1004" y="2485529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D95C17-7083-4F5F-84EF-F038CD285447}">
      <dsp:nvSpPr>
        <dsp:cNvPr id="0" name=""/>
        <dsp:cNvSpPr/>
      </dsp:nvSpPr>
      <dsp:spPr>
        <a:xfrm>
          <a:off x="127582" y="2605778"/>
          <a:ext cx="1139204" cy="72339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Global Features</a:t>
          </a:r>
          <a:endParaRPr lang="ar-EG" sz="1500" kern="1200" dirty="0"/>
        </a:p>
      </dsp:txBody>
      <dsp:txXfrm>
        <a:off x="127582" y="2605778"/>
        <a:ext cx="1139204" cy="723395"/>
      </dsp:txXfrm>
    </dsp:sp>
    <dsp:sp modelId="{B4095FC0-99C8-43C1-B0A6-9821EE7F6A78}">
      <dsp:nvSpPr>
        <dsp:cNvPr id="0" name=""/>
        <dsp:cNvSpPr/>
      </dsp:nvSpPr>
      <dsp:spPr>
        <a:xfrm>
          <a:off x="1393366" y="2485529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4385DA-ACA7-4EBA-B24B-41049221BC78}">
      <dsp:nvSpPr>
        <dsp:cNvPr id="0" name=""/>
        <dsp:cNvSpPr/>
      </dsp:nvSpPr>
      <dsp:spPr>
        <a:xfrm>
          <a:off x="1519944" y="2605778"/>
          <a:ext cx="1139204" cy="723395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  <a:alpha val="90000"/>
          </a:schemeClr>
        </a:solidFill>
        <a:ln w="25400" cap="flat" cmpd="sng" algn="ctr">
          <a:solidFill>
            <a:schemeClr val="accent5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Local Features</a:t>
          </a:r>
          <a:endParaRPr lang="ar-EG" sz="1500" kern="1200" dirty="0"/>
        </a:p>
      </dsp:txBody>
      <dsp:txXfrm>
        <a:off x="1519944" y="2605778"/>
        <a:ext cx="1139204" cy="723395"/>
      </dsp:txXfrm>
    </dsp:sp>
    <dsp:sp modelId="{AAC14C56-35EF-40E5-9211-4999F76DEB34}">
      <dsp:nvSpPr>
        <dsp:cNvPr id="0" name=""/>
        <dsp:cNvSpPr/>
      </dsp:nvSpPr>
      <dsp:spPr>
        <a:xfrm>
          <a:off x="3481908" y="1430815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39B581-4AE4-4074-8706-B0773B2B4368}">
      <dsp:nvSpPr>
        <dsp:cNvPr id="0" name=""/>
        <dsp:cNvSpPr/>
      </dsp:nvSpPr>
      <dsp:spPr>
        <a:xfrm>
          <a:off x="3608486" y="1551064"/>
          <a:ext cx="1139204" cy="72339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Graph Based</a:t>
          </a:r>
        </a:p>
      </dsp:txBody>
      <dsp:txXfrm>
        <a:off x="3608486" y="1551064"/>
        <a:ext cx="1139204" cy="723395"/>
      </dsp:txXfrm>
    </dsp:sp>
    <dsp:sp modelId="{996857EF-85AE-40B2-BE30-8CF794A14F22}">
      <dsp:nvSpPr>
        <dsp:cNvPr id="0" name=""/>
        <dsp:cNvSpPr/>
      </dsp:nvSpPr>
      <dsp:spPr>
        <a:xfrm>
          <a:off x="2785727" y="2485529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9334B4-266A-4C92-81EA-0D6E81C1336F}">
      <dsp:nvSpPr>
        <dsp:cNvPr id="0" name=""/>
        <dsp:cNvSpPr/>
      </dsp:nvSpPr>
      <dsp:spPr>
        <a:xfrm>
          <a:off x="2912305" y="2605778"/>
          <a:ext cx="1139204" cy="72339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Model Graphs</a:t>
          </a:r>
        </a:p>
      </dsp:txBody>
      <dsp:txXfrm>
        <a:off x="2912305" y="2605778"/>
        <a:ext cx="1139204" cy="723395"/>
      </dsp:txXfrm>
    </dsp:sp>
    <dsp:sp modelId="{4CBF8A5A-4D39-4842-A4C4-5F0D87E937E3}">
      <dsp:nvSpPr>
        <dsp:cNvPr id="0" name=""/>
        <dsp:cNvSpPr/>
      </dsp:nvSpPr>
      <dsp:spPr>
        <a:xfrm>
          <a:off x="4178089" y="2485529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2228C6-1F57-4790-9507-E2011D8262B5}">
      <dsp:nvSpPr>
        <dsp:cNvPr id="0" name=""/>
        <dsp:cNvSpPr/>
      </dsp:nvSpPr>
      <dsp:spPr>
        <a:xfrm>
          <a:off x="4304667" y="2605778"/>
          <a:ext cx="1139204" cy="72339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Skeletons</a:t>
          </a:r>
        </a:p>
      </dsp:txBody>
      <dsp:txXfrm>
        <a:off x="4304667" y="2605778"/>
        <a:ext cx="1139204" cy="723395"/>
      </dsp:txXfrm>
    </dsp:sp>
    <dsp:sp modelId="{17344A71-EB7F-408D-B7CE-C15292EC5462}">
      <dsp:nvSpPr>
        <dsp:cNvPr id="0" name=""/>
        <dsp:cNvSpPr/>
      </dsp:nvSpPr>
      <dsp:spPr>
        <a:xfrm>
          <a:off x="6266631" y="1430815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EF1B7-3204-4CD4-A3B2-0BA37F25419D}">
      <dsp:nvSpPr>
        <dsp:cNvPr id="0" name=""/>
        <dsp:cNvSpPr/>
      </dsp:nvSpPr>
      <dsp:spPr>
        <a:xfrm>
          <a:off x="6393209" y="1551064"/>
          <a:ext cx="1139204" cy="72339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Geometry Based</a:t>
          </a:r>
        </a:p>
      </dsp:txBody>
      <dsp:txXfrm>
        <a:off x="6393209" y="1551064"/>
        <a:ext cx="1139204" cy="723395"/>
      </dsp:txXfrm>
    </dsp:sp>
    <dsp:sp modelId="{52E8E080-3F93-45D9-BEFD-6DC24D7A80C2}">
      <dsp:nvSpPr>
        <dsp:cNvPr id="0" name=""/>
        <dsp:cNvSpPr/>
      </dsp:nvSpPr>
      <dsp:spPr>
        <a:xfrm>
          <a:off x="5570450" y="2485529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663B3-28C0-464F-8C4D-0441CD13281C}">
      <dsp:nvSpPr>
        <dsp:cNvPr id="0" name=""/>
        <dsp:cNvSpPr/>
      </dsp:nvSpPr>
      <dsp:spPr>
        <a:xfrm>
          <a:off x="5697029" y="2605778"/>
          <a:ext cx="1139204" cy="72339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Volumetric Error Based</a:t>
          </a:r>
          <a:endParaRPr lang="ar-EG" sz="1500" kern="1200" dirty="0"/>
        </a:p>
      </dsp:txBody>
      <dsp:txXfrm>
        <a:off x="5697029" y="2605778"/>
        <a:ext cx="1139204" cy="723395"/>
      </dsp:txXfrm>
    </dsp:sp>
    <dsp:sp modelId="{254E2261-84FB-4A05-A4FC-59FBD57C256C}">
      <dsp:nvSpPr>
        <dsp:cNvPr id="0" name=""/>
        <dsp:cNvSpPr/>
      </dsp:nvSpPr>
      <dsp:spPr>
        <a:xfrm>
          <a:off x="6962812" y="2485529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9C4809-B3E8-4FC4-894C-F80DFDA3A959}">
      <dsp:nvSpPr>
        <dsp:cNvPr id="0" name=""/>
        <dsp:cNvSpPr/>
      </dsp:nvSpPr>
      <dsp:spPr>
        <a:xfrm>
          <a:off x="7089390" y="2605778"/>
          <a:ext cx="1139204" cy="72339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Deformation Based</a:t>
          </a:r>
          <a:endParaRPr lang="ar-EG" sz="1500" kern="1200" dirty="0"/>
        </a:p>
      </dsp:txBody>
      <dsp:txXfrm>
        <a:off x="7089390" y="2605778"/>
        <a:ext cx="1139204" cy="7233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D485F73-D8C2-4D81-967D-79780932FA2C}" type="datetimeFigureOut">
              <a:rPr lang="ar-EG" smtClean="0"/>
              <a:pPr/>
              <a:t>22/06/1436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1AC45AC-8C76-4F2E-88A8-386748EA30CB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 seconds per frame</a:t>
            </a:r>
          </a:p>
          <a:p>
            <a:r>
              <a:rPr lang="en-US" dirty="0" smtClean="0"/>
              <a:t>Machine Specs: 8 GB RAM, Intel Core 2 Quad </a:t>
            </a:r>
            <a:r>
              <a:rPr lang="en-US" baseline="0" dirty="0" smtClean="0"/>
              <a:t>2.4 GHZ 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C45AC-8C76-4F2E-88A8-386748EA30CB}" type="slidenum">
              <a:rPr lang="ar-EG" smtClean="0"/>
              <a:pPr/>
              <a:t>13</a:t>
            </a:fld>
            <a:endParaRPr lang="ar-E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Darboux</a:t>
            </a:r>
            <a:r>
              <a:rPr lang="en-US" dirty="0" smtClean="0"/>
              <a:t> frame (unit tangent, unit normal, unit tangent normal)</a:t>
            </a:r>
            <a:endParaRPr lang="ar-EG" dirty="0" smtClean="0"/>
          </a:p>
          <a:p>
            <a:r>
              <a:rPr lang="en-US" dirty="0" smtClean="0"/>
              <a:t>If arcos (</a:t>
            </a:r>
            <a:r>
              <a:rPr lang="en-US" dirty="0" err="1" smtClean="0"/>
              <a:t>ni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pji</a:t>
            </a:r>
            <a:r>
              <a:rPr lang="en-US" baseline="0" dirty="0" smtClean="0"/>
              <a:t>) &lt; arcos (</a:t>
            </a:r>
            <a:r>
              <a:rPr lang="en-US" baseline="0" dirty="0" err="1" smtClean="0"/>
              <a:t>nj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pij</a:t>
            </a:r>
            <a:r>
              <a:rPr lang="en-US" baseline="0" dirty="0" smtClean="0"/>
              <a:t>)</a:t>
            </a:r>
            <a:endParaRPr lang="ar-EG" baseline="0" dirty="0" smtClean="0"/>
          </a:p>
          <a:p>
            <a:r>
              <a:rPr lang="en-US" baseline="0" dirty="0" smtClean="0"/>
              <a:t>Ps =pi, pt =</a:t>
            </a:r>
            <a:r>
              <a:rPr lang="en-US" baseline="0" dirty="0" err="1" smtClean="0"/>
              <a:t>pj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BEE0-1B21-4FCD-8925-4393CE5AE9AC}" type="datetimeFigureOut">
              <a:rPr lang="ar-EG" smtClean="0"/>
              <a:pPr/>
              <a:t>22/06/1436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2528-CA35-493E-A7F1-E6AF9012D2BF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BEE0-1B21-4FCD-8925-4393CE5AE9AC}" type="datetimeFigureOut">
              <a:rPr lang="ar-EG" smtClean="0"/>
              <a:pPr/>
              <a:t>22/06/1436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2528-CA35-493E-A7F1-E6AF9012D2BF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BEE0-1B21-4FCD-8925-4393CE5AE9AC}" type="datetimeFigureOut">
              <a:rPr lang="ar-EG" smtClean="0"/>
              <a:pPr/>
              <a:t>22/06/1436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2528-CA35-493E-A7F1-E6AF9012D2BF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BEE0-1B21-4FCD-8925-4393CE5AE9AC}" type="datetimeFigureOut">
              <a:rPr lang="ar-EG" smtClean="0"/>
              <a:pPr/>
              <a:t>22/06/1436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2528-CA35-493E-A7F1-E6AF9012D2BF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BEE0-1B21-4FCD-8925-4393CE5AE9AC}" type="datetimeFigureOut">
              <a:rPr lang="ar-EG" smtClean="0"/>
              <a:pPr/>
              <a:t>22/06/1436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2528-CA35-493E-A7F1-E6AF9012D2BF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BEE0-1B21-4FCD-8925-4393CE5AE9AC}" type="datetimeFigureOut">
              <a:rPr lang="ar-EG" smtClean="0"/>
              <a:pPr/>
              <a:t>22/06/1436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2528-CA35-493E-A7F1-E6AF9012D2BF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BEE0-1B21-4FCD-8925-4393CE5AE9AC}" type="datetimeFigureOut">
              <a:rPr lang="ar-EG" smtClean="0"/>
              <a:pPr/>
              <a:t>22/06/1436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2528-CA35-493E-A7F1-E6AF9012D2BF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BEE0-1B21-4FCD-8925-4393CE5AE9AC}" type="datetimeFigureOut">
              <a:rPr lang="ar-EG" smtClean="0"/>
              <a:pPr/>
              <a:t>22/06/1436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2528-CA35-493E-A7F1-E6AF9012D2BF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BEE0-1B21-4FCD-8925-4393CE5AE9AC}" type="datetimeFigureOut">
              <a:rPr lang="ar-EG" smtClean="0"/>
              <a:pPr/>
              <a:t>22/06/1436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2528-CA35-493E-A7F1-E6AF9012D2BF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BEE0-1B21-4FCD-8925-4393CE5AE9AC}" type="datetimeFigureOut">
              <a:rPr lang="ar-EG" smtClean="0"/>
              <a:pPr/>
              <a:t>22/06/1436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2528-CA35-493E-A7F1-E6AF9012D2BF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BEE0-1B21-4FCD-8925-4393CE5AE9AC}" type="datetimeFigureOut">
              <a:rPr lang="ar-EG" smtClean="0"/>
              <a:pPr/>
              <a:t>22/06/1436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2528-CA35-493E-A7F1-E6AF9012D2BF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4BEE0-1B21-4FCD-8925-4393CE5AE9AC}" type="datetimeFigureOut">
              <a:rPr lang="ar-EG" smtClean="0"/>
              <a:pPr/>
              <a:t>22/06/1436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A2528-CA35-493E-A7F1-E6AF9012D2BF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H:\MiniPicker\Documents+Papers\Presentations\out%20(1).avi" TargetMode="Externa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4" y="8221"/>
            <a:ext cx="9138641" cy="68403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" y="0"/>
            <a:ext cx="9140221" cy="6849190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30" y="3456046"/>
                </a:moveTo>
                <a:lnTo>
                  <a:pt x="4608034" y="3456046"/>
                </a:lnTo>
                <a:lnTo>
                  <a:pt x="4608034" y="46"/>
                </a:lnTo>
                <a:lnTo>
                  <a:pt x="30" y="46"/>
                </a:lnTo>
                <a:lnTo>
                  <a:pt x="30" y="345604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1520" y="2343454"/>
            <a:ext cx="8568952" cy="1589602"/>
          </a:xfrm>
          <a:prstGeom prst="rect">
            <a:avLst/>
          </a:prstGeom>
          <a:solidFill>
            <a:srgbClr val="201952"/>
          </a:solidFill>
        </p:spPr>
        <p:txBody>
          <a:bodyPr vert="horz" wrap="square" lIns="0" tIns="0" rIns="0" bIns="0" rtlCol="0">
            <a:spAutoFit/>
          </a:bodyPr>
          <a:lstStyle/>
          <a:p>
            <a:pPr marL="2513013" marR="2709263" algn="ctr" rtl="0">
              <a:lnSpc>
                <a:spcPct val="199300"/>
              </a:lnSpc>
            </a:pPr>
            <a:r>
              <a:rPr lang="en-US" sz="2000" spc="-10" dirty="0" smtClean="0">
                <a:solidFill>
                  <a:srgbClr val="FFFFFF"/>
                </a:solidFill>
                <a:latin typeface="Arial"/>
                <a:cs typeface="Arial"/>
              </a:rPr>
              <a:t>Fast Point Feature Histogram</a:t>
            </a:r>
          </a:p>
          <a:p>
            <a:pPr marL="2513013" marR="2709263" algn="ctr" rtl="0">
              <a:lnSpc>
                <a:spcPct val="199300"/>
              </a:lnSpc>
            </a:pPr>
            <a:r>
              <a:rPr lang="en-US" sz="1500" spc="-10" dirty="0" err="1" smtClean="0">
                <a:solidFill>
                  <a:srgbClr val="FFFFFF"/>
                </a:solidFill>
                <a:latin typeface="Arial"/>
                <a:cs typeface="Arial"/>
              </a:rPr>
              <a:t>Mennatullah</a:t>
            </a:r>
            <a:r>
              <a:rPr lang="en-US" sz="1500" spc="-10" dirty="0" smtClean="0">
                <a:solidFill>
                  <a:srgbClr val="FFFFFF"/>
                </a:solidFill>
                <a:latin typeface="Arial"/>
                <a:cs typeface="Arial"/>
              </a:rPr>
              <a:t> Siam</a:t>
            </a:r>
          </a:p>
          <a:p>
            <a:pPr marL="2724370" marR="2709263" algn="ctr" rtl="0">
              <a:lnSpc>
                <a:spcPct val="199300"/>
              </a:lnSpc>
            </a:pPr>
            <a:endParaRPr lang="en-US" sz="2000" spc="-10" dirty="0" smtClea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66465" y="6093831"/>
            <a:ext cx="1614871" cy="2517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" y="213088"/>
            <a:ext cx="9140221" cy="1128739"/>
          </a:xfrm>
          <a:custGeom>
            <a:avLst/>
            <a:gdLst/>
            <a:ahLst/>
            <a:cxnLst/>
            <a:rect l="l" t="t" r="r" b="b"/>
            <a:pathLst>
              <a:path w="4608195" h="569595">
                <a:moveTo>
                  <a:pt x="0" y="0"/>
                </a:moveTo>
                <a:lnTo>
                  <a:pt x="0" y="569372"/>
                </a:lnTo>
                <a:lnTo>
                  <a:pt x="4608004" y="569372"/>
                </a:lnTo>
                <a:lnTo>
                  <a:pt x="4608004" y="0"/>
                </a:lnTo>
                <a:lnTo>
                  <a:pt x="0" y="0"/>
                </a:lnTo>
              </a:path>
            </a:pathLst>
          </a:custGeom>
          <a:solidFill>
            <a:srgbClr val="2019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31366" y="45019"/>
            <a:ext cx="1547220" cy="1464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65549" y="700207"/>
            <a:ext cx="12091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/>
            <a:r>
              <a:rPr sz="1000" spc="-10" dirty="0">
                <a:solidFill>
                  <a:srgbClr val="53606D"/>
                </a:solidFill>
                <a:latin typeface="Arial"/>
                <a:cs typeface="Arial"/>
              </a:rPr>
              <a:t>1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7200" y="507584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 rtl="0"/>
            <a:r>
              <a:rPr lang="en-US" spc="30" dirty="0" smtClean="0"/>
              <a:t>Fast Point Feature Histogram</a:t>
            </a:r>
            <a:endParaRPr spc="3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PFH Computational Complexity . O(nk</a:t>
            </a:r>
            <a:r>
              <a:rPr lang="en-US" baseline="30000" dirty="0" smtClean="0"/>
              <a:t>2</a:t>
            </a:r>
            <a:r>
              <a:rPr lang="en-US" dirty="0" smtClean="0"/>
              <a:t> )</a:t>
            </a:r>
          </a:p>
          <a:p>
            <a:pPr lvl="1" algn="l" rtl="0"/>
            <a:r>
              <a:rPr lang="en-US" dirty="0" smtClean="0"/>
              <a:t>n : number of points</a:t>
            </a:r>
          </a:p>
          <a:p>
            <a:pPr lvl="1" algn="l" rtl="0"/>
            <a:r>
              <a:rPr lang="en-US" dirty="0" smtClean="0"/>
              <a:t>k: number of </a:t>
            </a:r>
            <a:r>
              <a:rPr lang="en-US" dirty="0" err="1" smtClean="0"/>
              <a:t>neighbours</a:t>
            </a:r>
            <a:r>
              <a:rPr lang="en-US" dirty="0" smtClean="0"/>
              <a:t> used</a:t>
            </a:r>
            <a:endParaRPr lang="ar-EG" dirty="0" smtClean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FPFH Computational Complexity . O(</a:t>
            </a:r>
            <a:r>
              <a:rPr lang="en-US" dirty="0" err="1" smtClean="0"/>
              <a:t>nk</a:t>
            </a:r>
            <a:r>
              <a:rPr lang="en-US" dirty="0" smtClean="0"/>
              <a:t>)</a:t>
            </a:r>
          </a:p>
          <a:p>
            <a:pPr lvl="1" algn="l" rtl="0"/>
            <a:r>
              <a:rPr lang="en-US" dirty="0" smtClean="0"/>
              <a:t>Caching  and Ordering(reduced runtime by 75%).</a:t>
            </a:r>
          </a:p>
          <a:p>
            <a:pPr lvl="1" algn="l" rtl="0"/>
            <a:r>
              <a:rPr lang="en-US" dirty="0" smtClean="0"/>
              <a:t>Simplified Point Feature.</a:t>
            </a:r>
          </a:p>
          <a:p>
            <a:pPr lvl="1" algn="l" rtl="0"/>
            <a:endParaRPr lang="en-US" dirty="0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" y="213088"/>
            <a:ext cx="9140221" cy="1128739"/>
          </a:xfrm>
          <a:custGeom>
            <a:avLst/>
            <a:gdLst/>
            <a:ahLst/>
            <a:cxnLst/>
            <a:rect l="l" t="t" r="r" b="b"/>
            <a:pathLst>
              <a:path w="4608195" h="569595">
                <a:moveTo>
                  <a:pt x="0" y="0"/>
                </a:moveTo>
                <a:lnTo>
                  <a:pt x="0" y="569372"/>
                </a:lnTo>
                <a:lnTo>
                  <a:pt x="4608004" y="569372"/>
                </a:lnTo>
                <a:lnTo>
                  <a:pt x="4608004" y="0"/>
                </a:lnTo>
                <a:lnTo>
                  <a:pt x="0" y="0"/>
                </a:lnTo>
              </a:path>
            </a:pathLst>
          </a:custGeom>
          <a:solidFill>
            <a:srgbClr val="2019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31366" y="45019"/>
            <a:ext cx="1547220" cy="1464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65549" y="700207"/>
            <a:ext cx="12091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/>
            <a:r>
              <a:rPr sz="1000" spc="-10" dirty="0">
                <a:solidFill>
                  <a:srgbClr val="53606D"/>
                </a:solidFill>
                <a:latin typeface="Arial"/>
                <a:cs typeface="Arial"/>
              </a:rPr>
              <a:t>1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7200" y="507584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 rtl="0"/>
            <a:r>
              <a:rPr lang="en-US" spc="30" dirty="0" smtClean="0"/>
              <a:t>Fast Point Feature Histogram</a:t>
            </a:r>
            <a:endParaRPr spc="3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Simplified Point Feature.</a:t>
            </a:r>
          </a:p>
          <a:p>
            <a:pPr lvl="1" algn="l" rtl="0"/>
            <a:r>
              <a:rPr lang="en-US" dirty="0" err="1" smtClean="0"/>
              <a:t>Foreach</a:t>
            </a:r>
            <a:r>
              <a:rPr lang="en-US" dirty="0" smtClean="0"/>
              <a:t> query point  compute only relationships between itself and its </a:t>
            </a:r>
            <a:r>
              <a:rPr lang="en-US" dirty="0" err="1" smtClean="0"/>
              <a:t>neighbours</a:t>
            </a:r>
            <a:r>
              <a:rPr lang="en-US" dirty="0" smtClean="0"/>
              <a:t>.</a:t>
            </a:r>
          </a:p>
          <a:p>
            <a:pPr lvl="1" algn="l" rtl="0"/>
            <a:r>
              <a:rPr lang="en-US" dirty="0" err="1" smtClean="0"/>
              <a:t>Foreach</a:t>
            </a:r>
            <a:r>
              <a:rPr lang="en-US" dirty="0" smtClean="0"/>
              <a:t> point we re-determine its k neighbors and use the neighboring SPFH values to weight final histogram. (Wk is distance to query point)</a:t>
            </a:r>
          </a:p>
          <a:p>
            <a:pPr lvl="1" algn="l" rtl="0"/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4869160"/>
            <a:ext cx="619480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" y="213088"/>
            <a:ext cx="9140221" cy="1128739"/>
          </a:xfrm>
          <a:custGeom>
            <a:avLst/>
            <a:gdLst/>
            <a:ahLst/>
            <a:cxnLst/>
            <a:rect l="l" t="t" r="r" b="b"/>
            <a:pathLst>
              <a:path w="4608195" h="569595">
                <a:moveTo>
                  <a:pt x="0" y="0"/>
                </a:moveTo>
                <a:lnTo>
                  <a:pt x="0" y="569372"/>
                </a:lnTo>
                <a:lnTo>
                  <a:pt x="4608004" y="569372"/>
                </a:lnTo>
                <a:lnTo>
                  <a:pt x="4608004" y="0"/>
                </a:lnTo>
                <a:lnTo>
                  <a:pt x="0" y="0"/>
                </a:lnTo>
              </a:path>
            </a:pathLst>
          </a:custGeom>
          <a:solidFill>
            <a:srgbClr val="2019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31366" y="45019"/>
            <a:ext cx="1547220" cy="1464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65549" y="700207"/>
            <a:ext cx="12091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/>
            <a:r>
              <a:rPr sz="1000" spc="-10" dirty="0">
                <a:solidFill>
                  <a:srgbClr val="53606D"/>
                </a:solidFill>
                <a:latin typeface="Arial"/>
                <a:cs typeface="Arial"/>
              </a:rPr>
              <a:t>1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7200" y="507584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 rtl="0"/>
            <a:r>
              <a:rPr lang="en-US" spc="30" dirty="0" smtClean="0"/>
              <a:t>Fast Point Feature Histogram</a:t>
            </a:r>
            <a:endParaRPr spc="3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79512" y="1412776"/>
            <a:ext cx="8686800" cy="4525963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/>
              <a:t>FPFH VS PFH:</a:t>
            </a:r>
          </a:p>
          <a:p>
            <a:pPr lvl="1" algn="l" rtl="0"/>
            <a:r>
              <a:rPr lang="en-US" dirty="0" smtClean="0"/>
              <a:t>Missing Value Pairs (</a:t>
            </a:r>
            <a:r>
              <a:rPr lang="en-US" dirty="0" err="1" smtClean="0"/>
              <a:t>e.g</a:t>
            </a:r>
            <a:r>
              <a:rPr lang="en-US" dirty="0" smtClean="0"/>
              <a:t>: Pk5-Pk3)</a:t>
            </a:r>
          </a:p>
          <a:p>
            <a:pPr lvl="1" algn="l" rtl="0"/>
            <a:r>
              <a:rPr lang="en-US" dirty="0" smtClean="0"/>
              <a:t>Additional point pairs outside radius r, max 2r. (P11)</a:t>
            </a:r>
          </a:p>
          <a:p>
            <a:pPr lvl="1" algn="l" rtl="0"/>
            <a:endParaRPr lang="en-US" dirty="0" smtClean="0"/>
          </a:p>
          <a:p>
            <a:pPr lvl="1" algn="l" rtl="0"/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3068960"/>
            <a:ext cx="4104456" cy="348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/>
          <a:srcRect t="6005"/>
          <a:stretch>
            <a:fillRect/>
          </a:stretch>
        </p:blipFill>
        <p:spPr bwMode="auto">
          <a:xfrm>
            <a:off x="5292080" y="3573016"/>
            <a:ext cx="3003224" cy="2713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dirty="0" smtClean="0"/>
              <a:t>Applications</a:t>
            </a:r>
            <a:endParaRPr lang="ar-EG" dirty="0"/>
          </a:p>
        </p:txBody>
      </p:sp>
      <p:pic>
        <p:nvPicPr>
          <p:cNvPr id="4" name="out (1)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477089" y="1268760"/>
            <a:ext cx="8448938" cy="4608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922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" y="213088"/>
            <a:ext cx="9140221" cy="1128739"/>
          </a:xfrm>
          <a:custGeom>
            <a:avLst/>
            <a:gdLst/>
            <a:ahLst/>
            <a:cxnLst/>
            <a:rect l="l" t="t" r="r" b="b"/>
            <a:pathLst>
              <a:path w="4608195" h="569595">
                <a:moveTo>
                  <a:pt x="0" y="0"/>
                </a:moveTo>
                <a:lnTo>
                  <a:pt x="0" y="569372"/>
                </a:lnTo>
                <a:lnTo>
                  <a:pt x="4608004" y="569372"/>
                </a:lnTo>
                <a:lnTo>
                  <a:pt x="4608004" y="0"/>
                </a:lnTo>
                <a:lnTo>
                  <a:pt x="0" y="0"/>
                </a:lnTo>
              </a:path>
            </a:pathLst>
          </a:custGeom>
          <a:solidFill>
            <a:srgbClr val="2019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31366" y="45019"/>
            <a:ext cx="1547220" cy="1464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65549" y="700207"/>
            <a:ext cx="12091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/>
            <a:r>
              <a:rPr sz="1000" spc="-10" dirty="0">
                <a:solidFill>
                  <a:srgbClr val="53606D"/>
                </a:solidFill>
                <a:latin typeface="Arial"/>
                <a:cs typeface="Arial"/>
              </a:rPr>
              <a:t>1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7200" y="507584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/>
            <a:r>
              <a:rPr lang="en-US" dirty="0" smtClean="0"/>
              <a:t>Problems</a:t>
            </a:r>
            <a:endParaRPr spc="3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68552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/>
              <a:t>Point descriptors describe locally, small radius will make it hard  to discriminate self similar surface parts.</a:t>
            </a:r>
          </a:p>
          <a:p>
            <a:pPr algn="l" rtl="0"/>
            <a:r>
              <a:rPr lang="en-US" dirty="0" smtClean="0"/>
              <a:t>If you increase the radius, descriptor is more sensitive to missing parts and to clutter.</a:t>
            </a:r>
          </a:p>
          <a:p>
            <a:pPr algn="l" rtl="0"/>
            <a:r>
              <a:rPr lang="en-US" dirty="0" smtClean="0"/>
              <a:t>Increasing the radius will enhance the accuracy with some objects, but will increase the computational time as well.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" y="213088"/>
            <a:ext cx="9140221" cy="1128739"/>
          </a:xfrm>
          <a:custGeom>
            <a:avLst/>
            <a:gdLst/>
            <a:ahLst/>
            <a:cxnLst/>
            <a:rect l="l" t="t" r="r" b="b"/>
            <a:pathLst>
              <a:path w="4608195" h="569595">
                <a:moveTo>
                  <a:pt x="0" y="0"/>
                </a:moveTo>
                <a:lnTo>
                  <a:pt x="0" y="569372"/>
                </a:lnTo>
                <a:lnTo>
                  <a:pt x="4608004" y="569372"/>
                </a:lnTo>
                <a:lnTo>
                  <a:pt x="4608004" y="0"/>
                </a:lnTo>
                <a:lnTo>
                  <a:pt x="0" y="0"/>
                </a:lnTo>
              </a:path>
            </a:pathLst>
          </a:custGeom>
          <a:solidFill>
            <a:srgbClr val="2019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31366" y="45019"/>
            <a:ext cx="1547220" cy="1464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65549" y="700207"/>
            <a:ext cx="12091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/>
            <a:r>
              <a:rPr sz="1000" spc="-10" dirty="0">
                <a:solidFill>
                  <a:srgbClr val="53606D"/>
                </a:solidFill>
                <a:latin typeface="Arial"/>
                <a:cs typeface="Arial"/>
              </a:rPr>
              <a:t>1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7200" y="507584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 rtl="0"/>
            <a:r>
              <a:rPr lang="en-US" dirty="0" smtClean="0"/>
              <a:t>Potential Directions</a:t>
            </a:r>
            <a:endParaRPr spc="3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968552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/>
              <a:t>Multi Resolution </a:t>
            </a:r>
            <a:r>
              <a:rPr lang="en-US" dirty="0" err="1" smtClean="0"/>
              <a:t>Surfel</a:t>
            </a:r>
            <a:r>
              <a:rPr lang="en-US" dirty="0" smtClean="0"/>
              <a:t> Maps </a:t>
            </a:r>
          </a:p>
          <a:p>
            <a:pPr algn="l" rtl="0"/>
            <a:endParaRPr lang="en-US" dirty="0" smtClean="0">
              <a:sym typeface="Wingdings" pitchFamily="2" charset="2"/>
            </a:endParaRPr>
          </a:p>
          <a:p>
            <a:pPr algn="l" rtl="0"/>
            <a:r>
              <a:rPr lang="en-US" dirty="0" smtClean="0">
                <a:sym typeface="Wingdings" pitchFamily="2" charset="2"/>
              </a:rPr>
              <a:t>Maintaining Topological Relations between matches.</a:t>
            </a:r>
          </a:p>
          <a:p>
            <a:pPr algn="l" rtl="0"/>
            <a:endParaRPr lang="en-US" dirty="0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" y="213088"/>
            <a:ext cx="9140221" cy="1128739"/>
          </a:xfrm>
          <a:custGeom>
            <a:avLst/>
            <a:gdLst/>
            <a:ahLst/>
            <a:cxnLst/>
            <a:rect l="l" t="t" r="r" b="b"/>
            <a:pathLst>
              <a:path w="4608195" h="569595">
                <a:moveTo>
                  <a:pt x="0" y="0"/>
                </a:moveTo>
                <a:lnTo>
                  <a:pt x="0" y="569372"/>
                </a:lnTo>
                <a:lnTo>
                  <a:pt x="4608004" y="569372"/>
                </a:lnTo>
                <a:lnTo>
                  <a:pt x="4608004" y="0"/>
                </a:lnTo>
                <a:lnTo>
                  <a:pt x="0" y="0"/>
                </a:lnTo>
              </a:path>
            </a:pathLst>
          </a:custGeom>
          <a:solidFill>
            <a:srgbClr val="2019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31366" y="45019"/>
            <a:ext cx="1547220" cy="1464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65549" y="700207"/>
            <a:ext cx="12091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/>
            <a:r>
              <a:rPr sz="1000" spc="-10" dirty="0">
                <a:solidFill>
                  <a:srgbClr val="53606D"/>
                </a:solidFill>
                <a:latin typeface="Arial"/>
                <a:cs typeface="Arial"/>
              </a:rPr>
              <a:t>1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7200" y="507584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 rtl="0"/>
            <a:r>
              <a:rPr lang="en-US" dirty="0" smtClean="0"/>
              <a:t>Useful Tools &amp; </a:t>
            </a:r>
            <a:r>
              <a:rPr lang="en-US" dirty="0" err="1" smtClean="0"/>
              <a:t>Libs</a:t>
            </a:r>
            <a:endParaRPr spc="30" dirty="0"/>
          </a:p>
        </p:txBody>
      </p:sp>
      <p:pic>
        <p:nvPicPr>
          <p:cNvPr id="1026" name="Picture 2" descr="C:\Users\mincosy\Desktop\download (1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2204865"/>
            <a:ext cx="3528392" cy="1131580"/>
          </a:xfrm>
          <a:prstGeom prst="rect">
            <a:avLst/>
          </a:prstGeom>
          <a:noFill/>
        </p:spPr>
      </p:pic>
      <p:pic>
        <p:nvPicPr>
          <p:cNvPr id="1027" name="Picture 3" descr="C:\Users\mincosy\Desktop\100px-MeshLab_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52120" y="1772816"/>
            <a:ext cx="1656184" cy="1656184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5868144" y="3429000"/>
            <a:ext cx="1440160" cy="4770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500" dirty="0" err="1" smtClean="0"/>
              <a:t>Meshlab</a:t>
            </a:r>
            <a:endParaRPr lang="ar-EG" sz="2500" dirty="0"/>
          </a:p>
        </p:txBody>
      </p:sp>
      <p:pic>
        <p:nvPicPr>
          <p:cNvPr id="1028" name="Picture 4" descr="C:\Users\mincosy\Desktop\downloa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41550" y="4755144"/>
            <a:ext cx="4130650" cy="961444"/>
          </a:xfrm>
          <a:prstGeom prst="rect">
            <a:avLst/>
          </a:prstGeom>
          <a:noFill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" y="213088"/>
            <a:ext cx="9140221" cy="1128739"/>
          </a:xfrm>
          <a:custGeom>
            <a:avLst/>
            <a:gdLst/>
            <a:ahLst/>
            <a:cxnLst/>
            <a:rect l="l" t="t" r="r" b="b"/>
            <a:pathLst>
              <a:path w="4608195" h="569595">
                <a:moveTo>
                  <a:pt x="0" y="0"/>
                </a:moveTo>
                <a:lnTo>
                  <a:pt x="0" y="569372"/>
                </a:lnTo>
                <a:lnTo>
                  <a:pt x="4608004" y="569372"/>
                </a:lnTo>
                <a:lnTo>
                  <a:pt x="4608004" y="0"/>
                </a:lnTo>
                <a:lnTo>
                  <a:pt x="0" y="0"/>
                </a:lnTo>
              </a:path>
            </a:pathLst>
          </a:custGeom>
          <a:solidFill>
            <a:srgbClr val="2019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31366" y="45019"/>
            <a:ext cx="1547220" cy="1464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65549" y="700207"/>
            <a:ext cx="12091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/>
            <a:r>
              <a:rPr sz="1000" spc="-10" dirty="0">
                <a:solidFill>
                  <a:srgbClr val="53606D"/>
                </a:solidFill>
                <a:latin typeface="Arial"/>
                <a:cs typeface="Arial"/>
              </a:rPr>
              <a:t>1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3528" y="3356992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/>
            <a:r>
              <a:rPr lang="en-US" dirty="0" smtClean="0"/>
              <a:t>Thanks</a:t>
            </a:r>
            <a:endParaRPr spc="3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1752601"/>
            <a:ext cx="2738264" cy="95632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ar-EG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" y="213088"/>
            <a:ext cx="9140221" cy="1128739"/>
          </a:xfrm>
          <a:custGeom>
            <a:avLst/>
            <a:gdLst/>
            <a:ahLst/>
            <a:cxnLst/>
            <a:rect l="l" t="t" r="r" b="b"/>
            <a:pathLst>
              <a:path w="4608195" h="569595">
                <a:moveTo>
                  <a:pt x="0" y="0"/>
                </a:moveTo>
                <a:lnTo>
                  <a:pt x="0" y="569372"/>
                </a:lnTo>
                <a:lnTo>
                  <a:pt x="4608004" y="569372"/>
                </a:lnTo>
                <a:lnTo>
                  <a:pt x="4608004" y="0"/>
                </a:lnTo>
                <a:lnTo>
                  <a:pt x="0" y="0"/>
                </a:lnTo>
              </a:path>
            </a:pathLst>
          </a:custGeom>
          <a:solidFill>
            <a:srgbClr val="2019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31366" y="45019"/>
            <a:ext cx="1547220" cy="1464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65549" y="700207"/>
            <a:ext cx="12091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/>
            <a:r>
              <a:rPr sz="1000" spc="-10" dirty="0">
                <a:solidFill>
                  <a:srgbClr val="53606D"/>
                </a:solidFill>
                <a:latin typeface="Arial"/>
                <a:cs typeface="Arial"/>
              </a:rPr>
              <a:t>1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7200" y="507584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/>
            <a:r>
              <a:rPr spc="30" dirty="0"/>
              <a:t>Agenda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89175" y="1412776"/>
            <a:ext cx="6159089" cy="5232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3400" dirty="0" smtClean="0"/>
              <a:t> 3D Sensors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3400" dirty="0" smtClean="0"/>
              <a:t> Object Representation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3400" dirty="0" smtClean="0"/>
              <a:t> Shape Matching Taxonomy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3400" dirty="0" smtClean="0"/>
              <a:t> Normal Estimation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3400" dirty="0" smtClean="0"/>
              <a:t> Point Feature Histogram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3400" dirty="0" smtClean="0"/>
              <a:t> Fast Point Feature Histogram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3400" dirty="0" smtClean="0"/>
              <a:t>  Applications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3400" dirty="0" smtClean="0"/>
              <a:t> Problems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3400" dirty="0" smtClean="0"/>
              <a:t> Potential Directions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3400" dirty="0" smtClean="0"/>
              <a:t> Useful Tools &amp; Libraries.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" y="213088"/>
            <a:ext cx="9140221" cy="1128739"/>
          </a:xfrm>
          <a:custGeom>
            <a:avLst/>
            <a:gdLst/>
            <a:ahLst/>
            <a:cxnLst/>
            <a:rect l="l" t="t" r="r" b="b"/>
            <a:pathLst>
              <a:path w="4608195" h="569595">
                <a:moveTo>
                  <a:pt x="0" y="0"/>
                </a:moveTo>
                <a:lnTo>
                  <a:pt x="0" y="569372"/>
                </a:lnTo>
                <a:lnTo>
                  <a:pt x="4608004" y="569372"/>
                </a:lnTo>
                <a:lnTo>
                  <a:pt x="4608004" y="0"/>
                </a:lnTo>
                <a:lnTo>
                  <a:pt x="0" y="0"/>
                </a:lnTo>
              </a:path>
            </a:pathLst>
          </a:custGeom>
          <a:solidFill>
            <a:srgbClr val="2019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31366" y="45019"/>
            <a:ext cx="1547220" cy="1464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65549" y="700207"/>
            <a:ext cx="12091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/>
            <a:r>
              <a:rPr sz="1000" spc="-10" dirty="0">
                <a:solidFill>
                  <a:srgbClr val="53606D"/>
                </a:solidFill>
                <a:latin typeface="Arial"/>
                <a:cs typeface="Arial"/>
              </a:rPr>
              <a:t>1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7200" y="507584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/>
            <a:r>
              <a:rPr lang="en-US" spc="30" dirty="0" smtClean="0"/>
              <a:t>3D Sensors</a:t>
            </a:r>
            <a:endParaRPr spc="30" dirty="0"/>
          </a:p>
        </p:txBody>
      </p:sp>
      <p:sp>
        <p:nvSpPr>
          <p:cNvPr id="7" name="object 7"/>
          <p:cNvSpPr txBox="1"/>
          <p:nvPr/>
        </p:nvSpPr>
        <p:spPr>
          <a:xfrm>
            <a:off x="789175" y="1619503"/>
            <a:ext cx="6159089" cy="2185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spc="30" dirty="0" smtClean="0"/>
              <a:t>Structured Light:</a:t>
            </a:r>
            <a:r>
              <a:rPr lang="en-US" sz="3600" dirty="0" smtClean="0"/>
              <a:t> 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sz="3600" dirty="0" smtClean="0"/>
              <a:t> Old </a:t>
            </a:r>
            <a:r>
              <a:rPr lang="en-US" sz="3600" dirty="0" err="1" smtClean="0"/>
              <a:t>Kinect</a:t>
            </a:r>
            <a:endParaRPr lang="en-US" sz="3600" dirty="0" smtClean="0"/>
          </a:p>
          <a:p>
            <a:pPr lvl="1" algn="l" rtl="0">
              <a:buFont typeface="Arial" pitchFamily="34" charset="0"/>
              <a:buChar char="•"/>
            </a:pPr>
            <a:r>
              <a:rPr lang="en-US" sz="3600" dirty="0" err="1" smtClean="0"/>
              <a:t>PrimeSense</a:t>
            </a:r>
            <a:endParaRPr lang="ar-EG" sz="3600" dirty="0" smtClean="0"/>
          </a:p>
          <a:p>
            <a:pPr algn="l" rtl="0"/>
            <a:endParaRPr lang="en-US" sz="3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839" y="3119214"/>
            <a:ext cx="309562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H:\MiniPicker\Documents+Papers\Evaluation\image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0450" y="3491457"/>
            <a:ext cx="4483597" cy="2241799"/>
          </a:xfrm>
          <a:prstGeom prst="rect">
            <a:avLst/>
          </a:prstGeom>
          <a:noFill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" y="213088"/>
            <a:ext cx="9140221" cy="1128739"/>
          </a:xfrm>
          <a:custGeom>
            <a:avLst/>
            <a:gdLst/>
            <a:ahLst/>
            <a:cxnLst/>
            <a:rect l="l" t="t" r="r" b="b"/>
            <a:pathLst>
              <a:path w="4608195" h="569595">
                <a:moveTo>
                  <a:pt x="0" y="0"/>
                </a:moveTo>
                <a:lnTo>
                  <a:pt x="0" y="569372"/>
                </a:lnTo>
                <a:lnTo>
                  <a:pt x="4608004" y="569372"/>
                </a:lnTo>
                <a:lnTo>
                  <a:pt x="4608004" y="0"/>
                </a:lnTo>
                <a:lnTo>
                  <a:pt x="0" y="0"/>
                </a:lnTo>
              </a:path>
            </a:pathLst>
          </a:custGeom>
          <a:solidFill>
            <a:srgbClr val="2019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31366" y="45019"/>
            <a:ext cx="1547220" cy="1464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65549" y="700207"/>
            <a:ext cx="12091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/>
            <a:r>
              <a:rPr sz="1000" spc="-10" dirty="0">
                <a:solidFill>
                  <a:srgbClr val="53606D"/>
                </a:solidFill>
                <a:latin typeface="Arial"/>
                <a:cs typeface="Arial"/>
              </a:rPr>
              <a:t>1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7200" y="507584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/>
            <a:r>
              <a:rPr lang="en-US" spc="30" dirty="0" smtClean="0"/>
              <a:t>Object Representation</a:t>
            </a:r>
            <a:endParaRPr spc="30" dirty="0"/>
          </a:p>
        </p:txBody>
      </p:sp>
      <p:sp>
        <p:nvSpPr>
          <p:cNvPr id="7" name="object 7"/>
          <p:cNvSpPr txBox="1"/>
          <p:nvPr/>
        </p:nvSpPr>
        <p:spPr>
          <a:xfrm>
            <a:off x="683569" y="1619503"/>
            <a:ext cx="7920879" cy="27392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b="1" dirty="0" smtClean="0"/>
              <a:t>Point Clouds.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sz="3600" b="1" dirty="0" smtClean="0"/>
              <a:t> RGBD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3600" dirty="0" smtClean="0"/>
              <a:t> CAD Models sampled to generate point-clouds.</a:t>
            </a:r>
            <a:endParaRPr lang="ar-EG" sz="3600" dirty="0" smtClean="0"/>
          </a:p>
          <a:p>
            <a:pPr algn="l" rtl="0"/>
            <a:endParaRPr lang="en-US" sz="3400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3880575"/>
            <a:ext cx="2411761" cy="2428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47864" y="3933056"/>
            <a:ext cx="2477245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 descr="H:\MiniPicker\Implementation+Datasets\Pose Estimation\Rendered Output\GrundfosVulcanoO.jpg"/>
          <p:cNvPicPr>
            <a:picLocks noChangeAspect="1" noChangeArrowheads="1"/>
          </p:cNvPicPr>
          <p:nvPr/>
        </p:nvPicPr>
        <p:blipFill>
          <a:blip r:embed="rId6" cstate="print"/>
          <a:srcRect l="11864" t="33514" r="15254"/>
          <a:stretch>
            <a:fillRect/>
          </a:stretch>
        </p:blipFill>
        <p:spPr bwMode="auto">
          <a:xfrm>
            <a:off x="5940152" y="3384290"/>
            <a:ext cx="3096344" cy="2997038"/>
          </a:xfrm>
          <a:prstGeom prst="rect">
            <a:avLst/>
          </a:prstGeom>
          <a:noFill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" y="213088"/>
            <a:ext cx="9140221" cy="1128739"/>
          </a:xfrm>
          <a:custGeom>
            <a:avLst/>
            <a:gdLst/>
            <a:ahLst/>
            <a:cxnLst/>
            <a:rect l="l" t="t" r="r" b="b"/>
            <a:pathLst>
              <a:path w="4608195" h="569595">
                <a:moveTo>
                  <a:pt x="0" y="0"/>
                </a:moveTo>
                <a:lnTo>
                  <a:pt x="0" y="569372"/>
                </a:lnTo>
                <a:lnTo>
                  <a:pt x="4608004" y="569372"/>
                </a:lnTo>
                <a:lnTo>
                  <a:pt x="4608004" y="0"/>
                </a:lnTo>
                <a:lnTo>
                  <a:pt x="0" y="0"/>
                </a:lnTo>
              </a:path>
            </a:pathLst>
          </a:custGeom>
          <a:solidFill>
            <a:srgbClr val="2019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31366" y="45019"/>
            <a:ext cx="1547220" cy="1464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65549" y="700207"/>
            <a:ext cx="12091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/>
            <a:r>
              <a:rPr sz="1000" spc="-10" dirty="0">
                <a:solidFill>
                  <a:srgbClr val="53606D"/>
                </a:solidFill>
                <a:latin typeface="Arial"/>
                <a:cs typeface="Arial"/>
              </a:rPr>
              <a:t>1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3528" y="507584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/>
            <a:r>
              <a:rPr lang="en-US" dirty="0" smtClean="0"/>
              <a:t>Shape Matching Taxonomy</a:t>
            </a:r>
            <a:endParaRPr spc="30" dirty="0"/>
          </a:p>
        </p:txBody>
      </p:sp>
      <p:graphicFrame>
        <p:nvGraphicFramePr>
          <p:cNvPr id="15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4784"/>
          <a:ext cx="8229600" cy="3705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2411760" y="5013176"/>
            <a:ext cx="0" cy="36004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43608" y="5373216"/>
            <a:ext cx="2880320" cy="107721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1">
            <a:spAutoFit/>
          </a:bodyPr>
          <a:lstStyle/>
          <a:p>
            <a:pPr algn="l" rtl="0">
              <a:buFontTx/>
              <a:buChar char="-"/>
            </a:pPr>
            <a:r>
              <a:rPr lang="en-US" sz="1600" dirty="0" smtClean="0"/>
              <a:t>Less Computational Cost</a:t>
            </a:r>
          </a:p>
          <a:p>
            <a:pPr algn="l" rtl="0">
              <a:buFontTx/>
              <a:buChar char="-"/>
            </a:pPr>
            <a:r>
              <a:rPr lang="en-US" sz="1600" dirty="0" smtClean="0"/>
              <a:t> Good in handling Occlusions</a:t>
            </a:r>
          </a:p>
          <a:p>
            <a:pPr algn="l" rtl="0">
              <a:buFontTx/>
              <a:buChar char="-"/>
            </a:pPr>
            <a:r>
              <a:rPr lang="en-US" sz="1600" dirty="0"/>
              <a:t> </a:t>
            </a:r>
            <a:r>
              <a:rPr lang="en-US" sz="1600" dirty="0" smtClean="0"/>
              <a:t>Better for arbitrary shape representation.</a:t>
            </a:r>
            <a:endParaRPr lang="ar-EG" sz="16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" y="213088"/>
            <a:ext cx="9140221" cy="1128739"/>
          </a:xfrm>
          <a:custGeom>
            <a:avLst/>
            <a:gdLst/>
            <a:ahLst/>
            <a:cxnLst/>
            <a:rect l="l" t="t" r="r" b="b"/>
            <a:pathLst>
              <a:path w="4608195" h="569595">
                <a:moveTo>
                  <a:pt x="0" y="0"/>
                </a:moveTo>
                <a:lnTo>
                  <a:pt x="0" y="569372"/>
                </a:lnTo>
                <a:lnTo>
                  <a:pt x="4608004" y="569372"/>
                </a:lnTo>
                <a:lnTo>
                  <a:pt x="4608004" y="0"/>
                </a:lnTo>
                <a:lnTo>
                  <a:pt x="0" y="0"/>
                </a:lnTo>
              </a:path>
            </a:pathLst>
          </a:custGeom>
          <a:solidFill>
            <a:srgbClr val="2019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31366" y="45019"/>
            <a:ext cx="1547220" cy="1464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65549" y="700207"/>
            <a:ext cx="12091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/>
            <a:r>
              <a:rPr sz="1000" spc="-10" dirty="0">
                <a:solidFill>
                  <a:srgbClr val="53606D"/>
                </a:solidFill>
                <a:latin typeface="Arial"/>
                <a:cs typeface="Arial"/>
              </a:rPr>
              <a:t>1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7200" y="507584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/>
            <a:r>
              <a:rPr lang="en-US" dirty="0" smtClean="0"/>
              <a:t>Good Point Feature</a:t>
            </a:r>
            <a:endParaRPr spc="30" dirty="0"/>
          </a:p>
        </p:txBody>
      </p:sp>
      <p:sp>
        <p:nvSpPr>
          <p:cNvPr id="7" name="object 7"/>
          <p:cNvSpPr txBox="1"/>
          <p:nvPr/>
        </p:nvSpPr>
        <p:spPr>
          <a:xfrm>
            <a:off x="611560" y="1772816"/>
            <a:ext cx="8064896" cy="301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800" dirty="0" smtClean="0"/>
              <a:t>A “good” point feature representation capture the same local surface characteristics in the presence of:</a:t>
            </a:r>
          </a:p>
          <a:p>
            <a:pPr algn="l" rtl="0">
              <a:buFont typeface="Arial" pitchFamily="34" charset="0"/>
              <a:buChar char="•"/>
            </a:pPr>
            <a:endParaRPr lang="en-US" sz="2800" dirty="0" smtClean="0"/>
          </a:p>
          <a:p>
            <a:pPr lvl="1" algn="l" rtl="0">
              <a:buFont typeface="Arial" pitchFamily="34" charset="0"/>
              <a:buChar char="•"/>
            </a:pPr>
            <a:r>
              <a:rPr lang="en-US" sz="2800" dirty="0" smtClean="0"/>
              <a:t> 3D Rigid transformations – that is, 3D rotations and 3D translations.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sz="2800" dirty="0" smtClean="0"/>
              <a:t> Varying sampling density 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sz="2800" dirty="0" smtClean="0"/>
              <a:t> Noise.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" y="213088"/>
            <a:ext cx="9140221" cy="1128739"/>
          </a:xfrm>
          <a:custGeom>
            <a:avLst/>
            <a:gdLst/>
            <a:ahLst/>
            <a:cxnLst/>
            <a:rect l="l" t="t" r="r" b="b"/>
            <a:pathLst>
              <a:path w="4608195" h="569595">
                <a:moveTo>
                  <a:pt x="0" y="0"/>
                </a:moveTo>
                <a:lnTo>
                  <a:pt x="0" y="569372"/>
                </a:lnTo>
                <a:lnTo>
                  <a:pt x="4608004" y="569372"/>
                </a:lnTo>
                <a:lnTo>
                  <a:pt x="4608004" y="0"/>
                </a:lnTo>
                <a:lnTo>
                  <a:pt x="0" y="0"/>
                </a:lnTo>
              </a:path>
            </a:pathLst>
          </a:custGeom>
          <a:solidFill>
            <a:srgbClr val="2019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31366" y="45019"/>
            <a:ext cx="1547220" cy="1464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65549" y="700207"/>
            <a:ext cx="12091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/>
            <a:r>
              <a:rPr sz="1000" spc="-10" dirty="0">
                <a:solidFill>
                  <a:srgbClr val="53606D"/>
                </a:solidFill>
                <a:latin typeface="Arial"/>
                <a:cs typeface="Arial"/>
              </a:rPr>
              <a:t>1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7200" y="507584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/>
            <a:r>
              <a:rPr lang="en-US" dirty="0" smtClean="0"/>
              <a:t>Normal Estimation</a:t>
            </a:r>
            <a:endParaRPr spc="30" dirty="0"/>
          </a:p>
        </p:txBody>
      </p:sp>
      <p:sp>
        <p:nvSpPr>
          <p:cNvPr id="7" name="object 7"/>
          <p:cNvSpPr txBox="1"/>
          <p:nvPr/>
        </p:nvSpPr>
        <p:spPr>
          <a:xfrm>
            <a:off x="611560" y="1556792"/>
            <a:ext cx="8064896" cy="3447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800" dirty="0" smtClean="0"/>
              <a:t> Least-square plane fitting estimation problem.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err="1" smtClean="0"/>
              <a:t>Normals</a:t>
            </a:r>
            <a:r>
              <a:rPr lang="en-US" sz="2800" dirty="0" smtClean="0"/>
              <a:t> computed by analyzing Eigen Values and Eigen Vectors of Covariance Matrix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800" dirty="0" smtClean="0"/>
              <a:t> Eigen Vectors = Principal Components (Orthogonal Frame).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800" dirty="0" smtClean="0"/>
              <a:t> Eigen Vector corresponding to smallest Eigen Value approximates the normal.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800" dirty="0" smtClean="0"/>
              <a:t> Oriented </a:t>
            </a:r>
            <a:r>
              <a:rPr lang="en-US" sz="2800" dirty="0" err="1" smtClean="0"/>
              <a:t>Normals</a:t>
            </a:r>
            <a:r>
              <a:rPr lang="en-US" sz="2800" dirty="0" smtClean="0"/>
              <a:t> (ambiguity).</a:t>
            </a:r>
          </a:p>
        </p:txBody>
      </p:sp>
      <p:pic>
        <p:nvPicPr>
          <p:cNvPr id="8" name="Picture 7" descr="normal_estimati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80111" y="4581128"/>
            <a:ext cx="3358455" cy="1584176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" y="213088"/>
            <a:ext cx="9140221" cy="1128739"/>
          </a:xfrm>
          <a:custGeom>
            <a:avLst/>
            <a:gdLst/>
            <a:ahLst/>
            <a:cxnLst/>
            <a:rect l="l" t="t" r="r" b="b"/>
            <a:pathLst>
              <a:path w="4608195" h="569595">
                <a:moveTo>
                  <a:pt x="0" y="0"/>
                </a:moveTo>
                <a:lnTo>
                  <a:pt x="0" y="569372"/>
                </a:lnTo>
                <a:lnTo>
                  <a:pt x="4608004" y="569372"/>
                </a:lnTo>
                <a:lnTo>
                  <a:pt x="4608004" y="0"/>
                </a:lnTo>
                <a:lnTo>
                  <a:pt x="0" y="0"/>
                </a:lnTo>
              </a:path>
            </a:pathLst>
          </a:custGeom>
          <a:solidFill>
            <a:srgbClr val="2019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31366" y="45019"/>
            <a:ext cx="1547220" cy="1464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65549" y="700207"/>
            <a:ext cx="12091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/>
            <a:r>
              <a:rPr sz="1000" spc="-10" dirty="0">
                <a:solidFill>
                  <a:srgbClr val="53606D"/>
                </a:solidFill>
                <a:latin typeface="Arial"/>
                <a:cs typeface="Arial"/>
              </a:rPr>
              <a:t>1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7200" y="507584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 rtl="0"/>
            <a:r>
              <a:rPr lang="en-US" spc="30" dirty="0" smtClean="0"/>
              <a:t>Point Feature Histogram</a:t>
            </a:r>
            <a:endParaRPr spc="30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l" rtl="0"/>
            <a:r>
              <a:rPr lang="en-US" dirty="0" smtClean="0"/>
              <a:t>Get neighbors of key-point. </a:t>
            </a:r>
          </a:p>
          <a:p>
            <a:pPr algn="l" rtl="0"/>
            <a:r>
              <a:rPr lang="en-US" dirty="0" smtClean="0"/>
              <a:t>For each point pair, Compute Local Reference Frame UVW (</a:t>
            </a:r>
            <a:r>
              <a:rPr lang="en-US" dirty="0" err="1" smtClean="0"/>
              <a:t>Darboux</a:t>
            </a:r>
            <a:r>
              <a:rPr lang="en-US" dirty="0" smtClean="0"/>
              <a:t> Frame)</a:t>
            </a: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37378" y="3801430"/>
            <a:ext cx="6171126" cy="2723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5" cstate="print"/>
          <a:srcRect t="6005"/>
          <a:stretch>
            <a:fillRect/>
          </a:stretch>
        </p:blipFill>
        <p:spPr bwMode="auto">
          <a:xfrm>
            <a:off x="1" y="3789040"/>
            <a:ext cx="2843808" cy="256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" y="213088"/>
            <a:ext cx="9140221" cy="1128739"/>
          </a:xfrm>
          <a:custGeom>
            <a:avLst/>
            <a:gdLst/>
            <a:ahLst/>
            <a:cxnLst/>
            <a:rect l="l" t="t" r="r" b="b"/>
            <a:pathLst>
              <a:path w="4608195" h="569595">
                <a:moveTo>
                  <a:pt x="0" y="0"/>
                </a:moveTo>
                <a:lnTo>
                  <a:pt x="0" y="569372"/>
                </a:lnTo>
                <a:lnTo>
                  <a:pt x="4608004" y="569372"/>
                </a:lnTo>
                <a:lnTo>
                  <a:pt x="4608004" y="0"/>
                </a:lnTo>
                <a:lnTo>
                  <a:pt x="0" y="0"/>
                </a:lnTo>
              </a:path>
            </a:pathLst>
          </a:custGeom>
          <a:solidFill>
            <a:srgbClr val="2019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31366" y="45019"/>
            <a:ext cx="1547220" cy="1464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65549" y="700207"/>
            <a:ext cx="12091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/>
            <a:r>
              <a:rPr sz="1000" spc="-10" dirty="0">
                <a:solidFill>
                  <a:srgbClr val="53606D"/>
                </a:solidFill>
                <a:latin typeface="Arial"/>
                <a:cs typeface="Arial"/>
              </a:rPr>
              <a:t>1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7200" y="507584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 rtl="0"/>
            <a:r>
              <a:rPr lang="en-US" spc="30" dirty="0" smtClean="0"/>
              <a:t>Point Feature Histogram</a:t>
            </a:r>
            <a:endParaRPr spc="30" dirty="0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1844824"/>
            <a:ext cx="6171126" cy="2723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31840" y="4797152"/>
            <a:ext cx="2747918" cy="50405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4968</TotalTime>
  <Words>477</Words>
  <Application>Microsoft Office PowerPoint</Application>
  <PresentationFormat>On-screen Show (4:3)</PresentationFormat>
  <Paragraphs>100</Paragraphs>
  <Slides>17</Slides>
  <Notes>17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Agenda</vt:lpstr>
      <vt:lpstr>3D Sensors</vt:lpstr>
      <vt:lpstr>Object Representation</vt:lpstr>
      <vt:lpstr>Shape Matching Taxonomy</vt:lpstr>
      <vt:lpstr>Good Point Feature</vt:lpstr>
      <vt:lpstr>Normal Estimation</vt:lpstr>
      <vt:lpstr>Point Feature Histogram</vt:lpstr>
      <vt:lpstr>Point Feature Histogram</vt:lpstr>
      <vt:lpstr>Fast Point Feature Histogram</vt:lpstr>
      <vt:lpstr>Fast Point Feature Histogram</vt:lpstr>
      <vt:lpstr>Fast Point Feature Histogram</vt:lpstr>
      <vt:lpstr>Applications</vt:lpstr>
      <vt:lpstr>Problems</vt:lpstr>
      <vt:lpstr>Potential Directions</vt:lpstr>
      <vt:lpstr>Useful Tools &amp; Libs</vt:lpstr>
      <vt:lpstr>Thanks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Pose Estimation</dc:title>
  <dc:creator>mincosy</dc:creator>
  <cp:lastModifiedBy>mincosy</cp:lastModifiedBy>
  <cp:revision>204</cp:revision>
  <dcterms:created xsi:type="dcterms:W3CDTF">2014-09-01T08:41:07Z</dcterms:created>
  <dcterms:modified xsi:type="dcterms:W3CDTF">2015-04-11T21:46:52Z</dcterms:modified>
</cp:coreProperties>
</file>