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17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566B-D594-4266-9C13-3FEAE8CAE78C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4A5A-0291-42F2-AC53-629CA3FA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http://blog.rizm.io/2013/02/an-introduction-to-principal-component-analysis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94A5A-0291-42F2-AC53-629CA3FA41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http://ieeexplore.ieee.org/xpl/login.jsp?tp=&amp;arnumber=1542412</a:t>
            </a:r>
          </a:p>
          <a:p>
            <a:r>
              <a:rPr lang="en-US" dirty="0" smtClean="0"/>
              <a:t>http://dl.acm.org/citation.cfm?id=861189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94A5A-0291-42F2-AC53-629CA3FA41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94A5A-0291-42F2-AC53-629CA3FA41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Maher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Compressive Tracking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side: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Spatially localized filters (less sensitive to occlusion) </a:t>
            </a:r>
          </a:p>
          <a:p>
            <a:r>
              <a:rPr lang="en-US" dirty="0" smtClean="0"/>
              <a:t>- side:</a:t>
            </a:r>
          </a:p>
          <a:p>
            <a:pPr lvl="1"/>
            <a:r>
              <a:rPr lang="en-US" dirty="0" smtClean="0"/>
              <a:t>Small number of projected features is used (n=50, bound=1600), the results are dependent on the generated random matrix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	n = 50  	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error </a:t>
            </a:r>
            <a:r>
              <a:rPr lang="en-US" dirty="0" smtClean="0"/>
              <a:t>	24.7 	20.3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SD </a:t>
            </a:r>
            <a:r>
              <a:rPr lang="en-US" smtClean="0"/>
              <a:t>	12.2 	7.5</a:t>
            </a:r>
            <a:endParaRPr lang="en-US" dirty="0" smtClean="0"/>
          </a:p>
          <a:p>
            <a:pPr lvl="1"/>
            <a:r>
              <a:rPr lang="en-US" dirty="0" smtClean="0"/>
              <a:t>Scaling unaware (update with false positive features or discard true positive)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Thanks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Principle Components Analysis</a:t>
            </a:r>
          </a:p>
          <a:p>
            <a:pPr lvl="1"/>
            <a:r>
              <a:rPr lang="en-US" dirty="0" smtClean="0"/>
              <a:t>Random Projections</a:t>
            </a:r>
          </a:p>
          <a:p>
            <a:r>
              <a:rPr lang="en-US" dirty="0" smtClean="0"/>
              <a:t>Compressive Tracking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Remarks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 Components Analysis(PCA)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6" name="Picture 2" descr="D:\NU\CT\2-11-2013-10-46-47-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5181600" cy="2284271"/>
          </a:xfrm>
          <a:prstGeom prst="rect">
            <a:avLst/>
          </a:prstGeom>
          <a:noFill/>
        </p:spPr>
      </p:pic>
      <p:pic>
        <p:nvPicPr>
          <p:cNvPr id="6147" name="Picture 3" descr="D:\NU\CT\2-11-2013-10-44-42-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057400"/>
            <a:ext cx="4571999" cy="2180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Compressive Sensing</a:t>
            </a:r>
          </a:p>
          <a:p>
            <a:r>
              <a:rPr lang="en-US" dirty="0" smtClean="0"/>
              <a:t>Recovery given: </a:t>
            </a:r>
          </a:p>
          <a:p>
            <a:pPr lvl="1"/>
            <a:r>
              <a:rPr lang="en-US" dirty="0" smtClean="0"/>
              <a:t>Signal is sparse/compressible</a:t>
            </a:r>
          </a:p>
          <a:p>
            <a:pPr lvl="1"/>
            <a:r>
              <a:rPr lang="en-US" dirty="0" smtClean="0"/>
              <a:t>Projection matrix must obey Restricted </a:t>
            </a:r>
            <a:r>
              <a:rPr lang="en-US" dirty="0" err="1" smtClean="0"/>
              <a:t>Isometry</a:t>
            </a:r>
            <a:r>
              <a:rPr lang="en-US" dirty="0" smtClean="0"/>
              <a:t> Property (RIP)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Bernoulli, Gaussian Distribution </a:t>
            </a:r>
          </a:p>
          <a:p>
            <a:endParaRPr lang="en-US" dirty="0" smtClean="0"/>
          </a:p>
        </p:txBody>
      </p:sp>
      <p:pic>
        <p:nvPicPr>
          <p:cNvPr id="1026" name="Picture 2" descr="D:\NU\CT\R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037" y="3733800"/>
            <a:ext cx="8171563" cy="99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31242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0292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83868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Decoding by linear programming; </a:t>
            </a:r>
            <a:r>
              <a:rPr lang="en-US" dirty="0" err="1" smtClean="0"/>
              <a:t>Candes</a:t>
            </a:r>
            <a:r>
              <a:rPr lang="en-US" dirty="0" smtClean="0"/>
              <a:t>, E.J. and Tao, 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88668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 Database-friendly random projections; </a:t>
            </a:r>
            <a:r>
              <a:rPr lang="en-US" dirty="0" err="1" smtClean="0"/>
              <a:t>Dimitris</a:t>
            </a:r>
            <a:r>
              <a:rPr lang="en-US" dirty="0" smtClean="0"/>
              <a:t> </a:t>
            </a:r>
            <a:r>
              <a:rPr lang="en-US" dirty="0" err="1" smtClean="0"/>
              <a:t>Achlioptas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Johnson–</a:t>
            </a:r>
            <a:r>
              <a:rPr lang="en-US" dirty="0" err="1" smtClean="0"/>
              <a:t>Lindenstrauss</a:t>
            </a:r>
            <a:r>
              <a:rPr lang="en-US" dirty="0" smtClean="0"/>
              <a:t> lemma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Given a number of data points, </a:t>
            </a:r>
            <a:r>
              <a:rPr lang="en-US" b="1" dirty="0" smtClean="0"/>
              <a:t>n</a:t>
            </a:r>
            <a:r>
              <a:rPr lang="en-US" dirty="0" smtClean="0"/>
              <a:t>, that we wish to project and a relative error, </a:t>
            </a:r>
            <a:r>
              <a:rPr lang="en-US" b="1" dirty="0" smtClean="0"/>
              <a:t>ϵ</a:t>
            </a:r>
            <a:r>
              <a:rPr lang="en-US" dirty="0" smtClean="0"/>
              <a:t>, that we are willing to tolerate, we can compute a minimum dimensionality, </a:t>
            </a:r>
            <a:r>
              <a:rPr lang="en-US" b="1" dirty="0" smtClean="0"/>
              <a:t>k</a:t>
            </a:r>
            <a:r>
              <a:rPr lang="en-US" dirty="0" smtClean="0"/>
              <a:t>, that a projection must map a space into before it can guarantee that distances will be preserved up to a factor of </a:t>
            </a:r>
            <a:r>
              <a:rPr lang="en-US" b="1" dirty="0" smtClean="0"/>
              <a:t>ϵ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 descr="D:\NU\CT\joh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4600"/>
            <a:ext cx="8991600" cy="14483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3716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183868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Extensions of </a:t>
            </a:r>
            <a:r>
              <a:rPr lang="en-US" dirty="0" err="1" smtClean="0"/>
              <a:t>Lipschitz</a:t>
            </a:r>
            <a:r>
              <a:rPr lang="en-US" dirty="0" smtClean="0"/>
              <a:t> mappings into a Hilbert space; William B. Johnson and </a:t>
            </a:r>
            <a:r>
              <a:rPr lang="en-US" dirty="0" err="1" smtClean="0"/>
              <a:t>Joram</a:t>
            </a:r>
            <a:r>
              <a:rPr lang="en-US" dirty="0" smtClean="0"/>
              <a:t> </a:t>
            </a:r>
            <a:r>
              <a:rPr lang="en-US" dirty="0" err="1" smtClean="0"/>
              <a:t>Lindenstrauss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Data-independent (new point </a:t>
            </a:r>
            <a:r>
              <a:rPr lang="en-US" dirty="0" smtClean="0">
                <a:sym typeface="Wingdings" pitchFamily="2" charset="2"/>
              </a:rPr>
              <a:t> no change in projection/mapping)</a:t>
            </a:r>
          </a:p>
          <a:p>
            <a:r>
              <a:rPr lang="en-US" dirty="0" smtClean="0"/>
              <a:t>Distances perseverance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Compressive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D:\NU\CT\fig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14600" cy="2438400"/>
          </a:xfrm>
          <a:prstGeom prst="rect">
            <a:avLst/>
          </a:prstGeom>
          <a:noFill/>
        </p:spPr>
      </p:pic>
      <p:pic>
        <p:nvPicPr>
          <p:cNvPr id="3075" name="Picture 3" descr="D:\NU\CT\fig1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39" y="4495800"/>
            <a:ext cx="8120861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Projection Matrix construction (once)</a:t>
            </a:r>
            <a:endParaRPr lang="en-US" dirty="0"/>
          </a:p>
        </p:txBody>
      </p:sp>
      <p:pic>
        <p:nvPicPr>
          <p:cNvPr id="4098" name="Picture 2" descr="D:\NU\CT\spar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5884066" cy="1300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  <a:p>
            <a:endParaRPr lang="en-US" dirty="0"/>
          </a:p>
        </p:txBody>
      </p:sp>
      <p:pic>
        <p:nvPicPr>
          <p:cNvPr id="5122" name="Picture 2" descr="D:\NU\CT\up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600825" cy="838200"/>
          </a:xfrm>
          <a:prstGeom prst="rect">
            <a:avLst/>
          </a:prstGeom>
          <a:noFill/>
        </p:spPr>
      </p:pic>
      <p:pic>
        <p:nvPicPr>
          <p:cNvPr id="5123" name="Picture 3" descr="D:\NU\CT\naiveBay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6691148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186</Words>
  <Application>Microsoft Office PowerPoint</Application>
  <PresentationFormat>On-screen Show (4:3)</PresentationFormat>
  <Paragraphs>65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Compressive Tracking</vt:lpstr>
      <vt:lpstr>Agenda</vt:lpstr>
      <vt:lpstr>Principle Components Analysis(PCA)</vt:lpstr>
      <vt:lpstr>Random Projections</vt:lpstr>
      <vt:lpstr>Random Projections</vt:lpstr>
      <vt:lpstr>Random Projections</vt:lpstr>
      <vt:lpstr>Compressive Tracking</vt:lpstr>
      <vt:lpstr>Features</vt:lpstr>
      <vt:lpstr>Classification</vt:lpstr>
      <vt:lpstr>Remarks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Tracking</dc:title>
  <dc:creator>luffy</dc:creator>
  <cp:lastModifiedBy>luffy</cp:lastModifiedBy>
  <cp:revision>28</cp:revision>
  <dcterms:created xsi:type="dcterms:W3CDTF">2006-08-16T00:00:00Z</dcterms:created>
  <dcterms:modified xsi:type="dcterms:W3CDTF">2015-04-25T17:00:38Z</dcterms:modified>
</cp:coreProperties>
</file>