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Protecting Yourself from Online Threats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Scenario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Scenario: You receive an email from 'Apple Support' saying your account is locked.</a:t>
            </a:r>
          </a:p>
          <a:p>
            <a:r>
              <a:t>There’s a link asking you to 'Verify Now'. What do you do?</a:t>
            </a:r>
          </a:p>
          <a:p>
            <a:r>
              <a:t>A) Click the link   B) Ignore and delete   C) Report and verify on official site</a:t>
            </a:r>
          </a:p>
          <a:p>
            <a:r>
              <a:t>Correct: C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Phishing is based on deception.</a:t>
            </a:r>
          </a:p>
          <a:p>
            <a:r>
              <a:t>- Always verify sources.</a:t>
            </a:r>
          </a:p>
          <a:p>
            <a:r>
              <a:t>- Don’t let urgency pressure you.</a:t>
            </a:r>
          </a:p>
          <a:p>
            <a:r>
              <a:t>- Awareness is your strongest defense.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is a type of cyberattack where attackers trick individuals into revealing sensitive information.</a:t>
            </a:r>
          </a:p>
          <a:p>
            <a:r>
              <a:t>Types of Phishing:</a:t>
            </a:r>
          </a:p>
          <a:p>
            <a:r>
              <a:t>- Email phishing</a:t>
            </a:r>
          </a:p>
          <a:p>
            <a:r>
              <a:t>- Spear phishing</a:t>
            </a:r>
          </a:p>
          <a:p>
            <a:r>
              <a:t>- Smishing (SMS phishing)</a:t>
            </a:r>
          </a:p>
          <a:p>
            <a:r>
              <a:t>- Vishing (Voice phishing)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Phishing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Bait: Fake message is sent.</a:t>
            </a:r>
          </a:p>
          <a:p>
            <a:r>
              <a:t>2. Hook: Victim clicks a malicious link or downloads an attachment.</a:t>
            </a:r>
          </a:p>
          <a:p>
            <a:r>
              <a:t>3. Catch: Data is stolen or malware is installed.</a:t>
            </a:r>
          </a:p>
          <a:p>
            <a:r>
              <a:t>Goal: Steal credentials, banking info, or infect your device.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Recognizing Phishing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Warning Signs:</a:t>
            </a:r>
          </a:p>
          <a:p>
            <a:r>
              <a:t>- Spelling/grammar mistakes</a:t>
            </a:r>
          </a:p>
          <a:p>
            <a:r>
              <a:t>- Urgent or threatening language</a:t>
            </a:r>
          </a:p>
          <a:p>
            <a:r>
              <a:t>- Suspicious sender address</a:t>
            </a:r>
          </a:p>
          <a:p>
            <a:r>
              <a:t>- Mismatched URLs (hover to preview)</a:t>
            </a:r>
          </a:p>
          <a:p>
            <a:r>
              <a:t>- Unexpected attachments or links</a:t>
            </a:r>
          </a:p>
          <a:p>
            <a:r>
              <a:t>Example: 'Your bank account will be locked. Click here immediately to verify your identity!'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Identifying Fake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Look out for:</a:t>
            </a:r>
          </a:p>
          <a:p>
            <a:r>
              <a:t>- Incorrect URL (e.g., paypaI.com instead of paypal.com)</a:t>
            </a:r>
          </a:p>
          <a:p>
            <a:r>
              <a:t>- No HTTPS or invalid certificate</a:t>
            </a:r>
          </a:p>
          <a:p>
            <a:r>
              <a:t>- Poor design or branding errors</a:t>
            </a:r>
          </a:p>
          <a:p>
            <a:r>
              <a:t>- Pop-ups asking for sensitive info</a:t>
            </a:r>
          </a:p>
          <a:p>
            <a:r>
              <a:t>Tip: Always type the URL manually or use a bookmark.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Attackers exploit:</a:t>
            </a:r>
          </a:p>
          <a:p>
            <a:r>
              <a:t>- Fear (e.g., account hacked)</a:t>
            </a:r>
          </a:p>
          <a:p>
            <a:r>
              <a:t>- Curiosity (e.g., 'You won a prize!')</a:t>
            </a:r>
          </a:p>
          <a:p>
            <a:r>
              <a:t>- Trust (e.g., impersonating your manager or IT team)</a:t>
            </a:r>
          </a:p>
          <a:p>
            <a:r>
              <a:t>Examples: CEO Fraud, Tech Support Scams, Romance Scams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to Stay Safe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Think Before You Click</a:t>
            </a:r>
          </a:p>
          <a:p>
            <a:r>
              <a:t>- Verify URLs &amp; email addresses</a:t>
            </a:r>
          </a:p>
          <a:p>
            <a:r>
              <a:t>- Don’t share personal info via email</a:t>
            </a:r>
          </a:p>
          <a:p>
            <a:r>
              <a:t>- Use two-factor authentication (2FA)</a:t>
            </a:r>
          </a:p>
          <a:p>
            <a:r>
              <a:t>- Report suspicious emails to IT/security team</a:t>
            </a:r>
          </a:p>
          <a:p>
            <a:r>
              <a:t>- Keep your software &amp; antivirus updated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Google &amp; Facebook Phishing Scam:</a:t>
            </a:r>
          </a:p>
          <a:p>
            <a:r>
              <a:t>- Over $100M stolen via fake invoices.</a:t>
            </a:r>
          </a:p>
          <a:p>
            <a:r>
              <a:t>2. COVID-19 Phishing Emails:</a:t>
            </a:r>
          </a:p>
          <a:p>
            <a:r>
              <a:t>- Fake CDC alerts tricked people into clicking malicious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Q1: What’s a common sign of a phishing email?</a:t>
            </a:r>
          </a:p>
          <a:p>
            <a:r>
              <a:t>a) Professional tone   b) Urgent action request   c) Sent from your friend</a:t>
            </a:r>
          </a:p>
          <a:p>
            <a:r>
              <a:t>Correct: b</a:t>
            </a:r>
          </a:p>
          <a:p>
            <a:r>
              <a:t>Q2: What should you check before clicking a link?</a:t>
            </a:r>
          </a:p>
          <a:p>
            <a:r>
              <a:t>a) Color   b) Font size   c) URL preview</a:t>
            </a:r>
          </a:p>
          <a:p>
            <a:r>
              <a:t>Correct: 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