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1E6B-5716-4261-AACE-373D5B975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CDD3-594E-4D25-BEE5-1C59F7C5F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7306-40FB-49D5-81AF-CE7BDCFB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E887-0DD7-41AD-9541-AC7A385F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19DF-3998-4017-98E5-B7D6602D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3595-EC55-478C-913D-4301CCCE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8B33B-718B-4602-A216-1E48C659F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EC17-A8BF-4900-AD10-4B10C7A8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735A5-C592-49F8-A503-A1B61E83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7DB3-B7AF-4069-BDD9-015E8C04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E0C58-BA55-470A-B476-355D454DA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81D88-35F2-4A3D-9DA4-3EE858E59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C1DF-5FA3-4F5E-B90E-45BC9DF4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CC33-A622-4FF8-BDC6-DB919684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D664-F783-45D7-9CD2-B3A77D65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98DF-56D2-415A-A9E8-124D2ED2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B1C4-5BAD-4021-AF67-BFFBA876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B9935-8CBC-4342-9D5D-1EBCE0B7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92BB-1922-40D6-845C-B204AEFA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97F0-CFF7-478C-A023-CD496866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06EB-E4C6-4056-BD8C-77295CB6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A928-C31E-4EDD-9340-CBA4C9C7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3271-AE8C-42F8-81F4-0C0740FF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9B36-427D-4D73-B6D4-5E5239BC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5D88-C5D4-494C-B14D-5D5D9DE2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0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B520-6E51-4BCA-A4CF-4448C01B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CD6BD-A16F-4FF1-B529-ECA644BCC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62B7E-633F-4FFB-A244-ECE1AB73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3F3AE-9268-4A1B-92E0-AED1B229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41BB5-5027-4301-882C-619F037B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AEFE8-0BAB-4019-8FB7-359564F2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C548-3BBC-458D-A1F9-10C1FD9C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813D0-F2B8-466E-B45A-3523334D2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9DE69-1DEC-4524-BEB6-0EE9E3058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61BE5-3B5B-4928-A8FD-E8B1322CA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E022F-B28B-45BA-99AA-F75A05F2B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B433F-B6D7-4734-BEEE-8997858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23DEB-1302-4DCF-8E3B-306D14CB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54488-28C0-4012-BB13-EFF8C90D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F6E1-55F5-497F-8444-90BAE018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71B6-4309-4195-963F-EC8BB81A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EEDA-5D58-44C8-B939-866DA81F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AC016-51C8-44D5-B798-4C36CE94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A8524-7BF9-4BC8-980E-86029737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A0747-C637-4BD6-81B6-8F93DE86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0FB4F-218A-4166-8F9A-E6826958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1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7B8E-2CFD-4922-B4EE-8ABB63CB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F703-FCBD-460C-829C-2C9910FB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D87B-7885-48D7-A510-E9DA950E8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7A1C-447B-4DE0-BCED-92C724E8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63805-79A2-4903-BEB0-7A067721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3E28F-0639-466E-8C97-0D7E2BC5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25A1-B663-43BF-A81D-C405EF7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7E6FF-6DD2-4822-B6CC-63156CE2E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8203-CA33-451D-B76A-93E3D0AE4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869A1-6E3D-4BA3-B726-8CB3472A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D5790-2A1A-4869-8108-088A55D3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8518C-59B9-4CFC-8B2C-CC70EA81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E2AC9-0D26-46C3-972E-7DD2F423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64613-D809-4685-9CEC-0A8569FF8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0E3D6-44D6-4A99-B1F7-1840CE40C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BBA9-8720-4BB0-A622-D727083086C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AD3E9-0F61-46DA-A157-67C9B973F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1E59-3280-4A17-9F42-7BE35550D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C414-CD0A-4573-8B49-F6F035F7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7B86-43E1-4653-AAED-9524F89D8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76132-F213-433F-91BA-4F8F97C17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Mahmoud Sayed 2201574</dc:creator>
  <cp:lastModifiedBy>Mostafa Mahmoud Sayed 2201574</cp:lastModifiedBy>
  <cp:revision>1</cp:revision>
  <dcterms:created xsi:type="dcterms:W3CDTF">2024-12-13T20:13:23Z</dcterms:created>
  <dcterms:modified xsi:type="dcterms:W3CDTF">2024-12-13T20:14:12Z</dcterms:modified>
</cp:coreProperties>
</file>