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13c2f158-ce22-46ba-b3f3-e06d50c2d3c0}">
  <we:reference id="WA200003233" version="2.0.0.3" store="en-US" storeType="OMEX"/>
  <we:alternateReferences/>
  <we:properties>
    <we:property name="Microsoft.Office.CampaignId" value="&quot;none&quot;"/>
    <we:property name="reportUrl" value="&quot;/groups/b092b35a-9e6a-4999-8c50-76f1d15ded6e/reports/f6293483-be5b-462a-9d76-8ac338f631b8/30119af913ceb80dd573?bookmarkGuid=5566c3a5-797a-44ef-b2b8-3abdbeb8a7b3&amp;bookmarkUsage=1&amp;ctid=2367e15b-995a-4985-a70b-3b37fe2d2f64&amp;fromEntryPoint=export&amp;pbi_source=storytelling_addin&quot;"/>
    <we:property name="reportState" value="&quot;CONNECTED&quot;"/>
    <we:property name="artifactViewState" value="&quot;live&quot;"/>
    <we:property name="reportEmbeddedTime" value="&quot;2024-06-25T04:30:30.972Z&quot;"/>
    <we:property name="creatorSessionId" value="&quot;b0b10a9a-d629-4e8d-8345-ac26bf88f596&quot;"/>
    <we:property name="creatorUserId" value="&quot;1003200389FDB5A1&quot;"/>
    <we:property name="creatorTenantId" value="&quot;2367e15b-995a-4985-a70b-3b37fe2d2f64&quot;"/>
    <we:property name="pageDisplayName" value="&quot;best/worest seller &quot;"/>
    <we:property name="pageName" value="&quot;30119af913ceb80dd573&quot;"/>
    <we:property name="reportName" value="&quot;pizza sales&quot;"/>
    <we:property name="isVisualContainerHeaderHidden" value="false"/>
    <we:property name="isFiltersActionButtonVisible" value="true"/>
    <we:property name="initialStateBookmark" value="&quot;H4sIAAAAAAAAA+1b30/cOBD+V1Be+rI62bHjH7wBbaWqB+2VqvdwQtXYHi9pQ7JNslso4n8/x9ntFcqysJSy4vJEYjufZyYz38xszHni8mZSwNkBnGCynexW1ecTqD9v0WSUlPOxN29e7++8e/3xYGf/RRiuJm1elU2yfZ60UI+x/ZA3Uyg6hDD4z9EogaJ4C+PuzkPR4CiZYN1UJRT5N+wXh6m2nuLFKMHTSVHV0EEettBiBzsLy8N92Jv+wcKOYNt8hodo236UEUo1eE2ZRaOIc5nsljX9gijZtUs66Lj9XlW2kJdhm25MCUIcWINMZ5kXjoLKunGfF+18iTl7cTqpg3ZB57NJZ5UdN4PSokuiCjU2vcTnyT5CM62jHi8uTRxW09riO/Rxqmzz9izgTPJv3+BjA0Uw10Wwx9u6CtaKU23VQrFV4wxLnMbJ4+rrXo3BSi7ZJhej3ykMzHCrqh3WWzMopvjY4vS2iQu2mqpwmyFPNFDz2LLAbDy3TBhZLtNRGGnyclzMY/K/8Hjfi2qhdvOpEPXmUwivLhjCYxFz9yzGw/O8XgRmOroi+sPFQpA+LFCeeQuKUzDcMWVT0ql2frNazTGEv5c06rBsKqR1oNAK4rjXoDVfidXiaWuq05/RiJBSWWJAeVBMU60sWx8t5akyaUaCvoaDC3zm/Uq0/CRw8M9YhoK0GXoD1DJwwqYc17VZClx5G0RTRBJlrXZiNdZyLRVwynzGPSpuFUNHVmu5FC3TknGjpe6oHVLUqdD3QEPU1qFjIBn1IVd4StdHcxK91MZKwjyXTDFl9MqMsxcCd1zVuY3xeJk89qpielL+gjjrp2y/1dk6rNEUucX6ks7JCYY6obtw0ELUadJvmWM/X7k4jVHl8+TPPJihx/4Qs8128ux5eMJVX8tnXfTP478vDIL4n35I/fGJJu7ycGY56r1CBM/yxKCzzmhklNHVlcNveY+RoT+6rqDaoHe4i+1XxP4VjpK8eVWGUi8IdYhF/wL3V4N0deMPLrAkFdGrqehhLHtx9Bud8NLOvQMCcmspY1yiZJkJfEflSgd8X00Owrvt10RhF/V2SOAv6+okLp53BM3UfJli8PmrBj1cTITrvxYXNyFNOojr1BwlvduRzpq9K9zecP1NhL82ZmMTEybmQvgcu2IxbPTmljXMznhc4xja+e0aXnU7EcPMy2k5l4L1rhXeVLKdxTfdmyjtKsk72fPvY+wKsGjO0uULNV5dEfoOrnpLdTrxwRS4/PnvrjWP5gdOat/N/OhtwvKWbnVNXkybELXodqHeO4a63cTSfAkn7i3S5wOk5oXTxVhR0gPX0pGMEEmtByZWl/JLSlwtUpuZVGuROUFDuhd8bSzjWApa+BRNaDQ8yRxdu/TmTEHmU6NIyAAsFLnCrI0lgBmmtBeSZ1wo6pHB+vayaDNNnEglyUCE69WNzxIsTxRBlWrDfSiXkRvKyZDdfml2ux0NLBfjuuAfstaQtYasdeespYXKeMaUERqkJERIrwa220C2+zKFXvWB7p4w3f3wlp8O311x3cclvFR5LYTwGi0n3mku+nJ4ILwNI7zvn5AGunuydHePz4SbSnaX3PZxqS7jRCuiDBUIDr1SRtGB6u5DdT/9wD90sgPXDZ3sRrAdGk08E2gIMskIRUWH3+02ke2GTvb/QHdDJ/vQhOdSz7gknBvPpQOlPBcD4W0g4Q2d7NOnu6GTfdBOVjIpOaShj5WMai8Ji1R3o2EnMMYDmOVjaKvLx8r677zeo1TMyZRi8JBQM3p7X0yjNGUs08qBEC4NqOnq7+NLjsxmoKhh2uvUO++NJVqsffzWGSpTKzx4AKZ0ZqA/sXV3rAh33QG9ato2E7D4Fkq85qBeiD4oXX9Q+oZzdvFfN/qDekGWfM41tz2Yd3HxL8jTTRZbMgAA&quot;"/>
    <we:property name="bookmark" value="&quot;H4sIAAAAAAAAA+1bbW/bNhD+K4G+9Es2kCLFl3xr0w0Y1nVdU3QfiqI4kkdHqyx5kpw2DfLfd5LstE7jOHWaxsgEGLDEl4d3Z95zdxJ9loS8mRVw+hymmBwkT6rq/RTq93s82U/Koc3oNDUBsyCkskwGpjJNvdWszauySQ7OkhbqCbav82YORQdEjW+SoDFq67xmIkotjDDOJm/3EyiKFzDpxkQoGtxPZlg3VQlF/gkHCOpq6zme7yf4cVZUNXQLHbXQYrfYCQ2nexKM/yxIDvBtfoJH6NuhVTDOLUTLhUdnWAiZ7oY1w4Be3iuHdND98odV2UJe0jJdm1GMBfAOhc2yqAIHk3XtMS/axRB3+svHWU06kyVOZ53JHocTKD2GpFehxmaQ+Cz5A6GZ170ev6x0HFXz2uNLjH1X2ebtKeHM8k+f4F0DBZnrnOzxoq7IWn1XW7VQ7NV4giXO+87j6sNhjWSlkByw8/0fKQyc4F5VB6z3TqCY432LM9imH7DXVEXYDXl6AzX3LQucTBaWoZb1Mr2lliYvJ8XCJz+7x6tBVA91WHQRF7h/yL06Z6BpPeaT094fnub10jHT/Uui350vkPQ0wEQRPRjJwckgjE9Zp9rZ9Wo1x0DfKxp1WD5V2gcw6BULMlqwVm7EavFj66qPX6MxpbXxzIGJYITl1nixPVoqU+PSjJG+TkIgPotxI1o+JQ7+Gstx0D7D6IB7AUH5VOK2NktBmuhJNMM0M97boDZjrdfSgOQiZjKikd4IDGyzlmvRMquFdFbbjtohRZsqews0ROsDBgFa8EixInK+PdqVgXNTxDkkx51Ude57f1wlj8OqmE/L7+BnQ5cfljrdhjWaIvdYr+icTJGyh+5iQu5bd5NIrdmwao7NZ9VXr14v8wAill/ratpPW6QxM1rhSoX2k0EQEnU/+fsYO/p501moDHm7MMtvl0zVLIbcwIjDTS/AJtPR+q+7WNmhE/yzvB10Pxuaacqj1ziZ5PioG/x2ILV+WoAWrrDRtAq9FbHfGVcjPqUZofpQdphLmhzyJxL1ny8ypAvR7nL3vB2cR5EDRuYw+OAsCi745gTrh2z3PpC9C13e+UC3+uOyj4jPMLaD5aYzqPNmacfl3e95N44W/zzwVs5wybAv88lxu2bLdoPafIqPUsaznxinzyvGDvrPsIu/mH+9/OL+5efpTym7JP9mz26ovmqfLsqfa9x7o63IU8rwzUAkNLeXgW7CNk+w/YC4QjZrckN+OTe8Gx/ubPzD6G5l5YHqAKX3XAipUYvMUQLC9Uaqe1XNnpMz34wNmrn7d47ErpcNerTsoOu/lhe355UjLMiM3y9A9o8cqGMhRMyxq95ooT9vWFQ8nkxqnMCS4LbYVTcTkXp+nZcLKcSwteiXSg6y/pceTJR2pd2OpyQLdTrxwRW4fv7F1lp48x1nmRdmvve6ff0zls1FcjFvyGsxPIH68JhYfBdr5TWceLhM1O4gCVxuut5XjI4grQ4sY0xzH0GozbX1mprTqtRnLrVWZUFxSiyV3BrLBZGCVTFFR5V/ZFngW9fCUhjIYuoMowggqOpUbmssBcIJY6PSMpPK8IgCtreXR59ZFlSqWQaKrjc/iViDFZlhaFLrZKT6FaXjko3R7btGt5vRwHoxrnL+MWqNUWuMWt8ctawymcyEccqC1owpHc3IdjvIdv/OYVB9pLsHTHdf/MoPh+8ubd37JbzURKuUiha9ZDFYqYZ0eCS8HSO8i3e6I909WLq7xXv7XSW7lW17v1SXSWYNM44rhIDRGGf4SHW3obqvHvCPlezIdWMluxNsh86yKBQ6hkILxtHw8bndLrLdWMn+H+hurGTvmvBCGoXUTEoXpQ5gTJRqJLwdJLyxkn34dDdWsndayWqhtYSU6lgtuI2aiZ7qrjXsDCb4HE7yCbTV6gHG4T1vjKiNCDrlSDuEcsbob4vpjOVCZNYEUCqkhJpufj++5gx7BoY7YaNNY4jReWbV1ufhg+M69SpCBBDGZg6GE1vfjtXDXXUUtJq3zQw8voASrzj8R94HZRj+uXDNYbv+v1QXB+3Oz/8Dw5Nxytk1AAA=&quot;"/>
    <we:property name="datasetId" value="&quot;6f61b7f9-2e67-4c57-8cf6-c58cddbda32f&quot;"/>
    <we:property name="embedUrl" value="&quot;/reportEmbed?reportId=f6293483-be5b-462a-9d76-8ac338f631b8&amp;groupId=b092b35a-9e6a-4999-8c50-76f1d15ded6e&amp;w=2&amp;config=eyJjbHVzdGVyVXJsIjoiaHR0cHM6Ly9XQUJJLVNPVVRILUFGUklDQS1OT1JUSC1BLVBSSU1BUlktcmVkaXJlY3QuYW5hbHlzaXMud2luZG93cy5uZXQiLCJlbWJlZEZlYXR1cmVzIjp7InVzYWdlTWV0cmljc1ZOZXh0Ijp0cnVlfX0%3D&amp;disableSensitivityBanner=true&quot;"/>
    <we:property name="backgroundColor" value="&quot;#FBFBFB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mostafa gamal</cp:lastModifiedBy>
  <cp:revision>4</cp:revision>
  <dcterms:created xsi:type="dcterms:W3CDTF">2018-06-07T21:39:02Z</dcterms:created>
  <dcterms:modified xsi:type="dcterms:W3CDTF">2024-06-25T20:33:13Z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