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A7CC07-079F-4876-8C2B-6CCAFC6D185F}" v="24" dt="2022-01-16T20:03:35.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stafa20208228" userId="ababe9cb-755e-4d1b-8207-f1b6acce8c4e" providerId="ADAL" clId="{EDA7CC07-079F-4876-8C2B-6CCAFC6D185F}"/>
    <pc:docChg chg="undo custSel addSld delSld modSld addSection delSection">
      <pc:chgData name="Mustafa20208228" userId="ababe9cb-755e-4d1b-8207-f1b6acce8c4e" providerId="ADAL" clId="{EDA7CC07-079F-4876-8C2B-6CCAFC6D185F}" dt="2022-01-16T20:03:35.608" v="462"/>
      <pc:docMkLst>
        <pc:docMk/>
      </pc:docMkLst>
      <pc:sldChg chg="modSp new mod">
        <pc:chgData name="Mustafa20208228" userId="ababe9cb-755e-4d1b-8207-f1b6acce8c4e" providerId="ADAL" clId="{EDA7CC07-079F-4876-8C2B-6CCAFC6D185F}" dt="2022-01-16T20:03:35.608" v="462"/>
        <pc:sldMkLst>
          <pc:docMk/>
          <pc:sldMk cId="3631625617" sldId="256"/>
        </pc:sldMkLst>
        <pc:spChg chg="mod">
          <ac:chgData name="Mustafa20208228" userId="ababe9cb-755e-4d1b-8207-f1b6acce8c4e" providerId="ADAL" clId="{EDA7CC07-079F-4876-8C2B-6CCAFC6D185F}" dt="2022-01-16T19:23:38.051" v="16" actId="1076"/>
          <ac:spMkLst>
            <pc:docMk/>
            <pc:sldMk cId="3631625617" sldId="256"/>
            <ac:spMk id="2" creationId="{64C43393-C536-4E2F-8511-056E674EF0DA}"/>
          </ac:spMkLst>
        </pc:spChg>
        <pc:spChg chg="mod">
          <ac:chgData name="Mustafa20208228" userId="ababe9cb-755e-4d1b-8207-f1b6acce8c4e" providerId="ADAL" clId="{EDA7CC07-079F-4876-8C2B-6CCAFC6D185F}" dt="2022-01-16T20:03:35.608" v="462"/>
          <ac:spMkLst>
            <pc:docMk/>
            <pc:sldMk cId="3631625617" sldId="256"/>
            <ac:spMk id="3" creationId="{DA237084-E7F7-430E-B9E4-044E8A869251}"/>
          </ac:spMkLst>
        </pc:spChg>
      </pc:sldChg>
      <pc:sldChg chg="new del">
        <pc:chgData name="Mustafa20208228" userId="ababe9cb-755e-4d1b-8207-f1b6acce8c4e" providerId="ADAL" clId="{EDA7CC07-079F-4876-8C2B-6CCAFC6D185F}" dt="2022-01-16T19:24:10.519" v="18" actId="680"/>
        <pc:sldMkLst>
          <pc:docMk/>
          <pc:sldMk cId="1056420165" sldId="257"/>
        </pc:sldMkLst>
      </pc:sldChg>
      <pc:sldChg chg="modSp new mod">
        <pc:chgData name="Mustafa20208228" userId="ababe9cb-755e-4d1b-8207-f1b6acce8c4e" providerId="ADAL" clId="{EDA7CC07-079F-4876-8C2B-6CCAFC6D185F}" dt="2022-01-16T19:25:04.630" v="49" actId="20577"/>
        <pc:sldMkLst>
          <pc:docMk/>
          <pc:sldMk cId="2785774927" sldId="257"/>
        </pc:sldMkLst>
        <pc:spChg chg="mod">
          <ac:chgData name="Mustafa20208228" userId="ababe9cb-755e-4d1b-8207-f1b6acce8c4e" providerId="ADAL" clId="{EDA7CC07-079F-4876-8C2B-6CCAFC6D185F}" dt="2022-01-16T19:24:45.831" v="42" actId="1076"/>
          <ac:spMkLst>
            <pc:docMk/>
            <pc:sldMk cId="2785774927" sldId="257"/>
            <ac:spMk id="2" creationId="{7A826C56-E042-467A-8A5F-536F4C5AB482}"/>
          </ac:spMkLst>
        </pc:spChg>
        <pc:spChg chg="mod">
          <ac:chgData name="Mustafa20208228" userId="ababe9cb-755e-4d1b-8207-f1b6acce8c4e" providerId="ADAL" clId="{EDA7CC07-079F-4876-8C2B-6CCAFC6D185F}" dt="2022-01-16T19:25:04.630" v="49" actId="20577"/>
          <ac:spMkLst>
            <pc:docMk/>
            <pc:sldMk cId="2785774927" sldId="257"/>
            <ac:spMk id="3" creationId="{46B424B9-2879-4B89-8522-8CD6B92F7A7C}"/>
          </ac:spMkLst>
        </pc:spChg>
      </pc:sldChg>
      <pc:sldChg chg="modSp new mod">
        <pc:chgData name="Mustafa20208228" userId="ababe9cb-755e-4d1b-8207-f1b6acce8c4e" providerId="ADAL" clId="{EDA7CC07-079F-4876-8C2B-6CCAFC6D185F}" dt="2022-01-16T19:27:05.143" v="72"/>
        <pc:sldMkLst>
          <pc:docMk/>
          <pc:sldMk cId="2342453357" sldId="258"/>
        </pc:sldMkLst>
        <pc:spChg chg="mod">
          <ac:chgData name="Mustafa20208228" userId="ababe9cb-755e-4d1b-8207-f1b6acce8c4e" providerId="ADAL" clId="{EDA7CC07-079F-4876-8C2B-6CCAFC6D185F}" dt="2022-01-16T19:26:45.361" v="70" actId="20577"/>
          <ac:spMkLst>
            <pc:docMk/>
            <pc:sldMk cId="2342453357" sldId="258"/>
            <ac:spMk id="2" creationId="{325F110E-51D8-41B7-9532-FB9697E1D90D}"/>
          </ac:spMkLst>
        </pc:spChg>
        <pc:spChg chg="mod">
          <ac:chgData name="Mustafa20208228" userId="ababe9cb-755e-4d1b-8207-f1b6acce8c4e" providerId="ADAL" clId="{EDA7CC07-079F-4876-8C2B-6CCAFC6D185F}" dt="2022-01-16T19:27:05.143" v="72"/>
          <ac:spMkLst>
            <pc:docMk/>
            <pc:sldMk cId="2342453357" sldId="258"/>
            <ac:spMk id="3" creationId="{75BEDF6F-5912-4892-8ACE-D64E8992EA8F}"/>
          </ac:spMkLst>
        </pc:spChg>
      </pc:sldChg>
      <pc:sldChg chg="new del">
        <pc:chgData name="Mustafa20208228" userId="ababe9cb-755e-4d1b-8207-f1b6acce8c4e" providerId="ADAL" clId="{EDA7CC07-079F-4876-8C2B-6CCAFC6D185F}" dt="2022-01-16T19:26:14.358" v="51" actId="680"/>
        <pc:sldMkLst>
          <pc:docMk/>
          <pc:sldMk cId="3583426784" sldId="258"/>
        </pc:sldMkLst>
      </pc:sldChg>
      <pc:sldChg chg="modSp new del mod">
        <pc:chgData name="Mustafa20208228" userId="ababe9cb-755e-4d1b-8207-f1b6acce8c4e" providerId="ADAL" clId="{EDA7CC07-079F-4876-8C2B-6CCAFC6D185F}" dt="2022-01-16T19:27:46.297" v="77" actId="680"/>
        <pc:sldMkLst>
          <pc:docMk/>
          <pc:sldMk cId="1581212888" sldId="259"/>
        </pc:sldMkLst>
        <pc:spChg chg="mod">
          <ac:chgData name="Mustafa20208228" userId="ababe9cb-755e-4d1b-8207-f1b6acce8c4e" providerId="ADAL" clId="{EDA7CC07-079F-4876-8C2B-6CCAFC6D185F}" dt="2022-01-16T19:27:42.673" v="76"/>
          <ac:spMkLst>
            <pc:docMk/>
            <pc:sldMk cId="1581212888" sldId="259"/>
            <ac:spMk id="2" creationId="{28233BB9-D214-48D3-8A1C-58158D6A769D}"/>
          </ac:spMkLst>
        </pc:spChg>
      </pc:sldChg>
      <pc:sldChg chg="modSp new mod">
        <pc:chgData name="Mustafa20208228" userId="ababe9cb-755e-4d1b-8207-f1b6acce8c4e" providerId="ADAL" clId="{EDA7CC07-079F-4876-8C2B-6CCAFC6D185F}" dt="2022-01-16T19:29:30.488" v="139" actId="20577"/>
        <pc:sldMkLst>
          <pc:docMk/>
          <pc:sldMk cId="2583908996" sldId="259"/>
        </pc:sldMkLst>
        <pc:spChg chg="mod">
          <ac:chgData name="Mustafa20208228" userId="ababe9cb-755e-4d1b-8207-f1b6acce8c4e" providerId="ADAL" clId="{EDA7CC07-079F-4876-8C2B-6CCAFC6D185F}" dt="2022-01-16T19:29:30.488" v="139" actId="20577"/>
          <ac:spMkLst>
            <pc:docMk/>
            <pc:sldMk cId="2583908996" sldId="259"/>
            <ac:spMk id="2" creationId="{BEC62D3D-3E6D-4AA8-8B0A-D975F3FC01B1}"/>
          </ac:spMkLst>
        </pc:spChg>
        <pc:spChg chg="mod">
          <ac:chgData name="Mustafa20208228" userId="ababe9cb-755e-4d1b-8207-f1b6acce8c4e" providerId="ADAL" clId="{EDA7CC07-079F-4876-8C2B-6CCAFC6D185F}" dt="2022-01-16T19:29:23.763" v="112" actId="21"/>
          <ac:spMkLst>
            <pc:docMk/>
            <pc:sldMk cId="2583908996" sldId="259"/>
            <ac:spMk id="3" creationId="{60AE66BA-B7F0-454D-AB4A-6DDA1EF6F252}"/>
          </ac:spMkLst>
        </pc:spChg>
      </pc:sldChg>
      <pc:sldChg chg="new del">
        <pc:chgData name="Mustafa20208228" userId="ababe9cb-755e-4d1b-8207-f1b6acce8c4e" providerId="ADAL" clId="{EDA7CC07-079F-4876-8C2B-6CCAFC6D185F}" dt="2022-01-16T19:29:40.821" v="141" actId="680"/>
        <pc:sldMkLst>
          <pc:docMk/>
          <pc:sldMk cId="429438501" sldId="260"/>
        </pc:sldMkLst>
      </pc:sldChg>
      <pc:sldChg chg="modSp new mod">
        <pc:chgData name="Mustafa20208228" userId="ababe9cb-755e-4d1b-8207-f1b6acce8c4e" providerId="ADAL" clId="{EDA7CC07-079F-4876-8C2B-6CCAFC6D185F}" dt="2022-01-16T19:31:32.260" v="179" actId="947"/>
        <pc:sldMkLst>
          <pc:docMk/>
          <pc:sldMk cId="1561165456" sldId="260"/>
        </pc:sldMkLst>
        <pc:spChg chg="mod">
          <ac:chgData name="Mustafa20208228" userId="ababe9cb-755e-4d1b-8207-f1b6acce8c4e" providerId="ADAL" clId="{EDA7CC07-079F-4876-8C2B-6CCAFC6D185F}" dt="2022-01-16T19:30:25.414" v="161"/>
          <ac:spMkLst>
            <pc:docMk/>
            <pc:sldMk cId="1561165456" sldId="260"/>
            <ac:spMk id="2" creationId="{2565A018-05D6-4519-9E30-673D51FFE996}"/>
          </ac:spMkLst>
        </pc:spChg>
        <pc:spChg chg="mod">
          <ac:chgData name="Mustafa20208228" userId="ababe9cb-755e-4d1b-8207-f1b6acce8c4e" providerId="ADAL" clId="{EDA7CC07-079F-4876-8C2B-6CCAFC6D185F}" dt="2022-01-16T19:31:32.260" v="179" actId="947"/>
          <ac:spMkLst>
            <pc:docMk/>
            <pc:sldMk cId="1561165456" sldId="260"/>
            <ac:spMk id="3" creationId="{79487594-A9E9-4FD4-88C7-5A15D566A1DC}"/>
          </ac:spMkLst>
        </pc:spChg>
      </pc:sldChg>
      <pc:sldChg chg="addSp modSp new del mod">
        <pc:chgData name="Mustafa20208228" userId="ababe9cb-755e-4d1b-8207-f1b6acce8c4e" providerId="ADAL" clId="{EDA7CC07-079F-4876-8C2B-6CCAFC6D185F}" dt="2022-01-16T19:34:37.496" v="209" actId="2696"/>
        <pc:sldMkLst>
          <pc:docMk/>
          <pc:sldMk cId="88811428" sldId="261"/>
        </pc:sldMkLst>
        <pc:spChg chg="mod">
          <ac:chgData name="Mustafa20208228" userId="ababe9cb-755e-4d1b-8207-f1b6acce8c4e" providerId="ADAL" clId="{EDA7CC07-079F-4876-8C2B-6CCAFC6D185F}" dt="2022-01-16T19:32:49.488" v="188" actId="1076"/>
          <ac:spMkLst>
            <pc:docMk/>
            <pc:sldMk cId="88811428" sldId="261"/>
            <ac:spMk id="2" creationId="{5CB28C5D-D0D2-4033-98FA-2B7AD06B5232}"/>
          </ac:spMkLst>
        </pc:spChg>
        <pc:spChg chg="mod">
          <ac:chgData name="Mustafa20208228" userId="ababe9cb-755e-4d1b-8207-f1b6acce8c4e" providerId="ADAL" clId="{EDA7CC07-079F-4876-8C2B-6CCAFC6D185F}" dt="2022-01-16T19:34:34.046" v="208" actId="14100"/>
          <ac:spMkLst>
            <pc:docMk/>
            <pc:sldMk cId="88811428" sldId="261"/>
            <ac:spMk id="3" creationId="{5162C944-CC79-49CD-9DEA-757BF8C3DBA1}"/>
          </ac:spMkLst>
        </pc:spChg>
        <pc:picChg chg="add mod">
          <ac:chgData name="Mustafa20208228" userId="ababe9cb-755e-4d1b-8207-f1b6acce8c4e" providerId="ADAL" clId="{EDA7CC07-079F-4876-8C2B-6CCAFC6D185F}" dt="2022-01-16T19:33:53.756" v="190" actId="27614"/>
          <ac:picMkLst>
            <pc:docMk/>
            <pc:sldMk cId="88811428" sldId="261"/>
            <ac:picMk id="5" creationId="{57F9F283-A5A1-42A8-BDB9-7A3A19B07589}"/>
          </ac:picMkLst>
        </pc:picChg>
      </pc:sldChg>
      <pc:sldChg chg="new del">
        <pc:chgData name="Mustafa20208228" userId="ababe9cb-755e-4d1b-8207-f1b6acce8c4e" providerId="ADAL" clId="{EDA7CC07-079F-4876-8C2B-6CCAFC6D185F}" dt="2022-01-16T19:34:50.940" v="213" actId="680"/>
        <pc:sldMkLst>
          <pc:docMk/>
          <pc:sldMk cId="657526842" sldId="261"/>
        </pc:sldMkLst>
      </pc:sldChg>
      <pc:sldChg chg="addSp modSp new mod">
        <pc:chgData name="Mustafa20208228" userId="ababe9cb-755e-4d1b-8207-f1b6acce8c4e" providerId="ADAL" clId="{EDA7CC07-079F-4876-8C2B-6CCAFC6D185F}" dt="2022-01-16T20:03:35.608" v="462"/>
        <pc:sldMkLst>
          <pc:docMk/>
          <pc:sldMk cId="1979634957" sldId="261"/>
        </pc:sldMkLst>
        <pc:spChg chg="mod">
          <ac:chgData name="Mustafa20208228" userId="ababe9cb-755e-4d1b-8207-f1b6acce8c4e" providerId="ADAL" clId="{EDA7CC07-079F-4876-8C2B-6CCAFC6D185F}" dt="2022-01-16T20:03:35.608" v="462"/>
          <ac:spMkLst>
            <pc:docMk/>
            <pc:sldMk cId="1979634957" sldId="261"/>
            <ac:spMk id="2" creationId="{E90AC62B-2386-4B6D-BA44-76540872BD99}"/>
          </ac:spMkLst>
        </pc:spChg>
        <pc:picChg chg="add mod">
          <ac:chgData name="Mustafa20208228" userId="ababe9cb-755e-4d1b-8207-f1b6acce8c4e" providerId="ADAL" clId="{EDA7CC07-079F-4876-8C2B-6CCAFC6D185F}" dt="2022-01-16T19:35:17.180" v="219" actId="14100"/>
          <ac:picMkLst>
            <pc:docMk/>
            <pc:sldMk cId="1979634957" sldId="261"/>
            <ac:picMk id="4" creationId="{66172513-921C-440F-899C-9768339356E4}"/>
          </ac:picMkLst>
        </pc:picChg>
      </pc:sldChg>
      <pc:sldChg chg="add del">
        <pc:chgData name="Mustafa20208228" userId="ababe9cb-755e-4d1b-8207-f1b6acce8c4e" providerId="ADAL" clId="{EDA7CC07-079F-4876-8C2B-6CCAFC6D185F}" dt="2022-01-16T19:34:49.861" v="212"/>
        <pc:sldMkLst>
          <pc:docMk/>
          <pc:sldMk cId="1779825775" sldId="262"/>
        </pc:sldMkLst>
      </pc:sldChg>
      <pc:sldChg chg="addSp modSp new mod">
        <pc:chgData name="Mustafa20208228" userId="ababe9cb-755e-4d1b-8207-f1b6acce8c4e" providerId="ADAL" clId="{EDA7CC07-079F-4876-8C2B-6CCAFC6D185F}" dt="2022-01-16T20:03:35.608" v="462"/>
        <pc:sldMkLst>
          <pc:docMk/>
          <pc:sldMk cId="3191853492" sldId="262"/>
        </pc:sldMkLst>
        <pc:spChg chg="mod">
          <ac:chgData name="Mustafa20208228" userId="ababe9cb-755e-4d1b-8207-f1b6acce8c4e" providerId="ADAL" clId="{EDA7CC07-079F-4876-8C2B-6CCAFC6D185F}" dt="2022-01-16T20:03:35.608" v="462"/>
          <ac:spMkLst>
            <pc:docMk/>
            <pc:sldMk cId="3191853492" sldId="262"/>
            <ac:spMk id="2" creationId="{96AC4524-65CC-4D9C-995A-026636A98E16}"/>
          </ac:spMkLst>
        </pc:spChg>
        <pc:picChg chg="add mod">
          <ac:chgData name="Mustafa20208228" userId="ababe9cb-755e-4d1b-8207-f1b6acce8c4e" providerId="ADAL" clId="{EDA7CC07-079F-4876-8C2B-6CCAFC6D185F}" dt="2022-01-16T19:36:44.204" v="227" actId="14100"/>
          <ac:picMkLst>
            <pc:docMk/>
            <pc:sldMk cId="3191853492" sldId="262"/>
            <ac:picMk id="4" creationId="{22A4D6D1-C52B-4986-931F-6095399AF834}"/>
          </ac:picMkLst>
        </pc:picChg>
      </pc:sldChg>
      <pc:sldChg chg="addSp modSp new mod">
        <pc:chgData name="Mustafa20208228" userId="ababe9cb-755e-4d1b-8207-f1b6acce8c4e" providerId="ADAL" clId="{EDA7CC07-079F-4876-8C2B-6CCAFC6D185F}" dt="2022-01-16T20:03:35.608" v="462"/>
        <pc:sldMkLst>
          <pc:docMk/>
          <pc:sldMk cId="560144152" sldId="263"/>
        </pc:sldMkLst>
        <pc:spChg chg="mod">
          <ac:chgData name="Mustafa20208228" userId="ababe9cb-755e-4d1b-8207-f1b6acce8c4e" providerId="ADAL" clId="{EDA7CC07-079F-4876-8C2B-6CCAFC6D185F}" dt="2022-01-16T20:03:35.608" v="462"/>
          <ac:spMkLst>
            <pc:docMk/>
            <pc:sldMk cId="560144152" sldId="263"/>
            <ac:spMk id="2" creationId="{B606B3D7-285B-41F0-B3F6-81BD74E0BB12}"/>
          </ac:spMkLst>
        </pc:spChg>
        <pc:picChg chg="add mod">
          <ac:chgData name="Mustafa20208228" userId="ababe9cb-755e-4d1b-8207-f1b6acce8c4e" providerId="ADAL" clId="{EDA7CC07-079F-4876-8C2B-6CCAFC6D185F}" dt="2022-01-16T19:38:58.094" v="237" actId="1076"/>
          <ac:picMkLst>
            <pc:docMk/>
            <pc:sldMk cId="560144152" sldId="263"/>
            <ac:picMk id="4" creationId="{89657B68-F642-4BA6-88BF-51DAD7F297E0}"/>
          </ac:picMkLst>
        </pc:picChg>
      </pc:sldChg>
      <pc:sldChg chg="addSp modSp new mod">
        <pc:chgData name="Mustafa20208228" userId="ababe9cb-755e-4d1b-8207-f1b6acce8c4e" providerId="ADAL" clId="{EDA7CC07-079F-4876-8C2B-6CCAFC6D185F}" dt="2022-01-16T20:03:35.608" v="462"/>
        <pc:sldMkLst>
          <pc:docMk/>
          <pc:sldMk cId="1576258987" sldId="264"/>
        </pc:sldMkLst>
        <pc:spChg chg="mod">
          <ac:chgData name="Mustafa20208228" userId="ababe9cb-755e-4d1b-8207-f1b6acce8c4e" providerId="ADAL" clId="{EDA7CC07-079F-4876-8C2B-6CCAFC6D185F}" dt="2022-01-16T20:03:35.608" v="462"/>
          <ac:spMkLst>
            <pc:docMk/>
            <pc:sldMk cId="1576258987" sldId="264"/>
            <ac:spMk id="2" creationId="{47839E50-C2C7-43A7-A66C-1B347E8696A9}"/>
          </ac:spMkLst>
        </pc:spChg>
        <pc:picChg chg="add mod">
          <ac:chgData name="Mustafa20208228" userId="ababe9cb-755e-4d1b-8207-f1b6acce8c4e" providerId="ADAL" clId="{EDA7CC07-079F-4876-8C2B-6CCAFC6D185F}" dt="2022-01-16T19:40:39.400" v="244" actId="14100"/>
          <ac:picMkLst>
            <pc:docMk/>
            <pc:sldMk cId="1576258987" sldId="264"/>
            <ac:picMk id="4" creationId="{C4EB877A-5E24-4A22-9DBF-3B1116FA67E2}"/>
          </ac:picMkLst>
        </pc:picChg>
      </pc:sldChg>
      <pc:sldChg chg="addSp modSp new del mod">
        <pc:chgData name="Mustafa20208228" userId="ababe9cb-755e-4d1b-8207-f1b6acce8c4e" providerId="ADAL" clId="{EDA7CC07-079F-4876-8C2B-6CCAFC6D185F}" dt="2022-01-16T19:41:45.186" v="259" actId="2696"/>
        <pc:sldMkLst>
          <pc:docMk/>
          <pc:sldMk cId="1991050680" sldId="265"/>
        </pc:sldMkLst>
        <pc:picChg chg="add mod">
          <ac:chgData name="Mustafa20208228" userId="ababe9cb-755e-4d1b-8207-f1b6acce8c4e" providerId="ADAL" clId="{EDA7CC07-079F-4876-8C2B-6CCAFC6D185F}" dt="2022-01-16T19:41:41.347" v="258" actId="14100"/>
          <ac:picMkLst>
            <pc:docMk/>
            <pc:sldMk cId="1991050680" sldId="265"/>
            <ac:picMk id="4" creationId="{BB5C4B1D-A8BE-4B2D-857B-852C9FDDB647}"/>
          </ac:picMkLst>
        </pc:picChg>
      </pc:sldChg>
      <pc:sldChg chg="addSp delSp modSp new mod">
        <pc:chgData name="Mustafa20208228" userId="ababe9cb-755e-4d1b-8207-f1b6acce8c4e" providerId="ADAL" clId="{EDA7CC07-079F-4876-8C2B-6CCAFC6D185F}" dt="2022-01-16T19:42:57.218" v="278" actId="20577"/>
        <pc:sldMkLst>
          <pc:docMk/>
          <pc:sldMk cId="3931623659" sldId="265"/>
        </pc:sldMkLst>
        <pc:spChg chg="mod">
          <ac:chgData name="Mustafa20208228" userId="ababe9cb-755e-4d1b-8207-f1b6acce8c4e" providerId="ADAL" clId="{EDA7CC07-079F-4876-8C2B-6CCAFC6D185F}" dt="2022-01-16T19:42:17.631" v="267" actId="14100"/>
          <ac:spMkLst>
            <pc:docMk/>
            <pc:sldMk cId="3931623659" sldId="265"/>
            <ac:spMk id="2" creationId="{B84798DE-E3D2-4535-86F2-8284B5AD0C96}"/>
          </ac:spMkLst>
        </pc:spChg>
        <pc:spChg chg="del">
          <ac:chgData name="Mustafa20208228" userId="ababe9cb-755e-4d1b-8207-f1b6acce8c4e" providerId="ADAL" clId="{EDA7CC07-079F-4876-8C2B-6CCAFC6D185F}" dt="2022-01-16T19:42:01.589" v="261"/>
          <ac:spMkLst>
            <pc:docMk/>
            <pc:sldMk cId="3931623659" sldId="265"/>
            <ac:spMk id="3" creationId="{49BC1F13-B5B9-4696-AC29-42438D744049}"/>
          </ac:spMkLst>
        </pc:spChg>
        <pc:spChg chg="mod">
          <ac:chgData name="Mustafa20208228" userId="ababe9cb-755e-4d1b-8207-f1b6acce8c4e" providerId="ADAL" clId="{EDA7CC07-079F-4876-8C2B-6CCAFC6D185F}" dt="2022-01-16T19:42:57.218" v="278" actId="20577"/>
          <ac:spMkLst>
            <pc:docMk/>
            <pc:sldMk cId="3931623659" sldId="265"/>
            <ac:spMk id="4" creationId="{0ABEBCF7-6022-4BB0-B26D-8D494D75B57B}"/>
          </ac:spMkLst>
        </pc:spChg>
        <pc:picChg chg="add mod">
          <ac:chgData name="Mustafa20208228" userId="ababe9cb-755e-4d1b-8207-f1b6acce8c4e" providerId="ADAL" clId="{EDA7CC07-079F-4876-8C2B-6CCAFC6D185F}" dt="2022-01-16T19:42:32.171" v="274" actId="1076"/>
          <ac:picMkLst>
            <pc:docMk/>
            <pc:sldMk cId="3931623659" sldId="265"/>
            <ac:picMk id="6" creationId="{78476C6C-954F-477F-B67D-FCCAED90F4B7}"/>
          </ac:picMkLst>
        </pc:picChg>
      </pc:sldChg>
      <pc:sldChg chg="addSp modSp new mod">
        <pc:chgData name="Mustafa20208228" userId="ababe9cb-755e-4d1b-8207-f1b6acce8c4e" providerId="ADAL" clId="{EDA7CC07-079F-4876-8C2B-6CCAFC6D185F}" dt="2022-01-16T20:03:35.608" v="462"/>
        <pc:sldMkLst>
          <pc:docMk/>
          <pc:sldMk cId="1460839120" sldId="266"/>
        </pc:sldMkLst>
        <pc:spChg chg="mod">
          <ac:chgData name="Mustafa20208228" userId="ababe9cb-755e-4d1b-8207-f1b6acce8c4e" providerId="ADAL" clId="{EDA7CC07-079F-4876-8C2B-6CCAFC6D185F}" dt="2022-01-16T20:03:35.608" v="462"/>
          <ac:spMkLst>
            <pc:docMk/>
            <pc:sldMk cId="1460839120" sldId="266"/>
            <ac:spMk id="2" creationId="{E3B8EFC6-49FA-4998-8327-86983412858E}"/>
          </ac:spMkLst>
        </pc:spChg>
        <pc:picChg chg="add mod">
          <ac:chgData name="Mustafa20208228" userId="ababe9cb-755e-4d1b-8207-f1b6acce8c4e" providerId="ADAL" clId="{EDA7CC07-079F-4876-8C2B-6CCAFC6D185F}" dt="2022-01-16T19:44:13.933" v="286" actId="14100"/>
          <ac:picMkLst>
            <pc:docMk/>
            <pc:sldMk cId="1460839120" sldId="266"/>
            <ac:picMk id="4" creationId="{EC49C610-A32E-4CC6-AF42-EC73402DD473}"/>
          </ac:picMkLst>
        </pc:picChg>
      </pc:sldChg>
      <pc:sldChg chg="addSp modSp new mod">
        <pc:chgData name="Mustafa20208228" userId="ababe9cb-755e-4d1b-8207-f1b6acce8c4e" providerId="ADAL" clId="{EDA7CC07-079F-4876-8C2B-6CCAFC6D185F}" dt="2022-01-16T20:03:35.608" v="462"/>
        <pc:sldMkLst>
          <pc:docMk/>
          <pc:sldMk cId="221849320" sldId="267"/>
        </pc:sldMkLst>
        <pc:spChg chg="mod">
          <ac:chgData name="Mustafa20208228" userId="ababe9cb-755e-4d1b-8207-f1b6acce8c4e" providerId="ADAL" clId="{EDA7CC07-079F-4876-8C2B-6CCAFC6D185F}" dt="2022-01-16T20:03:35.608" v="462"/>
          <ac:spMkLst>
            <pc:docMk/>
            <pc:sldMk cId="221849320" sldId="267"/>
            <ac:spMk id="2" creationId="{9873DAD7-6896-46ED-813D-B14D1052E77A}"/>
          </ac:spMkLst>
        </pc:spChg>
        <pc:picChg chg="add mod">
          <ac:chgData name="Mustafa20208228" userId="ababe9cb-755e-4d1b-8207-f1b6acce8c4e" providerId="ADAL" clId="{EDA7CC07-079F-4876-8C2B-6CCAFC6D185F}" dt="2022-01-16T19:45:38.939" v="293" actId="14100"/>
          <ac:picMkLst>
            <pc:docMk/>
            <pc:sldMk cId="221849320" sldId="267"/>
            <ac:picMk id="4" creationId="{A246BE74-9D6F-4E5E-A218-F8C9F38B4394}"/>
          </ac:picMkLst>
        </pc:picChg>
      </pc:sldChg>
      <pc:sldChg chg="addSp delSp modSp new mod setBg delDesignElem">
        <pc:chgData name="Mustafa20208228" userId="ababe9cb-755e-4d1b-8207-f1b6acce8c4e" providerId="ADAL" clId="{EDA7CC07-079F-4876-8C2B-6CCAFC6D185F}" dt="2022-01-16T20:03:35.608" v="462"/>
        <pc:sldMkLst>
          <pc:docMk/>
          <pc:sldMk cId="1011041650" sldId="268"/>
        </pc:sldMkLst>
        <pc:spChg chg="mod">
          <ac:chgData name="Mustafa20208228" userId="ababe9cb-755e-4d1b-8207-f1b6acce8c4e" providerId="ADAL" clId="{EDA7CC07-079F-4876-8C2B-6CCAFC6D185F}" dt="2022-01-16T19:47:28.012" v="299" actId="26606"/>
          <ac:spMkLst>
            <pc:docMk/>
            <pc:sldMk cId="1011041650" sldId="268"/>
            <ac:spMk id="2" creationId="{E9EEB3AB-648C-4B3B-9653-C42B63AA9E62}"/>
          </ac:spMkLst>
        </pc:spChg>
        <pc:spChg chg="del">
          <ac:chgData name="Mustafa20208228" userId="ababe9cb-755e-4d1b-8207-f1b6acce8c4e" providerId="ADAL" clId="{EDA7CC07-079F-4876-8C2B-6CCAFC6D185F}" dt="2022-01-16T19:47:23.480" v="296"/>
          <ac:spMkLst>
            <pc:docMk/>
            <pc:sldMk cId="1011041650" sldId="268"/>
            <ac:spMk id="3" creationId="{EBF6985C-014B-4B2D-88DF-09F8D44C450E}"/>
          </ac:spMkLst>
        </pc:spChg>
        <pc:spChg chg="mod">
          <ac:chgData name="Mustafa20208228" userId="ababe9cb-755e-4d1b-8207-f1b6acce8c4e" providerId="ADAL" clId="{EDA7CC07-079F-4876-8C2B-6CCAFC6D185F}" dt="2022-01-16T19:48:11.273" v="310" actId="947"/>
          <ac:spMkLst>
            <pc:docMk/>
            <pc:sldMk cId="1011041650" sldId="268"/>
            <ac:spMk id="4" creationId="{EC047DE6-DA1A-4B5F-B442-0C2D5E7E1CF6}"/>
          </ac:spMkLst>
        </pc:spChg>
        <pc:grpChg chg="add del">
          <ac:chgData name="Mustafa20208228" userId="ababe9cb-755e-4d1b-8207-f1b6acce8c4e" providerId="ADAL" clId="{EDA7CC07-079F-4876-8C2B-6CCAFC6D185F}" dt="2022-01-16T20:03:30.715" v="461"/>
          <ac:grpSpMkLst>
            <pc:docMk/>
            <pc:sldMk cId="1011041650" sldId="268"/>
            <ac:grpSpMk id="11" creationId="{D5FD13B3-3F58-4777-997E-5447AA079DEB}"/>
          </ac:grpSpMkLst>
        </pc:grpChg>
        <pc:picChg chg="add mod ord">
          <ac:chgData name="Mustafa20208228" userId="ababe9cb-755e-4d1b-8207-f1b6acce8c4e" providerId="ADAL" clId="{EDA7CC07-079F-4876-8C2B-6CCAFC6D185F}" dt="2022-01-16T20:03:35.608" v="462"/>
          <ac:picMkLst>
            <pc:docMk/>
            <pc:sldMk cId="1011041650" sldId="268"/>
            <ac:picMk id="6" creationId="{1C108EC5-4272-4D3D-BA91-5B6B5D66DAA1}"/>
          </ac:picMkLst>
        </pc:picChg>
      </pc:sldChg>
      <pc:sldChg chg="addSp delSp modSp new mod setBg setClrOvrMap delDesignElem">
        <pc:chgData name="Mustafa20208228" userId="ababe9cb-755e-4d1b-8207-f1b6acce8c4e" providerId="ADAL" clId="{EDA7CC07-079F-4876-8C2B-6CCAFC6D185F}" dt="2022-01-16T20:03:35.608" v="462"/>
        <pc:sldMkLst>
          <pc:docMk/>
          <pc:sldMk cId="1405316351" sldId="269"/>
        </pc:sldMkLst>
        <pc:spChg chg="mod">
          <ac:chgData name="Mustafa20208228" userId="ababe9cb-755e-4d1b-8207-f1b6acce8c4e" providerId="ADAL" clId="{EDA7CC07-079F-4876-8C2B-6CCAFC6D185F}" dt="2022-01-16T19:49:26.490" v="316" actId="26606"/>
          <ac:spMkLst>
            <pc:docMk/>
            <pc:sldMk cId="1405316351" sldId="269"/>
            <ac:spMk id="2" creationId="{93287513-E214-4EEA-9BED-42BE06D1203F}"/>
          </ac:spMkLst>
        </pc:spChg>
        <pc:spChg chg="del">
          <ac:chgData name="Mustafa20208228" userId="ababe9cb-755e-4d1b-8207-f1b6acce8c4e" providerId="ADAL" clId="{EDA7CC07-079F-4876-8C2B-6CCAFC6D185F}" dt="2022-01-16T19:49:21.725" v="313"/>
          <ac:spMkLst>
            <pc:docMk/>
            <pc:sldMk cId="1405316351" sldId="269"/>
            <ac:spMk id="3" creationId="{625516EF-63EB-4BC0-956C-848843B959FE}"/>
          </ac:spMkLst>
        </pc:spChg>
        <pc:spChg chg="mod">
          <ac:chgData name="Mustafa20208228" userId="ababe9cb-755e-4d1b-8207-f1b6acce8c4e" providerId="ADAL" clId="{EDA7CC07-079F-4876-8C2B-6CCAFC6D185F}" dt="2022-01-16T19:49:50.271" v="318" actId="947"/>
          <ac:spMkLst>
            <pc:docMk/>
            <pc:sldMk cId="1405316351" sldId="269"/>
            <ac:spMk id="4" creationId="{A1C7A936-F421-4D6D-917F-C0BF807B5E2D}"/>
          </ac:spMkLst>
        </pc:spChg>
        <pc:spChg chg="add del">
          <ac:chgData name="Mustafa20208228" userId="ababe9cb-755e-4d1b-8207-f1b6acce8c4e" providerId="ADAL" clId="{EDA7CC07-079F-4876-8C2B-6CCAFC6D185F}" dt="2022-01-16T20:03:30.715" v="461"/>
          <ac:spMkLst>
            <pc:docMk/>
            <pc:sldMk cId="1405316351" sldId="269"/>
            <ac:spMk id="23" creationId="{9F4444CE-BC8D-4D61-B303-4C05614E62AB}"/>
          </ac:spMkLst>
        </pc:spChg>
        <pc:spChg chg="add del">
          <ac:chgData name="Mustafa20208228" userId="ababe9cb-755e-4d1b-8207-f1b6acce8c4e" providerId="ADAL" clId="{EDA7CC07-079F-4876-8C2B-6CCAFC6D185F}" dt="2022-01-16T20:03:30.715" v="461"/>
          <ac:spMkLst>
            <pc:docMk/>
            <pc:sldMk cId="1405316351" sldId="269"/>
            <ac:spMk id="25" creationId="{62423CA5-E2E1-4789-B759-9906C1C94063}"/>
          </ac:spMkLst>
        </pc:spChg>
        <pc:spChg chg="add del">
          <ac:chgData name="Mustafa20208228" userId="ababe9cb-755e-4d1b-8207-f1b6acce8c4e" providerId="ADAL" clId="{EDA7CC07-079F-4876-8C2B-6CCAFC6D185F}" dt="2022-01-16T20:03:30.715" v="461"/>
          <ac:spMkLst>
            <pc:docMk/>
            <pc:sldMk cId="1405316351" sldId="269"/>
            <ac:spMk id="27" creationId="{73772B81-181F-48B7-8826-4D9686D15DF5}"/>
          </ac:spMkLst>
        </pc:spChg>
        <pc:spChg chg="add del">
          <ac:chgData name="Mustafa20208228" userId="ababe9cb-755e-4d1b-8207-f1b6acce8c4e" providerId="ADAL" clId="{EDA7CC07-079F-4876-8C2B-6CCAFC6D185F}" dt="2022-01-16T20:03:30.715" v="461"/>
          <ac:spMkLst>
            <pc:docMk/>
            <pc:sldMk cId="1405316351" sldId="269"/>
            <ac:spMk id="29" creationId="{B2205F6E-03C6-4E92-877C-E2482F6599AA}"/>
          </ac:spMkLst>
        </pc:spChg>
        <pc:grpChg chg="add del">
          <ac:chgData name="Mustafa20208228" userId="ababe9cb-755e-4d1b-8207-f1b6acce8c4e" providerId="ADAL" clId="{EDA7CC07-079F-4876-8C2B-6CCAFC6D185F}" dt="2022-01-16T20:03:30.715" v="461"/>
          <ac:grpSpMkLst>
            <pc:docMk/>
            <pc:sldMk cId="1405316351" sldId="269"/>
            <ac:grpSpMk id="11" creationId="{702EF214-B007-4771-8985-A3041E8F6E15}"/>
          </ac:grpSpMkLst>
        </pc:grpChg>
        <pc:picChg chg="add mod ord">
          <ac:chgData name="Mustafa20208228" userId="ababe9cb-755e-4d1b-8207-f1b6acce8c4e" providerId="ADAL" clId="{EDA7CC07-079F-4876-8C2B-6CCAFC6D185F}" dt="2022-01-16T20:03:35.608" v="462"/>
          <ac:picMkLst>
            <pc:docMk/>
            <pc:sldMk cId="1405316351" sldId="269"/>
            <ac:picMk id="6" creationId="{9A3C320C-92D6-458B-9D8C-D61B575110BE}"/>
          </ac:picMkLst>
        </pc:picChg>
      </pc:sldChg>
      <pc:sldChg chg="addSp delSp modSp new mod setBg setClrOvrMap delDesignElem">
        <pc:chgData name="Mustafa20208228" userId="ababe9cb-755e-4d1b-8207-f1b6acce8c4e" providerId="ADAL" clId="{EDA7CC07-079F-4876-8C2B-6CCAFC6D185F}" dt="2022-01-16T20:03:35.608" v="462"/>
        <pc:sldMkLst>
          <pc:docMk/>
          <pc:sldMk cId="3751488972" sldId="270"/>
        </pc:sldMkLst>
        <pc:spChg chg="mod">
          <ac:chgData name="Mustafa20208228" userId="ababe9cb-755e-4d1b-8207-f1b6acce8c4e" providerId="ADAL" clId="{EDA7CC07-079F-4876-8C2B-6CCAFC6D185F}" dt="2022-01-16T19:50:58.507" v="323" actId="26606"/>
          <ac:spMkLst>
            <pc:docMk/>
            <pc:sldMk cId="3751488972" sldId="270"/>
            <ac:spMk id="2" creationId="{8C26D42B-3A51-4E42-81F5-8E9CB1D75F4B}"/>
          </ac:spMkLst>
        </pc:spChg>
        <pc:spChg chg="del">
          <ac:chgData name="Mustafa20208228" userId="ababe9cb-755e-4d1b-8207-f1b6acce8c4e" providerId="ADAL" clId="{EDA7CC07-079F-4876-8C2B-6CCAFC6D185F}" dt="2022-01-16T19:50:54.666" v="321"/>
          <ac:spMkLst>
            <pc:docMk/>
            <pc:sldMk cId="3751488972" sldId="270"/>
            <ac:spMk id="3" creationId="{AEB0110C-1244-41F4-ACC2-828B6A5414F9}"/>
          </ac:spMkLst>
        </pc:spChg>
        <pc:spChg chg="mod">
          <ac:chgData name="Mustafa20208228" userId="ababe9cb-755e-4d1b-8207-f1b6acce8c4e" providerId="ADAL" clId="{EDA7CC07-079F-4876-8C2B-6CCAFC6D185F}" dt="2022-01-16T19:51:30.528" v="325" actId="947"/>
          <ac:spMkLst>
            <pc:docMk/>
            <pc:sldMk cId="3751488972" sldId="270"/>
            <ac:spMk id="4" creationId="{CC974AEF-F8D7-42C2-AA9D-BC8CB200DE7B}"/>
          </ac:spMkLst>
        </pc:spChg>
        <pc:spChg chg="add del">
          <ac:chgData name="Mustafa20208228" userId="ababe9cb-755e-4d1b-8207-f1b6acce8c4e" providerId="ADAL" clId="{EDA7CC07-079F-4876-8C2B-6CCAFC6D185F}" dt="2022-01-16T20:03:30.715" v="461"/>
          <ac:spMkLst>
            <pc:docMk/>
            <pc:sldMk cId="3751488972" sldId="270"/>
            <ac:spMk id="23" creationId="{9F4444CE-BC8D-4D61-B303-4C05614E62AB}"/>
          </ac:spMkLst>
        </pc:spChg>
        <pc:spChg chg="add del">
          <ac:chgData name="Mustafa20208228" userId="ababe9cb-755e-4d1b-8207-f1b6acce8c4e" providerId="ADAL" clId="{EDA7CC07-079F-4876-8C2B-6CCAFC6D185F}" dt="2022-01-16T20:03:30.715" v="461"/>
          <ac:spMkLst>
            <pc:docMk/>
            <pc:sldMk cId="3751488972" sldId="270"/>
            <ac:spMk id="25" creationId="{62423CA5-E2E1-4789-B759-9906C1C94063}"/>
          </ac:spMkLst>
        </pc:spChg>
        <pc:spChg chg="add del">
          <ac:chgData name="Mustafa20208228" userId="ababe9cb-755e-4d1b-8207-f1b6acce8c4e" providerId="ADAL" clId="{EDA7CC07-079F-4876-8C2B-6CCAFC6D185F}" dt="2022-01-16T20:03:30.715" v="461"/>
          <ac:spMkLst>
            <pc:docMk/>
            <pc:sldMk cId="3751488972" sldId="270"/>
            <ac:spMk id="27" creationId="{73772B81-181F-48B7-8826-4D9686D15DF5}"/>
          </ac:spMkLst>
        </pc:spChg>
        <pc:spChg chg="add del">
          <ac:chgData name="Mustafa20208228" userId="ababe9cb-755e-4d1b-8207-f1b6acce8c4e" providerId="ADAL" clId="{EDA7CC07-079F-4876-8C2B-6CCAFC6D185F}" dt="2022-01-16T20:03:30.715" v="461"/>
          <ac:spMkLst>
            <pc:docMk/>
            <pc:sldMk cId="3751488972" sldId="270"/>
            <ac:spMk id="29" creationId="{B2205F6E-03C6-4E92-877C-E2482F6599AA}"/>
          </ac:spMkLst>
        </pc:spChg>
        <pc:grpChg chg="add del">
          <ac:chgData name="Mustafa20208228" userId="ababe9cb-755e-4d1b-8207-f1b6acce8c4e" providerId="ADAL" clId="{EDA7CC07-079F-4876-8C2B-6CCAFC6D185F}" dt="2022-01-16T20:03:30.715" v="461"/>
          <ac:grpSpMkLst>
            <pc:docMk/>
            <pc:sldMk cId="3751488972" sldId="270"/>
            <ac:grpSpMk id="11" creationId="{702EF214-B007-4771-8985-A3041E8F6E15}"/>
          </ac:grpSpMkLst>
        </pc:grpChg>
        <pc:picChg chg="add mod ord">
          <ac:chgData name="Mustafa20208228" userId="ababe9cb-755e-4d1b-8207-f1b6acce8c4e" providerId="ADAL" clId="{EDA7CC07-079F-4876-8C2B-6CCAFC6D185F}" dt="2022-01-16T20:03:35.608" v="462"/>
          <ac:picMkLst>
            <pc:docMk/>
            <pc:sldMk cId="3751488972" sldId="270"/>
            <ac:picMk id="6" creationId="{A75EB5E6-B049-4075-8FDC-25B424A5524C}"/>
          </ac:picMkLst>
        </pc:picChg>
      </pc:sldChg>
      <pc:sldChg chg="addSp delSp modSp new mod setBg setClrOvrMap delDesignElem">
        <pc:chgData name="Mustafa20208228" userId="ababe9cb-755e-4d1b-8207-f1b6acce8c4e" providerId="ADAL" clId="{EDA7CC07-079F-4876-8C2B-6CCAFC6D185F}" dt="2022-01-16T20:03:30.715" v="461"/>
        <pc:sldMkLst>
          <pc:docMk/>
          <pc:sldMk cId="961303797" sldId="271"/>
        </pc:sldMkLst>
        <pc:spChg chg="mod">
          <ac:chgData name="Mustafa20208228" userId="ababe9cb-755e-4d1b-8207-f1b6acce8c4e" providerId="ADAL" clId="{EDA7CC07-079F-4876-8C2B-6CCAFC6D185F}" dt="2022-01-16T19:53:05.474" v="339" actId="26606"/>
          <ac:spMkLst>
            <pc:docMk/>
            <pc:sldMk cId="961303797" sldId="271"/>
            <ac:spMk id="2" creationId="{3EAF84C3-B3AC-4D0B-BBA8-F806E3D3992D}"/>
          </ac:spMkLst>
        </pc:spChg>
        <pc:spChg chg="del">
          <ac:chgData name="Mustafa20208228" userId="ababe9cb-755e-4d1b-8207-f1b6acce8c4e" providerId="ADAL" clId="{EDA7CC07-079F-4876-8C2B-6CCAFC6D185F}" dt="2022-01-16T19:53:00.761" v="332"/>
          <ac:spMkLst>
            <pc:docMk/>
            <pc:sldMk cId="961303797" sldId="271"/>
            <ac:spMk id="3" creationId="{7EC8D3E5-7FB7-4095-A2E5-75A26A0C70F0}"/>
          </ac:spMkLst>
        </pc:spChg>
        <pc:spChg chg="mod">
          <ac:chgData name="Mustafa20208228" userId="ababe9cb-755e-4d1b-8207-f1b6acce8c4e" providerId="ADAL" clId="{EDA7CC07-079F-4876-8C2B-6CCAFC6D185F}" dt="2022-01-16T19:53:21.026" v="343" actId="947"/>
          <ac:spMkLst>
            <pc:docMk/>
            <pc:sldMk cId="961303797" sldId="271"/>
            <ac:spMk id="4" creationId="{4B488903-4101-4682-BFB4-8CCBD9D6E795}"/>
          </ac:spMkLst>
        </pc:spChg>
        <pc:spChg chg="add del">
          <ac:chgData name="Mustafa20208228" userId="ababe9cb-755e-4d1b-8207-f1b6acce8c4e" providerId="ADAL" clId="{EDA7CC07-079F-4876-8C2B-6CCAFC6D185F}" dt="2022-01-16T19:53:04.051" v="336" actId="26606"/>
          <ac:spMkLst>
            <pc:docMk/>
            <pc:sldMk cId="961303797" sldId="271"/>
            <ac:spMk id="23" creationId="{A65AC7D1-EAA9-48F5-B509-60A7F50BF703}"/>
          </ac:spMkLst>
        </pc:spChg>
        <pc:spChg chg="add del">
          <ac:chgData name="Mustafa20208228" userId="ababe9cb-755e-4d1b-8207-f1b6acce8c4e" providerId="ADAL" clId="{EDA7CC07-079F-4876-8C2B-6CCAFC6D185F}" dt="2022-01-16T19:53:04.051" v="336" actId="26606"/>
          <ac:spMkLst>
            <pc:docMk/>
            <pc:sldMk cId="961303797" sldId="271"/>
            <ac:spMk id="25" creationId="{D6320AF9-619A-4175-865B-5663E1AEF4C5}"/>
          </ac:spMkLst>
        </pc:spChg>
        <pc:spChg chg="add del">
          <ac:chgData name="Mustafa20208228" userId="ababe9cb-755e-4d1b-8207-f1b6acce8c4e" providerId="ADAL" clId="{EDA7CC07-079F-4876-8C2B-6CCAFC6D185F}" dt="2022-01-16T19:53:04.051" v="336" actId="26606"/>
          <ac:spMkLst>
            <pc:docMk/>
            <pc:sldMk cId="961303797" sldId="271"/>
            <ac:spMk id="31" creationId="{7E018740-5C2B-4A41-AC1A-7E68D1EC1954}"/>
          </ac:spMkLst>
        </pc:spChg>
        <pc:spChg chg="add del">
          <ac:chgData name="Mustafa20208228" userId="ababe9cb-755e-4d1b-8207-f1b6acce8c4e" providerId="ADAL" clId="{EDA7CC07-079F-4876-8C2B-6CCAFC6D185F}" dt="2022-01-16T19:53:04.051" v="336" actId="26606"/>
          <ac:spMkLst>
            <pc:docMk/>
            <pc:sldMk cId="961303797" sldId="271"/>
            <ac:spMk id="33" creationId="{166F75A4-C475-4941-8EE2-B80A06A2C1BB}"/>
          </ac:spMkLst>
        </pc:spChg>
        <pc:spChg chg="add del">
          <ac:chgData name="Mustafa20208228" userId="ababe9cb-755e-4d1b-8207-f1b6acce8c4e" providerId="ADAL" clId="{EDA7CC07-079F-4876-8C2B-6CCAFC6D185F}" dt="2022-01-16T19:53:04.051" v="336" actId="26606"/>
          <ac:spMkLst>
            <pc:docMk/>
            <pc:sldMk cId="961303797" sldId="271"/>
            <ac:spMk id="35" creationId="{A032553A-72E8-4B0D-8405-FF9771C9AF05}"/>
          </ac:spMkLst>
        </pc:spChg>
        <pc:spChg chg="add del">
          <ac:chgData name="Mustafa20208228" userId="ababe9cb-755e-4d1b-8207-f1b6acce8c4e" providerId="ADAL" clId="{EDA7CC07-079F-4876-8C2B-6CCAFC6D185F}" dt="2022-01-16T19:53:04.051" v="336" actId="26606"/>
          <ac:spMkLst>
            <pc:docMk/>
            <pc:sldMk cId="961303797" sldId="271"/>
            <ac:spMk id="37" creationId="{765800AC-C3B9-498E-87BC-29FAE4C76B21}"/>
          </ac:spMkLst>
        </pc:spChg>
        <pc:spChg chg="add del">
          <ac:chgData name="Mustafa20208228" userId="ababe9cb-755e-4d1b-8207-f1b6acce8c4e" providerId="ADAL" clId="{EDA7CC07-079F-4876-8C2B-6CCAFC6D185F}" dt="2022-01-16T19:53:04.051" v="336" actId="26606"/>
          <ac:spMkLst>
            <pc:docMk/>
            <pc:sldMk cId="961303797" sldId="271"/>
            <ac:spMk id="39" creationId="{1F9D6ACB-2FF4-49F9-978A-E0D5327FC635}"/>
          </ac:spMkLst>
        </pc:spChg>
        <pc:spChg chg="add del">
          <ac:chgData name="Mustafa20208228" userId="ababe9cb-755e-4d1b-8207-f1b6acce8c4e" providerId="ADAL" clId="{EDA7CC07-079F-4876-8C2B-6CCAFC6D185F}" dt="2022-01-16T19:53:04.051" v="336" actId="26606"/>
          <ac:spMkLst>
            <pc:docMk/>
            <pc:sldMk cId="961303797" sldId="271"/>
            <ac:spMk id="41" creationId="{A5EC319D-0FEA-4B95-A3EA-01E35672C95B}"/>
          </ac:spMkLst>
        </pc:spChg>
        <pc:spChg chg="add del">
          <ac:chgData name="Mustafa20208228" userId="ababe9cb-755e-4d1b-8207-f1b6acce8c4e" providerId="ADAL" clId="{EDA7CC07-079F-4876-8C2B-6CCAFC6D185F}" dt="2022-01-16T19:53:05.458" v="338" actId="26606"/>
          <ac:spMkLst>
            <pc:docMk/>
            <pc:sldMk cId="961303797" sldId="271"/>
            <ac:spMk id="44" creationId="{9F4444CE-BC8D-4D61-B303-4C05614E62AB}"/>
          </ac:spMkLst>
        </pc:spChg>
        <pc:spChg chg="add del">
          <ac:chgData name="Mustafa20208228" userId="ababe9cb-755e-4d1b-8207-f1b6acce8c4e" providerId="ADAL" clId="{EDA7CC07-079F-4876-8C2B-6CCAFC6D185F}" dt="2022-01-16T19:53:05.458" v="338" actId="26606"/>
          <ac:spMkLst>
            <pc:docMk/>
            <pc:sldMk cId="961303797" sldId="271"/>
            <ac:spMk id="45" creationId="{62423CA5-E2E1-4789-B759-9906C1C94063}"/>
          </ac:spMkLst>
        </pc:spChg>
        <pc:spChg chg="add del">
          <ac:chgData name="Mustafa20208228" userId="ababe9cb-755e-4d1b-8207-f1b6acce8c4e" providerId="ADAL" clId="{EDA7CC07-079F-4876-8C2B-6CCAFC6D185F}" dt="2022-01-16T19:53:05.458" v="338" actId="26606"/>
          <ac:spMkLst>
            <pc:docMk/>
            <pc:sldMk cId="961303797" sldId="271"/>
            <ac:spMk id="46" creationId="{73772B81-181F-48B7-8826-4D9686D15DF5}"/>
          </ac:spMkLst>
        </pc:spChg>
        <pc:spChg chg="add del">
          <ac:chgData name="Mustafa20208228" userId="ababe9cb-755e-4d1b-8207-f1b6acce8c4e" providerId="ADAL" clId="{EDA7CC07-079F-4876-8C2B-6CCAFC6D185F}" dt="2022-01-16T19:53:05.458" v="338" actId="26606"/>
          <ac:spMkLst>
            <pc:docMk/>
            <pc:sldMk cId="961303797" sldId="271"/>
            <ac:spMk id="47" creationId="{B2205F6E-03C6-4E92-877C-E2482F6599AA}"/>
          </ac:spMkLst>
        </pc:spChg>
        <pc:spChg chg="add del">
          <ac:chgData name="Mustafa20208228" userId="ababe9cb-755e-4d1b-8207-f1b6acce8c4e" providerId="ADAL" clId="{EDA7CC07-079F-4876-8C2B-6CCAFC6D185F}" dt="2022-01-16T20:03:30.715" v="461"/>
          <ac:spMkLst>
            <pc:docMk/>
            <pc:sldMk cId="961303797" sldId="271"/>
            <ac:spMk id="50" creationId="{A65AC7D1-EAA9-48F5-B509-60A7F50BF703}"/>
          </ac:spMkLst>
        </pc:spChg>
        <pc:spChg chg="add del">
          <ac:chgData name="Mustafa20208228" userId="ababe9cb-755e-4d1b-8207-f1b6acce8c4e" providerId="ADAL" clId="{EDA7CC07-079F-4876-8C2B-6CCAFC6D185F}" dt="2022-01-16T20:03:30.715" v="461"/>
          <ac:spMkLst>
            <pc:docMk/>
            <pc:sldMk cId="961303797" sldId="271"/>
            <ac:spMk id="51" creationId="{D6320AF9-619A-4175-865B-5663E1AEF4C5}"/>
          </ac:spMkLst>
        </pc:spChg>
        <pc:spChg chg="add del">
          <ac:chgData name="Mustafa20208228" userId="ababe9cb-755e-4d1b-8207-f1b6acce8c4e" providerId="ADAL" clId="{EDA7CC07-079F-4876-8C2B-6CCAFC6D185F}" dt="2022-01-16T20:03:30.715" v="461"/>
          <ac:spMkLst>
            <pc:docMk/>
            <pc:sldMk cId="961303797" sldId="271"/>
            <ac:spMk id="54" creationId="{7E018740-5C2B-4A41-AC1A-7E68D1EC1954}"/>
          </ac:spMkLst>
        </pc:spChg>
        <pc:spChg chg="add del">
          <ac:chgData name="Mustafa20208228" userId="ababe9cb-755e-4d1b-8207-f1b6acce8c4e" providerId="ADAL" clId="{EDA7CC07-079F-4876-8C2B-6CCAFC6D185F}" dt="2022-01-16T20:03:30.715" v="461"/>
          <ac:spMkLst>
            <pc:docMk/>
            <pc:sldMk cId="961303797" sldId="271"/>
            <ac:spMk id="55" creationId="{166F75A4-C475-4941-8EE2-B80A06A2C1BB}"/>
          </ac:spMkLst>
        </pc:spChg>
        <pc:spChg chg="add del">
          <ac:chgData name="Mustafa20208228" userId="ababe9cb-755e-4d1b-8207-f1b6acce8c4e" providerId="ADAL" clId="{EDA7CC07-079F-4876-8C2B-6CCAFC6D185F}" dt="2022-01-16T20:03:30.715" v="461"/>
          <ac:spMkLst>
            <pc:docMk/>
            <pc:sldMk cId="961303797" sldId="271"/>
            <ac:spMk id="56" creationId="{A032553A-72E8-4B0D-8405-FF9771C9AF05}"/>
          </ac:spMkLst>
        </pc:spChg>
        <pc:spChg chg="add del">
          <ac:chgData name="Mustafa20208228" userId="ababe9cb-755e-4d1b-8207-f1b6acce8c4e" providerId="ADAL" clId="{EDA7CC07-079F-4876-8C2B-6CCAFC6D185F}" dt="2022-01-16T20:03:30.715" v="461"/>
          <ac:spMkLst>
            <pc:docMk/>
            <pc:sldMk cId="961303797" sldId="271"/>
            <ac:spMk id="57" creationId="{765800AC-C3B9-498E-87BC-29FAE4C76B21}"/>
          </ac:spMkLst>
        </pc:spChg>
        <pc:spChg chg="add del">
          <ac:chgData name="Mustafa20208228" userId="ababe9cb-755e-4d1b-8207-f1b6acce8c4e" providerId="ADAL" clId="{EDA7CC07-079F-4876-8C2B-6CCAFC6D185F}" dt="2022-01-16T20:03:30.715" v="461"/>
          <ac:spMkLst>
            <pc:docMk/>
            <pc:sldMk cId="961303797" sldId="271"/>
            <ac:spMk id="58" creationId="{1F9D6ACB-2FF4-49F9-978A-E0D5327FC635}"/>
          </ac:spMkLst>
        </pc:spChg>
        <pc:spChg chg="add del">
          <ac:chgData name="Mustafa20208228" userId="ababe9cb-755e-4d1b-8207-f1b6acce8c4e" providerId="ADAL" clId="{EDA7CC07-079F-4876-8C2B-6CCAFC6D185F}" dt="2022-01-16T20:03:30.715" v="461"/>
          <ac:spMkLst>
            <pc:docMk/>
            <pc:sldMk cId="961303797" sldId="271"/>
            <ac:spMk id="59" creationId="{A5EC319D-0FEA-4B95-A3EA-01E35672C95B}"/>
          </ac:spMkLst>
        </pc:spChg>
        <pc:grpChg chg="add del">
          <ac:chgData name="Mustafa20208228" userId="ababe9cb-755e-4d1b-8207-f1b6acce8c4e" providerId="ADAL" clId="{EDA7CC07-079F-4876-8C2B-6CCAFC6D185F}" dt="2022-01-16T19:53:04.051" v="336" actId="26606"/>
          <ac:grpSpMkLst>
            <pc:docMk/>
            <pc:sldMk cId="961303797" sldId="271"/>
            <ac:grpSpMk id="11" creationId="{702EF214-B007-4771-8985-A3041E8F6E15}"/>
          </ac:grpSpMkLst>
        </pc:grpChg>
        <pc:grpChg chg="add del">
          <ac:chgData name="Mustafa20208228" userId="ababe9cb-755e-4d1b-8207-f1b6acce8c4e" providerId="ADAL" clId="{EDA7CC07-079F-4876-8C2B-6CCAFC6D185F}" dt="2022-01-16T19:53:05.458" v="338" actId="26606"/>
          <ac:grpSpMkLst>
            <pc:docMk/>
            <pc:sldMk cId="961303797" sldId="271"/>
            <ac:grpSpMk id="43" creationId="{702EF214-B007-4771-8985-A3041E8F6E15}"/>
          </ac:grpSpMkLst>
        </pc:grpChg>
        <pc:grpChg chg="add del">
          <ac:chgData name="Mustafa20208228" userId="ababe9cb-755e-4d1b-8207-f1b6acce8c4e" providerId="ADAL" clId="{EDA7CC07-079F-4876-8C2B-6CCAFC6D185F}" dt="2022-01-16T20:03:30.715" v="461"/>
          <ac:grpSpMkLst>
            <pc:docMk/>
            <pc:sldMk cId="961303797" sldId="271"/>
            <ac:grpSpMk id="49" creationId="{702EF214-B007-4771-8985-A3041E8F6E15}"/>
          </ac:grpSpMkLst>
        </pc:grpChg>
        <pc:picChg chg="add mod ord">
          <ac:chgData name="Mustafa20208228" userId="ababe9cb-755e-4d1b-8207-f1b6acce8c4e" providerId="ADAL" clId="{EDA7CC07-079F-4876-8C2B-6CCAFC6D185F}" dt="2022-01-16T19:53:29.764" v="345" actId="14100"/>
          <ac:picMkLst>
            <pc:docMk/>
            <pc:sldMk cId="961303797" sldId="271"/>
            <ac:picMk id="6" creationId="{3E456A0A-5BBA-43EC-9B89-B2D812A4EC21}"/>
          </ac:picMkLst>
        </pc:picChg>
        <pc:cxnChg chg="add del">
          <ac:chgData name="Mustafa20208228" userId="ababe9cb-755e-4d1b-8207-f1b6acce8c4e" providerId="ADAL" clId="{EDA7CC07-079F-4876-8C2B-6CCAFC6D185F}" dt="2022-01-16T19:53:04.051" v="336" actId="26606"/>
          <ac:cxnSpMkLst>
            <pc:docMk/>
            <pc:sldMk cId="961303797" sldId="271"/>
            <ac:cxnSpMk id="27" creationId="{063B6EC6-D752-4EE7-908B-F8F19E8C7FEA}"/>
          </ac:cxnSpMkLst>
        </pc:cxnChg>
        <pc:cxnChg chg="add del">
          <ac:chgData name="Mustafa20208228" userId="ababe9cb-755e-4d1b-8207-f1b6acce8c4e" providerId="ADAL" clId="{EDA7CC07-079F-4876-8C2B-6CCAFC6D185F}" dt="2022-01-16T19:53:04.051" v="336" actId="26606"/>
          <ac:cxnSpMkLst>
            <pc:docMk/>
            <pc:sldMk cId="961303797" sldId="271"/>
            <ac:cxnSpMk id="29" creationId="{EFECD4E8-AD3E-4228-82A2-9461958EA94D}"/>
          </ac:cxnSpMkLst>
        </pc:cxnChg>
        <pc:cxnChg chg="add del">
          <ac:chgData name="Mustafa20208228" userId="ababe9cb-755e-4d1b-8207-f1b6acce8c4e" providerId="ADAL" clId="{EDA7CC07-079F-4876-8C2B-6CCAFC6D185F}" dt="2022-01-16T20:03:30.715" v="461"/>
          <ac:cxnSpMkLst>
            <pc:docMk/>
            <pc:sldMk cId="961303797" sldId="271"/>
            <ac:cxnSpMk id="52" creationId="{063B6EC6-D752-4EE7-908B-F8F19E8C7FEA}"/>
          </ac:cxnSpMkLst>
        </pc:cxnChg>
        <pc:cxnChg chg="add del">
          <ac:chgData name="Mustafa20208228" userId="ababe9cb-755e-4d1b-8207-f1b6acce8c4e" providerId="ADAL" clId="{EDA7CC07-079F-4876-8C2B-6CCAFC6D185F}" dt="2022-01-16T20:03:30.715" v="461"/>
          <ac:cxnSpMkLst>
            <pc:docMk/>
            <pc:sldMk cId="961303797" sldId="271"/>
            <ac:cxnSpMk id="53" creationId="{EFECD4E8-AD3E-4228-82A2-9461958EA94D}"/>
          </ac:cxnSpMkLst>
        </pc:cxnChg>
      </pc:sldChg>
      <pc:sldChg chg="addSp delSp modSp new mod setBg setClrOvrMap">
        <pc:chgData name="Mustafa20208228" userId="ababe9cb-755e-4d1b-8207-f1b6acce8c4e" providerId="ADAL" clId="{EDA7CC07-079F-4876-8C2B-6CCAFC6D185F}" dt="2022-01-16T19:55:35.692" v="366"/>
        <pc:sldMkLst>
          <pc:docMk/>
          <pc:sldMk cId="677643043" sldId="272"/>
        </pc:sldMkLst>
        <pc:spChg chg="mod">
          <ac:chgData name="Mustafa20208228" userId="ababe9cb-755e-4d1b-8207-f1b6acce8c4e" providerId="ADAL" clId="{EDA7CC07-079F-4876-8C2B-6CCAFC6D185F}" dt="2022-01-16T19:55:03.049" v="361" actId="26606"/>
          <ac:spMkLst>
            <pc:docMk/>
            <pc:sldMk cId="677643043" sldId="272"/>
            <ac:spMk id="2" creationId="{A73B942E-16EF-4DEA-A488-A69E17293A1B}"/>
          </ac:spMkLst>
        </pc:spChg>
        <pc:spChg chg="del">
          <ac:chgData name="Mustafa20208228" userId="ababe9cb-755e-4d1b-8207-f1b6acce8c4e" providerId="ADAL" clId="{EDA7CC07-079F-4876-8C2B-6CCAFC6D185F}" dt="2022-01-16T19:54:34.372" v="348"/>
          <ac:spMkLst>
            <pc:docMk/>
            <pc:sldMk cId="677643043" sldId="272"/>
            <ac:spMk id="3" creationId="{E6CE5F28-DA01-4C16-9F3A-DE693F14B6B2}"/>
          </ac:spMkLst>
        </pc:spChg>
        <pc:spChg chg="add del">
          <ac:chgData name="Mustafa20208228" userId="ababe9cb-755e-4d1b-8207-f1b6acce8c4e" providerId="ADAL" clId="{EDA7CC07-079F-4876-8C2B-6CCAFC6D185F}" dt="2022-01-16T19:54:49.151" v="352" actId="26606"/>
          <ac:spMkLst>
            <pc:docMk/>
            <pc:sldMk cId="677643043" sldId="272"/>
            <ac:spMk id="9" creationId="{A07E6C26-A424-4038-8E50-92701E2DD6AC}"/>
          </ac:spMkLst>
        </pc:spChg>
        <pc:spChg chg="add del">
          <ac:chgData name="Mustafa20208228" userId="ababe9cb-755e-4d1b-8207-f1b6acce8c4e" providerId="ADAL" clId="{EDA7CC07-079F-4876-8C2B-6CCAFC6D185F}" dt="2022-01-16T19:54:49.151" v="352" actId="26606"/>
          <ac:spMkLst>
            <pc:docMk/>
            <pc:sldMk cId="677643043" sldId="272"/>
            <ac:spMk id="12" creationId="{9F4444CE-BC8D-4D61-B303-4C05614E62AB}"/>
          </ac:spMkLst>
        </pc:spChg>
        <pc:spChg chg="add del">
          <ac:chgData name="Mustafa20208228" userId="ababe9cb-755e-4d1b-8207-f1b6acce8c4e" providerId="ADAL" clId="{EDA7CC07-079F-4876-8C2B-6CCAFC6D185F}" dt="2022-01-16T19:54:49.151" v="352" actId="26606"/>
          <ac:spMkLst>
            <pc:docMk/>
            <pc:sldMk cId="677643043" sldId="272"/>
            <ac:spMk id="14" creationId="{62423CA5-E2E1-4789-B759-9906C1C94063}"/>
          </ac:spMkLst>
        </pc:spChg>
        <pc:spChg chg="add del">
          <ac:chgData name="Mustafa20208228" userId="ababe9cb-755e-4d1b-8207-f1b6acce8c4e" providerId="ADAL" clId="{EDA7CC07-079F-4876-8C2B-6CCAFC6D185F}" dt="2022-01-16T19:54:49.151" v="352" actId="26606"/>
          <ac:spMkLst>
            <pc:docMk/>
            <pc:sldMk cId="677643043" sldId="272"/>
            <ac:spMk id="16" creationId="{73772B81-181F-48B7-8826-4D9686D15DF5}"/>
          </ac:spMkLst>
        </pc:spChg>
        <pc:spChg chg="add del">
          <ac:chgData name="Mustafa20208228" userId="ababe9cb-755e-4d1b-8207-f1b6acce8c4e" providerId="ADAL" clId="{EDA7CC07-079F-4876-8C2B-6CCAFC6D185F}" dt="2022-01-16T19:54:49.151" v="352" actId="26606"/>
          <ac:spMkLst>
            <pc:docMk/>
            <pc:sldMk cId="677643043" sldId="272"/>
            <ac:spMk id="18" creationId="{B2205F6E-03C6-4E92-877C-E2482F6599AA}"/>
          </ac:spMkLst>
        </pc:spChg>
        <pc:spChg chg="add del">
          <ac:chgData name="Mustafa20208228" userId="ababe9cb-755e-4d1b-8207-f1b6acce8c4e" providerId="ADAL" clId="{EDA7CC07-079F-4876-8C2B-6CCAFC6D185F}" dt="2022-01-16T19:54:50.166" v="354" actId="26606"/>
          <ac:spMkLst>
            <pc:docMk/>
            <pc:sldMk cId="677643043" sldId="272"/>
            <ac:spMk id="20" creationId="{7E018740-5C2B-4A41-AC1A-7E68D1EC1954}"/>
          </ac:spMkLst>
        </pc:spChg>
        <pc:spChg chg="add del">
          <ac:chgData name="Mustafa20208228" userId="ababe9cb-755e-4d1b-8207-f1b6acce8c4e" providerId="ADAL" clId="{EDA7CC07-079F-4876-8C2B-6CCAFC6D185F}" dt="2022-01-16T19:54:50.166" v="354" actId="26606"/>
          <ac:spMkLst>
            <pc:docMk/>
            <pc:sldMk cId="677643043" sldId="272"/>
            <ac:spMk id="21" creationId="{A65AC7D1-EAA9-48F5-B509-60A7F50BF703}"/>
          </ac:spMkLst>
        </pc:spChg>
        <pc:spChg chg="add del">
          <ac:chgData name="Mustafa20208228" userId="ababe9cb-755e-4d1b-8207-f1b6acce8c4e" providerId="ADAL" clId="{EDA7CC07-079F-4876-8C2B-6CCAFC6D185F}" dt="2022-01-16T19:54:50.166" v="354" actId="26606"/>
          <ac:spMkLst>
            <pc:docMk/>
            <pc:sldMk cId="677643043" sldId="272"/>
            <ac:spMk id="22" creationId="{166F75A4-C475-4941-8EE2-B80A06A2C1BB}"/>
          </ac:spMkLst>
        </pc:spChg>
        <pc:spChg chg="add del">
          <ac:chgData name="Mustafa20208228" userId="ababe9cb-755e-4d1b-8207-f1b6acce8c4e" providerId="ADAL" clId="{EDA7CC07-079F-4876-8C2B-6CCAFC6D185F}" dt="2022-01-16T19:54:50.166" v="354" actId="26606"/>
          <ac:spMkLst>
            <pc:docMk/>
            <pc:sldMk cId="677643043" sldId="272"/>
            <ac:spMk id="23" creationId="{D6320AF9-619A-4175-865B-5663E1AEF4C5}"/>
          </ac:spMkLst>
        </pc:spChg>
        <pc:spChg chg="add del">
          <ac:chgData name="Mustafa20208228" userId="ababe9cb-755e-4d1b-8207-f1b6acce8c4e" providerId="ADAL" clId="{EDA7CC07-079F-4876-8C2B-6CCAFC6D185F}" dt="2022-01-16T19:54:50.166" v="354" actId="26606"/>
          <ac:spMkLst>
            <pc:docMk/>
            <pc:sldMk cId="677643043" sldId="272"/>
            <ac:spMk id="24" creationId="{A032553A-72E8-4B0D-8405-FF9771C9AF05}"/>
          </ac:spMkLst>
        </pc:spChg>
        <pc:spChg chg="add del">
          <ac:chgData name="Mustafa20208228" userId="ababe9cb-755e-4d1b-8207-f1b6acce8c4e" providerId="ADAL" clId="{EDA7CC07-079F-4876-8C2B-6CCAFC6D185F}" dt="2022-01-16T19:54:50.166" v="354" actId="26606"/>
          <ac:spMkLst>
            <pc:docMk/>
            <pc:sldMk cId="677643043" sldId="272"/>
            <ac:spMk id="26" creationId="{765800AC-C3B9-498E-87BC-29FAE4C76B21}"/>
          </ac:spMkLst>
        </pc:spChg>
        <pc:spChg chg="add del">
          <ac:chgData name="Mustafa20208228" userId="ababe9cb-755e-4d1b-8207-f1b6acce8c4e" providerId="ADAL" clId="{EDA7CC07-079F-4876-8C2B-6CCAFC6D185F}" dt="2022-01-16T19:54:50.166" v="354" actId="26606"/>
          <ac:spMkLst>
            <pc:docMk/>
            <pc:sldMk cId="677643043" sldId="272"/>
            <ac:spMk id="28" creationId="{1F9D6ACB-2FF4-49F9-978A-E0D5327FC635}"/>
          </ac:spMkLst>
        </pc:spChg>
        <pc:spChg chg="add del">
          <ac:chgData name="Mustafa20208228" userId="ababe9cb-755e-4d1b-8207-f1b6acce8c4e" providerId="ADAL" clId="{EDA7CC07-079F-4876-8C2B-6CCAFC6D185F}" dt="2022-01-16T19:54:50.166" v="354" actId="26606"/>
          <ac:spMkLst>
            <pc:docMk/>
            <pc:sldMk cId="677643043" sldId="272"/>
            <ac:spMk id="29" creationId="{E87BF873-BEBC-4A50-A2A0-D1EE3B51194B}"/>
          </ac:spMkLst>
        </pc:spChg>
        <pc:spChg chg="add del">
          <ac:chgData name="Mustafa20208228" userId="ababe9cb-755e-4d1b-8207-f1b6acce8c4e" providerId="ADAL" clId="{EDA7CC07-079F-4876-8C2B-6CCAFC6D185F}" dt="2022-01-16T19:54:50.166" v="354" actId="26606"/>
          <ac:spMkLst>
            <pc:docMk/>
            <pc:sldMk cId="677643043" sldId="272"/>
            <ac:spMk id="30" creationId="{A5EC319D-0FEA-4B95-A3EA-01E35672C95B}"/>
          </ac:spMkLst>
        </pc:spChg>
        <pc:spChg chg="add del">
          <ac:chgData name="Mustafa20208228" userId="ababe9cb-755e-4d1b-8207-f1b6acce8c4e" providerId="ADAL" clId="{EDA7CC07-079F-4876-8C2B-6CCAFC6D185F}" dt="2022-01-16T19:55:03.049" v="361" actId="26606"/>
          <ac:spMkLst>
            <pc:docMk/>
            <pc:sldMk cId="677643043" sldId="272"/>
            <ac:spMk id="32" creationId="{9F4444CE-BC8D-4D61-B303-4C05614E62AB}"/>
          </ac:spMkLst>
        </pc:spChg>
        <pc:spChg chg="add del">
          <ac:chgData name="Mustafa20208228" userId="ababe9cb-755e-4d1b-8207-f1b6acce8c4e" providerId="ADAL" clId="{EDA7CC07-079F-4876-8C2B-6CCAFC6D185F}" dt="2022-01-16T19:55:03.049" v="361" actId="26606"/>
          <ac:spMkLst>
            <pc:docMk/>
            <pc:sldMk cId="677643043" sldId="272"/>
            <ac:spMk id="33" creationId="{62423CA5-E2E1-4789-B759-9906C1C94063}"/>
          </ac:spMkLst>
        </pc:spChg>
        <pc:spChg chg="add del">
          <ac:chgData name="Mustafa20208228" userId="ababe9cb-755e-4d1b-8207-f1b6acce8c4e" providerId="ADAL" clId="{EDA7CC07-079F-4876-8C2B-6CCAFC6D185F}" dt="2022-01-16T19:55:03.049" v="361" actId="26606"/>
          <ac:spMkLst>
            <pc:docMk/>
            <pc:sldMk cId="677643043" sldId="272"/>
            <ac:spMk id="34" creationId="{73772B81-181F-48B7-8826-4D9686D15DF5}"/>
          </ac:spMkLst>
        </pc:spChg>
        <pc:spChg chg="add mod">
          <ac:chgData name="Mustafa20208228" userId="ababe9cb-755e-4d1b-8207-f1b6acce8c4e" providerId="ADAL" clId="{EDA7CC07-079F-4876-8C2B-6CCAFC6D185F}" dt="2022-01-16T19:55:35.692" v="366"/>
          <ac:spMkLst>
            <pc:docMk/>
            <pc:sldMk cId="677643043" sldId="272"/>
            <ac:spMk id="35" creationId="{A07E6C26-A424-4038-8E50-92701E2DD6AC}"/>
          </ac:spMkLst>
        </pc:spChg>
        <pc:spChg chg="add del">
          <ac:chgData name="Mustafa20208228" userId="ababe9cb-755e-4d1b-8207-f1b6acce8c4e" providerId="ADAL" clId="{EDA7CC07-079F-4876-8C2B-6CCAFC6D185F}" dt="2022-01-16T19:55:03.049" v="361" actId="26606"/>
          <ac:spMkLst>
            <pc:docMk/>
            <pc:sldMk cId="677643043" sldId="272"/>
            <ac:spMk id="36" creationId="{B2205F6E-03C6-4E92-877C-E2482F6599AA}"/>
          </ac:spMkLst>
        </pc:spChg>
        <pc:spChg chg="add del">
          <ac:chgData name="Mustafa20208228" userId="ababe9cb-755e-4d1b-8207-f1b6acce8c4e" providerId="ADAL" clId="{EDA7CC07-079F-4876-8C2B-6CCAFC6D185F}" dt="2022-01-16T19:55:03.046" v="360" actId="26606"/>
          <ac:spMkLst>
            <pc:docMk/>
            <pc:sldMk cId="677643043" sldId="272"/>
            <ac:spMk id="41" creationId="{9F4444CE-BC8D-4D61-B303-4C05614E62AB}"/>
          </ac:spMkLst>
        </pc:spChg>
        <pc:spChg chg="add del">
          <ac:chgData name="Mustafa20208228" userId="ababe9cb-755e-4d1b-8207-f1b6acce8c4e" providerId="ADAL" clId="{EDA7CC07-079F-4876-8C2B-6CCAFC6D185F}" dt="2022-01-16T19:55:03.046" v="360" actId="26606"/>
          <ac:spMkLst>
            <pc:docMk/>
            <pc:sldMk cId="677643043" sldId="272"/>
            <ac:spMk id="43" creationId="{62423CA5-E2E1-4789-B759-9906C1C94063}"/>
          </ac:spMkLst>
        </pc:spChg>
        <pc:spChg chg="add del">
          <ac:chgData name="Mustafa20208228" userId="ababe9cb-755e-4d1b-8207-f1b6acce8c4e" providerId="ADAL" clId="{EDA7CC07-079F-4876-8C2B-6CCAFC6D185F}" dt="2022-01-16T19:55:03.046" v="360" actId="26606"/>
          <ac:spMkLst>
            <pc:docMk/>
            <pc:sldMk cId="677643043" sldId="272"/>
            <ac:spMk id="45" creationId="{73772B81-181F-48B7-8826-4D9686D15DF5}"/>
          </ac:spMkLst>
        </pc:spChg>
        <pc:spChg chg="add del">
          <ac:chgData name="Mustafa20208228" userId="ababe9cb-755e-4d1b-8207-f1b6acce8c4e" providerId="ADAL" clId="{EDA7CC07-079F-4876-8C2B-6CCAFC6D185F}" dt="2022-01-16T19:55:03.046" v="360" actId="26606"/>
          <ac:spMkLst>
            <pc:docMk/>
            <pc:sldMk cId="677643043" sldId="272"/>
            <ac:spMk id="47" creationId="{B2205F6E-03C6-4E92-877C-E2482F6599AA}"/>
          </ac:spMkLst>
        </pc:spChg>
        <pc:picChg chg="add mod">
          <ac:chgData name="Mustafa20208228" userId="ababe9cb-755e-4d1b-8207-f1b6acce8c4e" providerId="ADAL" clId="{EDA7CC07-079F-4876-8C2B-6CCAFC6D185F}" dt="2022-01-16T19:55:12.890" v="365" actId="14100"/>
          <ac:picMkLst>
            <pc:docMk/>
            <pc:sldMk cId="677643043" sldId="272"/>
            <ac:picMk id="5" creationId="{2C69B353-9C3A-4D65-B8C0-6D65083C648C}"/>
          </ac:picMkLst>
        </pc:picChg>
        <pc:cxnChg chg="add del">
          <ac:chgData name="Mustafa20208228" userId="ababe9cb-755e-4d1b-8207-f1b6acce8c4e" providerId="ADAL" clId="{EDA7CC07-079F-4876-8C2B-6CCAFC6D185F}" dt="2022-01-16T19:54:50.166" v="354" actId="26606"/>
          <ac:cxnSpMkLst>
            <pc:docMk/>
            <pc:sldMk cId="677643043" sldId="272"/>
            <ac:cxnSpMk id="25" creationId="{063B6EC6-D752-4EE7-908B-F8F19E8C7FEA}"/>
          </ac:cxnSpMkLst>
        </pc:cxnChg>
        <pc:cxnChg chg="add del">
          <ac:chgData name="Mustafa20208228" userId="ababe9cb-755e-4d1b-8207-f1b6acce8c4e" providerId="ADAL" clId="{EDA7CC07-079F-4876-8C2B-6CCAFC6D185F}" dt="2022-01-16T19:54:50.166" v="354" actId="26606"/>
          <ac:cxnSpMkLst>
            <pc:docMk/>
            <pc:sldMk cId="677643043" sldId="272"/>
            <ac:cxnSpMk id="27" creationId="{EFECD4E8-AD3E-4228-82A2-9461958EA94D}"/>
          </ac:cxnSpMkLst>
        </pc:cxnChg>
      </pc:sldChg>
      <pc:sldChg chg="addSp delSp modSp new mod setBg addAnim delAnim delDesignElem">
        <pc:chgData name="Mustafa20208228" userId="ababe9cb-755e-4d1b-8207-f1b6acce8c4e" providerId="ADAL" clId="{EDA7CC07-079F-4876-8C2B-6CCAFC6D185F}" dt="2022-01-16T20:03:30.715" v="461"/>
        <pc:sldMkLst>
          <pc:docMk/>
          <pc:sldMk cId="3177428930" sldId="273"/>
        </pc:sldMkLst>
        <pc:spChg chg="mod ord">
          <ac:chgData name="Mustafa20208228" userId="ababe9cb-755e-4d1b-8207-f1b6acce8c4e" providerId="ADAL" clId="{EDA7CC07-079F-4876-8C2B-6CCAFC6D185F}" dt="2022-01-16T19:57:53.497" v="392" actId="26606"/>
          <ac:spMkLst>
            <pc:docMk/>
            <pc:sldMk cId="3177428930" sldId="273"/>
            <ac:spMk id="2" creationId="{BD2217BB-94BD-4204-BD37-97E13A040031}"/>
          </ac:spMkLst>
        </pc:spChg>
        <pc:spChg chg="del">
          <ac:chgData name="Mustafa20208228" userId="ababe9cb-755e-4d1b-8207-f1b6acce8c4e" providerId="ADAL" clId="{EDA7CC07-079F-4876-8C2B-6CCAFC6D185F}" dt="2022-01-16T19:57:00.891" v="370"/>
          <ac:spMkLst>
            <pc:docMk/>
            <pc:sldMk cId="3177428930" sldId="273"/>
            <ac:spMk id="3" creationId="{9101E905-9DDC-4382-A477-FBDA29696A12}"/>
          </ac:spMkLst>
        </pc:spChg>
        <pc:spChg chg="mod">
          <ac:chgData name="Mustafa20208228" userId="ababe9cb-755e-4d1b-8207-f1b6acce8c4e" providerId="ADAL" clId="{EDA7CC07-079F-4876-8C2B-6CCAFC6D185F}" dt="2022-01-16T19:57:53.497" v="392" actId="26606"/>
          <ac:spMkLst>
            <pc:docMk/>
            <pc:sldMk cId="3177428930" sldId="273"/>
            <ac:spMk id="4" creationId="{0F880ADE-4ADA-4697-92CE-BD3C9CC842C1}"/>
          </ac:spMkLst>
        </pc:spChg>
        <pc:spChg chg="add del">
          <ac:chgData name="Mustafa20208228" userId="ababe9cb-755e-4d1b-8207-f1b6acce8c4e" providerId="ADAL" clId="{EDA7CC07-079F-4876-8C2B-6CCAFC6D185F}" dt="2022-01-16T19:57:09.967" v="375" actId="26606"/>
          <ac:spMkLst>
            <pc:docMk/>
            <pc:sldMk cId="3177428930" sldId="273"/>
            <ac:spMk id="27" creationId="{66D61E08-70C3-48D8-BEA0-787111DC30DA}"/>
          </ac:spMkLst>
        </pc:spChg>
        <pc:spChg chg="add del">
          <ac:chgData name="Mustafa20208228" userId="ababe9cb-755e-4d1b-8207-f1b6acce8c4e" providerId="ADAL" clId="{EDA7CC07-079F-4876-8C2B-6CCAFC6D185F}" dt="2022-01-16T19:57:09.967" v="375" actId="26606"/>
          <ac:spMkLst>
            <pc:docMk/>
            <pc:sldMk cId="3177428930" sldId="273"/>
            <ac:spMk id="29" creationId="{FC55298F-0AE5-478E-AD2B-03C2614C5833}"/>
          </ac:spMkLst>
        </pc:spChg>
        <pc:spChg chg="add del">
          <ac:chgData name="Mustafa20208228" userId="ababe9cb-755e-4d1b-8207-f1b6acce8c4e" providerId="ADAL" clId="{EDA7CC07-079F-4876-8C2B-6CCAFC6D185F}" dt="2022-01-16T19:57:09.967" v="375" actId="26606"/>
          <ac:spMkLst>
            <pc:docMk/>
            <pc:sldMk cId="3177428930" sldId="273"/>
            <ac:spMk id="31" creationId="{C180E4EA-0B63-4779-A895-7E90E71088F3}"/>
          </ac:spMkLst>
        </pc:spChg>
        <pc:spChg chg="add del">
          <ac:chgData name="Mustafa20208228" userId="ababe9cb-755e-4d1b-8207-f1b6acce8c4e" providerId="ADAL" clId="{EDA7CC07-079F-4876-8C2B-6CCAFC6D185F}" dt="2022-01-16T19:57:09.967" v="375" actId="26606"/>
          <ac:spMkLst>
            <pc:docMk/>
            <pc:sldMk cId="3177428930" sldId="273"/>
            <ac:spMk id="33" creationId="{CEE01D9D-3DE8-4EED-B0D3-8F3C79CC7673}"/>
          </ac:spMkLst>
        </pc:spChg>
        <pc:spChg chg="add del">
          <ac:chgData name="Mustafa20208228" userId="ababe9cb-755e-4d1b-8207-f1b6acce8c4e" providerId="ADAL" clId="{EDA7CC07-079F-4876-8C2B-6CCAFC6D185F}" dt="2022-01-16T19:57:09.967" v="375" actId="26606"/>
          <ac:spMkLst>
            <pc:docMk/>
            <pc:sldMk cId="3177428930" sldId="273"/>
            <ac:spMk id="35" creationId="{89AF5CE9-607F-43F4-8983-DCD6DA4051FD}"/>
          </ac:spMkLst>
        </pc:spChg>
        <pc:spChg chg="add del">
          <ac:chgData name="Mustafa20208228" userId="ababe9cb-755e-4d1b-8207-f1b6acce8c4e" providerId="ADAL" clId="{EDA7CC07-079F-4876-8C2B-6CCAFC6D185F}" dt="2022-01-16T19:57:09.967" v="375" actId="26606"/>
          <ac:spMkLst>
            <pc:docMk/>
            <pc:sldMk cId="3177428930" sldId="273"/>
            <ac:spMk id="37" creationId="{6EEA2DBD-9E1E-4521-8C01-F32AD18A89E3}"/>
          </ac:spMkLst>
        </pc:spChg>
        <pc:spChg chg="add del">
          <ac:chgData name="Mustafa20208228" userId="ababe9cb-755e-4d1b-8207-f1b6acce8c4e" providerId="ADAL" clId="{EDA7CC07-079F-4876-8C2B-6CCAFC6D185F}" dt="2022-01-16T19:57:09.967" v="375" actId="26606"/>
          <ac:spMkLst>
            <pc:docMk/>
            <pc:sldMk cId="3177428930" sldId="273"/>
            <ac:spMk id="39" creationId="{15BBD2C1-BA9B-46A9-A27A-33498B169272}"/>
          </ac:spMkLst>
        </pc:spChg>
        <pc:spChg chg="add del">
          <ac:chgData name="Mustafa20208228" userId="ababe9cb-755e-4d1b-8207-f1b6acce8c4e" providerId="ADAL" clId="{EDA7CC07-079F-4876-8C2B-6CCAFC6D185F}" dt="2022-01-16T19:57:15.717" v="377" actId="26606"/>
          <ac:spMkLst>
            <pc:docMk/>
            <pc:sldMk cId="3177428930" sldId="273"/>
            <ac:spMk id="42" creationId="{643561E9-1291-4440-A6DF-5F15C8890C1E}"/>
          </ac:spMkLst>
        </pc:spChg>
        <pc:spChg chg="add del">
          <ac:chgData name="Mustafa20208228" userId="ababe9cb-755e-4d1b-8207-f1b6acce8c4e" providerId="ADAL" clId="{EDA7CC07-079F-4876-8C2B-6CCAFC6D185F}" dt="2022-01-16T19:57:45.070" v="386" actId="26606"/>
          <ac:spMkLst>
            <pc:docMk/>
            <pc:sldMk cId="3177428930" sldId="273"/>
            <ac:spMk id="80" creationId="{66D61E08-70C3-48D8-BEA0-787111DC30DA}"/>
          </ac:spMkLst>
        </pc:spChg>
        <pc:spChg chg="add del">
          <ac:chgData name="Mustafa20208228" userId="ababe9cb-755e-4d1b-8207-f1b6acce8c4e" providerId="ADAL" clId="{EDA7CC07-079F-4876-8C2B-6CCAFC6D185F}" dt="2022-01-16T19:57:45.070" v="386" actId="26606"/>
          <ac:spMkLst>
            <pc:docMk/>
            <pc:sldMk cId="3177428930" sldId="273"/>
            <ac:spMk id="82" creationId="{FC55298F-0AE5-478E-AD2B-03C2614C5833}"/>
          </ac:spMkLst>
        </pc:spChg>
        <pc:spChg chg="add del">
          <ac:chgData name="Mustafa20208228" userId="ababe9cb-755e-4d1b-8207-f1b6acce8c4e" providerId="ADAL" clId="{EDA7CC07-079F-4876-8C2B-6CCAFC6D185F}" dt="2022-01-16T19:57:45.070" v="386" actId="26606"/>
          <ac:spMkLst>
            <pc:docMk/>
            <pc:sldMk cId="3177428930" sldId="273"/>
            <ac:spMk id="84" creationId="{C180E4EA-0B63-4779-A895-7E90E71088F3}"/>
          </ac:spMkLst>
        </pc:spChg>
        <pc:spChg chg="add del">
          <ac:chgData name="Mustafa20208228" userId="ababe9cb-755e-4d1b-8207-f1b6acce8c4e" providerId="ADAL" clId="{EDA7CC07-079F-4876-8C2B-6CCAFC6D185F}" dt="2022-01-16T19:57:45.070" v="386" actId="26606"/>
          <ac:spMkLst>
            <pc:docMk/>
            <pc:sldMk cId="3177428930" sldId="273"/>
            <ac:spMk id="86" creationId="{CEE01D9D-3DE8-4EED-B0D3-8F3C79CC7673}"/>
          </ac:spMkLst>
        </pc:spChg>
        <pc:spChg chg="add del">
          <ac:chgData name="Mustafa20208228" userId="ababe9cb-755e-4d1b-8207-f1b6acce8c4e" providerId="ADAL" clId="{EDA7CC07-079F-4876-8C2B-6CCAFC6D185F}" dt="2022-01-16T19:57:45.070" v="386" actId="26606"/>
          <ac:spMkLst>
            <pc:docMk/>
            <pc:sldMk cId="3177428930" sldId="273"/>
            <ac:spMk id="88" creationId="{89AF5CE9-607F-43F4-8983-DCD6DA4051FD}"/>
          </ac:spMkLst>
        </pc:spChg>
        <pc:spChg chg="add del">
          <ac:chgData name="Mustafa20208228" userId="ababe9cb-755e-4d1b-8207-f1b6acce8c4e" providerId="ADAL" clId="{EDA7CC07-079F-4876-8C2B-6CCAFC6D185F}" dt="2022-01-16T19:57:45.070" v="386" actId="26606"/>
          <ac:spMkLst>
            <pc:docMk/>
            <pc:sldMk cId="3177428930" sldId="273"/>
            <ac:spMk id="90" creationId="{6EEA2DBD-9E1E-4521-8C01-F32AD18A89E3}"/>
          </ac:spMkLst>
        </pc:spChg>
        <pc:spChg chg="add del">
          <ac:chgData name="Mustafa20208228" userId="ababe9cb-755e-4d1b-8207-f1b6acce8c4e" providerId="ADAL" clId="{EDA7CC07-079F-4876-8C2B-6CCAFC6D185F}" dt="2022-01-16T19:57:45.070" v="386" actId="26606"/>
          <ac:spMkLst>
            <pc:docMk/>
            <pc:sldMk cId="3177428930" sldId="273"/>
            <ac:spMk id="92" creationId="{15BBD2C1-BA9B-46A9-A27A-33498B169272}"/>
          </ac:spMkLst>
        </pc:spChg>
        <pc:spChg chg="add del">
          <ac:chgData name="Mustafa20208228" userId="ababe9cb-755e-4d1b-8207-f1b6acce8c4e" providerId="ADAL" clId="{EDA7CC07-079F-4876-8C2B-6CCAFC6D185F}" dt="2022-01-16T19:57:50.188" v="390" actId="26606"/>
          <ac:spMkLst>
            <pc:docMk/>
            <pc:sldMk cId="3177428930" sldId="273"/>
            <ac:spMk id="96" creationId="{7F846794-611C-4DF8-A443-7C27A11C2912}"/>
          </ac:spMkLst>
        </pc:spChg>
        <pc:spChg chg="add del">
          <ac:chgData name="Mustafa20208228" userId="ababe9cb-755e-4d1b-8207-f1b6acce8c4e" providerId="ADAL" clId="{EDA7CC07-079F-4876-8C2B-6CCAFC6D185F}" dt="2022-01-16T19:57:50.188" v="390" actId="26606"/>
          <ac:spMkLst>
            <pc:docMk/>
            <pc:sldMk cId="3177428930" sldId="273"/>
            <ac:spMk id="98" creationId="{CC4083E7-7DB9-4FC5-B464-F3D93B8D8E9F}"/>
          </ac:spMkLst>
        </pc:spChg>
        <pc:spChg chg="add del">
          <ac:chgData name="Mustafa20208228" userId="ababe9cb-755e-4d1b-8207-f1b6acce8c4e" providerId="ADAL" clId="{EDA7CC07-079F-4876-8C2B-6CCAFC6D185F}" dt="2022-01-16T19:57:50.188" v="390" actId="26606"/>
          <ac:spMkLst>
            <pc:docMk/>
            <pc:sldMk cId="3177428930" sldId="273"/>
            <ac:spMk id="99" creationId="{3A31F45F-754F-4DE9-BB47-376D852F10F4}"/>
          </ac:spMkLst>
        </pc:spChg>
        <pc:spChg chg="add del">
          <ac:chgData name="Mustafa20208228" userId="ababe9cb-755e-4d1b-8207-f1b6acce8c4e" providerId="ADAL" clId="{EDA7CC07-079F-4876-8C2B-6CCAFC6D185F}" dt="2022-01-16T19:57:50.188" v="390" actId="26606"/>
          <ac:spMkLst>
            <pc:docMk/>
            <pc:sldMk cId="3177428930" sldId="273"/>
            <ac:spMk id="102" creationId="{926CA434-D0D7-4D87-925F-AADDDC5807E4}"/>
          </ac:spMkLst>
        </pc:spChg>
        <pc:spChg chg="add del">
          <ac:chgData name="Mustafa20208228" userId="ababe9cb-755e-4d1b-8207-f1b6acce8c4e" providerId="ADAL" clId="{EDA7CC07-079F-4876-8C2B-6CCAFC6D185F}" dt="2022-01-16T19:57:50.188" v="390" actId="26606"/>
          <ac:spMkLst>
            <pc:docMk/>
            <pc:sldMk cId="3177428930" sldId="273"/>
            <ac:spMk id="103" creationId="{321F9B9F-EF9D-471D-8682-32FC29FFD08B}"/>
          </ac:spMkLst>
        </pc:spChg>
        <pc:spChg chg="add del">
          <ac:chgData name="Mustafa20208228" userId="ababe9cb-755e-4d1b-8207-f1b6acce8c4e" providerId="ADAL" clId="{EDA7CC07-079F-4876-8C2B-6CCAFC6D185F}" dt="2022-01-16T19:57:50.188" v="390" actId="26606"/>
          <ac:spMkLst>
            <pc:docMk/>
            <pc:sldMk cId="3177428930" sldId="273"/>
            <ac:spMk id="104" creationId="{B3E64CAB-A26E-41D9-BDF3-C2126B5E8E04}"/>
          </ac:spMkLst>
        </pc:spChg>
        <pc:spChg chg="add del">
          <ac:chgData name="Mustafa20208228" userId="ababe9cb-755e-4d1b-8207-f1b6acce8c4e" providerId="ADAL" clId="{EDA7CC07-079F-4876-8C2B-6CCAFC6D185F}" dt="2022-01-16T19:57:50.188" v="390" actId="26606"/>
          <ac:spMkLst>
            <pc:docMk/>
            <pc:sldMk cId="3177428930" sldId="273"/>
            <ac:spMk id="105" creationId="{B514DF98-6EAD-4CC5-A489-A860CF56AD7D}"/>
          </ac:spMkLst>
        </pc:spChg>
        <pc:spChg chg="add del">
          <ac:chgData name="Mustafa20208228" userId="ababe9cb-755e-4d1b-8207-f1b6acce8c4e" providerId="ADAL" clId="{EDA7CC07-079F-4876-8C2B-6CCAFC6D185F}" dt="2022-01-16T19:57:50.188" v="390" actId="26606"/>
          <ac:spMkLst>
            <pc:docMk/>
            <pc:sldMk cId="3177428930" sldId="273"/>
            <ac:spMk id="106" creationId="{B4D87FD0-176F-488F-BAD6-5CB75827CEDC}"/>
          </ac:spMkLst>
        </pc:spChg>
        <pc:spChg chg="add del">
          <ac:chgData name="Mustafa20208228" userId="ababe9cb-755e-4d1b-8207-f1b6acce8c4e" providerId="ADAL" clId="{EDA7CC07-079F-4876-8C2B-6CCAFC6D185F}" dt="2022-01-16T19:57:50.188" v="390" actId="26606"/>
          <ac:spMkLst>
            <pc:docMk/>
            <pc:sldMk cId="3177428930" sldId="273"/>
            <ac:spMk id="107" creationId="{92534681-4F90-4D14-B32A-6C2FB37C8760}"/>
          </ac:spMkLst>
        </pc:spChg>
        <pc:spChg chg="add del">
          <ac:chgData name="Mustafa20208228" userId="ababe9cb-755e-4d1b-8207-f1b6acce8c4e" providerId="ADAL" clId="{EDA7CC07-079F-4876-8C2B-6CCAFC6D185F}" dt="2022-01-16T19:57:53.497" v="392" actId="26606"/>
          <ac:spMkLst>
            <pc:docMk/>
            <pc:sldMk cId="3177428930" sldId="273"/>
            <ac:spMk id="110" creationId="{832EB25C-DD4B-4B00-866F-7285459080BB}"/>
          </ac:spMkLst>
        </pc:spChg>
        <pc:spChg chg="add del">
          <ac:chgData name="Mustafa20208228" userId="ababe9cb-755e-4d1b-8207-f1b6acce8c4e" providerId="ADAL" clId="{EDA7CC07-079F-4876-8C2B-6CCAFC6D185F}" dt="2022-01-16T19:57:53.497" v="392" actId="26606"/>
          <ac:spMkLst>
            <pc:docMk/>
            <pc:sldMk cId="3177428930" sldId="273"/>
            <ac:spMk id="111" creationId="{188A7307-991C-4F29-BE00-08B39B63B14B}"/>
          </ac:spMkLst>
        </pc:spChg>
        <pc:spChg chg="add del">
          <ac:chgData name="Mustafa20208228" userId="ababe9cb-755e-4d1b-8207-f1b6acce8c4e" providerId="ADAL" clId="{EDA7CC07-079F-4876-8C2B-6CCAFC6D185F}" dt="2022-01-16T19:57:53.497" v="392" actId="26606"/>
          <ac:spMkLst>
            <pc:docMk/>
            <pc:sldMk cId="3177428930" sldId="273"/>
            <ac:spMk id="114" creationId="{E7B687B0-7476-474B-9459-AB1DC5256205}"/>
          </ac:spMkLst>
        </pc:spChg>
        <pc:spChg chg="add del">
          <ac:chgData name="Mustafa20208228" userId="ababe9cb-755e-4d1b-8207-f1b6acce8c4e" providerId="ADAL" clId="{EDA7CC07-079F-4876-8C2B-6CCAFC6D185F}" dt="2022-01-16T19:57:53.497" v="392" actId="26606"/>
          <ac:spMkLst>
            <pc:docMk/>
            <pc:sldMk cId="3177428930" sldId="273"/>
            <ac:spMk id="115" creationId="{AB2E67F6-0308-49E3-96B0-4965A1620B02}"/>
          </ac:spMkLst>
        </pc:spChg>
        <pc:spChg chg="add del">
          <ac:chgData name="Mustafa20208228" userId="ababe9cb-755e-4d1b-8207-f1b6acce8c4e" providerId="ADAL" clId="{EDA7CC07-079F-4876-8C2B-6CCAFC6D185F}" dt="2022-01-16T19:57:53.497" v="392" actId="26606"/>
          <ac:spMkLst>
            <pc:docMk/>
            <pc:sldMk cId="3177428930" sldId="273"/>
            <ac:spMk id="116" creationId="{7026DEEB-B30A-4061-B89E-0FA2399F93F7}"/>
          </ac:spMkLst>
        </pc:spChg>
        <pc:spChg chg="add del">
          <ac:chgData name="Mustafa20208228" userId="ababe9cb-755e-4d1b-8207-f1b6acce8c4e" providerId="ADAL" clId="{EDA7CC07-079F-4876-8C2B-6CCAFC6D185F}" dt="2022-01-16T19:57:53.497" v="392" actId="26606"/>
          <ac:spMkLst>
            <pc:docMk/>
            <pc:sldMk cId="3177428930" sldId="273"/>
            <ac:spMk id="117" creationId="{BD29FF26-681C-4E29-936F-972C081E5876}"/>
          </ac:spMkLst>
        </pc:spChg>
        <pc:spChg chg="add del">
          <ac:chgData name="Mustafa20208228" userId="ababe9cb-755e-4d1b-8207-f1b6acce8c4e" providerId="ADAL" clId="{EDA7CC07-079F-4876-8C2B-6CCAFC6D185F}" dt="2022-01-16T19:57:53.497" v="392" actId="26606"/>
          <ac:spMkLst>
            <pc:docMk/>
            <pc:sldMk cId="3177428930" sldId="273"/>
            <ac:spMk id="118" creationId="{819FD6C5-CB99-4C76-9E9F-0D2A0D1C049C}"/>
          </ac:spMkLst>
        </pc:spChg>
        <pc:spChg chg="add del">
          <ac:chgData name="Mustafa20208228" userId="ababe9cb-755e-4d1b-8207-f1b6acce8c4e" providerId="ADAL" clId="{EDA7CC07-079F-4876-8C2B-6CCAFC6D185F}" dt="2022-01-16T19:57:53.497" v="392" actId="26606"/>
          <ac:spMkLst>
            <pc:docMk/>
            <pc:sldMk cId="3177428930" sldId="273"/>
            <ac:spMk id="119" creationId="{61B57FE0-8BC0-4391-98C7-D3EA0AC32E93}"/>
          </ac:spMkLst>
        </pc:spChg>
        <pc:spChg chg="add del">
          <ac:chgData name="Mustafa20208228" userId="ababe9cb-755e-4d1b-8207-f1b6acce8c4e" providerId="ADAL" clId="{EDA7CC07-079F-4876-8C2B-6CCAFC6D185F}" dt="2022-01-16T19:57:53.497" v="392" actId="26606"/>
          <ac:spMkLst>
            <pc:docMk/>
            <pc:sldMk cId="3177428930" sldId="273"/>
            <ac:spMk id="120" creationId="{BE0CE3EE-50D8-4235-8A71-1FBCA2322F4D}"/>
          </ac:spMkLst>
        </pc:spChg>
        <pc:grpChg chg="add del">
          <ac:chgData name="Mustafa20208228" userId="ababe9cb-755e-4d1b-8207-f1b6acce8c4e" providerId="ADAL" clId="{EDA7CC07-079F-4876-8C2B-6CCAFC6D185F}" dt="2022-01-16T19:57:09.967" v="375" actId="26606"/>
          <ac:grpSpMkLst>
            <pc:docMk/>
            <pc:sldMk cId="3177428930" sldId="273"/>
            <ac:grpSpMk id="11" creationId="{6A761A44-A936-4382-8A16-7ED6A2903DD0}"/>
          </ac:grpSpMkLst>
        </pc:grpChg>
        <pc:grpChg chg="add del">
          <ac:chgData name="Mustafa20208228" userId="ababe9cb-755e-4d1b-8207-f1b6acce8c4e" providerId="ADAL" clId="{EDA7CC07-079F-4876-8C2B-6CCAFC6D185F}" dt="2022-01-16T19:57:15.717" v="377" actId="26606"/>
          <ac:grpSpMkLst>
            <pc:docMk/>
            <pc:sldMk cId="3177428930" sldId="273"/>
            <ac:grpSpMk id="41" creationId="{E0BF35CA-8AA0-428F-ABED-5B77A6C39154}"/>
          </ac:grpSpMkLst>
        </pc:grpChg>
        <pc:grpChg chg="add del">
          <ac:chgData name="Mustafa20208228" userId="ababe9cb-755e-4d1b-8207-f1b6acce8c4e" providerId="ADAL" clId="{EDA7CC07-079F-4876-8C2B-6CCAFC6D185F}" dt="2022-01-16T19:57:32.549" v="380" actId="26606"/>
          <ac:grpSpMkLst>
            <pc:docMk/>
            <pc:sldMk cId="3177428930" sldId="273"/>
            <ac:grpSpMk id="44" creationId="{6A761A44-A936-4382-8A16-7ED6A2903DD0}"/>
          </ac:grpSpMkLst>
        </pc:grpChg>
        <pc:grpChg chg="add del">
          <ac:chgData name="Mustafa20208228" userId="ababe9cb-755e-4d1b-8207-f1b6acce8c4e" providerId="ADAL" clId="{EDA7CC07-079F-4876-8C2B-6CCAFC6D185F}" dt="2022-01-16T19:57:53.506" v="393" actId="26606"/>
          <ac:grpSpMkLst>
            <pc:docMk/>
            <pc:sldMk cId="3177428930" sldId="273"/>
            <ac:grpSpMk id="49" creationId="{6A761A44-A936-4382-8A16-7ED6A2903DD0}"/>
          </ac:grpSpMkLst>
        </pc:grpChg>
        <pc:grpChg chg="add del">
          <ac:chgData name="Mustafa20208228" userId="ababe9cb-755e-4d1b-8207-f1b6acce8c4e" providerId="ADAL" clId="{EDA7CC07-079F-4876-8C2B-6CCAFC6D185F}" dt="2022-01-16T19:57:45.070" v="386" actId="26606"/>
          <ac:grpSpMkLst>
            <pc:docMk/>
            <pc:sldMk cId="3177428930" sldId="273"/>
            <ac:grpSpMk id="64" creationId="{6A761A44-A936-4382-8A16-7ED6A2903DD0}"/>
          </ac:grpSpMkLst>
        </pc:grpChg>
        <pc:grpChg chg="add del">
          <ac:chgData name="Mustafa20208228" userId="ababe9cb-755e-4d1b-8207-f1b6acce8c4e" providerId="ADAL" clId="{EDA7CC07-079F-4876-8C2B-6CCAFC6D185F}" dt="2022-01-16T19:57:46.847" v="388" actId="26606"/>
          <ac:grpSpMkLst>
            <pc:docMk/>
            <pc:sldMk cId="3177428930" sldId="273"/>
            <ac:grpSpMk id="94" creationId="{E0BF35CA-8AA0-428F-ABED-5B77A6C39154}"/>
          </ac:grpSpMkLst>
        </pc:grpChg>
        <pc:grpChg chg="add del">
          <ac:chgData name="Mustafa20208228" userId="ababe9cb-755e-4d1b-8207-f1b6acce8c4e" providerId="ADAL" clId="{EDA7CC07-079F-4876-8C2B-6CCAFC6D185F}" dt="2022-01-16T19:57:50.188" v="390" actId="26606"/>
          <ac:grpSpMkLst>
            <pc:docMk/>
            <pc:sldMk cId="3177428930" sldId="273"/>
            <ac:grpSpMk id="97" creationId="{6A761A44-A936-4382-8A16-7ED6A2903DD0}"/>
          </ac:grpSpMkLst>
        </pc:grpChg>
        <pc:grpChg chg="add del">
          <ac:chgData name="Mustafa20208228" userId="ababe9cb-755e-4d1b-8207-f1b6acce8c4e" providerId="ADAL" clId="{EDA7CC07-079F-4876-8C2B-6CCAFC6D185F}" dt="2022-01-16T19:57:53.497" v="392" actId="26606"/>
          <ac:grpSpMkLst>
            <pc:docMk/>
            <pc:sldMk cId="3177428930" sldId="273"/>
            <ac:grpSpMk id="109" creationId="{6A761A44-A936-4382-8A16-7ED6A2903DD0}"/>
          </ac:grpSpMkLst>
        </pc:grpChg>
        <pc:grpChg chg="add del">
          <ac:chgData name="Mustafa20208228" userId="ababe9cb-755e-4d1b-8207-f1b6acce8c4e" providerId="ADAL" clId="{EDA7CC07-079F-4876-8C2B-6CCAFC6D185F}" dt="2022-01-16T20:03:30.715" v="461"/>
          <ac:grpSpMkLst>
            <pc:docMk/>
            <pc:sldMk cId="3177428930" sldId="273"/>
            <ac:grpSpMk id="122" creationId="{6A761A44-A936-4382-8A16-7ED6A2903DD0}"/>
          </ac:grpSpMkLst>
        </pc:grpChg>
        <pc:picChg chg="add mod ord">
          <ac:chgData name="Mustafa20208228" userId="ababe9cb-755e-4d1b-8207-f1b6acce8c4e" providerId="ADAL" clId="{EDA7CC07-079F-4876-8C2B-6CCAFC6D185F}" dt="2022-01-16T19:57:53.506" v="393" actId="26606"/>
          <ac:picMkLst>
            <pc:docMk/>
            <pc:sldMk cId="3177428930" sldId="273"/>
            <ac:picMk id="6" creationId="{D197D900-465B-4886-822E-7BF560D5A90D}"/>
          </ac:picMkLst>
        </pc:picChg>
        <pc:cxnChg chg="add del">
          <ac:chgData name="Mustafa20208228" userId="ababe9cb-755e-4d1b-8207-f1b6acce8c4e" providerId="ADAL" clId="{EDA7CC07-079F-4876-8C2B-6CCAFC6D185F}" dt="2022-01-16T19:57:09.967" v="375" actId="26606"/>
          <ac:cxnSpMkLst>
            <pc:docMk/>
            <pc:sldMk cId="3177428930" sldId="273"/>
            <ac:cxnSpMk id="23" creationId="{A57C1A16-B8AB-4D99-A195-A38F556A6486}"/>
          </ac:cxnSpMkLst>
        </pc:cxnChg>
        <pc:cxnChg chg="add del">
          <ac:chgData name="Mustafa20208228" userId="ababe9cb-755e-4d1b-8207-f1b6acce8c4e" providerId="ADAL" clId="{EDA7CC07-079F-4876-8C2B-6CCAFC6D185F}" dt="2022-01-16T19:57:09.967" v="375" actId="26606"/>
          <ac:cxnSpMkLst>
            <pc:docMk/>
            <pc:sldMk cId="3177428930" sldId="273"/>
            <ac:cxnSpMk id="25" creationId="{F8A9B20B-D1DD-4573-B5EC-558029519236}"/>
          </ac:cxnSpMkLst>
        </pc:cxnChg>
        <pc:cxnChg chg="add del">
          <ac:chgData name="Mustafa20208228" userId="ababe9cb-755e-4d1b-8207-f1b6acce8c4e" providerId="ADAL" clId="{EDA7CC07-079F-4876-8C2B-6CCAFC6D185F}" dt="2022-01-16T19:57:45.070" v="386" actId="26606"/>
          <ac:cxnSpMkLst>
            <pc:docMk/>
            <pc:sldMk cId="3177428930" sldId="273"/>
            <ac:cxnSpMk id="76" creationId="{A57C1A16-B8AB-4D99-A195-A38F556A6486}"/>
          </ac:cxnSpMkLst>
        </pc:cxnChg>
        <pc:cxnChg chg="add del">
          <ac:chgData name="Mustafa20208228" userId="ababe9cb-755e-4d1b-8207-f1b6acce8c4e" providerId="ADAL" clId="{EDA7CC07-079F-4876-8C2B-6CCAFC6D185F}" dt="2022-01-16T19:57:45.070" v="386" actId="26606"/>
          <ac:cxnSpMkLst>
            <pc:docMk/>
            <pc:sldMk cId="3177428930" sldId="273"/>
            <ac:cxnSpMk id="78" creationId="{F8A9B20B-D1DD-4573-B5EC-558029519236}"/>
          </ac:cxnSpMkLst>
        </pc:cxnChg>
        <pc:cxnChg chg="add del">
          <ac:chgData name="Mustafa20208228" userId="ababe9cb-755e-4d1b-8207-f1b6acce8c4e" providerId="ADAL" clId="{EDA7CC07-079F-4876-8C2B-6CCAFC6D185F}" dt="2022-01-16T19:57:50.188" v="390" actId="26606"/>
          <ac:cxnSpMkLst>
            <pc:docMk/>
            <pc:sldMk cId="3177428930" sldId="273"/>
            <ac:cxnSpMk id="100" creationId="{527EB943-755E-4000-849C-70B9070CB58A}"/>
          </ac:cxnSpMkLst>
        </pc:cxnChg>
        <pc:cxnChg chg="add del">
          <ac:chgData name="Mustafa20208228" userId="ababe9cb-755e-4d1b-8207-f1b6acce8c4e" providerId="ADAL" clId="{EDA7CC07-079F-4876-8C2B-6CCAFC6D185F}" dt="2022-01-16T19:57:50.188" v="390" actId="26606"/>
          <ac:cxnSpMkLst>
            <pc:docMk/>
            <pc:sldMk cId="3177428930" sldId="273"/>
            <ac:cxnSpMk id="101" creationId="{88C0E865-DD2F-4731-8827-462D0810D60C}"/>
          </ac:cxnSpMkLst>
        </pc:cxnChg>
        <pc:cxnChg chg="add del">
          <ac:chgData name="Mustafa20208228" userId="ababe9cb-755e-4d1b-8207-f1b6acce8c4e" providerId="ADAL" clId="{EDA7CC07-079F-4876-8C2B-6CCAFC6D185F}" dt="2022-01-16T19:57:53.497" v="392" actId="26606"/>
          <ac:cxnSpMkLst>
            <pc:docMk/>
            <pc:sldMk cId="3177428930" sldId="273"/>
            <ac:cxnSpMk id="112" creationId="{C8345E99-1DB1-4AD8-B840-EDBE927B02BE}"/>
          </ac:cxnSpMkLst>
        </pc:cxnChg>
        <pc:cxnChg chg="add del">
          <ac:chgData name="Mustafa20208228" userId="ababe9cb-755e-4d1b-8207-f1b6acce8c4e" providerId="ADAL" clId="{EDA7CC07-079F-4876-8C2B-6CCAFC6D185F}" dt="2022-01-16T19:57:53.497" v="392" actId="26606"/>
          <ac:cxnSpMkLst>
            <pc:docMk/>
            <pc:sldMk cId="3177428930" sldId="273"/>
            <ac:cxnSpMk id="113" creationId="{2C1F8DFB-4FF5-4F08-B50C-F3901123456B}"/>
          </ac:cxnSpMkLst>
        </pc:cxnChg>
      </pc:sldChg>
      <pc:sldChg chg="addSp delSp modSp new mod setBg addAnim delAnim delDesignElem">
        <pc:chgData name="Mustafa20208228" userId="ababe9cb-755e-4d1b-8207-f1b6acce8c4e" providerId="ADAL" clId="{EDA7CC07-079F-4876-8C2B-6CCAFC6D185F}" dt="2022-01-16T20:03:30.715" v="461"/>
        <pc:sldMkLst>
          <pc:docMk/>
          <pc:sldMk cId="3053514142" sldId="274"/>
        </pc:sldMkLst>
        <pc:spChg chg="mod ord">
          <ac:chgData name="Mustafa20208228" userId="ababe9cb-755e-4d1b-8207-f1b6acce8c4e" providerId="ADAL" clId="{EDA7CC07-079F-4876-8C2B-6CCAFC6D185F}" dt="2022-01-16T20:00:26.257" v="405" actId="26606"/>
          <ac:spMkLst>
            <pc:docMk/>
            <pc:sldMk cId="3053514142" sldId="274"/>
            <ac:spMk id="2" creationId="{11B3C928-B882-4850-AFA7-E602743BFED3}"/>
          </ac:spMkLst>
        </pc:spChg>
        <pc:spChg chg="del">
          <ac:chgData name="Mustafa20208228" userId="ababe9cb-755e-4d1b-8207-f1b6acce8c4e" providerId="ADAL" clId="{EDA7CC07-079F-4876-8C2B-6CCAFC6D185F}" dt="2022-01-16T19:59:19.694" v="397"/>
          <ac:spMkLst>
            <pc:docMk/>
            <pc:sldMk cId="3053514142" sldId="274"/>
            <ac:spMk id="3" creationId="{5C012EE6-5199-4EEA-90C2-3ACB42B4FCD1}"/>
          </ac:spMkLst>
        </pc:spChg>
        <pc:spChg chg="mod">
          <ac:chgData name="Mustafa20208228" userId="ababe9cb-755e-4d1b-8207-f1b6acce8c4e" providerId="ADAL" clId="{EDA7CC07-079F-4876-8C2B-6CCAFC6D185F}" dt="2022-01-16T20:00:26.257" v="405" actId="26606"/>
          <ac:spMkLst>
            <pc:docMk/>
            <pc:sldMk cId="3053514142" sldId="274"/>
            <ac:spMk id="4" creationId="{3B48529B-E4FE-48A0-ABC8-57B4C17623EB}"/>
          </ac:spMkLst>
        </pc:spChg>
        <pc:spChg chg="add del">
          <ac:chgData name="Mustafa20208228" userId="ababe9cb-755e-4d1b-8207-f1b6acce8c4e" providerId="ADAL" clId="{EDA7CC07-079F-4876-8C2B-6CCAFC6D185F}" dt="2022-01-16T20:00:26.251" v="404" actId="26606"/>
          <ac:spMkLst>
            <pc:docMk/>
            <pc:sldMk cId="3053514142" sldId="274"/>
            <ac:spMk id="29" creationId="{66D61E08-70C3-48D8-BEA0-787111DC30DA}"/>
          </ac:spMkLst>
        </pc:spChg>
        <pc:spChg chg="add del">
          <ac:chgData name="Mustafa20208228" userId="ababe9cb-755e-4d1b-8207-f1b6acce8c4e" providerId="ADAL" clId="{EDA7CC07-079F-4876-8C2B-6CCAFC6D185F}" dt="2022-01-16T20:00:26.251" v="404" actId="26606"/>
          <ac:spMkLst>
            <pc:docMk/>
            <pc:sldMk cId="3053514142" sldId="274"/>
            <ac:spMk id="31" creationId="{FC55298F-0AE5-478E-AD2B-03C2614C5833}"/>
          </ac:spMkLst>
        </pc:spChg>
        <pc:spChg chg="add del">
          <ac:chgData name="Mustafa20208228" userId="ababe9cb-755e-4d1b-8207-f1b6acce8c4e" providerId="ADAL" clId="{EDA7CC07-079F-4876-8C2B-6CCAFC6D185F}" dt="2022-01-16T20:00:26.251" v="404" actId="26606"/>
          <ac:spMkLst>
            <pc:docMk/>
            <pc:sldMk cId="3053514142" sldId="274"/>
            <ac:spMk id="33" creationId="{C180E4EA-0B63-4779-A895-7E90E71088F3}"/>
          </ac:spMkLst>
        </pc:spChg>
        <pc:spChg chg="add del">
          <ac:chgData name="Mustafa20208228" userId="ababe9cb-755e-4d1b-8207-f1b6acce8c4e" providerId="ADAL" clId="{EDA7CC07-079F-4876-8C2B-6CCAFC6D185F}" dt="2022-01-16T20:00:26.251" v="404" actId="26606"/>
          <ac:spMkLst>
            <pc:docMk/>
            <pc:sldMk cId="3053514142" sldId="274"/>
            <ac:spMk id="35" creationId="{CEE01D9D-3DE8-4EED-B0D3-8F3C79CC7673}"/>
          </ac:spMkLst>
        </pc:spChg>
        <pc:spChg chg="add del">
          <ac:chgData name="Mustafa20208228" userId="ababe9cb-755e-4d1b-8207-f1b6acce8c4e" providerId="ADAL" clId="{EDA7CC07-079F-4876-8C2B-6CCAFC6D185F}" dt="2022-01-16T20:00:26.251" v="404" actId="26606"/>
          <ac:spMkLst>
            <pc:docMk/>
            <pc:sldMk cId="3053514142" sldId="274"/>
            <ac:spMk id="37" creationId="{89AF5CE9-607F-43F4-8983-DCD6DA4051FD}"/>
          </ac:spMkLst>
        </pc:spChg>
        <pc:spChg chg="add del">
          <ac:chgData name="Mustafa20208228" userId="ababe9cb-755e-4d1b-8207-f1b6acce8c4e" providerId="ADAL" clId="{EDA7CC07-079F-4876-8C2B-6CCAFC6D185F}" dt="2022-01-16T20:00:26.251" v="404" actId="26606"/>
          <ac:spMkLst>
            <pc:docMk/>
            <pc:sldMk cId="3053514142" sldId="274"/>
            <ac:spMk id="39" creationId="{6EEA2DBD-9E1E-4521-8C01-F32AD18A89E3}"/>
          </ac:spMkLst>
        </pc:spChg>
        <pc:spChg chg="add del">
          <ac:chgData name="Mustafa20208228" userId="ababe9cb-755e-4d1b-8207-f1b6acce8c4e" providerId="ADAL" clId="{EDA7CC07-079F-4876-8C2B-6CCAFC6D185F}" dt="2022-01-16T20:00:26.251" v="404" actId="26606"/>
          <ac:spMkLst>
            <pc:docMk/>
            <pc:sldMk cId="3053514142" sldId="274"/>
            <ac:spMk id="41" creationId="{15BBD2C1-BA9B-46A9-A27A-33498B169272}"/>
          </ac:spMkLst>
        </pc:spChg>
        <pc:spChg chg="add del">
          <ac:chgData name="Mustafa20208228" userId="ababe9cb-755e-4d1b-8207-f1b6acce8c4e" providerId="ADAL" clId="{EDA7CC07-079F-4876-8C2B-6CCAFC6D185F}" dt="2022-01-16T20:03:30.715" v="461"/>
          <ac:spMkLst>
            <pc:docMk/>
            <pc:sldMk cId="3053514142" sldId="274"/>
            <ac:spMk id="44" creationId="{643561E9-1291-4440-A6DF-5F15C8890C1E}"/>
          </ac:spMkLst>
        </pc:spChg>
        <pc:grpChg chg="add del">
          <ac:chgData name="Mustafa20208228" userId="ababe9cb-755e-4d1b-8207-f1b6acce8c4e" providerId="ADAL" clId="{EDA7CC07-079F-4876-8C2B-6CCAFC6D185F}" dt="2022-01-16T20:00:26.251" v="404" actId="26606"/>
          <ac:grpSpMkLst>
            <pc:docMk/>
            <pc:sldMk cId="3053514142" sldId="274"/>
            <ac:grpSpMk id="13" creationId="{6A761A44-A936-4382-8A16-7ED6A2903DD0}"/>
          </ac:grpSpMkLst>
        </pc:grpChg>
        <pc:grpChg chg="add del">
          <ac:chgData name="Mustafa20208228" userId="ababe9cb-755e-4d1b-8207-f1b6acce8c4e" providerId="ADAL" clId="{EDA7CC07-079F-4876-8C2B-6CCAFC6D185F}" dt="2022-01-16T20:03:30.715" v="461"/>
          <ac:grpSpMkLst>
            <pc:docMk/>
            <pc:sldMk cId="3053514142" sldId="274"/>
            <ac:grpSpMk id="43" creationId="{E0BF35CA-8AA0-428F-ABED-5B77A6C39154}"/>
          </ac:grpSpMkLst>
        </pc:grpChg>
        <pc:picChg chg="add del">
          <ac:chgData name="Mustafa20208228" userId="ababe9cb-755e-4d1b-8207-f1b6acce8c4e" providerId="ADAL" clId="{EDA7CC07-079F-4876-8C2B-6CCAFC6D185F}" dt="2022-01-16T19:59:14.678" v="396" actId="22"/>
          <ac:picMkLst>
            <pc:docMk/>
            <pc:sldMk cId="3053514142" sldId="274"/>
            <ac:picMk id="6" creationId="{4717A423-EEFE-4F0B-84ED-FEB20072399F}"/>
          </ac:picMkLst>
        </pc:picChg>
        <pc:picChg chg="add mod ord">
          <ac:chgData name="Mustafa20208228" userId="ababe9cb-755e-4d1b-8207-f1b6acce8c4e" providerId="ADAL" clId="{EDA7CC07-079F-4876-8C2B-6CCAFC6D185F}" dt="2022-01-16T20:00:26.257" v="405" actId="26606"/>
          <ac:picMkLst>
            <pc:docMk/>
            <pc:sldMk cId="3053514142" sldId="274"/>
            <ac:picMk id="8" creationId="{80B2555A-145E-4EF2-A1EC-BD8C401A58E8}"/>
          </ac:picMkLst>
        </pc:picChg>
        <pc:cxnChg chg="add del">
          <ac:chgData name="Mustafa20208228" userId="ababe9cb-755e-4d1b-8207-f1b6acce8c4e" providerId="ADAL" clId="{EDA7CC07-079F-4876-8C2B-6CCAFC6D185F}" dt="2022-01-16T20:00:26.251" v="404" actId="26606"/>
          <ac:cxnSpMkLst>
            <pc:docMk/>
            <pc:sldMk cId="3053514142" sldId="274"/>
            <ac:cxnSpMk id="25" creationId="{A57C1A16-B8AB-4D99-A195-A38F556A6486}"/>
          </ac:cxnSpMkLst>
        </pc:cxnChg>
        <pc:cxnChg chg="add del">
          <ac:chgData name="Mustafa20208228" userId="ababe9cb-755e-4d1b-8207-f1b6acce8c4e" providerId="ADAL" clId="{EDA7CC07-079F-4876-8C2B-6CCAFC6D185F}" dt="2022-01-16T20:00:26.251" v="404" actId="26606"/>
          <ac:cxnSpMkLst>
            <pc:docMk/>
            <pc:sldMk cId="3053514142" sldId="274"/>
            <ac:cxnSpMk id="27" creationId="{F8A9B20B-D1DD-4573-B5EC-558029519236}"/>
          </ac:cxnSpMkLst>
        </pc:cxnChg>
      </pc:sldChg>
      <pc:sldChg chg="modSp new mod">
        <pc:chgData name="Mustafa20208228" userId="ababe9cb-755e-4d1b-8207-f1b6acce8c4e" providerId="ADAL" clId="{EDA7CC07-079F-4876-8C2B-6CCAFC6D185F}" dt="2022-01-16T20:01:43.085" v="434" actId="14100"/>
        <pc:sldMkLst>
          <pc:docMk/>
          <pc:sldMk cId="2587199854" sldId="275"/>
        </pc:sldMkLst>
        <pc:spChg chg="mod">
          <ac:chgData name="Mustafa20208228" userId="ababe9cb-755e-4d1b-8207-f1b6acce8c4e" providerId="ADAL" clId="{EDA7CC07-079F-4876-8C2B-6CCAFC6D185F}" dt="2022-01-16T20:01:16.824" v="413" actId="1076"/>
          <ac:spMkLst>
            <pc:docMk/>
            <pc:sldMk cId="2587199854" sldId="275"/>
            <ac:spMk id="2" creationId="{B32135C3-2498-4742-8142-218E3D6B5E3F}"/>
          </ac:spMkLst>
        </pc:spChg>
        <pc:spChg chg="mod">
          <ac:chgData name="Mustafa20208228" userId="ababe9cb-755e-4d1b-8207-f1b6acce8c4e" providerId="ADAL" clId="{EDA7CC07-079F-4876-8C2B-6CCAFC6D185F}" dt="2022-01-16T20:01:43.085" v="434" actId="14100"/>
          <ac:spMkLst>
            <pc:docMk/>
            <pc:sldMk cId="2587199854" sldId="275"/>
            <ac:spMk id="3" creationId="{17762841-2B51-4B4C-AD77-87D9B134F76E}"/>
          </ac:spMkLst>
        </pc:spChg>
      </pc:sldChg>
      <pc:sldChg chg="modSp new mod">
        <pc:chgData name="Mustafa20208228" userId="ababe9cb-755e-4d1b-8207-f1b6acce8c4e" providerId="ADAL" clId="{EDA7CC07-079F-4876-8C2B-6CCAFC6D185F}" dt="2022-01-16T20:02:39.898" v="454" actId="20577"/>
        <pc:sldMkLst>
          <pc:docMk/>
          <pc:sldMk cId="1741757875" sldId="276"/>
        </pc:sldMkLst>
        <pc:spChg chg="mod">
          <ac:chgData name="Mustafa20208228" userId="ababe9cb-755e-4d1b-8207-f1b6acce8c4e" providerId="ADAL" clId="{EDA7CC07-079F-4876-8C2B-6CCAFC6D185F}" dt="2022-01-16T20:02:20.122" v="443" actId="1076"/>
          <ac:spMkLst>
            <pc:docMk/>
            <pc:sldMk cId="1741757875" sldId="276"/>
            <ac:spMk id="2" creationId="{82653ABE-329E-4E9B-B3EC-FF541546E5F4}"/>
          </ac:spMkLst>
        </pc:spChg>
        <pc:spChg chg="mod">
          <ac:chgData name="Mustafa20208228" userId="ababe9cb-755e-4d1b-8207-f1b6acce8c4e" providerId="ADAL" clId="{EDA7CC07-079F-4876-8C2B-6CCAFC6D185F}" dt="2022-01-16T20:02:39.898" v="454" actId="20577"/>
          <ac:spMkLst>
            <pc:docMk/>
            <pc:sldMk cId="1741757875" sldId="276"/>
            <ac:spMk id="3" creationId="{5AC34B50-F171-48AB-AA84-00FA15B2319C}"/>
          </ac:spMkLst>
        </pc:spChg>
      </pc:sldChg>
      <pc:sldMasterChg chg="addSldLayout">
        <pc:chgData name="Mustafa20208228" userId="ababe9cb-755e-4d1b-8207-f1b6acce8c4e" providerId="ADAL" clId="{EDA7CC07-079F-4876-8C2B-6CCAFC6D185F}" dt="2022-01-16T19:22:38.159" v="2" actId="680"/>
        <pc:sldMasterMkLst>
          <pc:docMk/>
          <pc:sldMasterMk cId="2947790307" sldId="2147483648"/>
        </pc:sldMasterMkLst>
        <pc:sldLayoutChg chg="add">
          <pc:chgData name="Mustafa20208228" userId="ababe9cb-755e-4d1b-8207-f1b6acce8c4e" providerId="ADAL" clId="{EDA7CC07-079F-4876-8C2B-6CCAFC6D185F}" dt="2022-01-16T19:22:38.159" v="2" actId="680"/>
          <pc:sldLayoutMkLst>
            <pc:docMk/>
            <pc:sldMasterMk cId="2947790307" sldId="2147483648"/>
            <pc:sldLayoutMk cId="908213791"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74A18F-65DB-4D3E-B3B2-4568591B8298}" type="datetimeFigureOut">
              <a:rPr lang="en-US" smtClean="0"/>
              <a:t>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9D729-BA59-40F9-A119-95F9DFECDFE3}" type="slidenum">
              <a:rPr lang="en-US" smtClean="0"/>
              <a:t>‹#›</a:t>
            </a:fld>
            <a:endParaRPr lang="en-US"/>
          </a:p>
        </p:txBody>
      </p:sp>
    </p:spTree>
    <p:extLst>
      <p:ext uri="{BB962C8B-B14F-4D97-AF65-F5344CB8AC3E}">
        <p14:creationId xmlns:p14="http://schemas.microsoft.com/office/powerpoint/2010/main" val="467446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9D729-BA59-40F9-A119-95F9DFECDFE3}" type="slidenum">
              <a:rPr lang="en-US" smtClean="0"/>
              <a:t>11</a:t>
            </a:fld>
            <a:endParaRPr lang="en-US"/>
          </a:p>
        </p:txBody>
      </p:sp>
    </p:spTree>
    <p:extLst>
      <p:ext uri="{BB962C8B-B14F-4D97-AF65-F5344CB8AC3E}">
        <p14:creationId xmlns:p14="http://schemas.microsoft.com/office/powerpoint/2010/main" val="3986770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29D729-BA59-40F9-A119-95F9DFECDFE3}" type="slidenum">
              <a:rPr lang="en-US" smtClean="0"/>
              <a:t>17</a:t>
            </a:fld>
            <a:endParaRPr lang="en-US"/>
          </a:p>
        </p:txBody>
      </p:sp>
    </p:spTree>
    <p:extLst>
      <p:ext uri="{BB962C8B-B14F-4D97-AF65-F5344CB8AC3E}">
        <p14:creationId xmlns:p14="http://schemas.microsoft.com/office/powerpoint/2010/main" val="2478532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897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1990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2560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7852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59364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6901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725030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9603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275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7861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023098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7300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652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5923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224917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1651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2693535"/>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43393-C536-4E2F-8511-056E674EF0DA}"/>
              </a:ext>
            </a:extLst>
          </p:cNvPr>
          <p:cNvSpPr>
            <a:spLocks noGrp="1"/>
          </p:cNvSpPr>
          <p:nvPr>
            <p:ph type="ctrTitle"/>
          </p:nvPr>
        </p:nvSpPr>
        <p:spPr>
          <a:xfrm>
            <a:off x="850450" y="1225682"/>
            <a:ext cx="9080170" cy="2825151"/>
          </a:xfrm>
        </p:spPr>
        <p:txBody>
          <a:bodyPr/>
          <a:lstStyle/>
          <a:p>
            <a:r>
              <a:rPr lang="en-US" dirty="0"/>
              <a:t>Exploratory Data Analysis on Heart Disease UCI</a:t>
            </a:r>
          </a:p>
        </p:txBody>
      </p:sp>
      <p:sp>
        <p:nvSpPr>
          <p:cNvPr id="3" name="Subtitle 2">
            <a:extLst>
              <a:ext uri="{FF2B5EF4-FFF2-40B4-BE49-F238E27FC236}">
                <a16:creationId xmlns:a16="http://schemas.microsoft.com/office/drawing/2014/main" id="{DA237084-E7F7-430E-B9E4-044E8A86925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31625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98DE-E3D2-4535-86F2-8284B5AD0C96}"/>
              </a:ext>
            </a:extLst>
          </p:cNvPr>
          <p:cNvSpPr>
            <a:spLocks noGrp="1"/>
          </p:cNvSpPr>
          <p:nvPr>
            <p:ph type="title"/>
          </p:nvPr>
        </p:nvSpPr>
        <p:spPr>
          <a:xfrm>
            <a:off x="677334" y="437745"/>
            <a:ext cx="3854528" cy="408561"/>
          </a:xfrm>
        </p:spPr>
        <p:txBody>
          <a:bodyPr/>
          <a:lstStyle/>
          <a:p>
            <a:endParaRPr lang="en-US" dirty="0"/>
          </a:p>
        </p:txBody>
      </p:sp>
      <p:pic>
        <p:nvPicPr>
          <p:cNvPr id="6" name="Content Placeholder 5" descr="Chart, timeline, treemap chart&#10;&#10;Description automatically generated">
            <a:extLst>
              <a:ext uri="{FF2B5EF4-FFF2-40B4-BE49-F238E27FC236}">
                <a16:creationId xmlns:a16="http://schemas.microsoft.com/office/drawing/2014/main" id="{78476C6C-954F-477F-B67D-FCCAED90F4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5551" y="740081"/>
            <a:ext cx="4513262" cy="4687106"/>
          </a:xfrm>
        </p:spPr>
      </p:pic>
      <p:sp>
        <p:nvSpPr>
          <p:cNvPr id="4" name="Text Placeholder 3">
            <a:extLst>
              <a:ext uri="{FF2B5EF4-FFF2-40B4-BE49-F238E27FC236}">
                <a16:creationId xmlns:a16="http://schemas.microsoft.com/office/drawing/2014/main" id="{0ABEBCF7-6022-4BB0-B26D-8D494D75B57B}"/>
              </a:ext>
            </a:extLst>
          </p:cNvPr>
          <p:cNvSpPr>
            <a:spLocks noGrp="1"/>
          </p:cNvSpPr>
          <p:nvPr>
            <p:ph type="body" sz="half" idx="2"/>
          </p:nvPr>
        </p:nvSpPr>
        <p:spPr>
          <a:xfrm>
            <a:off x="214009" y="1031133"/>
            <a:ext cx="6881542" cy="5671224"/>
          </a:xfrm>
        </p:spPr>
        <p:txBody>
          <a:bodyPr>
            <a:normAutofit/>
          </a:bodyPr>
          <a:lstStyle/>
          <a:p>
            <a:r>
              <a:rPr lang="en-US" sz="1600" dirty="0"/>
              <a:t> 1- </a:t>
            </a:r>
            <a:r>
              <a:rPr lang="en-US" sz="1600" dirty="0" err="1"/>
              <a:t>trestbps</a:t>
            </a:r>
            <a:r>
              <a:rPr lang="en-US" sz="1600" dirty="0"/>
              <a:t> (resting blood pressure) and </a:t>
            </a:r>
            <a:r>
              <a:rPr lang="en-US" sz="1600" dirty="0" err="1"/>
              <a:t>thalach</a:t>
            </a:r>
            <a:r>
              <a:rPr lang="en-US" sz="1600" dirty="0"/>
              <a:t> (maximum heart rate achieved) are the strongest correlated factors with age. As a patient’s age increases, their resting blood pressure tends to increase and their maximum heart rate achieved tends to decrease. </a:t>
            </a:r>
          </a:p>
          <a:p>
            <a:endParaRPr lang="en-US" sz="1600" dirty="0"/>
          </a:p>
          <a:p>
            <a:r>
              <a:rPr lang="en-US" sz="1600" dirty="0"/>
              <a:t> 2-Of particular interest is the row in the table for cardio, the diagnosis of heart disease. This row shows the correlation between cardio and the other health factors. Some of the factors with the strongest correlations to cardio are cp, </a:t>
            </a:r>
            <a:r>
              <a:rPr lang="en-US" sz="1600" dirty="0" err="1"/>
              <a:t>thalach</a:t>
            </a:r>
            <a:r>
              <a:rPr lang="en-US" sz="1600" dirty="0"/>
              <a:t>, </a:t>
            </a:r>
            <a:r>
              <a:rPr lang="en-US" sz="1600" dirty="0" err="1"/>
              <a:t>exang</a:t>
            </a:r>
            <a:r>
              <a:rPr lang="en-US" sz="1600" dirty="0"/>
              <a:t>, </a:t>
            </a:r>
            <a:r>
              <a:rPr lang="en-US" sz="1600" dirty="0" err="1"/>
              <a:t>slope,oldpeak</a:t>
            </a:r>
            <a:r>
              <a:rPr lang="en-US" sz="1600" dirty="0"/>
              <a:t> and slope which were defined in the Dataset Explanation section. While age and sex do not have as strong correlations to the cardio factor, this is not to say there are no conclusions that can be drawn from these factors. Analyzing how these factors interact with the cardio factor when evaluated in unison by looking at trends between groupings of both age and sex reveals additional information on how the age and sex of a patient can statistically contribute to the overall risk for cardiovascular disease.</a:t>
            </a:r>
          </a:p>
        </p:txBody>
      </p:sp>
    </p:spTree>
    <p:extLst>
      <p:ext uri="{BB962C8B-B14F-4D97-AF65-F5344CB8AC3E}">
        <p14:creationId xmlns:p14="http://schemas.microsoft.com/office/powerpoint/2010/main" val="3931623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EFC6-49FA-4998-8327-86983412858E}"/>
              </a:ext>
            </a:extLst>
          </p:cNvPr>
          <p:cNvSpPr>
            <a:spLocks noGrp="1"/>
          </p:cNvSpPr>
          <p:nvPr>
            <p:ph type="title"/>
          </p:nvPr>
        </p:nvSpPr>
        <p:spPr/>
        <p:txBody>
          <a:bodyPr/>
          <a:lstStyle/>
          <a:p>
            <a:r>
              <a:rPr lang="en-US" dirty="0"/>
              <a:t>display and drop outliers</a:t>
            </a:r>
          </a:p>
        </p:txBody>
      </p:sp>
      <p:pic>
        <p:nvPicPr>
          <p:cNvPr id="4" name="Picture 3" descr="Chart, box and whisker chart&#10;&#10;Description automatically generated">
            <a:extLst>
              <a:ext uri="{FF2B5EF4-FFF2-40B4-BE49-F238E27FC236}">
                <a16:creationId xmlns:a16="http://schemas.microsoft.com/office/drawing/2014/main" id="{EC49C610-A32E-4CC6-AF42-EC73402DD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226" y="1507786"/>
            <a:ext cx="7694488" cy="4961107"/>
          </a:xfrm>
          <a:prstGeom prst="rect">
            <a:avLst/>
          </a:prstGeom>
        </p:spPr>
      </p:pic>
    </p:spTree>
    <p:extLst>
      <p:ext uri="{BB962C8B-B14F-4D97-AF65-F5344CB8AC3E}">
        <p14:creationId xmlns:p14="http://schemas.microsoft.com/office/powerpoint/2010/main" val="1460839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3DAD7-6896-46ED-813D-B14D1052E77A}"/>
              </a:ext>
            </a:extLst>
          </p:cNvPr>
          <p:cNvSpPr>
            <a:spLocks noGrp="1"/>
          </p:cNvSpPr>
          <p:nvPr>
            <p:ph type="title"/>
          </p:nvPr>
        </p:nvSpPr>
        <p:spPr/>
        <p:txBody>
          <a:bodyPr/>
          <a:lstStyle/>
          <a:p>
            <a:r>
              <a:rPr lang="en-US" dirty="0"/>
              <a:t>statistic of data after drop outliers</a:t>
            </a:r>
          </a:p>
        </p:txBody>
      </p:sp>
      <p:pic>
        <p:nvPicPr>
          <p:cNvPr id="4" name="Picture 3" descr="Table&#10;&#10;Description automatically generated">
            <a:extLst>
              <a:ext uri="{FF2B5EF4-FFF2-40B4-BE49-F238E27FC236}">
                <a16:creationId xmlns:a16="http://schemas.microsoft.com/office/drawing/2014/main" id="{A246BE74-9D6F-4E5E-A218-F8C9F38B4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205" y="2373538"/>
            <a:ext cx="9202366" cy="2110923"/>
          </a:xfrm>
          <a:prstGeom prst="rect">
            <a:avLst/>
          </a:prstGeom>
        </p:spPr>
      </p:pic>
    </p:spTree>
    <p:extLst>
      <p:ext uri="{BB962C8B-B14F-4D97-AF65-F5344CB8AC3E}">
        <p14:creationId xmlns:p14="http://schemas.microsoft.com/office/powerpoint/2010/main" val="221849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B3AB-648C-4B3B-9653-C42B63AA9E62}"/>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a:t>count of target for every class</a:t>
            </a:r>
          </a:p>
        </p:txBody>
      </p:sp>
      <p:pic>
        <p:nvPicPr>
          <p:cNvPr id="6" name="Picture Placeholder 5" descr="Chart, bar chart&#10;&#10;Description automatically generated">
            <a:extLst>
              <a:ext uri="{FF2B5EF4-FFF2-40B4-BE49-F238E27FC236}">
                <a16:creationId xmlns:a16="http://schemas.microsoft.com/office/drawing/2014/main" id="{1C108EC5-4272-4D3D-BA91-5B6B5D66DAA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4836" b="24836"/>
          <a:stretch/>
        </p:blipFill>
        <p:spPr>
          <a:prstGeom prst="rect">
            <a:avLst/>
          </a:prstGeom>
        </p:spPr>
      </p:pic>
      <p:sp>
        <p:nvSpPr>
          <p:cNvPr id="4" name="Text Placeholder 3">
            <a:extLst>
              <a:ext uri="{FF2B5EF4-FFF2-40B4-BE49-F238E27FC236}">
                <a16:creationId xmlns:a16="http://schemas.microsoft.com/office/drawing/2014/main" id="{EC047DE6-DA1A-4B5F-B442-0C2D5E7E1CF6}"/>
              </a:ext>
            </a:extLst>
          </p:cNvPr>
          <p:cNvSpPr>
            <a:spLocks noGrp="1"/>
          </p:cNvSpPr>
          <p:nvPr>
            <p:ph type="body" sz="half" idx="2"/>
          </p:nvPr>
        </p:nvSpPr>
        <p:spPr>
          <a:xfrm>
            <a:off x="677334" y="2160590"/>
            <a:ext cx="3957349" cy="1973666"/>
          </a:xfrm>
        </p:spPr>
        <p:txBody>
          <a:bodyPr vert="horz" lIns="91440" tIns="45720" rIns="91440" bIns="45720" rtlCol="0">
            <a:normAutofit/>
          </a:bodyPr>
          <a:lstStyle/>
          <a:p>
            <a:pPr>
              <a:buFont typeface="Wingdings 3" charset="2"/>
              <a:buChar char=""/>
            </a:pPr>
            <a:r>
              <a:rPr lang="en-US" sz="2000" dirty="0"/>
              <a:t>People without disease are almost twice as much as infected people, and this indicates the quality of health services</a:t>
            </a:r>
          </a:p>
        </p:txBody>
      </p:sp>
    </p:spTree>
    <p:extLst>
      <p:ext uri="{BB962C8B-B14F-4D97-AF65-F5344CB8AC3E}">
        <p14:creationId xmlns:p14="http://schemas.microsoft.com/office/powerpoint/2010/main" val="1011041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7513-E214-4EEA-9BED-42BE06D1203F}"/>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sz="3600">
                <a:solidFill>
                  <a:schemeClr val="bg1"/>
                </a:solidFill>
              </a:rPr>
              <a:t>distribution sex according to target</a:t>
            </a:r>
          </a:p>
        </p:txBody>
      </p:sp>
      <p:pic>
        <p:nvPicPr>
          <p:cNvPr id="6" name="Content Placeholder 5" descr="Chart, bar chart&#10;&#10;Description automatically generated">
            <a:extLst>
              <a:ext uri="{FF2B5EF4-FFF2-40B4-BE49-F238E27FC236}">
                <a16:creationId xmlns:a16="http://schemas.microsoft.com/office/drawing/2014/main" id="{9A3C320C-92D6-458B-9D8C-D61B575110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1112449"/>
            <a:ext cx="4513262" cy="4331477"/>
          </a:xfrm>
          <a:prstGeom prst="rect">
            <a:avLst/>
          </a:prstGeom>
        </p:spPr>
      </p:pic>
      <p:sp>
        <p:nvSpPr>
          <p:cNvPr id="4" name="Text Placeholder 3">
            <a:extLst>
              <a:ext uri="{FF2B5EF4-FFF2-40B4-BE49-F238E27FC236}">
                <a16:creationId xmlns:a16="http://schemas.microsoft.com/office/drawing/2014/main" id="{A1C7A936-F421-4D6D-917F-C0BF807B5E2D}"/>
              </a:ext>
            </a:extLst>
          </p:cNvPr>
          <p:cNvSpPr>
            <a:spLocks noGrp="1"/>
          </p:cNvSpPr>
          <p:nvPr>
            <p:ph type="body" sz="half" idx="2"/>
          </p:nvPr>
        </p:nvSpPr>
        <p:spPr>
          <a:xfrm>
            <a:off x="673754" y="2160590"/>
            <a:ext cx="3973943" cy="3440110"/>
          </a:xfrm>
        </p:spPr>
        <p:txBody>
          <a:bodyPr vert="horz" lIns="91440" tIns="45720" rIns="91440" bIns="45720" rtlCol="0">
            <a:normAutofit/>
          </a:bodyPr>
          <a:lstStyle/>
          <a:p>
            <a:pPr>
              <a:buFont typeface="Wingdings 3" charset="2"/>
              <a:buChar char=""/>
            </a:pPr>
            <a:r>
              <a:rPr lang="en-US" sz="2000" dirty="0">
                <a:solidFill>
                  <a:schemeClr val="bg1"/>
                </a:solidFill>
              </a:rPr>
              <a:t>Males with heart disease are nearly twice as likely as females</a:t>
            </a:r>
          </a:p>
        </p:txBody>
      </p:sp>
    </p:spTree>
    <p:extLst>
      <p:ext uri="{BB962C8B-B14F-4D97-AF65-F5344CB8AC3E}">
        <p14:creationId xmlns:p14="http://schemas.microsoft.com/office/powerpoint/2010/main" val="140531635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D42B-3A51-4E42-81F5-8E9CB1D75F4B}"/>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sz="3300">
                <a:solidFill>
                  <a:schemeClr val="bg1"/>
                </a:solidFill>
              </a:rPr>
              <a:t> count of chest_pain for every class</a:t>
            </a:r>
          </a:p>
        </p:txBody>
      </p:sp>
      <p:pic>
        <p:nvPicPr>
          <p:cNvPr id="6" name="Content Placeholder 5" descr="Chart, bar chart&#10;&#10;Description automatically generated">
            <a:extLst>
              <a:ext uri="{FF2B5EF4-FFF2-40B4-BE49-F238E27FC236}">
                <a16:creationId xmlns:a16="http://schemas.microsoft.com/office/drawing/2014/main" id="{A75EB5E6-B049-4075-8FDC-25B424A552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1169938"/>
            <a:ext cx="4513262" cy="4216499"/>
          </a:xfrm>
          <a:prstGeom prst="rect">
            <a:avLst/>
          </a:prstGeom>
        </p:spPr>
      </p:pic>
      <p:sp>
        <p:nvSpPr>
          <p:cNvPr id="4" name="Text Placeholder 3">
            <a:extLst>
              <a:ext uri="{FF2B5EF4-FFF2-40B4-BE49-F238E27FC236}">
                <a16:creationId xmlns:a16="http://schemas.microsoft.com/office/drawing/2014/main" id="{CC974AEF-F8D7-42C2-AA9D-BC8CB200DE7B}"/>
              </a:ext>
            </a:extLst>
          </p:cNvPr>
          <p:cNvSpPr>
            <a:spLocks noGrp="1"/>
          </p:cNvSpPr>
          <p:nvPr>
            <p:ph type="body" sz="half" idx="2"/>
          </p:nvPr>
        </p:nvSpPr>
        <p:spPr>
          <a:xfrm>
            <a:off x="673754" y="2160590"/>
            <a:ext cx="3973943" cy="3440110"/>
          </a:xfrm>
        </p:spPr>
        <p:txBody>
          <a:bodyPr vert="horz" lIns="91440" tIns="45720" rIns="91440" bIns="45720" rtlCol="0">
            <a:normAutofit/>
          </a:bodyPr>
          <a:lstStyle/>
          <a:p>
            <a:pPr>
              <a:buFont typeface="Wingdings 3" charset="2"/>
              <a:buChar char=""/>
            </a:pPr>
            <a:r>
              <a:rPr lang="en-US" sz="2000" dirty="0">
                <a:solidFill>
                  <a:schemeClr val="bg1"/>
                </a:solidFill>
              </a:rPr>
              <a:t>The most common pain in chest pain is asymptomatic</a:t>
            </a:r>
          </a:p>
        </p:txBody>
      </p:sp>
    </p:spTree>
    <p:extLst>
      <p:ext uri="{BB962C8B-B14F-4D97-AF65-F5344CB8AC3E}">
        <p14:creationId xmlns:p14="http://schemas.microsoft.com/office/powerpoint/2010/main" val="375148897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F84C3-B3AC-4D0B-BBA8-F806E3D3992D}"/>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sz="3600">
                <a:solidFill>
                  <a:srgbClr val="FFFFFF"/>
                </a:solidFill>
              </a:rPr>
              <a:t>distribution chest_pain according to target</a:t>
            </a:r>
          </a:p>
        </p:txBody>
      </p:sp>
      <p:pic>
        <p:nvPicPr>
          <p:cNvPr id="6" name="Content Placeholder 5" descr="Chart, bar chart&#10;&#10;Description automatically generated">
            <a:extLst>
              <a:ext uri="{FF2B5EF4-FFF2-40B4-BE49-F238E27FC236}">
                <a16:creationId xmlns:a16="http://schemas.microsoft.com/office/drawing/2014/main" id="{3E456A0A-5BBA-43EC-9B89-B2D812A4EC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734" y="797668"/>
            <a:ext cx="4915506" cy="5175115"/>
          </a:xfrm>
          <a:prstGeom prst="rect">
            <a:avLst/>
          </a:prstGeom>
        </p:spPr>
      </p:pic>
      <p:sp>
        <p:nvSpPr>
          <p:cNvPr id="4" name="Text Placeholder 3">
            <a:extLst>
              <a:ext uri="{FF2B5EF4-FFF2-40B4-BE49-F238E27FC236}">
                <a16:creationId xmlns:a16="http://schemas.microsoft.com/office/drawing/2014/main" id="{4B488903-4101-4682-BFB4-8CCBD9D6E795}"/>
              </a:ext>
            </a:extLst>
          </p:cNvPr>
          <p:cNvSpPr>
            <a:spLocks noGrp="1"/>
          </p:cNvSpPr>
          <p:nvPr>
            <p:ph type="body" sz="half" idx="2"/>
          </p:nvPr>
        </p:nvSpPr>
        <p:spPr>
          <a:xfrm>
            <a:off x="7181725" y="2837329"/>
            <a:ext cx="4512988" cy="3317938"/>
          </a:xfrm>
        </p:spPr>
        <p:txBody>
          <a:bodyPr vert="horz" lIns="91440" tIns="45720" rIns="91440" bIns="45720" rtlCol="0" anchor="t">
            <a:normAutofit/>
          </a:bodyPr>
          <a:lstStyle/>
          <a:p>
            <a:pPr>
              <a:buFont typeface="Wingdings 3" charset="2"/>
              <a:buChar char=""/>
            </a:pPr>
            <a:r>
              <a:rPr lang="en-US" sz="2000" dirty="0">
                <a:solidFill>
                  <a:srgbClr val="FFFFFF"/>
                </a:solidFill>
              </a:rPr>
              <a:t> chest pain with type asymptomatic case the higher rate of heat disease and </a:t>
            </a:r>
          </a:p>
          <a:p>
            <a:pPr>
              <a:buFont typeface="Wingdings 3" charset="2"/>
              <a:buChar char=""/>
            </a:pPr>
            <a:r>
              <a:rPr lang="en-US" sz="2000" dirty="0">
                <a:solidFill>
                  <a:srgbClr val="FFFFFF"/>
                </a:solidFill>
              </a:rPr>
              <a:t>chest pain with type  typical angina case the less rate of heat disease</a:t>
            </a:r>
          </a:p>
        </p:txBody>
      </p:sp>
    </p:spTree>
    <p:extLst>
      <p:ext uri="{BB962C8B-B14F-4D97-AF65-F5344CB8AC3E}">
        <p14:creationId xmlns:p14="http://schemas.microsoft.com/office/powerpoint/2010/main" val="961303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942E-16EF-4DEA-A488-A69E17293A1B}"/>
              </a:ext>
            </a:extLst>
          </p:cNvPr>
          <p:cNvSpPr>
            <a:spLocks noGrp="1"/>
          </p:cNvSpPr>
          <p:nvPr>
            <p:ph type="title"/>
          </p:nvPr>
        </p:nvSpPr>
        <p:spPr>
          <a:xfrm>
            <a:off x="676746" y="609600"/>
            <a:ext cx="3729076" cy="1320800"/>
          </a:xfrm>
        </p:spPr>
        <p:txBody>
          <a:bodyPr anchor="ctr">
            <a:normAutofit/>
          </a:bodyPr>
          <a:lstStyle/>
          <a:p>
            <a:pPr>
              <a:lnSpc>
                <a:spcPct val="90000"/>
              </a:lnSpc>
            </a:pPr>
            <a:r>
              <a:rPr lang="en-US" sz="3100"/>
              <a:t>distribution age according to target</a:t>
            </a:r>
          </a:p>
        </p:txBody>
      </p:sp>
      <p:sp>
        <p:nvSpPr>
          <p:cNvPr id="35" name="Content Placeholder 8">
            <a:extLst>
              <a:ext uri="{FF2B5EF4-FFF2-40B4-BE49-F238E27FC236}">
                <a16:creationId xmlns:a16="http://schemas.microsoft.com/office/drawing/2014/main" id="{A07E6C26-A424-4038-8E50-92701E2DD6AC}"/>
              </a:ext>
            </a:extLst>
          </p:cNvPr>
          <p:cNvSpPr>
            <a:spLocks noGrp="1"/>
          </p:cNvSpPr>
          <p:nvPr>
            <p:ph idx="1"/>
          </p:nvPr>
        </p:nvSpPr>
        <p:spPr>
          <a:xfrm>
            <a:off x="685167" y="2160589"/>
            <a:ext cx="3720916" cy="3560733"/>
          </a:xfrm>
        </p:spPr>
        <p:txBody>
          <a:bodyPr>
            <a:normAutofit/>
          </a:bodyPr>
          <a:lstStyle/>
          <a:p>
            <a:r>
              <a:rPr lang="en-US" dirty="0"/>
              <a:t>The ages of people with heart disease range from 57 and 70</a:t>
            </a:r>
          </a:p>
        </p:txBody>
      </p:sp>
      <p:pic>
        <p:nvPicPr>
          <p:cNvPr id="5" name="Content Placeholder 4" descr="Chart, bar chart, histogram&#10;&#10;Description automatically generated">
            <a:extLst>
              <a:ext uri="{FF2B5EF4-FFF2-40B4-BE49-F238E27FC236}">
                <a16:creationId xmlns:a16="http://schemas.microsoft.com/office/drawing/2014/main" id="{2C69B353-9C3A-4D65-B8C0-6D65083C64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1310" y="974947"/>
            <a:ext cx="6406315" cy="5046474"/>
          </a:xfrm>
          <a:prstGeom prst="rect">
            <a:avLst/>
          </a:prstGeom>
        </p:spPr>
      </p:pic>
    </p:spTree>
    <p:extLst>
      <p:ext uri="{BB962C8B-B14F-4D97-AF65-F5344CB8AC3E}">
        <p14:creationId xmlns:p14="http://schemas.microsoft.com/office/powerpoint/2010/main" val="677643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17BB-94BD-4204-BD37-97E13A040031}"/>
              </a:ext>
            </a:extLst>
          </p:cNvPr>
          <p:cNvSpPr>
            <a:spLocks noGrp="1"/>
          </p:cNvSpPr>
          <p:nvPr>
            <p:ph type="title"/>
          </p:nvPr>
        </p:nvSpPr>
        <p:spPr>
          <a:xfrm>
            <a:off x="985969" y="4473227"/>
            <a:ext cx="8288032" cy="1096648"/>
          </a:xfrm>
        </p:spPr>
        <p:txBody>
          <a:bodyPr vert="horz" lIns="91440" tIns="45720" rIns="91440" bIns="45720" rtlCol="0" anchor="b">
            <a:normAutofit/>
          </a:bodyPr>
          <a:lstStyle/>
          <a:p>
            <a:pPr>
              <a:lnSpc>
                <a:spcPct val="90000"/>
              </a:lnSpc>
            </a:pPr>
            <a:r>
              <a:rPr lang="en-US" sz="3400"/>
              <a:t>distribution targer according to age and sex</a:t>
            </a:r>
          </a:p>
        </p:txBody>
      </p:sp>
      <p:pic>
        <p:nvPicPr>
          <p:cNvPr id="6" name="Content Placeholder 5">
            <a:extLst>
              <a:ext uri="{FF2B5EF4-FFF2-40B4-BE49-F238E27FC236}">
                <a16:creationId xmlns:a16="http://schemas.microsoft.com/office/drawing/2014/main" id="{D197D900-465B-4886-822E-7BF560D5A90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5822" r="2" b="14614"/>
          <a:stretch/>
        </p:blipFill>
        <p:spPr>
          <a:xfrm>
            <a:off x="677334" y="508726"/>
            <a:ext cx="8274669" cy="3635025"/>
          </a:xfrm>
          <a:custGeom>
            <a:avLst/>
            <a:gdLst/>
            <a:ahLst/>
            <a:cxnLst/>
            <a:rect l="l" t="t" r="r" b="b"/>
            <a:pathLst>
              <a:path w="8274669" h="3635025">
                <a:moveTo>
                  <a:pt x="540554" y="0"/>
                </a:moveTo>
                <a:lnTo>
                  <a:pt x="8274669" y="0"/>
                </a:lnTo>
                <a:lnTo>
                  <a:pt x="8274669" y="3635025"/>
                </a:lnTo>
                <a:lnTo>
                  <a:pt x="0" y="3635025"/>
                </a:lnTo>
                <a:close/>
              </a:path>
            </a:pathLst>
          </a:custGeom>
        </p:spPr>
      </p:pic>
      <p:sp>
        <p:nvSpPr>
          <p:cNvPr id="4" name="Text Placeholder 3">
            <a:extLst>
              <a:ext uri="{FF2B5EF4-FFF2-40B4-BE49-F238E27FC236}">
                <a16:creationId xmlns:a16="http://schemas.microsoft.com/office/drawing/2014/main" id="{0F880ADE-4ADA-4697-92CE-BD3C9CC842C1}"/>
              </a:ext>
            </a:extLst>
          </p:cNvPr>
          <p:cNvSpPr>
            <a:spLocks noGrp="1"/>
          </p:cNvSpPr>
          <p:nvPr>
            <p:ph type="body" sz="half" idx="2"/>
          </p:nvPr>
        </p:nvSpPr>
        <p:spPr>
          <a:xfrm>
            <a:off x="985969" y="5569874"/>
            <a:ext cx="8288032" cy="701677"/>
          </a:xfrm>
        </p:spPr>
        <p:txBody>
          <a:bodyPr vert="horz" lIns="91440" tIns="45720" rIns="91440" bIns="45720" rtlCol="0" anchor="t">
            <a:normAutofit/>
          </a:bodyPr>
          <a:lstStyle/>
          <a:p>
            <a:r>
              <a:rPr lang="en-US" sz="1800">
                <a:solidFill>
                  <a:schemeClr val="tx1">
                    <a:lumMod val="50000"/>
                    <a:lumOff val="50000"/>
                  </a:schemeClr>
                </a:solidFill>
              </a:rPr>
              <a:t>We see that for females who are suffering from the disease are older than males.</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17742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C928-B882-4850-AFA7-E602743BFED3}"/>
              </a:ext>
            </a:extLst>
          </p:cNvPr>
          <p:cNvSpPr>
            <a:spLocks noGrp="1"/>
          </p:cNvSpPr>
          <p:nvPr>
            <p:ph type="title"/>
          </p:nvPr>
        </p:nvSpPr>
        <p:spPr>
          <a:xfrm>
            <a:off x="6094855" y="1261331"/>
            <a:ext cx="3497565" cy="3002662"/>
          </a:xfrm>
        </p:spPr>
        <p:txBody>
          <a:bodyPr vert="horz" lIns="91440" tIns="45720" rIns="91440" bIns="45720" rtlCol="0" anchor="b">
            <a:normAutofit/>
          </a:bodyPr>
          <a:lstStyle/>
          <a:p>
            <a:pPr>
              <a:lnSpc>
                <a:spcPct val="90000"/>
              </a:lnSpc>
            </a:pPr>
            <a:r>
              <a:rPr lang="en-US" sz="4100"/>
              <a:t>distribution Fasting Blood Sugar according to target</a:t>
            </a:r>
          </a:p>
        </p:txBody>
      </p:sp>
      <p:pic>
        <p:nvPicPr>
          <p:cNvPr id="8" name="Content Placeholder 7" descr="Chart, bar chart&#10;&#10;Description automatically generated">
            <a:extLst>
              <a:ext uri="{FF2B5EF4-FFF2-40B4-BE49-F238E27FC236}">
                <a16:creationId xmlns:a16="http://schemas.microsoft.com/office/drawing/2014/main" id="{80B2555A-145E-4EF2-A1EC-BD8C401A58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4789" y="1261330"/>
            <a:ext cx="4871168" cy="4335340"/>
          </a:xfrm>
          <a:prstGeom prst="rect">
            <a:avLst/>
          </a:prstGeom>
        </p:spPr>
      </p:pic>
      <p:sp>
        <p:nvSpPr>
          <p:cNvPr id="4" name="Text Placeholder 3">
            <a:extLst>
              <a:ext uri="{FF2B5EF4-FFF2-40B4-BE49-F238E27FC236}">
                <a16:creationId xmlns:a16="http://schemas.microsoft.com/office/drawing/2014/main" id="{3B48529B-E4FE-48A0-ABC8-57B4C17623EB}"/>
              </a:ext>
            </a:extLst>
          </p:cNvPr>
          <p:cNvSpPr>
            <a:spLocks noGrp="1"/>
          </p:cNvSpPr>
          <p:nvPr>
            <p:ph type="body" sz="half" idx="2"/>
          </p:nvPr>
        </p:nvSpPr>
        <p:spPr>
          <a:xfrm>
            <a:off x="6094375" y="4263992"/>
            <a:ext cx="3179628" cy="1325857"/>
          </a:xfrm>
        </p:spPr>
        <p:txBody>
          <a:bodyPr vert="horz" lIns="91440" tIns="45720" rIns="91440" bIns="45720" rtlCol="0" anchor="t">
            <a:normAutofit/>
          </a:bodyPr>
          <a:lstStyle/>
          <a:p>
            <a:r>
              <a:rPr lang="en-US" sz="1800">
                <a:solidFill>
                  <a:schemeClr val="tx1">
                    <a:lumMod val="50000"/>
                    <a:lumOff val="50000"/>
                  </a:schemeClr>
                </a:solidFill>
              </a:rPr>
              <a:t>fbs might not be a strong feature differentiating between heart disease an non-disease patient</a:t>
            </a:r>
          </a:p>
        </p:txBody>
      </p:sp>
    </p:spTree>
    <p:extLst>
      <p:ext uri="{BB962C8B-B14F-4D97-AF65-F5344CB8AC3E}">
        <p14:creationId xmlns:p14="http://schemas.microsoft.com/office/powerpoint/2010/main" val="3053514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6C56-E042-467A-8A5F-536F4C5AB482}"/>
              </a:ext>
            </a:extLst>
          </p:cNvPr>
          <p:cNvSpPr>
            <a:spLocks noGrp="1"/>
          </p:cNvSpPr>
          <p:nvPr>
            <p:ph type="title"/>
          </p:nvPr>
        </p:nvSpPr>
        <p:spPr>
          <a:xfrm>
            <a:off x="910799" y="754557"/>
            <a:ext cx="8596668" cy="860400"/>
          </a:xfrm>
        </p:spPr>
        <p:txBody>
          <a:bodyPr/>
          <a:lstStyle/>
          <a:p>
            <a:r>
              <a:rPr lang="en-US" dirty="0"/>
              <a:t>                   Introduction</a:t>
            </a:r>
          </a:p>
        </p:txBody>
      </p:sp>
      <p:sp>
        <p:nvSpPr>
          <p:cNvPr id="3" name="Text Placeholder 2">
            <a:extLst>
              <a:ext uri="{FF2B5EF4-FFF2-40B4-BE49-F238E27FC236}">
                <a16:creationId xmlns:a16="http://schemas.microsoft.com/office/drawing/2014/main" id="{46B424B9-2879-4B89-8522-8CD6B92F7A7C}"/>
              </a:ext>
            </a:extLst>
          </p:cNvPr>
          <p:cNvSpPr>
            <a:spLocks noGrp="1"/>
          </p:cNvSpPr>
          <p:nvPr>
            <p:ph type="body" idx="1"/>
          </p:nvPr>
        </p:nvSpPr>
        <p:spPr>
          <a:xfrm>
            <a:off x="677335" y="1828800"/>
            <a:ext cx="9186512" cy="3559048"/>
          </a:xfrm>
        </p:spPr>
        <p:txBody>
          <a:bodyPr/>
          <a:lstStyle/>
          <a:p>
            <a:r>
              <a:rPr lang="en-US" dirty="0"/>
              <a:t>The purpose of this data analysis is to better understand the health factors that influence a patient's risk of heart disease. To achieve this, an introduction to the data will be provided, along with a graphical analysis of the health factors in the dataset</a:t>
            </a:r>
          </a:p>
        </p:txBody>
      </p:sp>
    </p:spTree>
    <p:extLst>
      <p:ext uri="{BB962C8B-B14F-4D97-AF65-F5344CB8AC3E}">
        <p14:creationId xmlns:p14="http://schemas.microsoft.com/office/powerpoint/2010/main" val="2785774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35C3-2498-4742-8142-218E3D6B5E3F}"/>
              </a:ext>
            </a:extLst>
          </p:cNvPr>
          <p:cNvSpPr>
            <a:spLocks noGrp="1"/>
          </p:cNvSpPr>
          <p:nvPr>
            <p:ph type="title"/>
          </p:nvPr>
        </p:nvSpPr>
        <p:spPr>
          <a:xfrm>
            <a:off x="3385224" y="719846"/>
            <a:ext cx="3622233" cy="646112"/>
          </a:xfrm>
        </p:spPr>
        <p:txBody>
          <a:bodyPr>
            <a:normAutofit fontScale="90000"/>
          </a:bodyPr>
          <a:lstStyle/>
          <a:p>
            <a:r>
              <a:rPr lang="en-US" dirty="0"/>
              <a:t>observation</a:t>
            </a:r>
          </a:p>
        </p:txBody>
      </p:sp>
      <p:sp>
        <p:nvSpPr>
          <p:cNvPr id="3" name="Text Placeholder 2">
            <a:extLst>
              <a:ext uri="{FF2B5EF4-FFF2-40B4-BE49-F238E27FC236}">
                <a16:creationId xmlns:a16="http://schemas.microsoft.com/office/drawing/2014/main" id="{17762841-2B51-4B4C-AD77-87D9B134F76E}"/>
              </a:ext>
            </a:extLst>
          </p:cNvPr>
          <p:cNvSpPr>
            <a:spLocks noGrp="1"/>
          </p:cNvSpPr>
          <p:nvPr>
            <p:ph type="body" idx="1"/>
          </p:nvPr>
        </p:nvSpPr>
        <p:spPr>
          <a:xfrm>
            <a:off x="175098" y="1556426"/>
            <a:ext cx="9098905" cy="3278221"/>
          </a:xfrm>
        </p:spPr>
        <p:txBody>
          <a:bodyPr>
            <a:normAutofit/>
          </a:bodyPr>
          <a:lstStyle/>
          <a:p>
            <a:r>
              <a:rPr lang="en-US" dirty="0"/>
              <a:t>Males are more susceptible to </a:t>
            </a:r>
            <a:r>
              <a:rPr lang="en-US" dirty="0" err="1"/>
              <a:t>heart_disease</a:t>
            </a:r>
            <a:r>
              <a:rPr lang="en-US" dirty="0"/>
              <a:t> than females</a:t>
            </a:r>
          </a:p>
          <a:p>
            <a:r>
              <a:rPr lang="en-US" dirty="0"/>
              <a:t>number of disease less than no disease</a:t>
            </a:r>
          </a:p>
          <a:p>
            <a:r>
              <a:rPr lang="en-US" dirty="0"/>
              <a:t>chest pain with type asymptomatic case the higher rate of heat disease</a:t>
            </a:r>
          </a:p>
          <a:p>
            <a:r>
              <a:rPr lang="en-US" dirty="0"/>
              <a:t>major people with age  between 50 and 63 with heart </a:t>
            </a:r>
            <a:r>
              <a:rPr lang="en-US" dirty="0" err="1"/>
              <a:t>diseas</a:t>
            </a:r>
            <a:endParaRPr lang="en-US" dirty="0"/>
          </a:p>
          <a:p>
            <a:r>
              <a:rPr lang="en-US" dirty="0" err="1"/>
              <a:t>fbs</a:t>
            </a:r>
            <a:r>
              <a:rPr lang="en-US" dirty="0"/>
              <a:t> might not be a strong feature differentiating between heart disease an non-disease patient</a:t>
            </a:r>
          </a:p>
        </p:txBody>
      </p:sp>
    </p:spTree>
    <p:extLst>
      <p:ext uri="{BB962C8B-B14F-4D97-AF65-F5344CB8AC3E}">
        <p14:creationId xmlns:p14="http://schemas.microsoft.com/office/powerpoint/2010/main" val="2587199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3ABE-329E-4E9B-B3EC-FF541546E5F4}"/>
              </a:ext>
            </a:extLst>
          </p:cNvPr>
          <p:cNvSpPr>
            <a:spLocks noGrp="1"/>
          </p:cNvSpPr>
          <p:nvPr>
            <p:ph type="title"/>
          </p:nvPr>
        </p:nvSpPr>
        <p:spPr>
          <a:xfrm>
            <a:off x="3054485" y="515565"/>
            <a:ext cx="4439356" cy="539108"/>
          </a:xfrm>
        </p:spPr>
        <p:txBody>
          <a:bodyPr>
            <a:normAutofit fontScale="90000"/>
          </a:bodyPr>
          <a:lstStyle/>
          <a:p>
            <a:r>
              <a:rPr lang="en-US" dirty="0"/>
              <a:t>recommendations</a:t>
            </a:r>
          </a:p>
        </p:txBody>
      </p:sp>
      <p:sp>
        <p:nvSpPr>
          <p:cNvPr id="3" name="Text Placeholder 2">
            <a:extLst>
              <a:ext uri="{FF2B5EF4-FFF2-40B4-BE49-F238E27FC236}">
                <a16:creationId xmlns:a16="http://schemas.microsoft.com/office/drawing/2014/main" id="{5AC34B50-F171-48AB-AA84-00FA15B2319C}"/>
              </a:ext>
            </a:extLst>
          </p:cNvPr>
          <p:cNvSpPr>
            <a:spLocks noGrp="1"/>
          </p:cNvSpPr>
          <p:nvPr>
            <p:ph type="body" idx="1"/>
          </p:nvPr>
        </p:nvSpPr>
        <p:spPr>
          <a:xfrm>
            <a:off x="677334" y="1566153"/>
            <a:ext cx="9254605" cy="3821695"/>
          </a:xfrm>
        </p:spPr>
        <p:txBody>
          <a:bodyPr>
            <a:normAutofit fontScale="92500" lnSpcReduction="10000"/>
          </a:bodyPr>
          <a:lstStyle/>
          <a:p>
            <a:r>
              <a:rPr lang="en-US" dirty="0"/>
              <a:t>1-A medical examination should be done on the heart every period to ensure the health of the heart, especially men, because they are more susceptible to heart disease.</a:t>
            </a:r>
          </a:p>
          <a:p>
            <a:endParaRPr lang="en-US" dirty="0"/>
          </a:p>
          <a:p>
            <a:r>
              <a:rPr lang="en-US" dirty="0"/>
              <a:t>2-People with chest diseases should check for heart disease because they may be infected even when they do not feel symptoms</a:t>
            </a:r>
          </a:p>
          <a:p>
            <a:endParaRPr lang="en-US" dirty="0"/>
          </a:p>
          <a:p>
            <a:r>
              <a:rPr lang="en-US" dirty="0"/>
              <a:t>3-Heart diseases spread in the ages from 50 and above, so the elderly should follow the patient and maintain their comfort</a:t>
            </a:r>
          </a:p>
          <a:p>
            <a:endParaRPr lang="en-US" dirty="0"/>
          </a:p>
          <a:p>
            <a:r>
              <a:rPr lang="en-US" dirty="0"/>
              <a:t>4-It is not necessary for people with diabetes to worry about heart disease</a:t>
            </a:r>
          </a:p>
        </p:txBody>
      </p:sp>
    </p:spTree>
    <p:extLst>
      <p:ext uri="{BB962C8B-B14F-4D97-AF65-F5344CB8AC3E}">
        <p14:creationId xmlns:p14="http://schemas.microsoft.com/office/powerpoint/2010/main" val="1741757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110E-51D8-41B7-9532-FB9697E1D90D}"/>
              </a:ext>
            </a:extLst>
          </p:cNvPr>
          <p:cNvSpPr>
            <a:spLocks noGrp="1"/>
          </p:cNvSpPr>
          <p:nvPr>
            <p:ph type="title"/>
          </p:nvPr>
        </p:nvSpPr>
        <p:spPr>
          <a:xfrm>
            <a:off x="1095625" y="554476"/>
            <a:ext cx="8596668" cy="665567"/>
          </a:xfrm>
        </p:spPr>
        <p:txBody>
          <a:bodyPr>
            <a:normAutofit fontScale="90000"/>
          </a:bodyPr>
          <a:lstStyle/>
          <a:p>
            <a:r>
              <a:rPr lang="en-US" dirty="0"/>
              <a:t>              Dataset Explanation</a:t>
            </a:r>
          </a:p>
        </p:txBody>
      </p:sp>
      <p:sp>
        <p:nvSpPr>
          <p:cNvPr id="3" name="Text Placeholder 2">
            <a:extLst>
              <a:ext uri="{FF2B5EF4-FFF2-40B4-BE49-F238E27FC236}">
                <a16:creationId xmlns:a16="http://schemas.microsoft.com/office/drawing/2014/main" id="{75BEDF6F-5912-4892-8ACE-D64E8992EA8F}"/>
              </a:ext>
            </a:extLst>
          </p:cNvPr>
          <p:cNvSpPr>
            <a:spLocks noGrp="1"/>
          </p:cNvSpPr>
          <p:nvPr>
            <p:ph type="body" idx="1"/>
          </p:nvPr>
        </p:nvSpPr>
        <p:spPr>
          <a:xfrm>
            <a:off x="677335" y="1566153"/>
            <a:ext cx="8596668" cy="3821695"/>
          </a:xfrm>
        </p:spPr>
        <p:txBody>
          <a:bodyPr/>
          <a:lstStyle/>
          <a:p>
            <a:r>
              <a:rPr lang="en-US" dirty="0"/>
              <a:t>The Heart Disease Dataset selected for this project comes from the UCI Machine Learning Repository. The dataset consists of 100000 patients’ data, which describe the individual’s health factors and diagnosis of heart disease. The 14 health factors in the dataset used in this project are outlined below.</a:t>
            </a:r>
          </a:p>
        </p:txBody>
      </p:sp>
    </p:spTree>
    <p:extLst>
      <p:ext uri="{BB962C8B-B14F-4D97-AF65-F5344CB8AC3E}">
        <p14:creationId xmlns:p14="http://schemas.microsoft.com/office/powerpoint/2010/main" val="234245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2D3D-3E6D-4AA8-8B0A-D975F3FC01B1}"/>
              </a:ext>
            </a:extLst>
          </p:cNvPr>
          <p:cNvSpPr>
            <a:spLocks noGrp="1"/>
          </p:cNvSpPr>
          <p:nvPr>
            <p:ph type="title"/>
          </p:nvPr>
        </p:nvSpPr>
        <p:spPr>
          <a:xfrm>
            <a:off x="677335" y="317589"/>
            <a:ext cx="8596668" cy="616265"/>
          </a:xfrm>
        </p:spPr>
        <p:txBody>
          <a:bodyPr>
            <a:normAutofit fontScale="90000"/>
          </a:bodyPr>
          <a:lstStyle/>
          <a:p>
            <a:r>
              <a:rPr lang="en-US" dirty="0"/>
              <a:t>                           Feature </a:t>
            </a:r>
          </a:p>
        </p:txBody>
      </p:sp>
      <p:sp>
        <p:nvSpPr>
          <p:cNvPr id="3" name="Text Placeholder 2">
            <a:extLst>
              <a:ext uri="{FF2B5EF4-FFF2-40B4-BE49-F238E27FC236}">
                <a16:creationId xmlns:a16="http://schemas.microsoft.com/office/drawing/2014/main" id="{60AE66BA-B7F0-454D-AB4A-6DDA1EF6F252}"/>
              </a:ext>
            </a:extLst>
          </p:cNvPr>
          <p:cNvSpPr>
            <a:spLocks noGrp="1"/>
          </p:cNvSpPr>
          <p:nvPr>
            <p:ph type="body" idx="1"/>
          </p:nvPr>
        </p:nvSpPr>
        <p:spPr>
          <a:xfrm>
            <a:off x="0" y="1079772"/>
            <a:ext cx="12192000" cy="5778228"/>
          </a:xfrm>
        </p:spPr>
        <p:txBody>
          <a:bodyPr>
            <a:noAutofit/>
          </a:bodyPr>
          <a:lstStyle/>
          <a:p>
            <a:r>
              <a:rPr lang="en-US" sz="1500" dirty="0"/>
              <a:t> 1-Age: Age is the most important risk factor in developing cardiovascular or heart diseases, with approximately a tripling of risk with each decade of life. Coronary fatty streaks can begin to form in adolescence. It is estimated that 82 percent of people who die of coronary heart disease are 65 and older. Simultaneously, the risk of stroke doubles every decade after age 55.</a:t>
            </a:r>
          </a:p>
          <a:p>
            <a:endParaRPr lang="en-US" sz="1500" dirty="0"/>
          </a:p>
          <a:p>
            <a:r>
              <a:rPr lang="en-US" sz="1500" dirty="0"/>
              <a:t> 2-Sex: Men are at greater risk of heart disease than pre-menopausal women. Once past menopause, it has been argued that a woman’s risk is similar to a man’s although more recent data from the WHO and UN disputes this. If a female has diabetes, she is more likely to develop heart disease than a male with diabetes.</a:t>
            </a:r>
          </a:p>
          <a:p>
            <a:endParaRPr lang="en-US" sz="1500" dirty="0"/>
          </a:p>
          <a:p>
            <a:r>
              <a:rPr lang="en-US" sz="1500" dirty="0"/>
              <a:t> 3-Angina (Chest Pain): Angina is chest pain or discomfort caused when your heart muscle doesn’t get enough oxygen-rich blood. It may feel like pressure or squeezing in your chest. The discomfort also can occur in your shoulders, arms, neck, jaw, or back. Angina pain may even feel like indigestion.</a:t>
            </a:r>
          </a:p>
          <a:p>
            <a:endParaRPr lang="en-US" sz="1500" dirty="0"/>
          </a:p>
          <a:p>
            <a:r>
              <a:rPr lang="en-US" sz="1500" dirty="0"/>
              <a:t>4-Resting Blood Pressure: Over time, high blood pressure can damage arteries that feed your heart. High blood pressure that occurs with other conditions, such as obesity, high cholesterol or diabetes, increases your risk even more.</a:t>
            </a:r>
          </a:p>
          <a:p>
            <a:endParaRPr lang="en-US" sz="1500" dirty="0"/>
          </a:p>
          <a:p>
            <a:r>
              <a:rPr lang="en-US" sz="1500" dirty="0"/>
              <a:t> 5-Serum Cholesterol: A high level of low-density lipoprotein (LDL) cholesterol (the “bad” cholesterol) is most likely to narrow arteries. A high level of triglycerides, a type of blood fat related to your diet, also ups your risk of a heart attack. However, a high level of high-density lipoprotein (HDL) cholesterol (the “good” cholesterol) lowers your risk of a heart attack.</a:t>
            </a:r>
          </a:p>
          <a:p>
            <a:endParaRPr lang="en-US" sz="1500" dirty="0"/>
          </a:p>
          <a:p>
            <a:r>
              <a:rPr lang="en-US" sz="1500" dirty="0"/>
              <a:t>.</a:t>
            </a:r>
          </a:p>
        </p:txBody>
      </p:sp>
    </p:spTree>
    <p:extLst>
      <p:ext uri="{BB962C8B-B14F-4D97-AF65-F5344CB8AC3E}">
        <p14:creationId xmlns:p14="http://schemas.microsoft.com/office/powerpoint/2010/main" val="2583908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A018-05D6-4519-9E30-673D51FFE996}"/>
              </a:ext>
            </a:extLst>
          </p:cNvPr>
          <p:cNvSpPr>
            <a:spLocks noGrp="1"/>
          </p:cNvSpPr>
          <p:nvPr>
            <p:ph type="ctrTitle"/>
          </p:nvPr>
        </p:nvSpPr>
        <p:spPr>
          <a:xfrm>
            <a:off x="2149814" y="155643"/>
            <a:ext cx="3764604" cy="690663"/>
          </a:xfrm>
        </p:spPr>
        <p:txBody>
          <a:bodyPr/>
          <a:lstStyle/>
          <a:p>
            <a:r>
              <a:rPr lang="en-US" dirty="0"/>
              <a:t> </a:t>
            </a:r>
            <a:r>
              <a:rPr lang="en-US" dirty="0" err="1"/>
              <a:t>Cont</a:t>
            </a:r>
            <a:r>
              <a:rPr lang="en-US" dirty="0"/>
              <a:t>!</a:t>
            </a:r>
          </a:p>
        </p:txBody>
      </p:sp>
      <p:sp>
        <p:nvSpPr>
          <p:cNvPr id="3" name="Subtitle 2">
            <a:extLst>
              <a:ext uri="{FF2B5EF4-FFF2-40B4-BE49-F238E27FC236}">
                <a16:creationId xmlns:a16="http://schemas.microsoft.com/office/drawing/2014/main" id="{79487594-A9E9-4FD4-88C7-5A15D566A1DC}"/>
              </a:ext>
            </a:extLst>
          </p:cNvPr>
          <p:cNvSpPr>
            <a:spLocks noGrp="1"/>
          </p:cNvSpPr>
          <p:nvPr>
            <p:ph type="subTitle" idx="1"/>
          </p:nvPr>
        </p:nvSpPr>
        <p:spPr>
          <a:xfrm>
            <a:off x="389106" y="1147864"/>
            <a:ext cx="11653737" cy="5943599"/>
          </a:xfrm>
        </p:spPr>
        <p:txBody>
          <a:bodyPr>
            <a:noAutofit/>
          </a:bodyPr>
          <a:lstStyle/>
          <a:p>
            <a:r>
              <a:rPr lang="en-US" sz="1400" dirty="0"/>
              <a:t> 6-Fasting Blood Sugar: Not producing enough of a hormone secreted by your pancreas (insulin) or not responding to insulin properly causes your body’s blood sugar levels to rise, increasing your risk of a heart attack.</a:t>
            </a:r>
          </a:p>
          <a:p>
            <a:r>
              <a:rPr lang="en-US" sz="1400" dirty="0"/>
              <a:t> 7-Resting ECG: For people at low risk of cardiovascular disease, the USPSTF concludes with moderate certainty that the potential harms of screening with resting or exercise ECG equal or exceed the potential benefits. For people at intermediate to high risk, current evidence is insufficient to assess the balance of benefits and harms of screening.</a:t>
            </a:r>
          </a:p>
          <a:p>
            <a:endParaRPr lang="en-US" sz="1400" dirty="0"/>
          </a:p>
          <a:p>
            <a:r>
              <a:rPr lang="en-US" sz="1400" dirty="0"/>
              <a:t>8- Max heart rate achieved: The increase in cardiovascular risk, associated with the acceleration of heart rate, was comparable to the increase in risk observed with high blood pressure. It has been shown that an increase in heart rate by 10 beats per minute was associated with an increase in the risk of cardiac death by at least 20%, and this increase in the risk is similar to the one observed with an increase in systolic blood pressure by 10 mm Hg.</a:t>
            </a:r>
          </a:p>
          <a:p>
            <a:endParaRPr lang="en-US" sz="1400" dirty="0"/>
          </a:p>
          <a:p>
            <a:r>
              <a:rPr lang="en-US" sz="1400" dirty="0"/>
              <a:t> 9-Exercise induced angina: The pain or discomfort associated with angina usually feels tight, gripping or squeezing, and can vary from mild to severe. Angina is usually felt in the center of your chest but may spread to either or both of your shoulders, or your back, neck, jaw or arm. It can even be felt in your hands. o Types of Angina a. Stable Angina / Angina Pectoris b. Unstable Angina c. Variant (</a:t>
            </a:r>
            <a:r>
              <a:rPr lang="en-US" sz="1400" dirty="0" err="1"/>
              <a:t>Prinzmetal</a:t>
            </a:r>
            <a:r>
              <a:rPr lang="en-US" sz="1400" dirty="0"/>
              <a:t>) Angina d. Microvascular Angina.</a:t>
            </a:r>
          </a:p>
          <a:p>
            <a:r>
              <a:rPr lang="en-US" sz="1400" dirty="0"/>
              <a:t>10-Peak exercise ST segment: A treadmill ECG stress test is considered abnormal when there is a horizontal or down-sloping ST-segment depression ≥ 1 mm at 60–80 </a:t>
            </a:r>
            <a:r>
              <a:rPr lang="en-US" sz="1400" dirty="0" err="1"/>
              <a:t>ms</a:t>
            </a:r>
            <a:r>
              <a:rPr lang="en-US" sz="1400" dirty="0"/>
              <a:t> after the J point. Exercise ECGs with up-sloping ST-segment depressions are typically reported as an ‘equivocal’ test. In general, the occurrence of horizontal or down-sloping ST-segment depression at a lower workload (calculated in METs) or heart rate indicates a worse prognosis and higher likelihood of multi-vessel disease. The duration of ST-segment depression is also important, as prolonged recovery after peak stress is consistent with a positive treadmill ECG stress test. Another finding that is highly indicative of significant CAD is the occurrence of ST-segment elevation &gt; 1 mm (often suggesting transmural ischemia); these patients are frequently referred urgently for coronary angiography</a:t>
            </a:r>
          </a:p>
        </p:txBody>
      </p:sp>
    </p:spTree>
    <p:extLst>
      <p:ext uri="{BB962C8B-B14F-4D97-AF65-F5344CB8AC3E}">
        <p14:creationId xmlns:p14="http://schemas.microsoft.com/office/powerpoint/2010/main" val="1561165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AC62B-2386-4B6D-BA44-76540872BD99}"/>
              </a:ext>
            </a:extLst>
          </p:cNvPr>
          <p:cNvSpPr>
            <a:spLocks noGrp="1"/>
          </p:cNvSpPr>
          <p:nvPr>
            <p:ph type="title"/>
          </p:nvPr>
        </p:nvSpPr>
        <p:spPr/>
        <p:txBody>
          <a:bodyPr/>
          <a:lstStyle/>
          <a:p>
            <a:r>
              <a:rPr lang="en-US" dirty="0"/>
              <a:t>display data</a:t>
            </a:r>
          </a:p>
        </p:txBody>
      </p:sp>
      <p:pic>
        <p:nvPicPr>
          <p:cNvPr id="4" name="Picture 3" descr="Table&#10;&#10;Description automatically generated">
            <a:extLst>
              <a:ext uri="{FF2B5EF4-FFF2-40B4-BE49-F238E27FC236}">
                <a16:creationId xmlns:a16="http://schemas.microsoft.com/office/drawing/2014/main" id="{66172513-921C-440F-899C-976833935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516" y="1939161"/>
            <a:ext cx="7344784" cy="2979678"/>
          </a:xfrm>
          <a:prstGeom prst="rect">
            <a:avLst/>
          </a:prstGeom>
        </p:spPr>
      </p:pic>
    </p:spTree>
    <p:extLst>
      <p:ext uri="{BB962C8B-B14F-4D97-AF65-F5344CB8AC3E}">
        <p14:creationId xmlns:p14="http://schemas.microsoft.com/office/powerpoint/2010/main" val="1979634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C4524-65CC-4D9C-995A-026636A98E16}"/>
              </a:ext>
            </a:extLst>
          </p:cNvPr>
          <p:cNvSpPr>
            <a:spLocks noGrp="1"/>
          </p:cNvSpPr>
          <p:nvPr>
            <p:ph type="title"/>
          </p:nvPr>
        </p:nvSpPr>
        <p:spPr/>
        <p:txBody>
          <a:bodyPr/>
          <a:lstStyle/>
          <a:p>
            <a:r>
              <a:rPr lang="en-US" dirty="0"/>
              <a:t>data </a:t>
            </a:r>
            <a:r>
              <a:rPr lang="en-US" dirty="0" err="1"/>
              <a:t>inforantion</a:t>
            </a:r>
            <a:endParaRPr lang="en-US" dirty="0"/>
          </a:p>
        </p:txBody>
      </p:sp>
      <p:pic>
        <p:nvPicPr>
          <p:cNvPr id="4" name="Picture 3" descr="Table&#10;&#10;Description automatically generated">
            <a:extLst>
              <a:ext uri="{FF2B5EF4-FFF2-40B4-BE49-F238E27FC236}">
                <a16:creationId xmlns:a16="http://schemas.microsoft.com/office/drawing/2014/main" id="{22A4D6D1-C52B-4986-931F-6095399AF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443" y="1790558"/>
            <a:ext cx="6215974" cy="3579110"/>
          </a:xfrm>
          <a:prstGeom prst="rect">
            <a:avLst/>
          </a:prstGeom>
        </p:spPr>
      </p:pic>
    </p:spTree>
    <p:extLst>
      <p:ext uri="{BB962C8B-B14F-4D97-AF65-F5344CB8AC3E}">
        <p14:creationId xmlns:p14="http://schemas.microsoft.com/office/powerpoint/2010/main" val="3191853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B3D7-285B-41F0-B3F6-81BD74E0BB12}"/>
              </a:ext>
            </a:extLst>
          </p:cNvPr>
          <p:cNvSpPr>
            <a:spLocks noGrp="1"/>
          </p:cNvSpPr>
          <p:nvPr>
            <p:ph type="title"/>
          </p:nvPr>
        </p:nvSpPr>
        <p:spPr/>
        <p:txBody>
          <a:bodyPr/>
          <a:lstStyle/>
          <a:p>
            <a:r>
              <a:rPr lang="en-US" b="1" i="0" dirty="0" err="1">
                <a:solidFill>
                  <a:schemeClr val="accent2"/>
                </a:solidFill>
                <a:effectLst/>
                <a:latin typeface="News Cycle"/>
              </a:rPr>
              <a:t>som</a:t>
            </a:r>
            <a:r>
              <a:rPr lang="en-US" b="1" i="0" dirty="0">
                <a:solidFill>
                  <a:schemeClr val="accent2"/>
                </a:solidFill>
                <a:effectLst/>
                <a:latin typeface="News Cycle"/>
              </a:rPr>
              <a:t> statistic for data</a:t>
            </a:r>
            <a:br>
              <a:rPr lang="en-US" b="1" i="0" dirty="0">
                <a:solidFill>
                  <a:schemeClr val="accent2"/>
                </a:solidFill>
                <a:effectLst/>
                <a:latin typeface="News Cycle"/>
              </a:rPr>
            </a:br>
            <a:endParaRPr lang="en-US" dirty="0">
              <a:solidFill>
                <a:schemeClr val="accent2"/>
              </a:solidFill>
            </a:endParaRPr>
          </a:p>
        </p:txBody>
      </p:sp>
      <p:pic>
        <p:nvPicPr>
          <p:cNvPr id="4" name="Picture 3" descr="Table&#10;&#10;Description automatically generated">
            <a:extLst>
              <a:ext uri="{FF2B5EF4-FFF2-40B4-BE49-F238E27FC236}">
                <a16:creationId xmlns:a16="http://schemas.microsoft.com/office/drawing/2014/main" id="{89657B68-F642-4BA6-88BF-51DAD7F297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217" y="1468876"/>
            <a:ext cx="9768883" cy="4978309"/>
          </a:xfrm>
          <a:prstGeom prst="rect">
            <a:avLst/>
          </a:prstGeom>
        </p:spPr>
      </p:pic>
    </p:spTree>
    <p:extLst>
      <p:ext uri="{BB962C8B-B14F-4D97-AF65-F5344CB8AC3E}">
        <p14:creationId xmlns:p14="http://schemas.microsoft.com/office/powerpoint/2010/main" val="560144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9E50-C2C7-43A7-A66C-1B347E8696A9}"/>
              </a:ext>
            </a:extLst>
          </p:cNvPr>
          <p:cNvSpPr>
            <a:spLocks noGrp="1"/>
          </p:cNvSpPr>
          <p:nvPr>
            <p:ph type="title"/>
          </p:nvPr>
        </p:nvSpPr>
        <p:spPr/>
        <p:txBody>
          <a:bodyPr/>
          <a:lstStyle/>
          <a:p>
            <a:r>
              <a:rPr lang="en-US" dirty="0"/>
              <a:t>correlation between feature</a:t>
            </a:r>
          </a:p>
        </p:txBody>
      </p:sp>
      <p:pic>
        <p:nvPicPr>
          <p:cNvPr id="4" name="Picture 3" descr="A screenshot of a computer&#10;&#10;Description automatically generated with medium confidence">
            <a:extLst>
              <a:ext uri="{FF2B5EF4-FFF2-40B4-BE49-F238E27FC236}">
                <a16:creationId xmlns:a16="http://schemas.microsoft.com/office/drawing/2014/main" id="{C4EB877A-5E24-4A22-9DBF-3B1116FA6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068" y="1782937"/>
            <a:ext cx="9238821" cy="3985565"/>
          </a:xfrm>
          <a:prstGeom prst="rect">
            <a:avLst/>
          </a:prstGeom>
        </p:spPr>
      </p:pic>
    </p:spTree>
    <p:extLst>
      <p:ext uri="{BB962C8B-B14F-4D97-AF65-F5344CB8AC3E}">
        <p14:creationId xmlns:p14="http://schemas.microsoft.com/office/powerpoint/2010/main" val="15762589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40</TotalTime>
  <Words>1370</Words>
  <Application>Microsoft Office PowerPoint</Application>
  <PresentationFormat>Widescreen</PresentationFormat>
  <Paragraphs>65</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News Cycle</vt:lpstr>
      <vt:lpstr>Trebuchet MS</vt:lpstr>
      <vt:lpstr>Wingdings 3</vt:lpstr>
      <vt:lpstr>Facet</vt:lpstr>
      <vt:lpstr>Exploratory Data Analysis on Heart Disease UCI</vt:lpstr>
      <vt:lpstr>                   Introduction</vt:lpstr>
      <vt:lpstr>              Dataset Explanation</vt:lpstr>
      <vt:lpstr>                           Feature </vt:lpstr>
      <vt:lpstr> Cont!</vt:lpstr>
      <vt:lpstr>display data</vt:lpstr>
      <vt:lpstr>data inforantion</vt:lpstr>
      <vt:lpstr>som statistic for data </vt:lpstr>
      <vt:lpstr>correlation between feature</vt:lpstr>
      <vt:lpstr>PowerPoint Presentation</vt:lpstr>
      <vt:lpstr>display and drop outliers</vt:lpstr>
      <vt:lpstr>statistic of data after drop outliers</vt:lpstr>
      <vt:lpstr>count of target for every class</vt:lpstr>
      <vt:lpstr>distribution sex according to target</vt:lpstr>
      <vt:lpstr> count of chest_pain for every class</vt:lpstr>
      <vt:lpstr>distribution chest_pain according to target</vt:lpstr>
      <vt:lpstr>distribution age according to target</vt:lpstr>
      <vt:lpstr>distribution targer according to age and sex</vt:lpstr>
      <vt:lpstr>distribution Fasting Blood Sugar according to target</vt:lpstr>
      <vt:lpstr>observation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on Heart Disease UCI</dc:title>
  <dc:creator>Mustafa20208228</dc:creator>
  <cp:lastModifiedBy>Mustafa20208228</cp:lastModifiedBy>
  <cp:revision>1</cp:revision>
  <dcterms:created xsi:type="dcterms:W3CDTF">2022-01-16T19:21:59Z</dcterms:created>
  <dcterms:modified xsi:type="dcterms:W3CDTF">2022-01-16T20:03:39Z</dcterms:modified>
</cp:coreProperties>
</file>