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62" r:id="rId5"/>
    <p:sldId id="267" r:id="rId6"/>
    <p:sldId id="268" r:id="rId7"/>
    <p:sldId id="269" r:id="rId8"/>
    <p:sldId id="271" r:id="rId9"/>
    <p:sldId id="265" r:id="rId10"/>
    <p:sldId id="273" r:id="rId11"/>
    <p:sldId id="274" r:id="rId12"/>
    <p:sldId id="275" r:id="rId13"/>
    <p:sldId id="276" r:id="rId14"/>
    <p:sldId id="277" r:id="rId15"/>
    <p:sldId id="278" r:id="rId16"/>
    <p:sldId id="261" r:id="rId17"/>
    <p:sldId id="260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64DD7A-C6F8-40D8-A876-DB03371EE134}">
          <p14:sldIdLst>
            <p14:sldId id="263"/>
            <p14:sldId id="257"/>
            <p14:sldId id="258"/>
            <p14:sldId id="262"/>
            <p14:sldId id="267"/>
            <p14:sldId id="268"/>
            <p14:sldId id="269"/>
            <p14:sldId id="271"/>
            <p14:sldId id="265"/>
            <p14:sldId id="273"/>
            <p14:sldId id="274"/>
            <p14:sldId id="275"/>
            <p14:sldId id="276"/>
            <p14:sldId id="277"/>
            <p14:sldId id="278"/>
            <p14:sldId id="261"/>
            <p14:sldId id="260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51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7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9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8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9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0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0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3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9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3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25B5-C3DB-4EA5-7CC5-CA30341A1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84008"/>
            <a:ext cx="6944436" cy="2090634"/>
          </a:xfrm>
        </p:spPr>
        <p:txBody>
          <a:bodyPr anchor="b">
            <a:normAutofit/>
          </a:bodyPr>
          <a:lstStyle/>
          <a:p>
            <a:r>
              <a:rPr lang="en-US" sz="6000" dirty="0"/>
              <a:t>Smart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07452-04F0-38EB-F729-A98A0F802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233019"/>
            <a:ext cx="4559643" cy="1771136"/>
          </a:xfrm>
        </p:spPr>
        <p:txBody>
          <a:bodyPr>
            <a:normAutofit/>
          </a:bodyPr>
          <a:lstStyle/>
          <a:p>
            <a:r>
              <a:rPr lang="en-US"/>
              <a:t>ATMega32</a:t>
            </a:r>
            <a:endParaRPr lang="en-US" dirty="0"/>
          </a:p>
        </p:txBody>
      </p:sp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6B30E0-9469-4623-9AAA-817E6880623B}" type="datetime1">
              <a:rPr lang="en-US" smtClean="0"/>
              <a:pPr>
                <a:spcAft>
                  <a:spcPts val="600"/>
                </a:spcAft>
              </a:pPr>
              <a:t>12/4/2023</a:t>
            </a:fld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6F4D2-A0D4-BBF4-12B4-AE448F58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30240" y="638236"/>
            <a:ext cx="5232168" cy="50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94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1363504" y="5515869"/>
            <a:ext cx="8812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6B30E0-9469-4623-9AAA-817E6880623B}" type="datetime1">
              <a:rPr lang="en-US" smtClean="0"/>
              <a:pPr>
                <a:spcAft>
                  <a:spcPts val="600"/>
                </a:spcAft>
              </a:pPr>
              <a:t>12/4/2023</a:t>
            </a:fld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5BD54A-260B-3926-DDFA-F6E8D993A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71" y="3462170"/>
            <a:ext cx="2688157" cy="2371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6AD57E-A75B-9150-CD2B-879F89070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99" y="3443110"/>
            <a:ext cx="2667002" cy="24578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3F32DC-1227-A613-8A8C-13A928FA1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400" y="3443110"/>
            <a:ext cx="2896004" cy="2695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BFD3E0-F5F5-38D8-FFB0-81F57D6DD470}"/>
              </a:ext>
            </a:extLst>
          </p:cNvPr>
          <p:cNvSpPr txBox="1"/>
          <p:nvPr/>
        </p:nvSpPr>
        <p:spPr>
          <a:xfrm>
            <a:off x="4171950" y="1447800"/>
            <a:ext cx="316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Door Options</a:t>
            </a:r>
          </a:p>
        </p:txBody>
      </p:sp>
    </p:spTree>
    <p:extLst>
      <p:ext uri="{BB962C8B-B14F-4D97-AF65-F5344CB8AC3E}">
        <p14:creationId xmlns:p14="http://schemas.microsoft.com/office/powerpoint/2010/main" val="2918689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1363504" y="5515869"/>
            <a:ext cx="8812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6B30E0-9469-4623-9AAA-817E6880623B}" type="datetime1">
              <a:rPr lang="en-US" smtClean="0"/>
              <a:pPr>
                <a:spcAft>
                  <a:spcPts val="600"/>
                </a:spcAft>
              </a:pPr>
              <a:t>12/4/2023</a:t>
            </a:fld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FD3E0-F5F5-38D8-FFB0-81F57D6DD470}"/>
              </a:ext>
            </a:extLst>
          </p:cNvPr>
          <p:cNvSpPr txBox="1"/>
          <p:nvPr/>
        </p:nvSpPr>
        <p:spPr>
          <a:xfrm>
            <a:off x="4171950" y="1447800"/>
            <a:ext cx="290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Fan Options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17E9CE-6DCA-533A-F98B-92731FBC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3200024"/>
            <a:ext cx="2667002" cy="24578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41824D-6697-995F-7057-E851003EF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425" y="3161944"/>
            <a:ext cx="2896004" cy="2553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8B8E22-FDBB-81E5-E524-1B6D28840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498" y="3161944"/>
            <a:ext cx="2896004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71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1363504" y="5515869"/>
            <a:ext cx="8812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6B30E0-9469-4623-9AAA-817E6880623B}" type="datetime1">
              <a:rPr lang="en-US" smtClean="0"/>
              <a:pPr>
                <a:spcAft>
                  <a:spcPts val="600"/>
                </a:spcAft>
              </a:pPr>
              <a:t>12/4/2023</a:t>
            </a:fld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FD3E0-F5F5-38D8-FFB0-81F57D6DD470}"/>
              </a:ext>
            </a:extLst>
          </p:cNvPr>
          <p:cNvSpPr txBox="1"/>
          <p:nvPr/>
        </p:nvSpPr>
        <p:spPr>
          <a:xfrm>
            <a:off x="561975" y="828675"/>
            <a:ext cx="2904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Fan Options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41824D-6697-995F-7057-E851003E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00" y="2828569"/>
            <a:ext cx="2896004" cy="2553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E7E4F4-1908-CEA8-0CDC-F6784EA89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94" y="2828569"/>
            <a:ext cx="2229161" cy="2438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7B5025-0650-FCC3-FFD0-139D4538D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942" y="2990516"/>
            <a:ext cx="3458058" cy="22291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2393AB-8229-B97C-3C16-64950D22CB3F}"/>
              </a:ext>
            </a:extLst>
          </p:cNvPr>
          <p:cNvSpPr txBox="1"/>
          <p:nvPr/>
        </p:nvSpPr>
        <p:spPr>
          <a:xfrm>
            <a:off x="8844413" y="2459237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Multi-speed Fan</a:t>
            </a:r>
          </a:p>
        </p:txBody>
      </p:sp>
    </p:spTree>
    <p:extLst>
      <p:ext uri="{BB962C8B-B14F-4D97-AF65-F5344CB8AC3E}">
        <p14:creationId xmlns:p14="http://schemas.microsoft.com/office/powerpoint/2010/main" val="984340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1363504" y="5515869"/>
            <a:ext cx="8812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6B30E0-9469-4623-9AAA-817E6880623B}" type="datetime1">
              <a:rPr lang="en-US" smtClean="0"/>
              <a:pPr>
                <a:spcAft>
                  <a:spcPts val="600"/>
                </a:spcAft>
              </a:pPr>
              <a:t>12/4/2023</a:t>
            </a:fld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FD3E0-F5F5-38D8-FFB0-81F57D6DD470}"/>
              </a:ext>
            </a:extLst>
          </p:cNvPr>
          <p:cNvSpPr txBox="1"/>
          <p:nvPr/>
        </p:nvSpPr>
        <p:spPr>
          <a:xfrm>
            <a:off x="4171950" y="1447800"/>
            <a:ext cx="3453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Lights Options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17E9CE-6DCA-533A-F98B-92731FBC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56" y="7238635"/>
            <a:ext cx="2667002" cy="2457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C616F3-97F3-E70B-4A6D-882FA39E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54" y="7067177"/>
            <a:ext cx="2943636" cy="2648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EBE31-2134-7516-FE45-C09149E31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987" y="7219599"/>
            <a:ext cx="2924583" cy="2495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D6EB2A-2CAE-E7C2-BA43-8FF8B7017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330" y="3429000"/>
            <a:ext cx="4858428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57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1363504" y="5515869"/>
            <a:ext cx="8812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6B30E0-9469-4623-9AAA-817E6880623B}" type="datetime1">
              <a:rPr lang="en-US" smtClean="0"/>
              <a:pPr>
                <a:spcAft>
                  <a:spcPts val="600"/>
                </a:spcAft>
              </a:pPr>
              <a:t>12/4/2023</a:t>
            </a:fld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FD3E0-F5F5-38D8-FFB0-81F57D6DD470}"/>
              </a:ext>
            </a:extLst>
          </p:cNvPr>
          <p:cNvSpPr txBox="1"/>
          <p:nvPr/>
        </p:nvSpPr>
        <p:spPr>
          <a:xfrm>
            <a:off x="4171950" y="1447800"/>
            <a:ext cx="3453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Lights Options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17E9CE-6DCA-533A-F98B-92731FBC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56" y="2933338"/>
            <a:ext cx="2667002" cy="2457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C616F3-97F3-E70B-4A6D-882FA39E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54" y="2761880"/>
            <a:ext cx="2943636" cy="2648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EBE31-2134-7516-FE45-C09149E31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987" y="2914302"/>
            <a:ext cx="2924583" cy="2495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D6EB2A-2CAE-E7C2-BA43-8FF8B7017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330" y="7086600"/>
            <a:ext cx="4858428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78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1363504" y="5515869"/>
            <a:ext cx="8812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6B30E0-9469-4623-9AAA-817E6880623B}" type="datetime1">
              <a:rPr lang="en-US" smtClean="0"/>
              <a:pPr>
                <a:spcAft>
                  <a:spcPts val="600"/>
                </a:spcAft>
              </a:pPr>
              <a:t>12/4/2023</a:t>
            </a:fld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FD3E0-F5F5-38D8-FFB0-81F57D6DD470}"/>
              </a:ext>
            </a:extLst>
          </p:cNvPr>
          <p:cNvSpPr txBox="1"/>
          <p:nvPr/>
        </p:nvSpPr>
        <p:spPr>
          <a:xfrm>
            <a:off x="571754" y="666750"/>
            <a:ext cx="3453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Lights Options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17E9CE-6DCA-533A-F98B-92731FBC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54" y="2799976"/>
            <a:ext cx="2667002" cy="2457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C616F3-97F3-E70B-4A6D-882FA39E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54" y="7318640"/>
            <a:ext cx="2943636" cy="2648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EBE31-2134-7516-FE45-C09149E31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7155" y="2933338"/>
            <a:ext cx="2924583" cy="2495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3BEFF9-6776-7F8B-8B7B-305A27004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234" y="2719018"/>
            <a:ext cx="3267531" cy="2619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255254-E4A0-4574-327F-80D084A3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7235" y="3429000"/>
            <a:ext cx="3932261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42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2C3948-2349-CFC1-53BE-36FCBABE9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04" y="-111839"/>
            <a:ext cx="10275591" cy="673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5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25B5-C3DB-4EA5-7CC5-CA30341A1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5102" y="6446494"/>
            <a:ext cx="1759789" cy="365125"/>
          </a:xfrm>
        </p:spPr>
        <p:txBody>
          <a:bodyPr anchor="b">
            <a:noAutofit/>
          </a:bodyPr>
          <a:lstStyle/>
          <a:p>
            <a:r>
              <a:rPr lang="en-US" sz="2000" b="0" dirty="0"/>
              <a:t>Smart Home</a:t>
            </a:r>
          </a:p>
        </p:txBody>
      </p:sp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6B30E0-9469-4623-9AAA-817E6880623B}" type="datetime1">
              <a:rPr lang="en-US" smtClean="0"/>
              <a:pPr>
                <a:spcAft>
                  <a:spcPts val="600"/>
                </a:spcAft>
              </a:pPr>
              <a:t>12/4/2023</a:t>
            </a:fld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B41D407-C8A2-7CDD-8689-449ABB6C9672}"/>
              </a:ext>
            </a:extLst>
          </p:cNvPr>
          <p:cNvSpPr txBox="1">
            <a:spLocks/>
          </p:cNvSpPr>
          <p:nvPr/>
        </p:nvSpPr>
        <p:spPr>
          <a:xfrm>
            <a:off x="863601" y="488637"/>
            <a:ext cx="4739628" cy="582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cap="all" spc="250" dirty="0"/>
              <a:t>Components Used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19823AC-F44D-8A43-23B3-91CCC8D718C8}"/>
              </a:ext>
            </a:extLst>
          </p:cNvPr>
          <p:cNvSpPr txBox="1">
            <a:spLocks/>
          </p:cNvSpPr>
          <p:nvPr/>
        </p:nvSpPr>
        <p:spPr>
          <a:xfrm>
            <a:off x="863601" y="1114426"/>
            <a:ext cx="4762970" cy="46767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-apple-system"/>
              </a:rPr>
              <a:t>ATMEGA32</a:t>
            </a:r>
          </a:p>
          <a:p>
            <a:r>
              <a:rPr lang="en-US" dirty="0">
                <a:latin typeface="-apple-system"/>
              </a:rPr>
              <a:t>LCD</a:t>
            </a:r>
          </a:p>
          <a:p>
            <a:r>
              <a:rPr lang="en-US" dirty="0">
                <a:latin typeface="-apple-system"/>
              </a:rPr>
              <a:t>Keypad</a:t>
            </a:r>
          </a:p>
          <a:p>
            <a:r>
              <a:rPr lang="en-US" dirty="0">
                <a:latin typeface="-apple-system"/>
              </a:rPr>
              <a:t>Servo Motor</a:t>
            </a:r>
          </a:p>
          <a:p>
            <a:r>
              <a:rPr lang="en-US" dirty="0">
                <a:latin typeface="-apple-system"/>
              </a:rPr>
              <a:t>LM35</a:t>
            </a:r>
          </a:p>
          <a:p>
            <a:r>
              <a:rPr lang="en-US" dirty="0">
                <a:latin typeface="-apple-system"/>
              </a:rPr>
              <a:t>LDR</a:t>
            </a:r>
          </a:p>
          <a:p>
            <a:r>
              <a:rPr lang="en-US" dirty="0">
                <a:latin typeface="-apple-system"/>
              </a:rPr>
              <a:t>DC Motor</a:t>
            </a:r>
          </a:p>
          <a:p>
            <a:r>
              <a:rPr lang="en-US" dirty="0">
                <a:latin typeface="-apple-system"/>
              </a:rPr>
              <a:t>LEDs</a:t>
            </a:r>
          </a:p>
          <a:p>
            <a:r>
              <a:rPr lang="en-US" dirty="0">
                <a:latin typeface="-apple-system"/>
              </a:rPr>
              <a:t>Buzzer</a:t>
            </a:r>
          </a:p>
          <a:p>
            <a:r>
              <a:rPr lang="en-US" dirty="0">
                <a:latin typeface="-apple-system"/>
              </a:rPr>
              <a:t>External EEPROM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5830606-384C-FEEE-4C7C-F743634F22EE}"/>
              </a:ext>
            </a:extLst>
          </p:cNvPr>
          <p:cNvSpPr txBox="1">
            <a:spLocks/>
          </p:cNvSpPr>
          <p:nvPr/>
        </p:nvSpPr>
        <p:spPr>
          <a:xfrm>
            <a:off x="6197130" y="488637"/>
            <a:ext cx="4762970" cy="5821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cap="all" spc="250" dirty="0"/>
              <a:t>Drivers Used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DC34FF0E-26C5-856A-CD37-606D65EDCEAE}"/>
              </a:ext>
            </a:extLst>
          </p:cNvPr>
          <p:cNvSpPr txBox="1">
            <a:spLocks/>
          </p:cNvSpPr>
          <p:nvPr/>
        </p:nvSpPr>
        <p:spPr>
          <a:xfrm>
            <a:off x="6197130" y="1114425"/>
            <a:ext cx="4762970" cy="46767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-apple-system"/>
              </a:rPr>
              <a:t>LCD 4-bit mode</a:t>
            </a:r>
          </a:p>
          <a:p>
            <a:r>
              <a:rPr lang="en-US" dirty="0">
                <a:latin typeface="-apple-system"/>
              </a:rPr>
              <a:t>Keypad</a:t>
            </a:r>
          </a:p>
          <a:p>
            <a:r>
              <a:rPr lang="en-US" dirty="0">
                <a:latin typeface="-apple-system"/>
              </a:rPr>
              <a:t>Global Interrupts</a:t>
            </a:r>
          </a:p>
          <a:p>
            <a:r>
              <a:rPr lang="en-US" dirty="0">
                <a:latin typeface="-apple-system"/>
              </a:rPr>
              <a:t>DIO</a:t>
            </a:r>
          </a:p>
          <a:p>
            <a:r>
              <a:rPr lang="en-US" dirty="0">
                <a:latin typeface="-apple-system"/>
              </a:rPr>
              <a:t>External EEPROM</a:t>
            </a:r>
          </a:p>
          <a:p>
            <a:r>
              <a:rPr lang="en-US" dirty="0">
                <a:latin typeface="-apple-system"/>
              </a:rPr>
              <a:t>I2C</a:t>
            </a:r>
          </a:p>
          <a:p>
            <a:r>
              <a:rPr lang="en-US" dirty="0">
                <a:latin typeface="-apple-system"/>
              </a:rPr>
              <a:t>UART</a:t>
            </a:r>
          </a:p>
          <a:p>
            <a:r>
              <a:rPr lang="en-US" dirty="0">
                <a:latin typeface="-apple-system"/>
              </a:rPr>
              <a:t>ADC</a:t>
            </a:r>
          </a:p>
          <a:p>
            <a:r>
              <a:rPr lang="en-US" dirty="0">
                <a:latin typeface="-apple-system"/>
              </a:rPr>
              <a:t>Timers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3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25B5-C3DB-4EA5-7CC5-CA30341A1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5102" y="6446494"/>
            <a:ext cx="1759789" cy="365125"/>
          </a:xfrm>
        </p:spPr>
        <p:txBody>
          <a:bodyPr anchor="b">
            <a:noAutofit/>
          </a:bodyPr>
          <a:lstStyle/>
          <a:p>
            <a:r>
              <a:rPr lang="en-US" sz="2000" b="0" dirty="0"/>
              <a:t>Smart Home</a:t>
            </a:r>
          </a:p>
        </p:txBody>
      </p:sp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6B30E0-9469-4623-9AAA-817E6880623B}" type="datetime1">
              <a:rPr lang="en-US" smtClean="0"/>
              <a:pPr>
                <a:spcAft>
                  <a:spcPts val="600"/>
                </a:spcAft>
              </a:pPr>
              <a:t>12/4/2023</a:t>
            </a:fld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0DC5D-14C0-D59C-010F-D2212728DCF6}"/>
              </a:ext>
            </a:extLst>
          </p:cNvPr>
          <p:cNvSpPr txBox="1"/>
          <p:nvPr/>
        </p:nvSpPr>
        <p:spPr>
          <a:xfrm>
            <a:off x="1077686" y="707571"/>
            <a:ext cx="3239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AE46F-5ED3-F0C3-D3EF-09FF76EEC29C}"/>
              </a:ext>
            </a:extLst>
          </p:cNvPr>
          <p:cNvSpPr txBox="1"/>
          <p:nvPr/>
        </p:nvSpPr>
        <p:spPr>
          <a:xfrm>
            <a:off x="486766" y="2242457"/>
            <a:ext cx="495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Wireless UART communication.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DE6A2-015A-86F4-4470-9CA4CC7D1EC1}"/>
              </a:ext>
            </a:extLst>
          </p:cNvPr>
          <p:cNvSpPr txBox="1"/>
          <p:nvPr/>
        </p:nvSpPr>
        <p:spPr>
          <a:xfrm>
            <a:off x="486766" y="3316250"/>
            <a:ext cx="946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Admin and guest modes, with guest having limited functionality.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ED33D-1600-3877-BB7B-DBD8FC7619F7}"/>
              </a:ext>
            </a:extLst>
          </p:cNvPr>
          <p:cNvSpPr txBox="1"/>
          <p:nvPr/>
        </p:nvSpPr>
        <p:spPr>
          <a:xfrm>
            <a:off x="7467600" y="1873125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4C6EA-B9FD-5E19-7628-989D3B1593F9}"/>
              </a:ext>
            </a:extLst>
          </p:cNvPr>
          <p:cNvSpPr txBox="1"/>
          <p:nvPr/>
        </p:nvSpPr>
        <p:spPr>
          <a:xfrm>
            <a:off x="7467600" y="2657956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Controller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2B2F1C-E4D8-B49C-0E08-47F463465F40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5443572" y="2057791"/>
            <a:ext cx="2024028" cy="4154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7FE4B6E-793E-A23B-3955-CD0448D4CA7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443572" y="2473290"/>
            <a:ext cx="2024028" cy="36933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52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25B5-C3DB-4EA5-7CC5-CA30341A1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5102" y="6446494"/>
            <a:ext cx="1759789" cy="365125"/>
          </a:xfrm>
        </p:spPr>
        <p:txBody>
          <a:bodyPr anchor="b">
            <a:noAutofit/>
          </a:bodyPr>
          <a:lstStyle/>
          <a:p>
            <a:r>
              <a:rPr lang="en-US" sz="2000" b="0" dirty="0"/>
              <a:t>Smart Home</a:t>
            </a:r>
          </a:p>
        </p:txBody>
      </p:sp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6B30E0-9469-4623-9AAA-817E6880623B}" type="datetime1">
              <a:rPr lang="en-US" smtClean="0"/>
              <a:pPr>
                <a:spcAft>
                  <a:spcPts val="600"/>
                </a:spcAft>
              </a:pPr>
              <a:t>12/4/2023</a:t>
            </a:fld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0DC5D-14C0-D59C-010F-D2212728DCF6}"/>
              </a:ext>
            </a:extLst>
          </p:cNvPr>
          <p:cNvSpPr txBox="1"/>
          <p:nvPr/>
        </p:nvSpPr>
        <p:spPr>
          <a:xfrm>
            <a:off x="2434318" y="2700722"/>
            <a:ext cx="7323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0957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25B5-C3DB-4EA5-7CC5-CA30341A1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5102" y="6446494"/>
            <a:ext cx="1759789" cy="365125"/>
          </a:xfrm>
        </p:spPr>
        <p:txBody>
          <a:bodyPr anchor="b">
            <a:noAutofit/>
          </a:bodyPr>
          <a:lstStyle/>
          <a:p>
            <a:r>
              <a:rPr lang="en-US" sz="2000" b="0" dirty="0"/>
              <a:t>Smart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07452-04F0-38EB-F729-A98A0F802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9608" y="1853272"/>
            <a:ext cx="4341962" cy="1632280"/>
          </a:xfrm>
        </p:spPr>
        <p:txBody>
          <a:bodyPr>
            <a:normAutofit/>
          </a:bodyPr>
          <a:lstStyle/>
          <a:p>
            <a:r>
              <a:rPr lang="en-US" sz="6000" b="1" dirty="0"/>
              <a:t>ATMega32</a:t>
            </a:r>
          </a:p>
        </p:txBody>
      </p:sp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6B30E0-9469-4623-9AAA-817E6880623B}" type="datetime1">
              <a:rPr lang="en-US" smtClean="0"/>
              <a:pPr>
                <a:spcAft>
                  <a:spcPts val="600"/>
                </a:spcAft>
              </a:pPr>
              <a:t>12/4/2023</a:t>
            </a:fld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9120D-0883-8D20-D675-9010ED47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30" y="892594"/>
            <a:ext cx="5232168" cy="50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17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25B5-C3DB-4EA5-7CC5-CA30341A1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5102" y="6446494"/>
            <a:ext cx="1759789" cy="365125"/>
          </a:xfrm>
        </p:spPr>
        <p:txBody>
          <a:bodyPr anchor="b">
            <a:noAutofit/>
          </a:bodyPr>
          <a:lstStyle/>
          <a:p>
            <a:r>
              <a:rPr lang="en-US" sz="2000" b="0" dirty="0"/>
              <a:t>Smart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07452-04F0-38EB-F729-A98A0F802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404" y="143005"/>
            <a:ext cx="2829592" cy="983061"/>
          </a:xfrm>
        </p:spPr>
        <p:txBody>
          <a:bodyPr>
            <a:normAutofit/>
          </a:bodyPr>
          <a:lstStyle/>
          <a:p>
            <a:r>
              <a:rPr lang="en-US" sz="3600" b="1" dirty="0"/>
              <a:t>ATMega32</a:t>
            </a:r>
            <a:endParaRPr lang="en-US" sz="6000" b="1" dirty="0"/>
          </a:p>
        </p:txBody>
      </p:sp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6B30E0-9469-4623-9AAA-817E6880623B}" type="datetime1">
              <a:rPr lang="en-US" smtClean="0"/>
              <a:pPr>
                <a:spcAft>
                  <a:spcPts val="600"/>
                </a:spcAft>
              </a:pPr>
              <a:t>12/4/2023</a:t>
            </a:fld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9120D-0883-8D20-D675-9010ED47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30" y="892594"/>
            <a:ext cx="5232168" cy="5072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6A87C5-6B21-5BBD-CE93-2DA322C7B867}"/>
              </a:ext>
            </a:extLst>
          </p:cNvPr>
          <p:cNvSpPr txBox="1"/>
          <p:nvPr/>
        </p:nvSpPr>
        <p:spPr>
          <a:xfrm>
            <a:off x="6780596" y="1546560"/>
            <a:ext cx="243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32 x 8 GPIOs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EEPROM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Interrupts</a:t>
            </a:r>
          </a:p>
        </p:txBody>
      </p:sp>
    </p:spTree>
    <p:extLst>
      <p:ext uri="{BB962C8B-B14F-4D97-AF65-F5344CB8AC3E}">
        <p14:creationId xmlns:p14="http://schemas.microsoft.com/office/powerpoint/2010/main" val="1963866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25B5-C3DB-4EA5-7CC5-CA30341A1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5102" y="6446494"/>
            <a:ext cx="1759789" cy="365125"/>
          </a:xfrm>
        </p:spPr>
        <p:txBody>
          <a:bodyPr anchor="b">
            <a:noAutofit/>
          </a:bodyPr>
          <a:lstStyle/>
          <a:p>
            <a:r>
              <a:rPr lang="en-US" sz="2000" b="0" dirty="0"/>
              <a:t>Smart Home</a:t>
            </a:r>
          </a:p>
        </p:txBody>
      </p:sp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1363504" y="5515869"/>
            <a:ext cx="8812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6B30E0-9469-4623-9AAA-817E6880623B}" type="datetime1">
              <a:rPr lang="en-US" smtClean="0"/>
              <a:pPr>
                <a:spcAft>
                  <a:spcPts val="600"/>
                </a:spcAft>
              </a:pPr>
              <a:t>12/4/2023</a:t>
            </a:fld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41B7E-65B2-8468-89FC-D4C5D0CBA24E}"/>
              </a:ext>
            </a:extLst>
          </p:cNvPr>
          <p:cNvSpPr txBox="1"/>
          <p:nvPr/>
        </p:nvSpPr>
        <p:spPr>
          <a:xfrm>
            <a:off x="981075" y="352425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Motives &amp;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DC872-0FFB-607F-7362-379F5F23DD39}"/>
              </a:ext>
            </a:extLst>
          </p:cNvPr>
          <p:cNvSpPr txBox="1"/>
          <p:nvPr/>
        </p:nvSpPr>
        <p:spPr>
          <a:xfrm>
            <a:off x="352425" y="1409700"/>
            <a:ext cx="9134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Address the growing demand for smart home automation systems.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Explore the potential of embedded systems in enhancing daily living.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Apply theoretical knowledge gained during ITI Basic Embedded Training to a practical project.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-apple-system"/>
              </a:rPr>
              <a:t>Collaborate with a talented team to develop innovative solutions in the field.</a:t>
            </a:r>
          </a:p>
        </p:txBody>
      </p:sp>
    </p:spTree>
    <p:extLst>
      <p:ext uri="{BB962C8B-B14F-4D97-AF65-F5344CB8AC3E}">
        <p14:creationId xmlns:p14="http://schemas.microsoft.com/office/powerpoint/2010/main" val="3176492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25B5-C3DB-4EA5-7CC5-CA30341A1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5102" y="6446494"/>
            <a:ext cx="1759789" cy="365125"/>
          </a:xfrm>
        </p:spPr>
        <p:txBody>
          <a:bodyPr anchor="b">
            <a:noAutofit/>
          </a:bodyPr>
          <a:lstStyle/>
          <a:p>
            <a:r>
              <a:rPr lang="en-US" sz="2000" b="0" dirty="0"/>
              <a:t>Smart Home</a:t>
            </a:r>
          </a:p>
        </p:txBody>
      </p:sp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1363504" y="5515869"/>
            <a:ext cx="8812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6B30E0-9469-4623-9AAA-817E6880623B}" type="datetime1">
              <a:rPr lang="en-US" smtClean="0"/>
              <a:pPr>
                <a:spcAft>
                  <a:spcPts val="600"/>
                </a:spcAft>
              </a:pPr>
              <a:t>12/4/2023</a:t>
            </a:fld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2A1F03-F753-A35F-0E87-7EA6311519C0}"/>
              </a:ext>
            </a:extLst>
          </p:cNvPr>
          <p:cNvGrpSpPr/>
          <p:nvPr/>
        </p:nvGrpSpPr>
        <p:grpSpPr>
          <a:xfrm>
            <a:off x="514350" y="485777"/>
            <a:ext cx="5962650" cy="4772025"/>
            <a:chOff x="533400" y="1042987"/>
            <a:chExt cx="5962650" cy="4772025"/>
          </a:xfrm>
        </p:grpSpPr>
        <p:pic>
          <p:nvPicPr>
            <p:cNvPr id="1026" name="Picture 2" descr="Smart home technology with icon element automation assistant in house symbol.">
              <a:extLst>
                <a:ext uri="{FF2B5EF4-FFF2-40B4-BE49-F238E27FC236}">
                  <a16:creationId xmlns:a16="http://schemas.microsoft.com/office/drawing/2014/main" id="{AF22158C-CE70-5552-B3F9-36E1CA2D0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042987"/>
              <a:ext cx="5962650" cy="4772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67579D-844A-5703-E15E-9C48802F5B51}"/>
                </a:ext>
              </a:extLst>
            </p:cNvPr>
            <p:cNvSpPr/>
            <p:nvPr/>
          </p:nvSpPr>
          <p:spPr>
            <a:xfrm>
              <a:off x="2657474" y="4959295"/>
              <a:ext cx="1571625" cy="489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69D166F-ADF8-88B1-B900-D0345AEB7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799" y="3086100"/>
            <a:ext cx="1124107" cy="1124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115E11-F267-8FE8-2087-194FF0DE3374}"/>
              </a:ext>
            </a:extLst>
          </p:cNvPr>
          <p:cNvSpPr txBox="1"/>
          <p:nvPr/>
        </p:nvSpPr>
        <p:spPr>
          <a:xfrm>
            <a:off x="8664210" y="446196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E28E40-C0C2-299D-C529-9CAB6E6ACA4C}"/>
              </a:ext>
            </a:extLst>
          </p:cNvPr>
          <p:cNvSpPr/>
          <p:nvPr/>
        </p:nvSpPr>
        <p:spPr>
          <a:xfrm>
            <a:off x="619124" y="781049"/>
            <a:ext cx="5734050" cy="5524500"/>
          </a:xfrm>
          <a:custGeom>
            <a:avLst/>
            <a:gdLst>
              <a:gd name="connsiteX0" fmla="*/ 2867025 w 5734050"/>
              <a:gd name="connsiteY0" fmla="*/ 1685627 h 5524500"/>
              <a:gd name="connsiteX1" fmla="*/ 1704974 w 5734050"/>
              <a:gd name="connsiteY1" fmla="*/ 2762250 h 5524500"/>
              <a:gd name="connsiteX2" fmla="*/ 2867025 w 5734050"/>
              <a:gd name="connsiteY2" fmla="*/ 3838873 h 5524500"/>
              <a:gd name="connsiteX3" fmla="*/ 4029076 w 5734050"/>
              <a:gd name="connsiteY3" fmla="*/ 2762250 h 5524500"/>
              <a:gd name="connsiteX4" fmla="*/ 2867025 w 5734050"/>
              <a:gd name="connsiteY4" fmla="*/ 1685627 h 5524500"/>
              <a:gd name="connsiteX5" fmla="*/ 2867025 w 5734050"/>
              <a:gd name="connsiteY5" fmla="*/ 0 h 5524500"/>
              <a:gd name="connsiteX6" fmla="*/ 5734050 w 5734050"/>
              <a:gd name="connsiteY6" fmla="*/ 2762250 h 5524500"/>
              <a:gd name="connsiteX7" fmla="*/ 2867025 w 5734050"/>
              <a:gd name="connsiteY7" fmla="*/ 5524500 h 5524500"/>
              <a:gd name="connsiteX8" fmla="*/ 0 w 5734050"/>
              <a:gd name="connsiteY8" fmla="*/ 2762250 h 5524500"/>
              <a:gd name="connsiteX9" fmla="*/ 2867025 w 5734050"/>
              <a:gd name="connsiteY9" fmla="*/ 0 h 55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4050" h="5524500">
                <a:moveTo>
                  <a:pt x="2867025" y="1685627"/>
                </a:moveTo>
                <a:cubicBezTo>
                  <a:pt x="2225242" y="1685627"/>
                  <a:pt x="1704974" y="2167648"/>
                  <a:pt x="1704974" y="2762250"/>
                </a:cubicBezTo>
                <a:cubicBezTo>
                  <a:pt x="1704974" y="3356852"/>
                  <a:pt x="2225242" y="3838873"/>
                  <a:pt x="2867025" y="3838873"/>
                </a:cubicBezTo>
                <a:cubicBezTo>
                  <a:pt x="3508808" y="3838873"/>
                  <a:pt x="4029076" y="3356852"/>
                  <a:pt x="4029076" y="2762250"/>
                </a:cubicBezTo>
                <a:cubicBezTo>
                  <a:pt x="4029076" y="2167648"/>
                  <a:pt x="3508808" y="1685627"/>
                  <a:pt x="2867025" y="1685627"/>
                </a:cubicBezTo>
                <a:close/>
                <a:moveTo>
                  <a:pt x="2867025" y="0"/>
                </a:moveTo>
                <a:cubicBezTo>
                  <a:pt x="4450439" y="0"/>
                  <a:pt x="5734050" y="1236701"/>
                  <a:pt x="5734050" y="2762250"/>
                </a:cubicBezTo>
                <a:cubicBezTo>
                  <a:pt x="5734050" y="4287799"/>
                  <a:pt x="4450439" y="5524500"/>
                  <a:pt x="2867025" y="5524500"/>
                </a:cubicBezTo>
                <a:cubicBezTo>
                  <a:pt x="1283611" y="5524500"/>
                  <a:pt x="0" y="4287799"/>
                  <a:pt x="0" y="2762250"/>
                </a:cubicBezTo>
                <a:cubicBezTo>
                  <a:pt x="0" y="1236701"/>
                  <a:pt x="1283611" y="0"/>
                  <a:pt x="286702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1F9050-90DA-B524-D1E4-114DBE199B22}"/>
              </a:ext>
            </a:extLst>
          </p:cNvPr>
          <p:cNvSpPr txBox="1"/>
          <p:nvPr/>
        </p:nvSpPr>
        <p:spPr>
          <a:xfrm>
            <a:off x="3100245" y="446196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Slave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40774F-0573-732A-759B-FF75109DD94D}"/>
              </a:ext>
            </a:extLst>
          </p:cNvPr>
          <p:cNvCxnSpPr>
            <a:cxnSpLocks/>
          </p:cNvCxnSpPr>
          <p:nvPr/>
        </p:nvCxnSpPr>
        <p:spPr>
          <a:xfrm flipH="1">
            <a:off x="4695825" y="4533978"/>
            <a:ext cx="3657600" cy="11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DB3504-6E4C-2D12-A19F-6180534EFD3A}"/>
              </a:ext>
            </a:extLst>
          </p:cNvPr>
          <p:cNvSpPr txBox="1"/>
          <p:nvPr/>
        </p:nvSpPr>
        <p:spPr>
          <a:xfrm>
            <a:off x="6021622" y="4314825"/>
            <a:ext cx="103265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UART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4ED0F-8FBA-2B7F-6622-3AC414C7C597}"/>
              </a:ext>
            </a:extLst>
          </p:cNvPr>
          <p:cNvSpPr/>
          <p:nvPr/>
        </p:nvSpPr>
        <p:spPr>
          <a:xfrm>
            <a:off x="4590903" y="4368245"/>
            <a:ext cx="37815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8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25B5-C3DB-4EA5-7CC5-CA30341A1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5102" y="6446494"/>
            <a:ext cx="1759789" cy="365125"/>
          </a:xfrm>
        </p:spPr>
        <p:txBody>
          <a:bodyPr anchor="b">
            <a:noAutofit/>
          </a:bodyPr>
          <a:lstStyle/>
          <a:p>
            <a:r>
              <a:rPr lang="en-US" sz="2000" b="0" dirty="0"/>
              <a:t>Smart Home</a:t>
            </a:r>
          </a:p>
        </p:txBody>
      </p:sp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1363504" y="5515869"/>
            <a:ext cx="8812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6B30E0-9469-4623-9AAA-817E6880623B}" type="datetime1">
              <a:rPr lang="en-US" smtClean="0"/>
              <a:pPr>
                <a:spcAft>
                  <a:spcPts val="600"/>
                </a:spcAft>
              </a:pPr>
              <a:t>12/4/2023</a:t>
            </a:fld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2A1F03-F753-A35F-0E87-7EA6311519C0}"/>
              </a:ext>
            </a:extLst>
          </p:cNvPr>
          <p:cNvGrpSpPr/>
          <p:nvPr/>
        </p:nvGrpSpPr>
        <p:grpSpPr>
          <a:xfrm>
            <a:off x="514350" y="485777"/>
            <a:ext cx="5962650" cy="4772025"/>
            <a:chOff x="533400" y="1042987"/>
            <a:chExt cx="5962650" cy="4772025"/>
          </a:xfrm>
        </p:grpSpPr>
        <p:pic>
          <p:nvPicPr>
            <p:cNvPr id="1026" name="Picture 2" descr="Smart home technology with icon element automation assistant in house symbol.">
              <a:extLst>
                <a:ext uri="{FF2B5EF4-FFF2-40B4-BE49-F238E27FC236}">
                  <a16:creationId xmlns:a16="http://schemas.microsoft.com/office/drawing/2014/main" id="{AF22158C-CE70-5552-B3F9-36E1CA2D0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042987"/>
              <a:ext cx="5962650" cy="4772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67579D-844A-5703-E15E-9C48802F5B51}"/>
                </a:ext>
              </a:extLst>
            </p:cNvPr>
            <p:cNvSpPr/>
            <p:nvPr/>
          </p:nvSpPr>
          <p:spPr>
            <a:xfrm>
              <a:off x="2657474" y="4959295"/>
              <a:ext cx="1571625" cy="489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69D166F-ADF8-88B1-B900-D0345AEB7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799" y="3086100"/>
            <a:ext cx="1124107" cy="1124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115E11-F267-8FE8-2087-194FF0DE3374}"/>
              </a:ext>
            </a:extLst>
          </p:cNvPr>
          <p:cNvSpPr txBox="1"/>
          <p:nvPr/>
        </p:nvSpPr>
        <p:spPr>
          <a:xfrm>
            <a:off x="8664210" y="446196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E28E40-C0C2-299D-C529-9CAB6E6ACA4C}"/>
              </a:ext>
            </a:extLst>
          </p:cNvPr>
          <p:cNvSpPr/>
          <p:nvPr/>
        </p:nvSpPr>
        <p:spPr>
          <a:xfrm>
            <a:off x="619124" y="781049"/>
            <a:ext cx="5734050" cy="5524500"/>
          </a:xfrm>
          <a:custGeom>
            <a:avLst/>
            <a:gdLst>
              <a:gd name="connsiteX0" fmla="*/ 2867025 w 5734050"/>
              <a:gd name="connsiteY0" fmla="*/ 1685627 h 5524500"/>
              <a:gd name="connsiteX1" fmla="*/ 1704974 w 5734050"/>
              <a:gd name="connsiteY1" fmla="*/ 2762250 h 5524500"/>
              <a:gd name="connsiteX2" fmla="*/ 2867025 w 5734050"/>
              <a:gd name="connsiteY2" fmla="*/ 3838873 h 5524500"/>
              <a:gd name="connsiteX3" fmla="*/ 4029076 w 5734050"/>
              <a:gd name="connsiteY3" fmla="*/ 2762250 h 5524500"/>
              <a:gd name="connsiteX4" fmla="*/ 2867025 w 5734050"/>
              <a:gd name="connsiteY4" fmla="*/ 1685627 h 5524500"/>
              <a:gd name="connsiteX5" fmla="*/ 2867025 w 5734050"/>
              <a:gd name="connsiteY5" fmla="*/ 0 h 5524500"/>
              <a:gd name="connsiteX6" fmla="*/ 5734050 w 5734050"/>
              <a:gd name="connsiteY6" fmla="*/ 2762250 h 5524500"/>
              <a:gd name="connsiteX7" fmla="*/ 2867025 w 5734050"/>
              <a:gd name="connsiteY7" fmla="*/ 5524500 h 5524500"/>
              <a:gd name="connsiteX8" fmla="*/ 0 w 5734050"/>
              <a:gd name="connsiteY8" fmla="*/ 2762250 h 5524500"/>
              <a:gd name="connsiteX9" fmla="*/ 2867025 w 5734050"/>
              <a:gd name="connsiteY9" fmla="*/ 0 h 55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4050" h="5524500">
                <a:moveTo>
                  <a:pt x="2867025" y="1685627"/>
                </a:moveTo>
                <a:cubicBezTo>
                  <a:pt x="2225242" y="1685627"/>
                  <a:pt x="1704974" y="2167648"/>
                  <a:pt x="1704974" y="2762250"/>
                </a:cubicBezTo>
                <a:cubicBezTo>
                  <a:pt x="1704974" y="3356852"/>
                  <a:pt x="2225242" y="3838873"/>
                  <a:pt x="2867025" y="3838873"/>
                </a:cubicBezTo>
                <a:cubicBezTo>
                  <a:pt x="3508808" y="3838873"/>
                  <a:pt x="4029076" y="3356852"/>
                  <a:pt x="4029076" y="2762250"/>
                </a:cubicBezTo>
                <a:cubicBezTo>
                  <a:pt x="4029076" y="2167648"/>
                  <a:pt x="3508808" y="1685627"/>
                  <a:pt x="2867025" y="1685627"/>
                </a:cubicBezTo>
                <a:close/>
                <a:moveTo>
                  <a:pt x="2867025" y="0"/>
                </a:moveTo>
                <a:cubicBezTo>
                  <a:pt x="4450439" y="0"/>
                  <a:pt x="5734050" y="1236701"/>
                  <a:pt x="5734050" y="2762250"/>
                </a:cubicBezTo>
                <a:cubicBezTo>
                  <a:pt x="5734050" y="4287799"/>
                  <a:pt x="4450439" y="5524500"/>
                  <a:pt x="2867025" y="5524500"/>
                </a:cubicBezTo>
                <a:cubicBezTo>
                  <a:pt x="1283611" y="5524500"/>
                  <a:pt x="0" y="4287799"/>
                  <a:pt x="0" y="2762250"/>
                </a:cubicBezTo>
                <a:cubicBezTo>
                  <a:pt x="0" y="1236701"/>
                  <a:pt x="1283611" y="0"/>
                  <a:pt x="286702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1F9050-90DA-B524-D1E4-114DBE199B22}"/>
              </a:ext>
            </a:extLst>
          </p:cNvPr>
          <p:cNvSpPr txBox="1"/>
          <p:nvPr/>
        </p:nvSpPr>
        <p:spPr>
          <a:xfrm>
            <a:off x="3100245" y="446196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Slave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4B8BC2-A1F1-B200-B510-03CC0B2A4A73}"/>
              </a:ext>
            </a:extLst>
          </p:cNvPr>
          <p:cNvSpPr/>
          <p:nvPr/>
        </p:nvSpPr>
        <p:spPr>
          <a:xfrm>
            <a:off x="504824" y="6027201"/>
            <a:ext cx="389602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46FA23-020B-6001-B545-4459E56C7F45}"/>
              </a:ext>
            </a:extLst>
          </p:cNvPr>
          <p:cNvCxnSpPr>
            <a:cxnSpLocks/>
          </p:cNvCxnSpPr>
          <p:nvPr/>
        </p:nvCxnSpPr>
        <p:spPr>
          <a:xfrm flipH="1">
            <a:off x="4695825" y="4533978"/>
            <a:ext cx="3657600" cy="11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871508-0D2C-B531-CC63-526263B0619D}"/>
              </a:ext>
            </a:extLst>
          </p:cNvPr>
          <p:cNvSpPr txBox="1"/>
          <p:nvPr/>
        </p:nvSpPr>
        <p:spPr>
          <a:xfrm>
            <a:off x="6021622" y="4314825"/>
            <a:ext cx="103265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1952992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25B5-C3DB-4EA5-7CC5-CA30341A1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5102" y="6446494"/>
            <a:ext cx="1759789" cy="365125"/>
          </a:xfrm>
        </p:spPr>
        <p:txBody>
          <a:bodyPr anchor="b">
            <a:noAutofit/>
          </a:bodyPr>
          <a:lstStyle/>
          <a:p>
            <a:r>
              <a:rPr lang="en-US" sz="2000" b="0" dirty="0"/>
              <a:t>Smart Home</a:t>
            </a:r>
          </a:p>
        </p:txBody>
      </p:sp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1363504" y="5515869"/>
            <a:ext cx="8812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6B30E0-9469-4623-9AAA-817E6880623B}" type="datetime1">
              <a:rPr lang="en-US" smtClean="0"/>
              <a:pPr>
                <a:spcAft>
                  <a:spcPts val="600"/>
                </a:spcAft>
              </a:pPr>
              <a:t>12/4/2023</a:t>
            </a:fld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2A1F03-F753-A35F-0E87-7EA6311519C0}"/>
              </a:ext>
            </a:extLst>
          </p:cNvPr>
          <p:cNvGrpSpPr/>
          <p:nvPr/>
        </p:nvGrpSpPr>
        <p:grpSpPr>
          <a:xfrm>
            <a:off x="514350" y="485777"/>
            <a:ext cx="5962650" cy="4772025"/>
            <a:chOff x="533400" y="1042987"/>
            <a:chExt cx="5962650" cy="4772025"/>
          </a:xfrm>
        </p:grpSpPr>
        <p:pic>
          <p:nvPicPr>
            <p:cNvPr id="1026" name="Picture 2" descr="Smart home technology with icon element automation assistant in house symbol.">
              <a:extLst>
                <a:ext uri="{FF2B5EF4-FFF2-40B4-BE49-F238E27FC236}">
                  <a16:creationId xmlns:a16="http://schemas.microsoft.com/office/drawing/2014/main" id="{AF22158C-CE70-5552-B3F9-36E1CA2D0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042987"/>
              <a:ext cx="5962650" cy="4772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67579D-844A-5703-E15E-9C48802F5B51}"/>
                </a:ext>
              </a:extLst>
            </p:cNvPr>
            <p:cNvSpPr/>
            <p:nvPr/>
          </p:nvSpPr>
          <p:spPr>
            <a:xfrm>
              <a:off x="2657474" y="4959295"/>
              <a:ext cx="1571625" cy="489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69D166F-ADF8-88B1-B900-D0345AEB7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799" y="3086100"/>
            <a:ext cx="1124107" cy="1124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115E11-F267-8FE8-2087-194FF0DE3374}"/>
              </a:ext>
            </a:extLst>
          </p:cNvPr>
          <p:cNvSpPr txBox="1"/>
          <p:nvPr/>
        </p:nvSpPr>
        <p:spPr>
          <a:xfrm>
            <a:off x="8664210" y="446196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67C591A-BA17-9A45-8479-406B61CC2B0D}"/>
              </a:ext>
            </a:extLst>
          </p:cNvPr>
          <p:cNvSpPr/>
          <p:nvPr/>
        </p:nvSpPr>
        <p:spPr>
          <a:xfrm>
            <a:off x="619124" y="1236196"/>
            <a:ext cx="2667372" cy="5059640"/>
          </a:xfrm>
          <a:custGeom>
            <a:avLst/>
            <a:gdLst>
              <a:gd name="connsiteX0" fmla="*/ 1292409 w 2667372"/>
              <a:gd name="connsiteY0" fmla="*/ 0 h 5059640"/>
              <a:gd name="connsiteX1" fmla="*/ 1132403 w 2667372"/>
              <a:gd name="connsiteY1" fmla="*/ 112578 h 5059640"/>
              <a:gd name="connsiteX2" fmla="*/ 47477 w 2667372"/>
              <a:gd name="connsiteY2" fmla="*/ 2277139 h 5059640"/>
              <a:gd name="connsiteX3" fmla="*/ 2427961 w 2667372"/>
              <a:gd name="connsiteY3" fmla="*/ 5025261 h 5059640"/>
              <a:gd name="connsiteX4" fmla="*/ 2667372 w 2667372"/>
              <a:gd name="connsiteY4" fmla="*/ 5059640 h 5059640"/>
              <a:gd name="connsiteX5" fmla="*/ 2573889 w 2667372"/>
              <a:gd name="connsiteY5" fmla="*/ 5055092 h 5059640"/>
              <a:gd name="connsiteX6" fmla="*/ 0 w 2667372"/>
              <a:gd name="connsiteY6" fmla="*/ 2307103 h 5059640"/>
              <a:gd name="connsiteX7" fmla="*/ 1264044 w 2667372"/>
              <a:gd name="connsiteY7" fmla="*/ 16602 h 505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67372" h="5059640">
                <a:moveTo>
                  <a:pt x="1292409" y="0"/>
                </a:moveTo>
                <a:lnTo>
                  <a:pt x="1132403" y="112578"/>
                </a:lnTo>
                <a:cubicBezTo>
                  <a:pt x="469811" y="627077"/>
                  <a:pt x="47477" y="1405702"/>
                  <a:pt x="47477" y="2277139"/>
                </a:cubicBezTo>
                <a:cubicBezTo>
                  <a:pt x="47477" y="3632708"/>
                  <a:pt x="1069422" y="4763695"/>
                  <a:pt x="2427961" y="5025261"/>
                </a:cubicBezTo>
                <a:lnTo>
                  <a:pt x="2667372" y="5059640"/>
                </a:lnTo>
                <a:lnTo>
                  <a:pt x="2573889" y="5055092"/>
                </a:lnTo>
                <a:cubicBezTo>
                  <a:pt x="1128174" y="4913637"/>
                  <a:pt x="0" y="3737305"/>
                  <a:pt x="0" y="2307103"/>
                </a:cubicBezTo>
                <a:cubicBezTo>
                  <a:pt x="0" y="1353635"/>
                  <a:pt x="501411" y="512998"/>
                  <a:pt x="1264044" y="1660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1F9050-90DA-B524-D1E4-114DBE199B22}"/>
              </a:ext>
            </a:extLst>
          </p:cNvPr>
          <p:cNvSpPr txBox="1"/>
          <p:nvPr/>
        </p:nvSpPr>
        <p:spPr>
          <a:xfrm>
            <a:off x="3100245" y="446196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Slave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E338FB-24D5-CD13-FECA-A73548ECDC8A}"/>
              </a:ext>
            </a:extLst>
          </p:cNvPr>
          <p:cNvCxnSpPr>
            <a:cxnSpLocks/>
          </p:cNvCxnSpPr>
          <p:nvPr/>
        </p:nvCxnSpPr>
        <p:spPr>
          <a:xfrm flipH="1">
            <a:off x="4695825" y="4533978"/>
            <a:ext cx="3657600" cy="116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2AB0CF-474D-F640-644A-A9ACB16CF725}"/>
              </a:ext>
            </a:extLst>
          </p:cNvPr>
          <p:cNvSpPr txBox="1"/>
          <p:nvPr/>
        </p:nvSpPr>
        <p:spPr>
          <a:xfrm>
            <a:off x="6021622" y="4314825"/>
            <a:ext cx="103265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1421896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2C3948-2349-CFC1-53BE-36FCBABE9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04" y="-111839"/>
            <a:ext cx="10275591" cy="67381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6939C67-C763-B3B8-D227-87B853B77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879" y="2918505"/>
            <a:ext cx="1905000" cy="19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30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25B5-C3DB-4EA5-7CC5-CA30341A1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5102" y="6446494"/>
            <a:ext cx="1759789" cy="365125"/>
          </a:xfrm>
        </p:spPr>
        <p:txBody>
          <a:bodyPr anchor="b">
            <a:noAutofit/>
          </a:bodyPr>
          <a:lstStyle/>
          <a:p>
            <a:r>
              <a:rPr lang="en-US" sz="2000" b="0" dirty="0"/>
              <a:t>Smart Home</a:t>
            </a:r>
          </a:p>
        </p:txBody>
      </p:sp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6D3A378B-30F2-677E-ADE3-D997934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1363504" y="5515869"/>
            <a:ext cx="8812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6B30E0-9469-4623-9AAA-817E6880623B}" type="datetime1">
              <a:rPr lang="en-US" smtClean="0"/>
              <a:pPr>
                <a:spcAft>
                  <a:spcPts val="600"/>
                </a:spcAft>
              </a:pPr>
              <a:t>12/4/2023</a:t>
            </a:fld>
            <a:endParaRPr lang="en-US" dirty="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EE0CB3F7-D607-DD27-6318-D95A7FBB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01262B-4CD1-88A3-A9B9-7F756FBBD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29" y="413430"/>
            <a:ext cx="1905000" cy="1912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A4882D-C3A2-FE08-3669-AA5806149E52}"/>
              </a:ext>
            </a:extLst>
          </p:cNvPr>
          <p:cNvSpPr txBox="1"/>
          <p:nvPr/>
        </p:nvSpPr>
        <p:spPr>
          <a:xfrm>
            <a:off x="518171" y="1185059"/>
            <a:ext cx="840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User-friendly interface allows the owner to set a password for the first time, which is stored safely in the EEPROM.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ABAFB-76C0-7D1F-0E1E-3C8F2FF23338}"/>
              </a:ext>
            </a:extLst>
          </p:cNvPr>
          <p:cNvSpPr txBox="1"/>
          <p:nvPr/>
        </p:nvSpPr>
        <p:spPr>
          <a:xfrm>
            <a:off x="518171" y="1983864"/>
            <a:ext cx="840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a password is set, access the house is granted only after entering the password.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8CCD6-8B90-A9E8-5D24-EB4803E6D36D}"/>
              </a:ext>
            </a:extLst>
          </p:cNvPr>
          <p:cNvSpPr txBox="1"/>
          <p:nvPr/>
        </p:nvSpPr>
        <p:spPr>
          <a:xfrm>
            <a:off x="518171" y="2782669"/>
            <a:ext cx="840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user fails to enter the correct password thrice, the system will enter block mode and a buzzer will sound.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C951FA-5C84-2E28-804E-8B75A1A52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788" y="3692925"/>
            <a:ext cx="2753109" cy="2667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C25177-AEC9-9B63-8B7F-FEED33FB4068}"/>
              </a:ext>
            </a:extLst>
          </p:cNvPr>
          <p:cNvSpPr txBox="1"/>
          <p:nvPr/>
        </p:nvSpPr>
        <p:spPr>
          <a:xfrm>
            <a:off x="518171" y="3692925"/>
            <a:ext cx="591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password is correct, the door will automatically open for a period of time then close.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AA2FAA-595C-93F1-0B78-83697761E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788" y="3669109"/>
            <a:ext cx="2781688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22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Swell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276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-apple-system</vt:lpstr>
      <vt:lpstr>Arial</vt:lpstr>
      <vt:lpstr>Neue Haas Grotesk Text Pro</vt:lpstr>
      <vt:lpstr>SwellVTI</vt:lpstr>
      <vt:lpstr>Smart Home</vt:lpstr>
      <vt:lpstr>Smart Home</vt:lpstr>
      <vt:lpstr>Smart Home</vt:lpstr>
      <vt:lpstr>Smart Home</vt:lpstr>
      <vt:lpstr>Smart Home</vt:lpstr>
      <vt:lpstr>Smart Home</vt:lpstr>
      <vt:lpstr>Smart Home</vt:lpstr>
      <vt:lpstr>PowerPoint Presentation</vt:lpstr>
      <vt:lpstr>Smart Home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Smart Home</vt:lpstr>
      <vt:lpstr>Smart Home</vt:lpstr>
      <vt:lpstr>Smart Home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Mostafa Adel</dc:creator>
  <cp:lastModifiedBy>Mostafa Adel</cp:lastModifiedBy>
  <cp:revision>1</cp:revision>
  <dcterms:created xsi:type="dcterms:W3CDTF">2023-12-03T20:53:41Z</dcterms:created>
  <dcterms:modified xsi:type="dcterms:W3CDTF">2023-12-04T08:21:35Z</dcterms:modified>
</cp:coreProperties>
</file>