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60" r:id="rId5"/>
    <p:sldId id="261" r:id="rId6"/>
    <p:sldId id="274" r:id="rId7"/>
    <p:sldId id="263" r:id="rId8"/>
    <p:sldId id="264" r:id="rId9"/>
    <p:sldId id="272" r:id="rId10"/>
    <p:sldId id="273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825" y="399495"/>
            <a:ext cx="8605157" cy="121647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Franklin Gothic Heavy" panose="020B0903020102020204" pitchFamily="34" charset="0"/>
              </a:rPr>
              <a:t>Pac-man</a:t>
            </a:r>
            <a:endParaRPr lang="ar-EG" dirty="0">
              <a:solidFill>
                <a:schemeClr val="accent5">
                  <a:lumMod val="50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9380"/>
            <a:ext cx="10458450" cy="159203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One level</a:t>
            </a:r>
            <a:endParaRPr lang="ar-EG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7134" r="1"/>
          <a:stretch/>
        </p:blipFill>
        <p:spPr>
          <a:xfrm>
            <a:off x="1127464" y="2681056"/>
            <a:ext cx="11064536" cy="41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8263" y="1772288"/>
            <a:ext cx="10363826" cy="4539735"/>
          </a:xfrm>
        </p:spPr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2- every number used for motion in specific direction</a:t>
            </a:r>
            <a:endParaRPr lang="ar-EG" dirty="0" smtClean="0">
              <a:latin typeface="Algerian" panose="04020705040A02060702" pitchFamily="82" charset="0"/>
            </a:endParaRPr>
          </a:p>
          <a:p>
            <a:pPr algn="l"/>
            <a:r>
              <a:rPr lang="en-US" dirty="0">
                <a:latin typeface="Algerian" panose="04020705040A02060702" pitchFamily="82" charset="0"/>
              </a:rPr>
              <a:t>3</a:t>
            </a:r>
            <a:r>
              <a:rPr lang="en-US" dirty="0" smtClean="0">
                <a:latin typeface="Algerian" panose="04020705040A02060702" pitchFamily="82" charset="0"/>
              </a:rPr>
              <a:t>-we check the collision of every monster with obstacles like </a:t>
            </a:r>
            <a:r>
              <a:rPr lang="en-US" dirty="0" err="1" smtClean="0">
                <a:latin typeface="Algerian" panose="04020705040A02060702" pitchFamily="82" charset="0"/>
              </a:rPr>
              <a:t>pac</a:t>
            </a:r>
            <a:r>
              <a:rPr lang="en-US" dirty="0" smtClean="0">
                <a:latin typeface="Algerian" panose="04020705040A02060702" pitchFamily="82" charset="0"/>
              </a:rPr>
              <a:t>-man  </a:t>
            </a:r>
            <a:endParaRPr lang="ar-EG" dirty="0" smtClean="0">
              <a:latin typeface="Algerian" panose="04020705040A02060702" pitchFamily="82" charset="0"/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Example:- Red monster</a:t>
            </a:r>
            <a:endParaRPr lang="ar-E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301841"/>
            <a:ext cx="10364451" cy="1384917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Random motion of monsters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5" y="3870665"/>
            <a:ext cx="2991776" cy="1191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24" y="2938509"/>
            <a:ext cx="6784992" cy="39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4" y="1681844"/>
            <a:ext cx="10469336" cy="517615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5301" y="139124"/>
            <a:ext cx="10364451" cy="108599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collision of </a:t>
            </a:r>
            <a:r>
              <a:rPr lang="en-US" dirty="0" err="1"/>
              <a:t>pac</a:t>
            </a:r>
            <a:r>
              <a:rPr lang="en-US" dirty="0"/>
              <a:t> man with </a:t>
            </a:r>
            <a:r>
              <a:rPr lang="en-US" dirty="0" smtClean="0"/>
              <a:t>monsters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06858"/>
            <a:ext cx="10363826" cy="517568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check the collision  and if it happens:-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1-we delete the point of center  of piece of cheese from the list not to draw again in every run of display function.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2-increase the score by 1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3-if the list becomes empty , the bye music displays and the game ends</a:t>
            </a:r>
            <a:endParaRPr lang="ar-EG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168676"/>
            <a:ext cx="10364451" cy="126062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collision of </a:t>
            </a:r>
            <a:r>
              <a:rPr lang="en-US" dirty="0" err="1"/>
              <a:t>pac</a:t>
            </a:r>
            <a:r>
              <a:rPr lang="en-US" dirty="0"/>
              <a:t> man with </a:t>
            </a:r>
            <a:r>
              <a:rPr lang="en-US" dirty="0" smtClean="0"/>
              <a:t>cheese &amp; score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3943156"/>
            <a:ext cx="11203619" cy="29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67161"/>
            <a:ext cx="10363826" cy="528221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1-texture for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2-textures for monsters</a:t>
            </a:r>
            <a:endParaRPr lang="ar-EG" dirty="0" smtClean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ar-EG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Intro:-</a:t>
            </a:r>
            <a:endParaRPr lang="ar-EG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-We converted the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pac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-man from spheres to rectangles(because of textures) but we consider them as circles for collision.</a:t>
            </a:r>
            <a:endParaRPr lang="ar-EG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We made </a:t>
            </a:r>
            <a:r>
              <a:rPr lang="en-US" dirty="0" smtClean="0">
                <a:solidFill>
                  <a:srgbClr val="00B0F0"/>
                </a:solidFill>
                <a:latin typeface="Aharoni" panose="02010803020104030203" pitchFamily="2" charset="-79"/>
              </a:rPr>
              <a:t>class for textures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(for man &amp;monsters)</a:t>
            </a:r>
            <a:r>
              <a:rPr lang="ar-E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</a:rPr>
              <a:t>-</a:t>
            </a:r>
            <a:endParaRPr lang="ar-EG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150921"/>
            <a:ext cx="10364451" cy="119848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Textures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71348"/>
            <a:ext cx="10363826" cy="508690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1-texture for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-man</a:t>
            </a:r>
            <a:endParaRPr lang="ar-EG" dirty="0" smtClean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Because of the mouth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pac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that changes with the direction of motion,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 made for functions to wrap texture of man in 4 cases of motion </a:t>
            </a:r>
            <a:endParaRPr lang="ar-EG" dirty="0" smtClean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example:-</a:t>
            </a:r>
            <a:r>
              <a:rPr lang="ar-EG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ar-E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6020" y="236777"/>
            <a:ext cx="10364451" cy="1254671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Textures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51" y="3622090"/>
            <a:ext cx="6604986" cy="30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77880"/>
            <a:ext cx="10363826" cy="451873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2-textures for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monsters</a:t>
            </a:r>
            <a:endParaRPr lang="ar-EG" dirty="0" smtClean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ar-EG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because of not changing of texture of monsters during motion, we made only function to wrap monsters. </a:t>
            </a:r>
            <a:endParaRPr lang="ar-EG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endParaRPr lang="ar-E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221942"/>
            <a:ext cx="10364451" cy="1269507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Textures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87" y="3320249"/>
            <a:ext cx="9038103" cy="32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8990" y="1544715"/>
            <a:ext cx="11301274" cy="520231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-class for textures</a:t>
            </a:r>
            <a:endParaRPr lang="ar-EG" sz="3200" dirty="0" smtClean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ar-EG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3876" y="174633"/>
            <a:ext cx="10364451" cy="1325693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Textures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72" y="2166152"/>
            <a:ext cx="10441493" cy="4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-class for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textures</a:t>
            </a:r>
            <a:endParaRPr lang="ar-EG" sz="3200" dirty="0" smtClean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 made object for man and every monster.</a:t>
            </a:r>
            <a:endParaRPr lang="ar-EG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endParaRPr lang="ar-E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6020" y="423210"/>
            <a:ext cx="10364451" cy="140559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Textures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49" y="3094083"/>
            <a:ext cx="694233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-We use 2 sounds(one for eating cheese and another one for collision of man with monsters).</a:t>
            </a:r>
            <a:endParaRPr lang="ar-EG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sound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4" y="3187083"/>
            <a:ext cx="7840569" cy="332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Forte" panose="03060902040502070203" pitchFamily="66" charset="0"/>
              </a:rPr>
              <a:t>the </a:t>
            </a:r>
            <a:r>
              <a:rPr lang="en-US" smtClean="0">
                <a:solidFill>
                  <a:srgbClr val="002060"/>
                </a:solidFill>
                <a:latin typeface="Forte" panose="03060902040502070203" pitchFamily="66" charset="0"/>
              </a:rPr>
              <a:t>maze   team</a:t>
            </a:r>
            <a:r>
              <a:rPr lang="en-US" dirty="0" smtClean="0">
                <a:solidFill>
                  <a:srgbClr val="002060"/>
                </a:solidFill>
                <a:latin typeface="Forte" panose="03060902040502070203" pitchFamily="66" charset="0"/>
              </a:rPr>
              <a:t>:</a:t>
            </a:r>
            <a:br>
              <a:rPr lang="en-US" dirty="0" smtClean="0">
                <a:solidFill>
                  <a:srgbClr val="002060"/>
                </a:solidFill>
                <a:latin typeface="Forte" panose="03060902040502070203" pitchFamily="66" charset="0"/>
              </a:rPr>
            </a:br>
            <a:endParaRPr lang="ar-EG" dirty="0"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7779" y="1695635"/>
            <a:ext cx="11089821" cy="49582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Hanan</a:t>
            </a: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bahy</a:t>
            </a:r>
            <a:endParaRPr lang="en-US" sz="18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Yasmin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barakt</a:t>
            </a:r>
            <a:endParaRPr lang="ar-EG" sz="18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2060"/>
                </a:solidFill>
                <a:latin typeface="Arial Black" panose="020B0A04020102020204" pitchFamily="34" charset="0"/>
              </a:rPr>
              <a:t>Mostafa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tarek</a:t>
            </a:r>
            <a:endParaRPr lang="ar-EG" sz="18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r>
              <a:rPr lang="en-US" sz="1800" dirty="0" err="1">
                <a:solidFill>
                  <a:srgbClr val="002060"/>
                </a:solidFill>
                <a:latin typeface="Arial Black" panose="020B0A04020102020204" pitchFamily="34" charset="0"/>
              </a:rPr>
              <a:t>Habiba</a:t>
            </a:r>
            <a:r>
              <a:rPr lang="en-US" sz="18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Khaled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Ibrahim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mohame</a:t>
            </a:r>
            <a:endParaRPr lang="en-US" sz="18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Rehab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reda</a:t>
            </a:r>
            <a:endParaRPr lang="en-US" sz="18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Dalia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roshdy</a:t>
            </a:r>
            <a:endParaRPr lang="en-US" sz="18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Aya</a:t>
            </a: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Rashad</a:t>
            </a: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Eman</a:t>
            </a: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Mahmoud</a:t>
            </a: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Ominah</a:t>
            </a: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abd</a:t>
            </a:r>
            <a:r>
              <a:rPr lang="en-US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el_khalek</a:t>
            </a:r>
            <a:endParaRPr lang="en-US" sz="18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l">
              <a:buNone/>
            </a:pPr>
            <a:endParaRPr lang="ar-EG" dirty="0" smtClean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589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31" y="369943"/>
            <a:ext cx="10364451" cy="139671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Files of codes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6556"/>
            <a:ext cx="10363826" cy="394464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 smtClean="0"/>
              <a:t>1-”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maze</a:t>
            </a:r>
            <a:r>
              <a:rPr lang="en-US" dirty="0" smtClean="0"/>
              <a:t>”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smtClean="0">
                <a:latin typeface="Algerian" panose="04020705040A02060702" pitchFamily="82" charset="0"/>
              </a:rPr>
              <a:t>It is the main program</a:t>
            </a:r>
            <a:endParaRPr lang="ar-EG" dirty="0" smtClean="0">
              <a:latin typeface="Algerian" panose="04020705040A02060702" pitchFamily="82" charset="0"/>
            </a:endParaRPr>
          </a:p>
          <a:p>
            <a:pPr marL="0" indent="0" algn="l">
              <a:buNone/>
            </a:pPr>
            <a:r>
              <a:rPr lang="en-US" dirty="0" smtClean="0"/>
              <a:t>2-”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funcs</a:t>
            </a:r>
            <a:r>
              <a:rPr lang="en-US" dirty="0" smtClean="0"/>
              <a:t>”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smtClean="0">
                <a:latin typeface="Algerian" panose="04020705040A02060702" pitchFamily="82" charset="0"/>
              </a:rPr>
              <a:t>It contains most of functions</a:t>
            </a:r>
            <a:endParaRPr lang="ar-EG" dirty="0" smtClean="0">
              <a:latin typeface="Algerian" panose="04020705040A02060702" pitchFamily="82" charset="0"/>
            </a:endParaRPr>
          </a:p>
          <a:p>
            <a:pPr marL="0" indent="0" algn="l">
              <a:buNone/>
            </a:pPr>
            <a:r>
              <a:rPr lang="en-US" dirty="0" smtClean="0"/>
              <a:t>3-”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tex</a:t>
            </a:r>
            <a:r>
              <a:rPr lang="en-US" dirty="0" smtClean="0"/>
              <a:t>”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smtClean="0">
                <a:latin typeface="Algerian" panose="04020705040A02060702" pitchFamily="82" charset="0"/>
              </a:rPr>
              <a:t>It contains the class of texture.</a:t>
            </a:r>
          </a:p>
          <a:p>
            <a:pPr marL="0" indent="0" algn="l">
              <a:buNone/>
            </a:pPr>
            <a:r>
              <a:rPr lang="en-US" dirty="0" smtClean="0"/>
              <a:t>4-”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try</a:t>
            </a:r>
            <a:r>
              <a:rPr lang="en-US" dirty="0" smtClean="0"/>
              <a:t>”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smtClean="0">
                <a:latin typeface="Algerian" panose="04020705040A02060702" pitchFamily="82" charset="0"/>
              </a:rPr>
              <a:t>It contains the code of determining the points of cheese and it represents one of primary versions of code</a:t>
            </a:r>
            <a:r>
              <a:rPr lang="en-US" dirty="0" smtClean="0"/>
              <a:t>.</a:t>
            </a:r>
            <a:r>
              <a:rPr lang="ar-EG" dirty="0" smtClean="0"/>
              <a:t> </a:t>
            </a:r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562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EXPLANATION OF THE GAME:</a:t>
            </a:r>
            <a:endParaRPr lang="ar-EG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2901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1- cheese .</a:t>
            </a:r>
            <a:endParaRPr lang="ar-EG" dirty="0" smtClean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2-motion of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pac_man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arrows)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ar-EG" dirty="0" smtClean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3-collision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-man with obstacles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-random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motion of monsters.</a:t>
            </a:r>
            <a:endParaRPr lang="ar-EG"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-collision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-man with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monsters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-collision of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 with cheese  /score 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7-textures.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8-sound.</a:t>
            </a:r>
          </a:p>
        </p:txBody>
      </p:sp>
    </p:spTree>
    <p:extLst>
      <p:ext uri="{BB962C8B-B14F-4D97-AF65-F5344CB8AC3E}">
        <p14:creationId xmlns:p14="http://schemas.microsoft.com/office/powerpoint/2010/main" val="36390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204108"/>
            <a:ext cx="11496582" cy="109401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Stages of drawing cheese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1639" y="1335060"/>
            <a:ext cx="11730361" cy="572268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idea of getting the points of pieces of  cheese: 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1-we determined the coordinates for y (to draw rows of pieces of cheese)</a:t>
            </a:r>
            <a:endParaRPr lang="ar-EG" dirty="0" smtClean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2-for every row ,we determine the possible coordinates of x where there aren’t obstacles as following:-</a:t>
            </a:r>
            <a:endParaRPr lang="ar-EG" dirty="0" smtClean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0" indent="0" algn="l">
              <a:buNone/>
            </a:pPr>
            <a:r>
              <a:rPr lang="ar-EG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111" y="3095223"/>
            <a:ext cx="9099068" cy="3762778"/>
            <a:chOff x="2443111" y="3095223"/>
            <a:chExt cx="9099068" cy="37627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237" y="3095223"/>
              <a:ext cx="9072978" cy="4114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111" y="3497803"/>
              <a:ext cx="9099068" cy="3360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3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2" y="4461029"/>
            <a:ext cx="11248949" cy="239697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454" y="316677"/>
            <a:ext cx="10949752" cy="106824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Stages of drawing cheese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150" y="1713390"/>
            <a:ext cx="111237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3-we made 2 lists(</a:t>
            </a:r>
            <a:r>
              <a:rPr lang="en-US" dirty="0" err="1" smtClean="0">
                <a:latin typeface="Algerian" panose="04020705040A02060702" pitchFamily="82" charset="0"/>
              </a:rPr>
              <a:t>listx</a:t>
            </a:r>
            <a:r>
              <a:rPr lang="en-US" dirty="0" smtClean="0">
                <a:latin typeface="Algerian" panose="04020705040A02060702" pitchFamily="82" charset="0"/>
              </a:rPr>
              <a:t> , </a:t>
            </a:r>
            <a:r>
              <a:rPr lang="en-US" dirty="0" err="1" smtClean="0">
                <a:latin typeface="Algerian" panose="04020705040A02060702" pitchFamily="82" charset="0"/>
              </a:rPr>
              <a:t>listy</a:t>
            </a:r>
            <a:r>
              <a:rPr lang="en-US" dirty="0" smtClean="0">
                <a:latin typeface="Algerian" panose="04020705040A02060702" pitchFamily="82" charset="0"/>
              </a:rPr>
              <a:t>) in one list in which every element represents point of center of piece of cheese by using function.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4-we run this function in separate file and the result of running of this function is the final list.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5- then we used code to convert this result from string to the ordinary list and we copy it(the list) and put it in the major program</a:t>
            </a:r>
            <a:r>
              <a:rPr lang="en-US" dirty="0"/>
              <a:t> </a:t>
            </a:r>
            <a:r>
              <a:rPr lang="en-US" dirty="0" smtClean="0"/>
              <a:t>as following:-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6-finally, we used the following function to draw pieces of cheese:</a:t>
            </a:r>
          </a:p>
          <a:p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0" y="4038849"/>
            <a:ext cx="11152807" cy="4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1630" y="1633491"/>
            <a:ext cx="10363826" cy="5015883"/>
          </a:xfrm>
        </p:spPr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-we make </a:t>
            </a:r>
            <a:r>
              <a:rPr lang="en-US" dirty="0" err="1" smtClean="0">
                <a:latin typeface="Algerian" panose="04020705040A02060702" pitchFamily="82" charset="0"/>
              </a:rPr>
              <a:t>pac</a:t>
            </a:r>
            <a:r>
              <a:rPr lang="en-US" dirty="0" smtClean="0">
                <a:latin typeface="Algerian" panose="04020705040A02060702" pitchFamily="82" charset="0"/>
              </a:rPr>
              <a:t>-man move respect to arrows of keyboard(special keys)</a:t>
            </a:r>
            <a:endParaRPr lang="ar-EG" dirty="0" smtClean="0">
              <a:latin typeface="Algerian" panose="04020705040A02060702" pitchFamily="82" charset="0"/>
            </a:endParaRPr>
          </a:p>
          <a:p>
            <a:pPr algn="l"/>
            <a:endParaRPr lang="ar-EG" dirty="0"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1631" y="361064"/>
            <a:ext cx="10364451" cy="1219161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Motion of </a:t>
            </a:r>
            <a:r>
              <a:rPr lang="en-US" dirty="0" err="1" smtClean="0">
                <a:solidFill>
                  <a:schemeClr val="bg1"/>
                </a:solidFill>
              </a:rPr>
              <a:t>pac</a:t>
            </a:r>
            <a:r>
              <a:rPr lang="en-US" dirty="0" smtClean="0">
                <a:solidFill>
                  <a:schemeClr val="bg1"/>
                </a:solidFill>
              </a:rPr>
              <a:t>-Man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50" y="2175028"/>
            <a:ext cx="6950042" cy="4074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30" y="6205492"/>
            <a:ext cx="363096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And so on</a:t>
            </a:r>
            <a:endParaRPr lang="ar-EG" sz="2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4816"/>
            <a:ext cx="10363826" cy="432638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latin typeface="Algerian" panose="04020705040A02060702" pitchFamily="82" charset="0"/>
              </a:rPr>
              <a:t>1-we made list for every border of obstacle(left ,right , bottom ,top) that contains the points of border .</a:t>
            </a:r>
            <a:r>
              <a:rPr lang="ar-EG" dirty="0" smtClean="0"/>
              <a:t>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ex</a:t>
            </a:r>
            <a:r>
              <a:rPr lang="en-US" dirty="0" err="1" smtClean="0"/>
              <a:t>: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leftlista</a:t>
            </a:r>
            <a:endParaRPr lang="ar-EG" dirty="0">
              <a:latin typeface="Aharoni" panose="02010803020104030203" pitchFamily="2" charset="-79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8366" y="201267"/>
            <a:ext cx="10364451" cy="11836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collision of </a:t>
            </a:r>
            <a:r>
              <a:rPr lang="en-US" dirty="0" err="1"/>
              <a:t>pac</a:t>
            </a:r>
            <a:r>
              <a:rPr lang="en-US" dirty="0"/>
              <a:t> man with </a:t>
            </a:r>
            <a:r>
              <a:rPr lang="en-US" dirty="0" smtClean="0"/>
              <a:t>obstacles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80" y="2786940"/>
            <a:ext cx="6153693" cy="30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81" y="1296140"/>
            <a:ext cx="11061576" cy="396166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2-we made function for every direction of motion of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-man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and check if there is any obstacle in this direction (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for 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example : if </a:t>
            </a:r>
            <a:r>
              <a:rPr lang="en-US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pac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- 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man moves in left direction we 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must 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check if right border of all obstacles)</a:t>
            </a:r>
            <a:r>
              <a:rPr lang="ar-E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  </a:t>
            </a:r>
            <a:endParaRPr lang="ar-E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74702" y="204185"/>
            <a:ext cx="9695264" cy="98542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/>
              <a:t>collision of </a:t>
            </a:r>
            <a:r>
              <a:rPr lang="en-US" sz="4000" dirty="0" err="1"/>
              <a:t>pac</a:t>
            </a:r>
            <a:r>
              <a:rPr lang="en-US" sz="4000" dirty="0"/>
              <a:t> man with obstacles</a:t>
            </a:r>
            <a:endParaRPr lang="ar-EG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84" y="2831977"/>
            <a:ext cx="9922100" cy="40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11045"/>
            <a:ext cx="10363826" cy="4873839"/>
          </a:xfrm>
        </p:spPr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1-we made function for every monster to choose randomly </a:t>
            </a:r>
            <a:r>
              <a:rPr lang="en-US" dirty="0" smtClean="0">
                <a:latin typeface="Algerian" panose="04020705040A02060702" pitchFamily="82" charset="0"/>
              </a:rPr>
              <a:t>from [1:4</a:t>
            </a:r>
            <a:r>
              <a:rPr lang="en-US" dirty="0">
                <a:latin typeface="Algerian" panose="04020705040A02060702" pitchFamily="82" charset="0"/>
              </a:rPr>
              <a:t>]</a:t>
            </a:r>
            <a:endParaRPr lang="ar-EG" dirty="0" smtClean="0">
              <a:latin typeface="Algerian" panose="04020705040A02060702" pitchFamily="82" charset="0"/>
            </a:endParaRPr>
          </a:p>
          <a:p>
            <a:pPr algn="l"/>
            <a:endParaRPr lang="ar-EG" dirty="0">
              <a:latin typeface="Algerian" panose="04020705040A02060702" pitchFamily="82" charset="0"/>
            </a:endParaRPr>
          </a:p>
          <a:p>
            <a:pPr algn="l"/>
            <a:endParaRPr lang="ar-EG" dirty="0" smtClean="0">
              <a:latin typeface="Algerian" panose="04020705040A02060702" pitchFamily="82" charset="0"/>
            </a:endParaRPr>
          </a:p>
          <a:p>
            <a:pPr algn="l"/>
            <a:endParaRPr lang="ar-EG" dirty="0">
              <a:latin typeface="Algerian" panose="04020705040A02060702" pitchFamily="82" charset="0"/>
            </a:endParaRPr>
          </a:p>
          <a:p>
            <a:pPr algn="l"/>
            <a:endParaRPr lang="ar-EG" dirty="0" smtClean="0">
              <a:latin typeface="Algerian" panose="04020705040A02060702" pitchFamily="82" charset="0"/>
            </a:endParaRPr>
          </a:p>
          <a:p>
            <a:pPr algn="l"/>
            <a:endParaRPr lang="ar-EG" dirty="0">
              <a:latin typeface="Algerian" panose="04020705040A02060702" pitchFamily="82" charset="0"/>
            </a:endParaRPr>
          </a:p>
          <a:p>
            <a:pPr algn="l"/>
            <a:endParaRPr lang="ar-EG" dirty="0" smtClean="0">
              <a:latin typeface="Algerian" panose="04020705040A02060702" pitchFamily="82" charset="0"/>
            </a:endParaRPr>
          </a:p>
          <a:p>
            <a:pPr algn="l"/>
            <a:endParaRPr lang="ar-EG" dirty="0">
              <a:latin typeface="Algerian" panose="04020705040A02060702" pitchFamily="82" charset="0"/>
            </a:endParaRP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Note:-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function for every monster to try to make them move in different directions respect to each other(functions select different numbers)</a:t>
            </a:r>
            <a:endParaRPr lang="ar-E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477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Random motion of monsters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10" y="2272683"/>
            <a:ext cx="8519898" cy="35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399</TotalTime>
  <Words>641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Algerian</vt:lpstr>
      <vt:lpstr>Arial</vt:lpstr>
      <vt:lpstr>Arial Black</vt:lpstr>
      <vt:lpstr>Forte</vt:lpstr>
      <vt:lpstr>Franklin Gothic Heavy</vt:lpstr>
      <vt:lpstr>Times New Roman</vt:lpstr>
      <vt:lpstr>Tw Cen MT</vt:lpstr>
      <vt:lpstr>Droplet</vt:lpstr>
      <vt:lpstr>Pac-man</vt:lpstr>
      <vt:lpstr>Files of codes</vt:lpstr>
      <vt:lpstr>EXPLANATION OF THE GAME:</vt:lpstr>
      <vt:lpstr>Stages of drawing cheese</vt:lpstr>
      <vt:lpstr>Stages of drawing cheese</vt:lpstr>
      <vt:lpstr>Motion of pac-Man</vt:lpstr>
      <vt:lpstr>collision of pac man with obstacles</vt:lpstr>
      <vt:lpstr>collision of pac man with obstacles</vt:lpstr>
      <vt:lpstr>Random motion of monsters</vt:lpstr>
      <vt:lpstr>Random motion of monsters</vt:lpstr>
      <vt:lpstr>collision of pac man with monsters</vt:lpstr>
      <vt:lpstr>collision of pac man with cheese &amp; score</vt:lpstr>
      <vt:lpstr>Textures</vt:lpstr>
      <vt:lpstr>Textures</vt:lpstr>
      <vt:lpstr>Textures</vt:lpstr>
      <vt:lpstr>Textures</vt:lpstr>
      <vt:lpstr>Textures</vt:lpstr>
      <vt:lpstr>sound</vt:lpstr>
      <vt:lpstr> the maze   team: 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Team</dc:title>
  <dc:creator>Rama2</dc:creator>
  <cp:lastModifiedBy>Rama2</cp:lastModifiedBy>
  <cp:revision>38</cp:revision>
  <dcterms:created xsi:type="dcterms:W3CDTF">2017-04-20T08:28:32Z</dcterms:created>
  <dcterms:modified xsi:type="dcterms:W3CDTF">2017-05-28T06:41:11Z</dcterms:modified>
</cp:coreProperties>
</file>