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303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307" r:id="rId27"/>
    <p:sldId id="305" r:id="rId28"/>
    <p:sldId id="306" r:id="rId29"/>
    <p:sldId id="304" r:id="rId30"/>
    <p:sldId id="308" r:id="rId31"/>
    <p:sldId id="283" r:id="rId32"/>
    <p:sldId id="284" r:id="rId33"/>
    <p:sldId id="285" r:id="rId34"/>
    <p:sldId id="286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BBA66-617F-43AC-8D21-FFF84142CC0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4B6255-F63C-4EBB-A06C-305AE4FBD48B}">
      <dgm:prSet/>
      <dgm:spPr/>
      <dgm:t>
        <a:bodyPr/>
        <a:lstStyle/>
        <a:p>
          <a:pPr rtl="0"/>
          <a:r>
            <a:rPr lang="en-US" smtClean="0"/>
            <a:t>NAME OF MEMBERS:</a:t>
          </a:r>
          <a:endParaRPr lang="en-US"/>
        </a:p>
      </dgm:t>
    </dgm:pt>
    <dgm:pt modelId="{80A5082A-5EE7-4DC0-89CC-74C442A1CD9D}" type="parTrans" cxnId="{48A9A5F2-22C0-4FC2-BB09-B9EFBB0CE0DB}">
      <dgm:prSet/>
      <dgm:spPr/>
      <dgm:t>
        <a:bodyPr/>
        <a:lstStyle/>
        <a:p>
          <a:endParaRPr lang="en-US"/>
        </a:p>
      </dgm:t>
    </dgm:pt>
    <dgm:pt modelId="{49A86CE7-72E7-4A20-94E8-ADFE7B694989}" type="sibTrans" cxnId="{48A9A5F2-22C0-4FC2-BB09-B9EFBB0CE0DB}">
      <dgm:prSet/>
      <dgm:spPr/>
      <dgm:t>
        <a:bodyPr/>
        <a:lstStyle/>
        <a:p>
          <a:endParaRPr lang="en-US"/>
        </a:p>
      </dgm:t>
    </dgm:pt>
    <dgm:pt modelId="{966C8003-6BD4-43A2-B8CA-7A1907355240}" type="pres">
      <dgm:prSet presAssocID="{9FFBBA66-617F-43AC-8D21-FFF84142CC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C41F8F-2488-403D-ADB1-EF5B259F5B8C}" type="pres">
      <dgm:prSet presAssocID="{F94B6255-F63C-4EBB-A06C-305AE4FBD4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84BDB-940D-4C87-9243-70495211AAA8}" type="presOf" srcId="{F94B6255-F63C-4EBB-A06C-305AE4FBD48B}" destId="{0FC41F8F-2488-403D-ADB1-EF5B259F5B8C}" srcOrd="0" destOrd="0" presId="urn:microsoft.com/office/officeart/2005/8/layout/vList2"/>
    <dgm:cxn modelId="{48A9A5F2-22C0-4FC2-BB09-B9EFBB0CE0DB}" srcId="{9FFBBA66-617F-43AC-8D21-FFF84142CC0B}" destId="{F94B6255-F63C-4EBB-A06C-305AE4FBD48B}" srcOrd="0" destOrd="0" parTransId="{80A5082A-5EE7-4DC0-89CC-74C442A1CD9D}" sibTransId="{49A86CE7-72E7-4A20-94E8-ADFE7B694989}"/>
    <dgm:cxn modelId="{9C1C733B-5B7A-46D7-AC66-F34D1623DB29}" type="presOf" srcId="{9FFBBA66-617F-43AC-8D21-FFF84142CC0B}" destId="{966C8003-6BD4-43A2-B8CA-7A1907355240}" srcOrd="0" destOrd="0" presId="urn:microsoft.com/office/officeart/2005/8/layout/vList2"/>
    <dgm:cxn modelId="{FD0942AB-F836-499D-9519-AE0E673FCDDF}" type="presParOf" srcId="{966C8003-6BD4-43A2-B8CA-7A1907355240}" destId="{0FC41F8F-2488-403D-ADB1-EF5B259F5B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DDAD70A-1F97-48A2-98D7-1E4595B91475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578E6A-FAC8-440C-A46B-3EA1E3344C7A}">
      <dgm:prSet/>
      <dgm:spPr/>
      <dgm:t>
        <a:bodyPr/>
        <a:lstStyle/>
        <a:p>
          <a:pPr rtl="0"/>
          <a:r>
            <a:rPr lang="en-US" b="1" dirty="0" smtClean="0"/>
            <a:t>Connecting Networking Devices with Correct Cabling</a:t>
          </a:r>
          <a:endParaRPr lang="en-US" dirty="0"/>
        </a:p>
      </dgm:t>
    </dgm:pt>
    <dgm:pt modelId="{0B8B66BB-E45B-46EC-9A03-5E534A0917B9}" type="parTrans" cxnId="{9EBFD1D2-F670-43EB-9703-735173238ACD}">
      <dgm:prSet/>
      <dgm:spPr/>
      <dgm:t>
        <a:bodyPr/>
        <a:lstStyle/>
        <a:p>
          <a:endParaRPr lang="en-US"/>
        </a:p>
      </dgm:t>
    </dgm:pt>
    <dgm:pt modelId="{3407A719-0B60-4E25-8ACA-D63665D6ACE9}" type="sibTrans" cxnId="{9EBFD1D2-F670-43EB-9703-735173238ACD}">
      <dgm:prSet/>
      <dgm:spPr/>
      <dgm:t>
        <a:bodyPr/>
        <a:lstStyle/>
        <a:p>
          <a:endParaRPr lang="en-US"/>
        </a:p>
      </dgm:t>
    </dgm:pt>
    <dgm:pt modelId="{7B195A06-983C-44BE-9BD9-DBC907E2B709}" type="pres">
      <dgm:prSet presAssocID="{2DDAD70A-1F97-48A2-98D7-1E4595B9147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6F679A1-0A15-4C4A-8D2D-C24597C1B5C8}" type="pres">
      <dgm:prSet presAssocID="{D9578E6A-FAC8-440C-A46B-3EA1E3344C7A}" presName="horFlow" presStyleCnt="0"/>
      <dgm:spPr/>
    </dgm:pt>
    <dgm:pt modelId="{A68757C6-0922-4F1A-96E8-72D212528152}" type="pres">
      <dgm:prSet presAssocID="{D9578E6A-FAC8-440C-A46B-3EA1E3344C7A}" presName="bigChev" presStyleLbl="node1" presStyleIdx="0" presStyleCnt="1" custScaleX="707427" custScaleY="466494" custLinFactX="-100000" custLinFactY="-100000" custLinFactNeighborX="-105106" custLinFactNeighborY="-199667"/>
      <dgm:spPr/>
      <dgm:t>
        <a:bodyPr/>
        <a:lstStyle/>
        <a:p>
          <a:endParaRPr lang="en-US"/>
        </a:p>
      </dgm:t>
    </dgm:pt>
  </dgm:ptLst>
  <dgm:cxnLst>
    <dgm:cxn modelId="{9EBFD1D2-F670-43EB-9703-735173238ACD}" srcId="{2DDAD70A-1F97-48A2-98D7-1E4595B91475}" destId="{D9578E6A-FAC8-440C-A46B-3EA1E3344C7A}" srcOrd="0" destOrd="0" parTransId="{0B8B66BB-E45B-46EC-9A03-5E534A0917B9}" sibTransId="{3407A719-0B60-4E25-8ACA-D63665D6ACE9}"/>
    <dgm:cxn modelId="{19872422-E75F-4ED9-8220-C8A606F4B199}" type="presOf" srcId="{2DDAD70A-1F97-48A2-98D7-1E4595B91475}" destId="{7B195A06-983C-44BE-9BD9-DBC907E2B709}" srcOrd="0" destOrd="0" presId="urn:microsoft.com/office/officeart/2005/8/layout/lProcess3"/>
    <dgm:cxn modelId="{8130245B-8153-4A99-B416-4D6F3E13F8BF}" type="presOf" srcId="{D9578E6A-FAC8-440C-A46B-3EA1E3344C7A}" destId="{A68757C6-0922-4F1A-96E8-72D212528152}" srcOrd="0" destOrd="0" presId="urn:microsoft.com/office/officeart/2005/8/layout/lProcess3"/>
    <dgm:cxn modelId="{045B1E57-DF82-4A80-BE7E-94EF85D5C28B}" type="presParOf" srcId="{7B195A06-983C-44BE-9BD9-DBC907E2B709}" destId="{E6F679A1-0A15-4C4A-8D2D-C24597C1B5C8}" srcOrd="0" destOrd="0" presId="urn:microsoft.com/office/officeart/2005/8/layout/lProcess3"/>
    <dgm:cxn modelId="{4D73BE1F-C527-4D16-9B51-EC56879F5334}" type="presParOf" srcId="{E6F679A1-0A15-4C4A-8D2D-C24597C1B5C8}" destId="{A68757C6-0922-4F1A-96E8-72D21252815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5E9252D-DF22-44A3-A5D4-FC7E2ECDD6A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8D7022-7CEB-47F3-82A9-9101064DA518}">
      <dgm:prSet/>
      <dgm:spPr/>
      <dgm:t>
        <a:bodyPr/>
        <a:lstStyle/>
        <a:p>
          <a:pPr rtl="0"/>
          <a:r>
            <a:rPr lang="en-US" b="1" smtClean="0"/>
            <a:t>Connecting Networking Devices with Correct Cabling</a:t>
          </a:r>
          <a:endParaRPr lang="en-US"/>
        </a:p>
      </dgm:t>
    </dgm:pt>
    <dgm:pt modelId="{10C87632-8943-49D2-86C3-179AAACF33E9}" type="parTrans" cxnId="{410809AD-DCFD-429F-887E-778B888959EE}">
      <dgm:prSet/>
      <dgm:spPr/>
      <dgm:t>
        <a:bodyPr/>
        <a:lstStyle/>
        <a:p>
          <a:endParaRPr lang="en-US"/>
        </a:p>
      </dgm:t>
    </dgm:pt>
    <dgm:pt modelId="{18988081-A3B6-4DD9-B77F-D4D4BF7825C1}" type="sibTrans" cxnId="{410809AD-DCFD-429F-887E-778B888959EE}">
      <dgm:prSet/>
      <dgm:spPr/>
      <dgm:t>
        <a:bodyPr/>
        <a:lstStyle/>
        <a:p>
          <a:endParaRPr lang="en-US"/>
        </a:p>
      </dgm:t>
    </dgm:pt>
    <dgm:pt modelId="{412B2327-A332-4374-BA7A-1251F4D88BD7}" type="pres">
      <dgm:prSet presAssocID="{A5E9252D-DF22-44A3-A5D4-FC7E2ECDD6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9CB2D1-6821-4B87-B3A0-596883C215FE}" type="pres">
      <dgm:prSet presAssocID="{8C8D7022-7CEB-47F3-82A9-9101064DA518}" presName="parentText" presStyleLbl="node1" presStyleIdx="0" presStyleCnt="1" custScaleY="1038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0809AD-DCFD-429F-887E-778B888959EE}" srcId="{A5E9252D-DF22-44A3-A5D4-FC7E2ECDD6AB}" destId="{8C8D7022-7CEB-47F3-82A9-9101064DA518}" srcOrd="0" destOrd="0" parTransId="{10C87632-8943-49D2-86C3-179AAACF33E9}" sibTransId="{18988081-A3B6-4DD9-B77F-D4D4BF7825C1}"/>
    <dgm:cxn modelId="{044F5974-6DC0-4557-A4F2-13AA182B1C6E}" type="presOf" srcId="{A5E9252D-DF22-44A3-A5D4-FC7E2ECDD6AB}" destId="{412B2327-A332-4374-BA7A-1251F4D88BD7}" srcOrd="0" destOrd="0" presId="urn:microsoft.com/office/officeart/2005/8/layout/vList2"/>
    <dgm:cxn modelId="{AAFA949D-C1A4-41BA-8D87-97389A1EA191}" type="presOf" srcId="{8C8D7022-7CEB-47F3-82A9-9101064DA518}" destId="{759CB2D1-6821-4B87-B3A0-596883C215FE}" srcOrd="0" destOrd="0" presId="urn:microsoft.com/office/officeart/2005/8/layout/vList2"/>
    <dgm:cxn modelId="{9556495E-2602-4CBA-813F-EE566677DC0B}" type="presParOf" srcId="{412B2327-A332-4374-BA7A-1251F4D88BD7}" destId="{759CB2D1-6821-4B87-B3A0-596883C215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A9D15A-C9DC-4437-998D-1115349070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9E6B8-BDC9-4F85-8EED-15CABA14E15B}">
      <dgm:prSet/>
      <dgm:spPr/>
      <dgm:t>
        <a:bodyPr/>
        <a:lstStyle/>
        <a:p>
          <a:pPr rtl="0"/>
          <a:r>
            <a:rPr lang="en-US" b="1" dirty="0" smtClean="0"/>
            <a:t>Cabling Types</a:t>
          </a:r>
          <a:r>
            <a:rPr lang="en-US" dirty="0" smtClean="0"/>
            <a:t>:</a:t>
          </a:r>
          <a:endParaRPr lang="en-US" dirty="0"/>
        </a:p>
      </dgm:t>
    </dgm:pt>
    <dgm:pt modelId="{840A099F-8AE1-46E2-BF28-0317DC2D6AFA}" type="parTrans" cxnId="{AB8FE8F9-F75A-4F62-B2C1-C4E9A6086F28}">
      <dgm:prSet/>
      <dgm:spPr/>
      <dgm:t>
        <a:bodyPr/>
        <a:lstStyle/>
        <a:p>
          <a:endParaRPr lang="en-US"/>
        </a:p>
      </dgm:t>
    </dgm:pt>
    <dgm:pt modelId="{21FD273E-DB6E-40F6-BAC7-9FB4F967C8B7}" type="sibTrans" cxnId="{AB8FE8F9-F75A-4F62-B2C1-C4E9A6086F28}">
      <dgm:prSet/>
      <dgm:spPr/>
      <dgm:t>
        <a:bodyPr/>
        <a:lstStyle/>
        <a:p>
          <a:endParaRPr lang="en-US"/>
        </a:p>
      </dgm:t>
    </dgm:pt>
    <dgm:pt modelId="{D52CD165-9F5D-41D9-879D-ECC2E5015736}">
      <dgm:prSet custT="1"/>
      <dgm:spPr/>
      <dgm:t>
        <a:bodyPr/>
        <a:lstStyle/>
        <a:p>
          <a:pPr rtl="0"/>
          <a:r>
            <a:rPr lang="en-US" sz="1400" b="1" dirty="0" smtClean="0"/>
            <a:t>Ethernet cables</a:t>
          </a:r>
          <a:r>
            <a:rPr lang="en-US" sz="1400" dirty="0" smtClean="0"/>
            <a:t> for local connections</a:t>
          </a:r>
          <a:endParaRPr lang="en-US" sz="1400" dirty="0"/>
        </a:p>
      </dgm:t>
    </dgm:pt>
    <dgm:pt modelId="{A1079453-F16B-4307-B4F8-23A9C3588136}" type="parTrans" cxnId="{689110E8-3102-4707-85B5-CBB7150669F1}">
      <dgm:prSet/>
      <dgm:spPr/>
      <dgm:t>
        <a:bodyPr/>
        <a:lstStyle/>
        <a:p>
          <a:endParaRPr lang="en-US"/>
        </a:p>
      </dgm:t>
    </dgm:pt>
    <dgm:pt modelId="{727C6652-FD3C-4F60-B322-7D842EBB5960}" type="sibTrans" cxnId="{689110E8-3102-4707-85B5-CBB7150669F1}">
      <dgm:prSet/>
      <dgm:spPr/>
      <dgm:t>
        <a:bodyPr/>
        <a:lstStyle/>
        <a:p>
          <a:endParaRPr lang="en-US"/>
        </a:p>
      </dgm:t>
    </dgm:pt>
    <dgm:pt modelId="{93249ADB-20B8-4A81-87B6-D73FFE48C336}">
      <dgm:prSet custT="1"/>
      <dgm:spPr/>
      <dgm:t>
        <a:bodyPr/>
        <a:lstStyle/>
        <a:p>
          <a:pPr rtl="0"/>
          <a:r>
            <a:rPr lang="en-US" sz="1400" b="1" dirty="0" smtClean="0"/>
            <a:t>Fiber optic cables</a:t>
          </a:r>
          <a:r>
            <a:rPr lang="en-US" sz="1400" dirty="0" smtClean="0"/>
            <a:t> for core connections between routers</a:t>
          </a:r>
          <a:endParaRPr lang="en-US" sz="1400" dirty="0"/>
        </a:p>
      </dgm:t>
    </dgm:pt>
    <dgm:pt modelId="{B5124926-11EC-483D-A010-9D6A9DEB31DC}" type="parTrans" cxnId="{5AD95668-EB6D-4284-8499-D48AC28A658A}">
      <dgm:prSet/>
      <dgm:spPr/>
      <dgm:t>
        <a:bodyPr/>
        <a:lstStyle/>
        <a:p>
          <a:endParaRPr lang="en-US"/>
        </a:p>
      </dgm:t>
    </dgm:pt>
    <dgm:pt modelId="{21ADAB53-8E6D-4E11-8168-070FFE14B10A}" type="sibTrans" cxnId="{5AD95668-EB6D-4284-8499-D48AC28A658A}">
      <dgm:prSet/>
      <dgm:spPr/>
      <dgm:t>
        <a:bodyPr/>
        <a:lstStyle/>
        <a:p>
          <a:endParaRPr lang="en-US"/>
        </a:p>
      </dgm:t>
    </dgm:pt>
    <dgm:pt modelId="{B8154069-9610-4E25-8A4A-4994CDB1C7CE}">
      <dgm:prSet custT="1"/>
      <dgm:spPr/>
      <dgm:t>
        <a:bodyPr/>
        <a:lstStyle/>
        <a:p>
          <a:pPr rtl="0"/>
          <a:r>
            <a:rPr lang="en-US" sz="1400" b="1" dirty="0" smtClean="0"/>
            <a:t>Serial connections</a:t>
          </a:r>
          <a:r>
            <a:rPr lang="en-US" sz="1400" dirty="0" smtClean="0"/>
            <a:t> between HQ and Branch routers</a:t>
          </a:r>
          <a:endParaRPr lang="en-US" sz="1400" dirty="0"/>
        </a:p>
      </dgm:t>
    </dgm:pt>
    <dgm:pt modelId="{D274B998-C028-45CD-A632-2A9EFFAE5B4A}" type="parTrans" cxnId="{F5DD58C5-A139-408C-BFA4-A6CD525D79CA}">
      <dgm:prSet/>
      <dgm:spPr/>
      <dgm:t>
        <a:bodyPr/>
        <a:lstStyle/>
        <a:p>
          <a:endParaRPr lang="en-US"/>
        </a:p>
      </dgm:t>
    </dgm:pt>
    <dgm:pt modelId="{51DCBB1C-99C4-4F9B-9EEE-EEC1FC5BF36A}" type="sibTrans" cxnId="{F5DD58C5-A139-408C-BFA4-A6CD525D79CA}">
      <dgm:prSet/>
      <dgm:spPr/>
      <dgm:t>
        <a:bodyPr/>
        <a:lstStyle/>
        <a:p>
          <a:endParaRPr lang="en-US"/>
        </a:p>
      </dgm:t>
    </dgm:pt>
    <dgm:pt modelId="{B33DE50D-40A0-474E-AA16-2710F835B054}">
      <dgm:prSet/>
      <dgm:spPr/>
      <dgm:t>
        <a:bodyPr/>
        <a:lstStyle/>
        <a:p>
          <a:pPr rtl="0"/>
          <a:r>
            <a:rPr lang="en-US" b="1" smtClean="0"/>
            <a:t>Considerations</a:t>
          </a:r>
          <a:r>
            <a:rPr lang="en-US" smtClean="0"/>
            <a:t>:</a:t>
          </a:r>
          <a:endParaRPr lang="en-US"/>
        </a:p>
      </dgm:t>
    </dgm:pt>
    <dgm:pt modelId="{D7061FA5-1270-4512-A029-060998F53227}" type="parTrans" cxnId="{F35F3490-F0F3-4F2A-9224-C1005731468A}">
      <dgm:prSet/>
      <dgm:spPr/>
      <dgm:t>
        <a:bodyPr/>
        <a:lstStyle/>
        <a:p>
          <a:endParaRPr lang="en-US"/>
        </a:p>
      </dgm:t>
    </dgm:pt>
    <dgm:pt modelId="{CE54C45F-C7FD-47C2-A060-D967FA41D726}" type="sibTrans" cxnId="{F35F3490-F0F3-4F2A-9224-C1005731468A}">
      <dgm:prSet/>
      <dgm:spPr/>
      <dgm:t>
        <a:bodyPr/>
        <a:lstStyle/>
        <a:p>
          <a:endParaRPr lang="en-US"/>
        </a:p>
      </dgm:t>
    </dgm:pt>
    <dgm:pt modelId="{3C0668EC-200E-467C-888E-6FBA64EF0E9A}">
      <dgm:prSet custT="1"/>
      <dgm:spPr/>
      <dgm:t>
        <a:bodyPr/>
        <a:lstStyle/>
        <a:p>
          <a:pPr rtl="0"/>
          <a:r>
            <a:rPr lang="en-US" sz="1400" dirty="0" smtClean="0"/>
            <a:t>Distance and speed requirements</a:t>
          </a:r>
          <a:endParaRPr lang="en-US" sz="1400" dirty="0"/>
        </a:p>
      </dgm:t>
    </dgm:pt>
    <dgm:pt modelId="{A6847F3E-EC7C-49AF-A9DF-29F7A31FB79E}" type="parTrans" cxnId="{99D92C83-F0FC-483F-B157-07563364C12C}">
      <dgm:prSet/>
      <dgm:spPr/>
      <dgm:t>
        <a:bodyPr/>
        <a:lstStyle/>
        <a:p>
          <a:endParaRPr lang="en-US"/>
        </a:p>
      </dgm:t>
    </dgm:pt>
    <dgm:pt modelId="{9425FE36-F23D-4D43-9ED1-CC7A9A557305}" type="sibTrans" cxnId="{99D92C83-F0FC-483F-B157-07563364C12C}">
      <dgm:prSet/>
      <dgm:spPr/>
      <dgm:t>
        <a:bodyPr/>
        <a:lstStyle/>
        <a:p>
          <a:endParaRPr lang="en-US"/>
        </a:p>
      </dgm:t>
    </dgm:pt>
    <dgm:pt modelId="{2EF0672E-3DF3-4202-AD54-879D9FDEA624}">
      <dgm:prSet custT="1"/>
      <dgm:spPr/>
      <dgm:t>
        <a:bodyPr/>
        <a:lstStyle/>
        <a:p>
          <a:pPr rtl="0"/>
          <a:r>
            <a:rPr lang="en-US" sz="1400" dirty="0" smtClean="0"/>
            <a:t>Cost-effectiveness</a:t>
          </a:r>
          <a:endParaRPr lang="en-US" sz="1400" dirty="0"/>
        </a:p>
      </dgm:t>
    </dgm:pt>
    <dgm:pt modelId="{AC1192DA-C125-44A9-894B-6AF5D5AFD4B7}" type="parTrans" cxnId="{A6348121-291D-462C-9E1F-D1CDD9D1ECEA}">
      <dgm:prSet/>
      <dgm:spPr/>
      <dgm:t>
        <a:bodyPr/>
        <a:lstStyle/>
        <a:p>
          <a:endParaRPr lang="en-US"/>
        </a:p>
      </dgm:t>
    </dgm:pt>
    <dgm:pt modelId="{908DF67C-225E-4A62-A452-16BD3FDF6FA7}" type="sibTrans" cxnId="{A6348121-291D-462C-9E1F-D1CDD9D1ECEA}">
      <dgm:prSet/>
      <dgm:spPr/>
      <dgm:t>
        <a:bodyPr/>
        <a:lstStyle/>
        <a:p>
          <a:endParaRPr lang="en-US"/>
        </a:p>
      </dgm:t>
    </dgm:pt>
    <dgm:pt modelId="{3CF3E628-AA87-4CD8-B348-96CED321762A}" type="pres">
      <dgm:prSet presAssocID="{E3A9D15A-C9DC-4437-998D-1115349070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8C60A7-C611-498E-B013-09076A7CE3DC}" type="pres">
      <dgm:prSet presAssocID="{63D9E6B8-BDC9-4F85-8EED-15CABA14E15B}" presName="root" presStyleCnt="0"/>
      <dgm:spPr/>
    </dgm:pt>
    <dgm:pt modelId="{BCE49D01-4BBA-44EF-AF4B-012DA87FA356}" type="pres">
      <dgm:prSet presAssocID="{63D9E6B8-BDC9-4F85-8EED-15CABA14E15B}" presName="rootComposite" presStyleCnt="0"/>
      <dgm:spPr/>
    </dgm:pt>
    <dgm:pt modelId="{CEB08FF1-6095-4038-A2F9-B0A5320C4F4A}" type="pres">
      <dgm:prSet presAssocID="{63D9E6B8-BDC9-4F85-8EED-15CABA14E15B}" presName="rootText" presStyleLbl="node1" presStyleIdx="0" presStyleCnt="2" custScaleX="273041" custLinFactY="-100000" custLinFactNeighborX="-2289" custLinFactNeighborY="-142665"/>
      <dgm:spPr/>
      <dgm:t>
        <a:bodyPr/>
        <a:lstStyle/>
        <a:p>
          <a:endParaRPr lang="en-US"/>
        </a:p>
      </dgm:t>
    </dgm:pt>
    <dgm:pt modelId="{DAB2A05D-E876-4F09-B4D9-94A223B00D4E}" type="pres">
      <dgm:prSet presAssocID="{63D9E6B8-BDC9-4F85-8EED-15CABA14E15B}" presName="rootConnector" presStyleLbl="node1" presStyleIdx="0" presStyleCnt="2"/>
      <dgm:spPr/>
      <dgm:t>
        <a:bodyPr/>
        <a:lstStyle/>
        <a:p>
          <a:endParaRPr lang="en-US"/>
        </a:p>
      </dgm:t>
    </dgm:pt>
    <dgm:pt modelId="{59D8FE80-8036-4601-B54F-BEFEAC58D997}" type="pres">
      <dgm:prSet presAssocID="{63D9E6B8-BDC9-4F85-8EED-15CABA14E15B}" presName="childShape" presStyleCnt="0"/>
      <dgm:spPr/>
    </dgm:pt>
    <dgm:pt modelId="{C6A52B20-BDD1-4FB1-AE91-33283C502C00}" type="pres">
      <dgm:prSet presAssocID="{A1079453-F16B-4307-B4F8-23A9C3588136}" presName="Name13" presStyleLbl="parChTrans1D2" presStyleIdx="0" presStyleCnt="5"/>
      <dgm:spPr/>
      <dgm:t>
        <a:bodyPr/>
        <a:lstStyle/>
        <a:p>
          <a:endParaRPr lang="en-US"/>
        </a:p>
      </dgm:t>
    </dgm:pt>
    <dgm:pt modelId="{B985777B-5CD0-40D1-827A-B60C7E18E6BF}" type="pres">
      <dgm:prSet presAssocID="{D52CD165-9F5D-41D9-879D-ECC2E5015736}" presName="childText" presStyleLbl="bgAcc1" presStyleIdx="0" presStyleCnt="5" custScaleX="144967" custScaleY="1967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5D570E-1782-485D-8CF7-CEE612F3BDAB}" type="pres">
      <dgm:prSet presAssocID="{B5124926-11EC-483D-A010-9D6A9DEB31DC}" presName="Name13" presStyleLbl="parChTrans1D2" presStyleIdx="1" presStyleCnt="5"/>
      <dgm:spPr/>
      <dgm:t>
        <a:bodyPr/>
        <a:lstStyle/>
        <a:p>
          <a:endParaRPr lang="en-US"/>
        </a:p>
      </dgm:t>
    </dgm:pt>
    <dgm:pt modelId="{24C8EDFD-BC19-407F-BD9B-B8315516326D}" type="pres">
      <dgm:prSet presAssocID="{93249ADB-20B8-4A81-87B6-D73FFE48C336}" presName="childText" presStyleLbl="bgAcc1" presStyleIdx="1" presStyleCnt="5" custScaleX="142924" custScaleY="2046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5C53C-2C99-4259-BA92-47DC052E4241}" type="pres">
      <dgm:prSet presAssocID="{D274B998-C028-45CD-A632-2A9EFFAE5B4A}" presName="Name13" presStyleLbl="parChTrans1D2" presStyleIdx="2" presStyleCnt="5"/>
      <dgm:spPr/>
      <dgm:t>
        <a:bodyPr/>
        <a:lstStyle/>
        <a:p>
          <a:endParaRPr lang="en-US"/>
        </a:p>
      </dgm:t>
    </dgm:pt>
    <dgm:pt modelId="{FF61AE72-00E3-4371-A9D4-14D8178BB132}" type="pres">
      <dgm:prSet presAssocID="{B8154069-9610-4E25-8A4A-4994CDB1C7CE}" presName="childText" presStyleLbl="bgAcc1" presStyleIdx="2" presStyleCnt="5" custScaleX="139244" custScaleY="209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B52CE-C8F4-4839-AFEC-96E92B2416F9}" type="pres">
      <dgm:prSet presAssocID="{B33DE50D-40A0-474E-AA16-2710F835B054}" presName="root" presStyleCnt="0"/>
      <dgm:spPr/>
    </dgm:pt>
    <dgm:pt modelId="{1FC19773-C008-439C-89FD-F76303412099}" type="pres">
      <dgm:prSet presAssocID="{B33DE50D-40A0-474E-AA16-2710F835B054}" presName="rootComposite" presStyleCnt="0"/>
      <dgm:spPr/>
    </dgm:pt>
    <dgm:pt modelId="{66DAAC06-2CFE-4353-8F44-AA88CDD01ECC}" type="pres">
      <dgm:prSet presAssocID="{B33DE50D-40A0-474E-AA16-2710F835B054}" presName="rootText" presStyleLbl="node1" presStyleIdx="1" presStyleCnt="2" custScaleX="243709" custLinFactY="-100000" custLinFactNeighborX="-10302" custLinFactNeighborY="-135797"/>
      <dgm:spPr/>
      <dgm:t>
        <a:bodyPr/>
        <a:lstStyle/>
        <a:p>
          <a:endParaRPr lang="en-US"/>
        </a:p>
      </dgm:t>
    </dgm:pt>
    <dgm:pt modelId="{E3A3B9C4-B0B8-4CCD-80DA-70FBC07D3C58}" type="pres">
      <dgm:prSet presAssocID="{B33DE50D-40A0-474E-AA16-2710F835B054}" presName="rootConnector" presStyleLbl="node1" presStyleIdx="1" presStyleCnt="2"/>
      <dgm:spPr/>
      <dgm:t>
        <a:bodyPr/>
        <a:lstStyle/>
        <a:p>
          <a:endParaRPr lang="en-US"/>
        </a:p>
      </dgm:t>
    </dgm:pt>
    <dgm:pt modelId="{92FD12D7-30AF-4003-8485-56F0FFE13881}" type="pres">
      <dgm:prSet presAssocID="{B33DE50D-40A0-474E-AA16-2710F835B054}" presName="childShape" presStyleCnt="0"/>
      <dgm:spPr/>
    </dgm:pt>
    <dgm:pt modelId="{59BE0D4A-1157-42DF-8DC4-234E8C952609}" type="pres">
      <dgm:prSet presAssocID="{A6847F3E-EC7C-49AF-A9DF-29F7A31FB79E}" presName="Name13" presStyleLbl="parChTrans1D2" presStyleIdx="3" presStyleCnt="5"/>
      <dgm:spPr/>
      <dgm:t>
        <a:bodyPr/>
        <a:lstStyle/>
        <a:p>
          <a:endParaRPr lang="en-US"/>
        </a:p>
      </dgm:t>
    </dgm:pt>
    <dgm:pt modelId="{208C4816-8960-46F0-964F-BEAC189EA193}" type="pres">
      <dgm:prSet presAssocID="{3C0668EC-200E-467C-888E-6FBA64EF0E9A}" presName="childText" presStyleLbl="bgAcc1" presStyleIdx="3" presStyleCnt="5" custScaleX="223049" custScaleY="1178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D0FCC-FE96-44A1-AC43-88BD72BAD3A2}" type="pres">
      <dgm:prSet presAssocID="{AC1192DA-C125-44A9-894B-6AF5D5AFD4B7}" presName="Name13" presStyleLbl="parChTrans1D2" presStyleIdx="4" presStyleCnt="5"/>
      <dgm:spPr/>
      <dgm:t>
        <a:bodyPr/>
        <a:lstStyle/>
        <a:p>
          <a:endParaRPr lang="en-US"/>
        </a:p>
      </dgm:t>
    </dgm:pt>
    <dgm:pt modelId="{43DB11B9-B7DE-453A-8425-13B7E47C714F}" type="pres">
      <dgm:prSet presAssocID="{2EF0672E-3DF3-4202-AD54-879D9FDEA624}" presName="childText" presStyleLbl="bgAcc1" presStyleIdx="4" presStyleCnt="5" custScaleX="221659" custScaleY="1357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506480-180D-4B98-8EE6-23E0FB9D22DF}" type="presOf" srcId="{D274B998-C028-45CD-A632-2A9EFFAE5B4A}" destId="{2295C53C-2C99-4259-BA92-47DC052E4241}" srcOrd="0" destOrd="0" presId="urn:microsoft.com/office/officeart/2005/8/layout/hierarchy3"/>
    <dgm:cxn modelId="{6F6F3048-0E10-4B56-8A89-4012282359E1}" type="presOf" srcId="{63D9E6B8-BDC9-4F85-8EED-15CABA14E15B}" destId="{DAB2A05D-E876-4F09-B4D9-94A223B00D4E}" srcOrd="1" destOrd="0" presId="urn:microsoft.com/office/officeart/2005/8/layout/hierarchy3"/>
    <dgm:cxn modelId="{6320D9A6-248C-45EE-A2FD-45C67B7725D7}" type="presOf" srcId="{A1079453-F16B-4307-B4F8-23A9C3588136}" destId="{C6A52B20-BDD1-4FB1-AE91-33283C502C00}" srcOrd="0" destOrd="0" presId="urn:microsoft.com/office/officeart/2005/8/layout/hierarchy3"/>
    <dgm:cxn modelId="{A71A1F3E-4AC0-4FD6-8CDD-4C5727786FB4}" type="presOf" srcId="{D52CD165-9F5D-41D9-879D-ECC2E5015736}" destId="{B985777B-5CD0-40D1-827A-B60C7E18E6BF}" srcOrd="0" destOrd="0" presId="urn:microsoft.com/office/officeart/2005/8/layout/hierarchy3"/>
    <dgm:cxn modelId="{77C62D0A-B3F6-4FC5-B603-44D3D9F42EDF}" type="presOf" srcId="{63D9E6B8-BDC9-4F85-8EED-15CABA14E15B}" destId="{CEB08FF1-6095-4038-A2F9-B0A5320C4F4A}" srcOrd="0" destOrd="0" presId="urn:microsoft.com/office/officeart/2005/8/layout/hierarchy3"/>
    <dgm:cxn modelId="{94767E50-9068-47A4-8D03-8FCF1BE452F4}" type="presOf" srcId="{3C0668EC-200E-467C-888E-6FBA64EF0E9A}" destId="{208C4816-8960-46F0-964F-BEAC189EA193}" srcOrd="0" destOrd="0" presId="urn:microsoft.com/office/officeart/2005/8/layout/hierarchy3"/>
    <dgm:cxn modelId="{F5DD58C5-A139-408C-BFA4-A6CD525D79CA}" srcId="{63D9E6B8-BDC9-4F85-8EED-15CABA14E15B}" destId="{B8154069-9610-4E25-8A4A-4994CDB1C7CE}" srcOrd="2" destOrd="0" parTransId="{D274B998-C028-45CD-A632-2A9EFFAE5B4A}" sibTransId="{51DCBB1C-99C4-4F9B-9EEE-EEC1FC5BF36A}"/>
    <dgm:cxn modelId="{8BF78CFD-F1A4-42EA-9C9D-F34A5C0D1F84}" type="presOf" srcId="{2EF0672E-3DF3-4202-AD54-879D9FDEA624}" destId="{43DB11B9-B7DE-453A-8425-13B7E47C714F}" srcOrd="0" destOrd="0" presId="urn:microsoft.com/office/officeart/2005/8/layout/hierarchy3"/>
    <dgm:cxn modelId="{AB8FE8F9-F75A-4F62-B2C1-C4E9A6086F28}" srcId="{E3A9D15A-C9DC-4437-998D-1115349070A5}" destId="{63D9E6B8-BDC9-4F85-8EED-15CABA14E15B}" srcOrd="0" destOrd="0" parTransId="{840A099F-8AE1-46E2-BF28-0317DC2D6AFA}" sibTransId="{21FD273E-DB6E-40F6-BAC7-9FB4F967C8B7}"/>
    <dgm:cxn modelId="{48144791-C3C9-4C53-800B-1640FE1EDB42}" type="presOf" srcId="{B5124926-11EC-483D-A010-9D6A9DEB31DC}" destId="{565D570E-1782-485D-8CF7-CEE612F3BDAB}" srcOrd="0" destOrd="0" presId="urn:microsoft.com/office/officeart/2005/8/layout/hierarchy3"/>
    <dgm:cxn modelId="{F35F3490-F0F3-4F2A-9224-C1005731468A}" srcId="{E3A9D15A-C9DC-4437-998D-1115349070A5}" destId="{B33DE50D-40A0-474E-AA16-2710F835B054}" srcOrd="1" destOrd="0" parTransId="{D7061FA5-1270-4512-A029-060998F53227}" sibTransId="{CE54C45F-C7FD-47C2-A060-D967FA41D726}"/>
    <dgm:cxn modelId="{FD0798DA-1423-4535-9070-00EEFDBEBA1E}" type="presOf" srcId="{B33DE50D-40A0-474E-AA16-2710F835B054}" destId="{66DAAC06-2CFE-4353-8F44-AA88CDD01ECC}" srcOrd="0" destOrd="0" presId="urn:microsoft.com/office/officeart/2005/8/layout/hierarchy3"/>
    <dgm:cxn modelId="{A6348121-291D-462C-9E1F-D1CDD9D1ECEA}" srcId="{B33DE50D-40A0-474E-AA16-2710F835B054}" destId="{2EF0672E-3DF3-4202-AD54-879D9FDEA624}" srcOrd="1" destOrd="0" parTransId="{AC1192DA-C125-44A9-894B-6AF5D5AFD4B7}" sibTransId="{908DF67C-225E-4A62-A452-16BD3FDF6FA7}"/>
    <dgm:cxn modelId="{99D92C83-F0FC-483F-B157-07563364C12C}" srcId="{B33DE50D-40A0-474E-AA16-2710F835B054}" destId="{3C0668EC-200E-467C-888E-6FBA64EF0E9A}" srcOrd="0" destOrd="0" parTransId="{A6847F3E-EC7C-49AF-A9DF-29F7A31FB79E}" sibTransId="{9425FE36-F23D-4D43-9ED1-CC7A9A557305}"/>
    <dgm:cxn modelId="{09BC93CF-D33D-4843-99E5-1BBA16257580}" type="presOf" srcId="{93249ADB-20B8-4A81-87B6-D73FFE48C336}" destId="{24C8EDFD-BC19-407F-BD9B-B8315516326D}" srcOrd="0" destOrd="0" presId="urn:microsoft.com/office/officeart/2005/8/layout/hierarchy3"/>
    <dgm:cxn modelId="{689110E8-3102-4707-85B5-CBB7150669F1}" srcId="{63D9E6B8-BDC9-4F85-8EED-15CABA14E15B}" destId="{D52CD165-9F5D-41D9-879D-ECC2E5015736}" srcOrd="0" destOrd="0" parTransId="{A1079453-F16B-4307-B4F8-23A9C3588136}" sibTransId="{727C6652-FD3C-4F60-B322-7D842EBB5960}"/>
    <dgm:cxn modelId="{C7D632E1-4AC1-44A9-ADEE-2A6AF22EE9D3}" type="presOf" srcId="{AC1192DA-C125-44A9-894B-6AF5D5AFD4B7}" destId="{18ED0FCC-FE96-44A1-AC43-88BD72BAD3A2}" srcOrd="0" destOrd="0" presId="urn:microsoft.com/office/officeart/2005/8/layout/hierarchy3"/>
    <dgm:cxn modelId="{6CDD879D-257E-4E6B-BF7D-2A8899F0A23E}" type="presOf" srcId="{B33DE50D-40A0-474E-AA16-2710F835B054}" destId="{E3A3B9C4-B0B8-4CCD-80DA-70FBC07D3C58}" srcOrd="1" destOrd="0" presId="urn:microsoft.com/office/officeart/2005/8/layout/hierarchy3"/>
    <dgm:cxn modelId="{5AD95668-EB6D-4284-8499-D48AC28A658A}" srcId="{63D9E6B8-BDC9-4F85-8EED-15CABA14E15B}" destId="{93249ADB-20B8-4A81-87B6-D73FFE48C336}" srcOrd="1" destOrd="0" parTransId="{B5124926-11EC-483D-A010-9D6A9DEB31DC}" sibTransId="{21ADAB53-8E6D-4E11-8168-070FFE14B10A}"/>
    <dgm:cxn modelId="{182E8BC5-31CA-4612-A5C7-908B3A985E00}" type="presOf" srcId="{E3A9D15A-C9DC-4437-998D-1115349070A5}" destId="{3CF3E628-AA87-4CD8-B348-96CED321762A}" srcOrd="0" destOrd="0" presId="urn:microsoft.com/office/officeart/2005/8/layout/hierarchy3"/>
    <dgm:cxn modelId="{99CC0094-2E51-43DE-BB8C-50BC33A75230}" type="presOf" srcId="{A6847F3E-EC7C-49AF-A9DF-29F7A31FB79E}" destId="{59BE0D4A-1157-42DF-8DC4-234E8C952609}" srcOrd="0" destOrd="0" presId="urn:microsoft.com/office/officeart/2005/8/layout/hierarchy3"/>
    <dgm:cxn modelId="{DB34D64F-C574-400D-91A5-F33727D45FCB}" type="presOf" srcId="{B8154069-9610-4E25-8A4A-4994CDB1C7CE}" destId="{FF61AE72-00E3-4371-A9D4-14D8178BB132}" srcOrd="0" destOrd="0" presId="urn:microsoft.com/office/officeart/2005/8/layout/hierarchy3"/>
    <dgm:cxn modelId="{84A74FF6-E0DC-45B3-AF2D-52C9704557F2}" type="presParOf" srcId="{3CF3E628-AA87-4CD8-B348-96CED321762A}" destId="{BD8C60A7-C611-498E-B013-09076A7CE3DC}" srcOrd="0" destOrd="0" presId="urn:microsoft.com/office/officeart/2005/8/layout/hierarchy3"/>
    <dgm:cxn modelId="{8A1C4D32-6431-4F10-B77F-5B9AE9015814}" type="presParOf" srcId="{BD8C60A7-C611-498E-B013-09076A7CE3DC}" destId="{BCE49D01-4BBA-44EF-AF4B-012DA87FA356}" srcOrd="0" destOrd="0" presId="urn:microsoft.com/office/officeart/2005/8/layout/hierarchy3"/>
    <dgm:cxn modelId="{D4A3B2CA-B4BA-48F5-AC5E-1E23E19B5844}" type="presParOf" srcId="{BCE49D01-4BBA-44EF-AF4B-012DA87FA356}" destId="{CEB08FF1-6095-4038-A2F9-B0A5320C4F4A}" srcOrd="0" destOrd="0" presId="urn:microsoft.com/office/officeart/2005/8/layout/hierarchy3"/>
    <dgm:cxn modelId="{E57325CA-07EB-425F-9AF6-32AE2C75C126}" type="presParOf" srcId="{BCE49D01-4BBA-44EF-AF4B-012DA87FA356}" destId="{DAB2A05D-E876-4F09-B4D9-94A223B00D4E}" srcOrd="1" destOrd="0" presId="urn:microsoft.com/office/officeart/2005/8/layout/hierarchy3"/>
    <dgm:cxn modelId="{E263E971-FF28-4DCF-B8B0-465439CA4CA5}" type="presParOf" srcId="{BD8C60A7-C611-498E-B013-09076A7CE3DC}" destId="{59D8FE80-8036-4601-B54F-BEFEAC58D997}" srcOrd="1" destOrd="0" presId="urn:microsoft.com/office/officeart/2005/8/layout/hierarchy3"/>
    <dgm:cxn modelId="{E89345B1-3344-4C62-9C3C-2E94B13D6D37}" type="presParOf" srcId="{59D8FE80-8036-4601-B54F-BEFEAC58D997}" destId="{C6A52B20-BDD1-4FB1-AE91-33283C502C00}" srcOrd="0" destOrd="0" presId="urn:microsoft.com/office/officeart/2005/8/layout/hierarchy3"/>
    <dgm:cxn modelId="{99D724B6-8BAD-468D-AD82-94AEB919DF55}" type="presParOf" srcId="{59D8FE80-8036-4601-B54F-BEFEAC58D997}" destId="{B985777B-5CD0-40D1-827A-B60C7E18E6BF}" srcOrd="1" destOrd="0" presId="urn:microsoft.com/office/officeart/2005/8/layout/hierarchy3"/>
    <dgm:cxn modelId="{579C6D7E-4832-4FF3-B180-5E02A12408F3}" type="presParOf" srcId="{59D8FE80-8036-4601-B54F-BEFEAC58D997}" destId="{565D570E-1782-485D-8CF7-CEE612F3BDAB}" srcOrd="2" destOrd="0" presId="urn:microsoft.com/office/officeart/2005/8/layout/hierarchy3"/>
    <dgm:cxn modelId="{EEB25A6D-CA45-40A6-9057-F16711D5E270}" type="presParOf" srcId="{59D8FE80-8036-4601-B54F-BEFEAC58D997}" destId="{24C8EDFD-BC19-407F-BD9B-B8315516326D}" srcOrd="3" destOrd="0" presId="urn:microsoft.com/office/officeart/2005/8/layout/hierarchy3"/>
    <dgm:cxn modelId="{E320F395-11B4-4E1B-B415-1DE537F13A48}" type="presParOf" srcId="{59D8FE80-8036-4601-B54F-BEFEAC58D997}" destId="{2295C53C-2C99-4259-BA92-47DC052E4241}" srcOrd="4" destOrd="0" presId="urn:microsoft.com/office/officeart/2005/8/layout/hierarchy3"/>
    <dgm:cxn modelId="{2DB89275-2E2A-4426-9CCC-4548FD0B11DC}" type="presParOf" srcId="{59D8FE80-8036-4601-B54F-BEFEAC58D997}" destId="{FF61AE72-00E3-4371-A9D4-14D8178BB132}" srcOrd="5" destOrd="0" presId="urn:microsoft.com/office/officeart/2005/8/layout/hierarchy3"/>
    <dgm:cxn modelId="{CC7C22F6-0E2C-4AA0-84F3-361C3EAC657C}" type="presParOf" srcId="{3CF3E628-AA87-4CD8-B348-96CED321762A}" destId="{071B52CE-C8F4-4839-AFEC-96E92B2416F9}" srcOrd="1" destOrd="0" presId="urn:microsoft.com/office/officeart/2005/8/layout/hierarchy3"/>
    <dgm:cxn modelId="{37B8C2FA-D0A0-41DB-8DA0-717C8F39B586}" type="presParOf" srcId="{071B52CE-C8F4-4839-AFEC-96E92B2416F9}" destId="{1FC19773-C008-439C-89FD-F76303412099}" srcOrd="0" destOrd="0" presId="urn:microsoft.com/office/officeart/2005/8/layout/hierarchy3"/>
    <dgm:cxn modelId="{0424A6BB-2F00-49AF-8713-187FAAC0DC8D}" type="presParOf" srcId="{1FC19773-C008-439C-89FD-F76303412099}" destId="{66DAAC06-2CFE-4353-8F44-AA88CDD01ECC}" srcOrd="0" destOrd="0" presId="urn:microsoft.com/office/officeart/2005/8/layout/hierarchy3"/>
    <dgm:cxn modelId="{9CF3C0D8-8A90-4805-A2A4-A58F2ED89F87}" type="presParOf" srcId="{1FC19773-C008-439C-89FD-F76303412099}" destId="{E3A3B9C4-B0B8-4CCD-80DA-70FBC07D3C58}" srcOrd="1" destOrd="0" presId="urn:microsoft.com/office/officeart/2005/8/layout/hierarchy3"/>
    <dgm:cxn modelId="{BCFFF09D-AEF5-4776-B891-C29918DB9A0C}" type="presParOf" srcId="{071B52CE-C8F4-4839-AFEC-96E92B2416F9}" destId="{92FD12D7-30AF-4003-8485-56F0FFE13881}" srcOrd="1" destOrd="0" presId="urn:microsoft.com/office/officeart/2005/8/layout/hierarchy3"/>
    <dgm:cxn modelId="{DEEE714C-C3D9-4347-82E8-3E27D8B20703}" type="presParOf" srcId="{92FD12D7-30AF-4003-8485-56F0FFE13881}" destId="{59BE0D4A-1157-42DF-8DC4-234E8C952609}" srcOrd="0" destOrd="0" presId="urn:microsoft.com/office/officeart/2005/8/layout/hierarchy3"/>
    <dgm:cxn modelId="{774E6FCC-A7AA-4DDE-85CD-2CDFFFA828A6}" type="presParOf" srcId="{92FD12D7-30AF-4003-8485-56F0FFE13881}" destId="{208C4816-8960-46F0-964F-BEAC189EA193}" srcOrd="1" destOrd="0" presId="urn:microsoft.com/office/officeart/2005/8/layout/hierarchy3"/>
    <dgm:cxn modelId="{12C9EDDD-22F0-4AEC-BEFC-813411213487}" type="presParOf" srcId="{92FD12D7-30AF-4003-8485-56F0FFE13881}" destId="{18ED0FCC-FE96-44A1-AC43-88BD72BAD3A2}" srcOrd="2" destOrd="0" presId="urn:microsoft.com/office/officeart/2005/8/layout/hierarchy3"/>
    <dgm:cxn modelId="{D10627DF-E6E4-4864-8F54-080CC7D02306}" type="presParOf" srcId="{92FD12D7-30AF-4003-8485-56F0FFE13881}" destId="{43DB11B9-B7DE-453A-8425-13B7E47C714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0B20A6-A542-4B0C-B645-640DE1CA10CF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855A9-9A85-4978-9A28-E8882916B009}">
      <dgm:prSet/>
      <dgm:spPr/>
      <dgm:t>
        <a:bodyPr/>
        <a:lstStyle/>
        <a:p>
          <a:pPr rtl="0"/>
          <a:r>
            <a:rPr lang="en-US" b="1" dirty="0" smtClean="0"/>
            <a:t>Configuring Basic Device Settings</a:t>
          </a:r>
          <a:endParaRPr lang="en-US" dirty="0"/>
        </a:p>
      </dgm:t>
    </dgm:pt>
    <dgm:pt modelId="{EB383B62-C4EB-42EE-80C0-0062911FEBEA}" type="parTrans" cxnId="{BC4B0204-C72D-4862-8D7A-511DE37A1B0A}">
      <dgm:prSet/>
      <dgm:spPr/>
      <dgm:t>
        <a:bodyPr/>
        <a:lstStyle/>
        <a:p>
          <a:endParaRPr lang="en-US"/>
        </a:p>
      </dgm:t>
    </dgm:pt>
    <dgm:pt modelId="{EE1900BC-F4F7-4410-88E8-887175693D22}" type="sibTrans" cxnId="{BC4B0204-C72D-4862-8D7A-511DE37A1B0A}">
      <dgm:prSet/>
      <dgm:spPr/>
      <dgm:t>
        <a:bodyPr/>
        <a:lstStyle/>
        <a:p>
          <a:endParaRPr lang="en-US"/>
        </a:p>
      </dgm:t>
    </dgm:pt>
    <dgm:pt modelId="{18722313-5DD4-4D93-A3F2-E3D6F754459E}" type="pres">
      <dgm:prSet presAssocID="{D40B20A6-A542-4B0C-B645-640DE1CA10C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7780D8-DCDF-4034-A2DB-966078BF0192}" type="pres">
      <dgm:prSet presAssocID="{CA6855A9-9A85-4978-9A28-E8882916B009}" presName="horFlow" presStyleCnt="0"/>
      <dgm:spPr/>
    </dgm:pt>
    <dgm:pt modelId="{6054443B-A0DC-4C93-BAC8-E53306463F5E}" type="pres">
      <dgm:prSet presAssocID="{CA6855A9-9A85-4978-9A28-E8882916B009}" presName="bigChev" presStyleLbl="node1" presStyleIdx="0" presStyleCnt="1" custScaleX="407157" custScaleY="453583" custLinFactX="-68656" custLinFactY="-113655" custLinFactNeighborX="-100000" custLinFactNeighborY="-200000"/>
      <dgm:spPr/>
      <dgm:t>
        <a:bodyPr/>
        <a:lstStyle/>
        <a:p>
          <a:endParaRPr lang="en-US"/>
        </a:p>
      </dgm:t>
    </dgm:pt>
  </dgm:ptLst>
  <dgm:cxnLst>
    <dgm:cxn modelId="{BC4B0204-C72D-4862-8D7A-511DE37A1B0A}" srcId="{D40B20A6-A542-4B0C-B645-640DE1CA10CF}" destId="{CA6855A9-9A85-4978-9A28-E8882916B009}" srcOrd="0" destOrd="0" parTransId="{EB383B62-C4EB-42EE-80C0-0062911FEBEA}" sibTransId="{EE1900BC-F4F7-4410-88E8-887175693D22}"/>
    <dgm:cxn modelId="{2F7C11C0-B37B-4251-8D78-279512E459E3}" type="presOf" srcId="{CA6855A9-9A85-4978-9A28-E8882916B009}" destId="{6054443B-A0DC-4C93-BAC8-E53306463F5E}" srcOrd="0" destOrd="0" presId="urn:microsoft.com/office/officeart/2005/8/layout/lProcess3"/>
    <dgm:cxn modelId="{CD51A31D-8678-4445-AA3D-AD5D3910892B}" type="presOf" srcId="{D40B20A6-A542-4B0C-B645-640DE1CA10CF}" destId="{18722313-5DD4-4D93-A3F2-E3D6F754459E}" srcOrd="0" destOrd="0" presId="urn:microsoft.com/office/officeart/2005/8/layout/lProcess3"/>
    <dgm:cxn modelId="{A561FBCA-82CE-4803-A135-8F9BB47AEFCC}" type="presParOf" srcId="{18722313-5DD4-4D93-A3F2-E3D6F754459E}" destId="{657780D8-DCDF-4034-A2DB-966078BF0192}" srcOrd="0" destOrd="0" presId="urn:microsoft.com/office/officeart/2005/8/layout/lProcess3"/>
    <dgm:cxn modelId="{3790D8CE-E281-4607-9536-BD2BC7D3D8B7}" type="presParOf" srcId="{657780D8-DCDF-4034-A2DB-966078BF0192}" destId="{6054443B-A0DC-4C93-BAC8-E53306463F5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71A4EA5-F670-4965-AF74-47838C5DF55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441135-E862-4D8C-88E9-15F33C2E9BA0}">
      <dgm:prSet/>
      <dgm:spPr/>
      <dgm:t>
        <a:bodyPr/>
        <a:lstStyle/>
        <a:p>
          <a:pPr rtl="0"/>
          <a:r>
            <a:rPr lang="en-US" b="1" smtClean="0"/>
            <a:t>Configuring Basic Device Settings</a:t>
          </a:r>
          <a:endParaRPr lang="en-US"/>
        </a:p>
      </dgm:t>
    </dgm:pt>
    <dgm:pt modelId="{55779767-0DC1-4053-B07C-ABA4D0FC934A}" type="parTrans" cxnId="{93E7A07A-C973-46C3-B7EF-57144C80B9C5}">
      <dgm:prSet/>
      <dgm:spPr/>
      <dgm:t>
        <a:bodyPr/>
        <a:lstStyle/>
        <a:p>
          <a:endParaRPr lang="en-US"/>
        </a:p>
      </dgm:t>
    </dgm:pt>
    <dgm:pt modelId="{2F914808-553F-4578-9B0F-FB88F50AB4FA}" type="sibTrans" cxnId="{93E7A07A-C973-46C3-B7EF-57144C80B9C5}">
      <dgm:prSet/>
      <dgm:spPr/>
      <dgm:t>
        <a:bodyPr/>
        <a:lstStyle/>
        <a:p>
          <a:endParaRPr lang="en-US"/>
        </a:p>
      </dgm:t>
    </dgm:pt>
    <dgm:pt modelId="{0146EFC6-6BCB-4099-BC02-8F5C1F2A9F77}" type="pres">
      <dgm:prSet presAssocID="{271A4EA5-F670-4965-AF74-47838C5DF5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72C7D-CE1E-4C87-A734-08C8A9613ED0}" type="pres">
      <dgm:prSet presAssocID="{0C441135-E862-4D8C-88E9-15F33C2E9BA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20B441-B812-45BC-AB36-F3743D98E29A}" type="presOf" srcId="{271A4EA5-F670-4965-AF74-47838C5DF55F}" destId="{0146EFC6-6BCB-4099-BC02-8F5C1F2A9F77}" srcOrd="0" destOrd="0" presId="urn:microsoft.com/office/officeart/2005/8/layout/vList2"/>
    <dgm:cxn modelId="{93E7A07A-C973-46C3-B7EF-57144C80B9C5}" srcId="{271A4EA5-F670-4965-AF74-47838C5DF55F}" destId="{0C441135-E862-4D8C-88E9-15F33C2E9BA0}" srcOrd="0" destOrd="0" parTransId="{55779767-0DC1-4053-B07C-ABA4D0FC934A}" sibTransId="{2F914808-553F-4578-9B0F-FB88F50AB4FA}"/>
    <dgm:cxn modelId="{2EE43DF7-7B5A-40FE-B800-A281BD8E0A14}" type="presOf" srcId="{0C441135-E862-4D8C-88E9-15F33C2E9BA0}" destId="{2DC72C7D-CE1E-4C87-A734-08C8A9613ED0}" srcOrd="0" destOrd="0" presId="urn:microsoft.com/office/officeart/2005/8/layout/vList2"/>
    <dgm:cxn modelId="{0EFCFC55-70B2-49E9-AFB1-29C7E2C7A4E3}" type="presParOf" srcId="{0146EFC6-6BCB-4099-BC02-8F5C1F2A9F77}" destId="{2DC72C7D-CE1E-4C87-A734-08C8A9613E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288E65B-18C6-4978-A26B-37A0779C77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6C5970-2E3C-430F-A90E-AAE7AB6DC0F5}">
      <dgm:prSet/>
      <dgm:spPr/>
      <dgm:t>
        <a:bodyPr/>
        <a:lstStyle/>
        <a:p>
          <a:pPr rtl="0"/>
          <a:r>
            <a:rPr lang="en-US" b="1" smtClean="0"/>
            <a:t>Configurations:</a:t>
          </a:r>
          <a:endParaRPr lang="en-US"/>
        </a:p>
      </dgm:t>
    </dgm:pt>
    <dgm:pt modelId="{744924C2-A791-4D99-BA34-9B8C68D3D717}" type="parTrans" cxnId="{A9C776F7-C93B-4BD1-95BA-939CFDFFCA50}">
      <dgm:prSet/>
      <dgm:spPr/>
      <dgm:t>
        <a:bodyPr/>
        <a:lstStyle/>
        <a:p>
          <a:endParaRPr lang="en-US"/>
        </a:p>
      </dgm:t>
    </dgm:pt>
    <dgm:pt modelId="{716EB7EF-8D84-44AD-82E8-79A50D04B8E6}" type="sibTrans" cxnId="{A9C776F7-C93B-4BD1-95BA-939CFDFFCA50}">
      <dgm:prSet/>
      <dgm:spPr/>
      <dgm:t>
        <a:bodyPr/>
        <a:lstStyle/>
        <a:p>
          <a:endParaRPr lang="en-US"/>
        </a:p>
      </dgm:t>
    </dgm:pt>
    <dgm:pt modelId="{A7DBBC5F-17E6-45E8-8234-EF59335FFFB4}">
      <dgm:prSet/>
      <dgm:spPr/>
      <dgm:t>
        <a:bodyPr/>
        <a:lstStyle/>
        <a:p>
          <a:pPr rtl="0"/>
          <a:r>
            <a:rPr lang="en-US" smtClean="0"/>
            <a:t>Hostnames</a:t>
          </a:r>
          <a:endParaRPr lang="en-US"/>
        </a:p>
      </dgm:t>
    </dgm:pt>
    <dgm:pt modelId="{4F3F0718-AD0E-4224-B2C2-CB5B7B83B813}" type="parTrans" cxnId="{81AF13F8-A022-4923-A0AF-16D89D5D58CD}">
      <dgm:prSet/>
      <dgm:spPr/>
      <dgm:t>
        <a:bodyPr/>
        <a:lstStyle/>
        <a:p>
          <a:endParaRPr lang="en-US"/>
        </a:p>
      </dgm:t>
    </dgm:pt>
    <dgm:pt modelId="{BBF13415-B5A6-47CF-ABC9-1F737770EB86}" type="sibTrans" cxnId="{81AF13F8-A022-4923-A0AF-16D89D5D58CD}">
      <dgm:prSet/>
      <dgm:spPr/>
      <dgm:t>
        <a:bodyPr/>
        <a:lstStyle/>
        <a:p>
          <a:endParaRPr lang="en-US"/>
        </a:p>
      </dgm:t>
    </dgm:pt>
    <dgm:pt modelId="{338BD996-2234-42FC-B0F0-D984F54D9CFE}">
      <dgm:prSet/>
      <dgm:spPr/>
      <dgm:t>
        <a:bodyPr/>
        <a:lstStyle/>
        <a:p>
          <a:pPr rtl="0"/>
          <a:r>
            <a:rPr lang="en-US" smtClean="0"/>
            <a:t>Console and enable passwords</a:t>
          </a:r>
          <a:endParaRPr lang="en-US"/>
        </a:p>
      </dgm:t>
    </dgm:pt>
    <dgm:pt modelId="{FF0E1C08-D939-43A6-9FAC-9E42E71C25B9}" type="parTrans" cxnId="{AE77BAFB-357A-4F82-8AA4-E0B92DE1572B}">
      <dgm:prSet/>
      <dgm:spPr/>
      <dgm:t>
        <a:bodyPr/>
        <a:lstStyle/>
        <a:p>
          <a:endParaRPr lang="en-US"/>
        </a:p>
      </dgm:t>
    </dgm:pt>
    <dgm:pt modelId="{CAE7F265-ECF7-44C7-8CC9-14DDC528A15B}" type="sibTrans" cxnId="{AE77BAFB-357A-4F82-8AA4-E0B92DE1572B}">
      <dgm:prSet/>
      <dgm:spPr/>
      <dgm:t>
        <a:bodyPr/>
        <a:lstStyle/>
        <a:p>
          <a:endParaRPr lang="en-US"/>
        </a:p>
      </dgm:t>
    </dgm:pt>
    <dgm:pt modelId="{67F1DDCE-7664-4903-A7C7-DD231AC25278}">
      <dgm:prSet/>
      <dgm:spPr/>
      <dgm:t>
        <a:bodyPr/>
        <a:lstStyle/>
        <a:p>
          <a:pPr rtl="0"/>
          <a:r>
            <a:rPr lang="en-US" smtClean="0"/>
            <a:t>Banner messages</a:t>
          </a:r>
          <a:endParaRPr lang="en-US"/>
        </a:p>
      </dgm:t>
    </dgm:pt>
    <dgm:pt modelId="{269B82AB-B7ED-410E-A588-E921322B2EAC}" type="parTrans" cxnId="{9F28C78B-E24A-44FF-B3C9-D04B46689696}">
      <dgm:prSet/>
      <dgm:spPr/>
      <dgm:t>
        <a:bodyPr/>
        <a:lstStyle/>
        <a:p>
          <a:endParaRPr lang="en-US"/>
        </a:p>
      </dgm:t>
    </dgm:pt>
    <dgm:pt modelId="{5BBD1C2F-89C8-4148-A97C-413E0BA1B7D9}" type="sibTrans" cxnId="{9F28C78B-E24A-44FF-B3C9-D04B46689696}">
      <dgm:prSet/>
      <dgm:spPr/>
      <dgm:t>
        <a:bodyPr/>
        <a:lstStyle/>
        <a:p>
          <a:endParaRPr lang="en-US"/>
        </a:p>
      </dgm:t>
    </dgm:pt>
    <dgm:pt modelId="{ABBA8B3D-6A88-406E-AFAE-D8983ECCC5E0}">
      <dgm:prSet/>
      <dgm:spPr/>
      <dgm:t>
        <a:bodyPr/>
        <a:lstStyle/>
        <a:p>
          <a:pPr rtl="0"/>
          <a:r>
            <a:rPr lang="en-US" dirty="0" smtClean="0"/>
            <a:t>Disable IP domain lookup</a:t>
          </a:r>
          <a:endParaRPr lang="en-US" dirty="0"/>
        </a:p>
      </dgm:t>
    </dgm:pt>
    <dgm:pt modelId="{97A45586-C268-4990-9CF9-5BB85582AC93}" type="parTrans" cxnId="{5136CE3D-9AF4-48A6-801F-601B1A1CA1FD}">
      <dgm:prSet/>
      <dgm:spPr/>
      <dgm:t>
        <a:bodyPr/>
        <a:lstStyle/>
        <a:p>
          <a:endParaRPr lang="en-US"/>
        </a:p>
      </dgm:t>
    </dgm:pt>
    <dgm:pt modelId="{07DBBBCF-9530-493E-92D9-A63047D46D85}" type="sibTrans" cxnId="{5136CE3D-9AF4-48A6-801F-601B1A1CA1FD}">
      <dgm:prSet/>
      <dgm:spPr/>
      <dgm:t>
        <a:bodyPr/>
        <a:lstStyle/>
        <a:p>
          <a:endParaRPr lang="en-US"/>
        </a:p>
      </dgm:t>
    </dgm:pt>
    <dgm:pt modelId="{DA2CC768-18D8-4FFB-A7F5-13F711289220}">
      <dgm:prSet/>
      <dgm:spPr/>
      <dgm:t>
        <a:bodyPr/>
        <a:lstStyle/>
        <a:p>
          <a:pPr rtl="0"/>
          <a:r>
            <a:rPr lang="en-US" b="1" smtClean="0"/>
            <a:t>SSH Configuration:</a:t>
          </a:r>
          <a:endParaRPr lang="en-US"/>
        </a:p>
      </dgm:t>
    </dgm:pt>
    <dgm:pt modelId="{B817C56B-C1BF-4494-B33B-A81F0D5636F6}" type="parTrans" cxnId="{140F4128-1B77-40B2-A195-9C128B9DFCE3}">
      <dgm:prSet/>
      <dgm:spPr/>
      <dgm:t>
        <a:bodyPr/>
        <a:lstStyle/>
        <a:p>
          <a:endParaRPr lang="en-US"/>
        </a:p>
      </dgm:t>
    </dgm:pt>
    <dgm:pt modelId="{47C08AE7-3775-4655-A0DD-64CD34AC729B}" type="sibTrans" cxnId="{140F4128-1B77-40B2-A195-9C128B9DFCE3}">
      <dgm:prSet/>
      <dgm:spPr/>
      <dgm:t>
        <a:bodyPr/>
        <a:lstStyle/>
        <a:p>
          <a:endParaRPr lang="en-US"/>
        </a:p>
      </dgm:t>
    </dgm:pt>
    <dgm:pt modelId="{001F21D9-2022-4C49-919A-E653ABD34BAF}">
      <dgm:prSet/>
      <dgm:spPr/>
      <dgm:t>
        <a:bodyPr/>
        <a:lstStyle/>
        <a:p>
          <a:pPr rtl="0"/>
          <a:r>
            <a:rPr lang="en-US" smtClean="0"/>
            <a:t>Secure remote access setup for routers and switches</a:t>
          </a:r>
          <a:endParaRPr lang="en-US"/>
        </a:p>
      </dgm:t>
    </dgm:pt>
    <dgm:pt modelId="{6C05CBD8-97ED-4815-A17D-6C574686E6C1}" type="parTrans" cxnId="{588EFA20-FBDB-4541-B174-1B57B362B0C3}">
      <dgm:prSet/>
      <dgm:spPr/>
      <dgm:t>
        <a:bodyPr/>
        <a:lstStyle/>
        <a:p>
          <a:endParaRPr lang="en-US"/>
        </a:p>
      </dgm:t>
    </dgm:pt>
    <dgm:pt modelId="{7D381473-9DFA-4B6E-A89B-67E04ABBF319}" type="sibTrans" cxnId="{588EFA20-FBDB-4541-B174-1B57B362B0C3}">
      <dgm:prSet/>
      <dgm:spPr/>
      <dgm:t>
        <a:bodyPr/>
        <a:lstStyle/>
        <a:p>
          <a:endParaRPr lang="en-US"/>
        </a:p>
      </dgm:t>
    </dgm:pt>
    <dgm:pt modelId="{7540650E-5E1B-4D28-86CF-CF0D250CEEE6}" type="pres">
      <dgm:prSet presAssocID="{A288E65B-18C6-4978-A26B-37A0779C77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CD1FA6-F08C-4EC9-A20C-BF87AEF5B7B1}" type="pres">
      <dgm:prSet presAssocID="{466C5970-2E3C-430F-A90E-AAE7AB6DC0F5}" presName="composite" presStyleCnt="0"/>
      <dgm:spPr/>
    </dgm:pt>
    <dgm:pt modelId="{7762D399-D010-4F0E-80DD-2C709A595F9F}" type="pres">
      <dgm:prSet presAssocID="{466C5970-2E3C-430F-A90E-AAE7AB6DC0F5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BAEEB-DDAD-4333-9629-E82ABECB91A6}" type="pres">
      <dgm:prSet presAssocID="{466C5970-2E3C-430F-A90E-AAE7AB6DC0F5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25F0B-9DDC-46D9-A743-F29BE7C17014}" type="pres">
      <dgm:prSet presAssocID="{716EB7EF-8D84-44AD-82E8-79A50D04B8E6}" presName="sp" presStyleCnt="0"/>
      <dgm:spPr/>
    </dgm:pt>
    <dgm:pt modelId="{8480E795-BF2C-42FB-B9E4-60725BD7C11A}" type="pres">
      <dgm:prSet presAssocID="{DA2CC768-18D8-4FFB-A7F5-13F711289220}" presName="composite" presStyleCnt="0"/>
      <dgm:spPr/>
    </dgm:pt>
    <dgm:pt modelId="{20A186BC-C2B1-4FDD-9AE7-30FE2D0BE865}" type="pres">
      <dgm:prSet presAssocID="{DA2CC768-18D8-4FFB-A7F5-13F711289220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0878C-9B01-48BF-8C19-BC58973C3955}" type="pres">
      <dgm:prSet presAssocID="{DA2CC768-18D8-4FFB-A7F5-13F711289220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954997-99CA-4A26-B29E-968B810D26B4}" type="presOf" srcId="{A288E65B-18C6-4978-A26B-37A0779C77CC}" destId="{7540650E-5E1B-4D28-86CF-CF0D250CEEE6}" srcOrd="0" destOrd="0" presId="urn:microsoft.com/office/officeart/2005/8/layout/chevron2"/>
    <dgm:cxn modelId="{BDC6862E-1ECE-4159-BA85-0BFD2E234BA7}" type="presOf" srcId="{001F21D9-2022-4C49-919A-E653ABD34BAF}" destId="{5300878C-9B01-48BF-8C19-BC58973C3955}" srcOrd="0" destOrd="0" presId="urn:microsoft.com/office/officeart/2005/8/layout/chevron2"/>
    <dgm:cxn modelId="{9F28C78B-E24A-44FF-B3C9-D04B46689696}" srcId="{466C5970-2E3C-430F-A90E-AAE7AB6DC0F5}" destId="{67F1DDCE-7664-4903-A7C7-DD231AC25278}" srcOrd="2" destOrd="0" parTransId="{269B82AB-B7ED-410E-A588-E921322B2EAC}" sibTransId="{5BBD1C2F-89C8-4148-A97C-413E0BA1B7D9}"/>
    <dgm:cxn modelId="{81AF13F8-A022-4923-A0AF-16D89D5D58CD}" srcId="{466C5970-2E3C-430F-A90E-AAE7AB6DC0F5}" destId="{A7DBBC5F-17E6-45E8-8234-EF59335FFFB4}" srcOrd="0" destOrd="0" parTransId="{4F3F0718-AD0E-4224-B2C2-CB5B7B83B813}" sibTransId="{BBF13415-B5A6-47CF-ABC9-1F737770EB86}"/>
    <dgm:cxn modelId="{32D853E3-C371-4700-AAD8-E17479B6E04F}" type="presOf" srcId="{ABBA8B3D-6A88-406E-AFAE-D8983ECCC5E0}" destId="{6F4BAEEB-DDAD-4333-9629-E82ABECB91A6}" srcOrd="0" destOrd="3" presId="urn:microsoft.com/office/officeart/2005/8/layout/chevron2"/>
    <dgm:cxn modelId="{5B85CFE9-7E1E-4E03-990D-AF71A91E6460}" type="presOf" srcId="{67F1DDCE-7664-4903-A7C7-DD231AC25278}" destId="{6F4BAEEB-DDAD-4333-9629-E82ABECB91A6}" srcOrd="0" destOrd="2" presId="urn:microsoft.com/office/officeart/2005/8/layout/chevron2"/>
    <dgm:cxn modelId="{A9C776F7-C93B-4BD1-95BA-939CFDFFCA50}" srcId="{A288E65B-18C6-4978-A26B-37A0779C77CC}" destId="{466C5970-2E3C-430F-A90E-AAE7AB6DC0F5}" srcOrd="0" destOrd="0" parTransId="{744924C2-A791-4D99-BA34-9B8C68D3D717}" sibTransId="{716EB7EF-8D84-44AD-82E8-79A50D04B8E6}"/>
    <dgm:cxn modelId="{94BE21A1-153C-4870-92A3-574B770B6060}" type="presOf" srcId="{A7DBBC5F-17E6-45E8-8234-EF59335FFFB4}" destId="{6F4BAEEB-DDAD-4333-9629-E82ABECB91A6}" srcOrd="0" destOrd="0" presId="urn:microsoft.com/office/officeart/2005/8/layout/chevron2"/>
    <dgm:cxn modelId="{2FCC489B-B28C-4B2C-8293-FAF89FADF1FF}" type="presOf" srcId="{DA2CC768-18D8-4FFB-A7F5-13F711289220}" destId="{20A186BC-C2B1-4FDD-9AE7-30FE2D0BE865}" srcOrd="0" destOrd="0" presId="urn:microsoft.com/office/officeart/2005/8/layout/chevron2"/>
    <dgm:cxn modelId="{140F4128-1B77-40B2-A195-9C128B9DFCE3}" srcId="{A288E65B-18C6-4978-A26B-37A0779C77CC}" destId="{DA2CC768-18D8-4FFB-A7F5-13F711289220}" srcOrd="1" destOrd="0" parTransId="{B817C56B-C1BF-4494-B33B-A81F0D5636F6}" sibTransId="{47C08AE7-3775-4655-A0DD-64CD34AC729B}"/>
    <dgm:cxn modelId="{9811B575-17AF-4771-923D-C88560468866}" type="presOf" srcId="{338BD996-2234-42FC-B0F0-D984F54D9CFE}" destId="{6F4BAEEB-DDAD-4333-9629-E82ABECB91A6}" srcOrd="0" destOrd="1" presId="urn:microsoft.com/office/officeart/2005/8/layout/chevron2"/>
    <dgm:cxn modelId="{5136CE3D-9AF4-48A6-801F-601B1A1CA1FD}" srcId="{466C5970-2E3C-430F-A90E-AAE7AB6DC0F5}" destId="{ABBA8B3D-6A88-406E-AFAE-D8983ECCC5E0}" srcOrd="3" destOrd="0" parTransId="{97A45586-C268-4990-9CF9-5BB85582AC93}" sibTransId="{07DBBBCF-9530-493E-92D9-A63047D46D85}"/>
    <dgm:cxn modelId="{28C7495D-DB63-4299-AE5E-B2BC79EE393C}" type="presOf" srcId="{466C5970-2E3C-430F-A90E-AAE7AB6DC0F5}" destId="{7762D399-D010-4F0E-80DD-2C709A595F9F}" srcOrd="0" destOrd="0" presId="urn:microsoft.com/office/officeart/2005/8/layout/chevron2"/>
    <dgm:cxn modelId="{AE77BAFB-357A-4F82-8AA4-E0B92DE1572B}" srcId="{466C5970-2E3C-430F-A90E-AAE7AB6DC0F5}" destId="{338BD996-2234-42FC-B0F0-D984F54D9CFE}" srcOrd="1" destOrd="0" parTransId="{FF0E1C08-D939-43A6-9FAC-9E42E71C25B9}" sibTransId="{CAE7F265-ECF7-44C7-8CC9-14DDC528A15B}"/>
    <dgm:cxn modelId="{588EFA20-FBDB-4541-B174-1B57B362B0C3}" srcId="{DA2CC768-18D8-4FFB-A7F5-13F711289220}" destId="{001F21D9-2022-4C49-919A-E653ABD34BAF}" srcOrd="0" destOrd="0" parTransId="{6C05CBD8-97ED-4815-A17D-6C574686E6C1}" sibTransId="{7D381473-9DFA-4B6E-A89B-67E04ABBF319}"/>
    <dgm:cxn modelId="{9A46883B-1572-4E11-BB18-C54747D45985}" type="presParOf" srcId="{7540650E-5E1B-4D28-86CF-CF0D250CEEE6}" destId="{DFCD1FA6-F08C-4EC9-A20C-BF87AEF5B7B1}" srcOrd="0" destOrd="0" presId="urn:microsoft.com/office/officeart/2005/8/layout/chevron2"/>
    <dgm:cxn modelId="{8E44DCC9-D46F-43AF-BE63-D084F9298030}" type="presParOf" srcId="{DFCD1FA6-F08C-4EC9-A20C-BF87AEF5B7B1}" destId="{7762D399-D010-4F0E-80DD-2C709A595F9F}" srcOrd="0" destOrd="0" presId="urn:microsoft.com/office/officeart/2005/8/layout/chevron2"/>
    <dgm:cxn modelId="{817CBA09-17F6-4C2B-B6A0-31F9A60F5393}" type="presParOf" srcId="{DFCD1FA6-F08C-4EC9-A20C-BF87AEF5B7B1}" destId="{6F4BAEEB-DDAD-4333-9629-E82ABECB91A6}" srcOrd="1" destOrd="0" presId="urn:microsoft.com/office/officeart/2005/8/layout/chevron2"/>
    <dgm:cxn modelId="{E68CA70D-5F4E-4B32-B234-5101F99DB231}" type="presParOf" srcId="{7540650E-5E1B-4D28-86CF-CF0D250CEEE6}" destId="{D2425F0B-9DDC-46D9-A743-F29BE7C17014}" srcOrd="1" destOrd="0" presId="urn:microsoft.com/office/officeart/2005/8/layout/chevron2"/>
    <dgm:cxn modelId="{CA3EC830-DDBA-4835-AF77-F562C12A765F}" type="presParOf" srcId="{7540650E-5E1B-4D28-86CF-CF0D250CEEE6}" destId="{8480E795-BF2C-42FB-B9E4-60725BD7C11A}" srcOrd="2" destOrd="0" presId="urn:microsoft.com/office/officeart/2005/8/layout/chevron2"/>
    <dgm:cxn modelId="{71CA8A90-B5BC-4096-84C5-88A3D42E3187}" type="presParOf" srcId="{8480E795-BF2C-42FB-B9E4-60725BD7C11A}" destId="{20A186BC-C2B1-4FDD-9AE7-30FE2D0BE865}" srcOrd="0" destOrd="0" presId="urn:microsoft.com/office/officeart/2005/8/layout/chevron2"/>
    <dgm:cxn modelId="{19DA2356-9C2D-47F7-B59F-8ADDF8B86ED1}" type="presParOf" srcId="{8480E795-BF2C-42FB-B9E4-60725BD7C11A}" destId="{5300878C-9B01-48BF-8C19-BC58973C39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D700BD8-61A7-4005-95FC-241C002A4D2E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72595-7FE8-446F-A8D6-28D273D66B02}">
      <dgm:prSet/>
      <dgm:spPr/>
      <dgm:t>
        <a:bodyPr/>
        <a:lstStyle/>
        <a:p>
          <a:pPr rtl="0"/>
          <a:r>
            <a:rPr lang="en-US" b="1" dirty="0" smtClean="0"/>
            <a:t>VLANS assignment plus all access and trunk ports on 12 and 13 switches.</a:t>
          </a:r>
          <a:endParaRPr lang="en-US" dirty="0"/>
        </a:p>
      </dgm:t>
    </dgm:pt>
    <dgm:pt modelId="{9C34727E-CE0B-4198-A4A6-07D1867DB798}" type="parTrans" cxnId="{BA4AC57E-6281-4B95-BD85-FD43EB2C4FB7}">
      <dgm:prSet/>
      <dgm:spPr/>
      <dgm:t>
        <a:bodyPr/>
        <a:lstStyle/>
        <a:p>
          <a:endParaRPr lang="en-US"/>
        </a:p>
      </dgm:t>
    </dgm:pt>
    <dgm:pt modelId="{08F31EFE-FAF9-4CBD-906D-D947748FF56B}" type="sibTrans" cxnId="{BA4AC57E-6281-4B95-BD85-FD43EB2C4FB7}">
      <dgm:prSet/>
      <dgm:spPr/>
      <dgm:t>
        <a:bodyPr/>
        <a:lstStyle/>
        <a:p>
          <a:endParaRPr lang="en-US"/>
        </a:p>
      </dgm:t>
    </dgm:pt>
    <dgm:pt modelId="{55DAC465-20E7-46A9-B3E7-D1BB701BBDC8}" type="pres">
      <dgm:prSet presAssocID="{CD700BD8-61A7-4005-95FC-241C002A4D2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91C55E-F2D5-47EF-895A-5F0F35D01D56}" type="pres">
      <dgm:prSet presAssocID="{2DB72595-7FE8-446F-A8D6-28D273D66B02}" presName="horFlow" presStyleCnt="0"/>
      <dgm:spPr/>
    </dgm:pt>
    <dgm:pt modelId="{A307BD52-B7FB-46C1-99B6-7AF1D541BC97}" type="pres">
      <dgm:prSet presAssocID="{2DB72595-7FE8-446F-A8D6-28D273D66B02}" presName="bigChev" presStyleLbl="node1" presStyleIdx="0" presStyleCnt="1" custScaleX="356174" custScaleY="192869"/>
      <dgm:spPr/>
      <dgm:t>
        <a:bodyPr/>
        <a:lstStyle/>
        <a:p>
          <a:endParaRPr lang="en-US"/>
        </a:p>
      </dgm:t>
    </dgm:pt>
  </dgm:ptLst>
  <dgm:cxnLst>
    <dgm:cxn modelId="{BA4AC57E-6281-4B95-BD85-FD43EB2C4FB7}" srcId="{CD700BD8-61A7-4005-95FC-241C002A4D2E}" destId="{2DB72595-7FE8-446F-A8D6-28D273D66B02}" srcOrd="0" destOrd="0" parTransId="{9C34727E-CE0B-4198-A4A6-07D1867DB798}" sibTransId="{08F31EFE-FAF9-4CBD-906D-D947748FF56B}"/>
    <dgm:cxn modelId="{A9D31316-7AAA-4870-816A-2635B071B85B}" type="presOf" srcId="{2DB72595-7FE8-446F-A8D6-28D273D66B02}" destId="{A307BD52-B7FB-46C1-99B6-7AF1D541BC97}" srcOrd="0" destOrd="0" presId="urn:microsoft.com/office/officeart/2005/8/layout/lProcess3"/>
    <dgm:cxn modelId="{C4B451F5-19DF-403E-8A3E-3DCCA3A3B5C6}" type="presOf" srcId="{CD700BD8-61A7-4005-95FC-241C002A4D2E}" destId="{55DAC465-20E7-46A9-B3E7-D1BB701BBDC8}" srcOrd="0" destOrd="0" presId="urn:microsoft.com/office/officeart/2005/8/layout/lProcess3"/>
    <dgm:cxn modelId="{888C1C38-6DA9-4C8C-9681-53B080E2E62D}" type="presParOf" srcId="{55DAC465-20E7-46A9-B3E7-D1BB701BBDC8}" destId="{B291C55E-F2D5-47EF-895A-5F0F35D01D56}" srcOrd="0" destOrd="0" presId="urn:microsoft.com/office/officeart/2005/8/layout/lProcess3"/>
    <dgm:cxn modelId="{629E0380-C7FA-49F5-9A10-F93E3942C15C}" type="presParOf" srcId="{B291C55E-F2D5-47EF-895A-5F0F35D01D56}" destId="{A307BD52-B7FB-46C1-99B6-7AF1D541BC9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A8C67D8-10A4-4236-B5F2-3A85C3E057C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E0FC64-B93E-4CC6-AF75-0BFA7AFFB797}">
      <dgm:prSet/>
      <dgm:spPr/>
      <dgm:t>
        <a:bodyPr/>
        <a:lstStyle/>
        <a:p>
          <a:pPr rtl="0"/>
          <a:r>
            <a:rPr lang="en-US" smtClean="0"/>
            <a:t>Creating VLANs and assigning ports VLAN numbers</a:t>
          </a:r>
          <a:endParaRPr lang="en-US"/>
        </a:p>
      </dgm:t>
    </dgm:pt>
    <dgm:pt modelId="{8D42BA63-EEB4-47B8-BF15-457307D32CEC}" type="parTrans" cxnId="{182C0721-9FF3-408A-8846-63E43D47B416}">
      <dgm:prSet/>
      <dgm:spPr/>
      <dgm:t>
        <a:bodyPr/>
        <a:lstStyle/>
        <a:p>
          <a:endParaRPr lang="en-US"/>
        </a:p>
      </dgm:t>
    </dgm:pt>
    <dgm:pt modelId="{19081830-45C0-4E3C-A179-0DC43AED3D94}" type="sibTrans" cxnId="{182C0721-9FF3-408A-8846-63E43D47B416}">
      <dgm:prSet/>
      <dgm:spPr/>
      <dgm:t>
        <a:bodyPr/>
        <a:lstStyle/>
        <a:p>
          <a:endParaRPr lang="en-US"/>
        </a:p>
      </dgm:t>
    </dgm:pt>
    <dgm:pt modelId="{54891865-FD3B-400E-B425-A0155E243145}" type="pres">
      <dgm:prSet presAssocID="{EA8C67D8-10A4-4236-B5F2-3A85C3E057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4F8A11-AD5B-48EA-ACF0-3AFA8B97EC43}" type="pres">
      <dgm:prSet presAssocID="{8AE0FC64-B93E-4CC6-AF75-0BFA7AFFB7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F97BB9-D8BA-438C-B270-897380EBB1E8}" type="presOf" srcId="{8AE0FC64-B93E-4CC6-AF75-0BFA7AFFB797}" destId="{174F8A11-AD5B-48EA-ACF0-3AFA8B97EC43}" srcOrd="0" destOrd="0" presId="urn:microsoft.com/office/officeart/2005/8/layout/vList2"/>
    <dgm:cxn modelId="{182C0721-9FF3-408A-8846-63E43D47B416}" srcId="{EA8C67D8-10A4-4236-B5F2-3A85C3E057C1}" destId="{8AE0FC64-B93E-4CC6-AF75-0BFA7AFFB797}" srcOrd="0" destOrd="0" parTransId="{8D42BA63-EEB4-47B8-BF15-457307D32CEC}" sibTransId="{19081830-45C0-4E3C-A179-0DC43AED3D94}"/>
    <dgm:cxn modelId="{76D8C6A2-2153-447D-A1B4-FEE809ADF980}" type="presOf" srcId="{EA8C67D8-10A4-4236-B5F2-3A85C3E057C1}" destId="{54891865-FD3B-400E-B425-A0155E243145}" srcOrd="0" destOrd="0" presId="urn:microsoft.com/office/officeart/2005/8/layout/vList2"/>
    <dgm:cxn modelId="{8534FD48-4E45-4FC2-97FA-24401D2B4E08}" type="presParOf" srcId="{54891865-FD3B-400E-B425-A0155E243145}" destId="{174F8A11-AD5B-48EA-ACF0-3AFA8B97EC4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5095680-F4D4-4E18-862C-E8534C5FAA5B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0B6EED-B074-445D-84F4-983414DD47D7}">
      <dgm:prSet/>
      <dgm:spPr/>
      <dgm:t>
        <a:bodyPr/>
        <a:lstStyle/>
        <a:p>
          <a:pPr rtl="0"/>
          <a:r>
            <a:rPr lang="en-US" b="1" dirty="0" smtClean="0"/>
            <a:t>Switch port security to server –side site department.</a:t>
          </a:r>
          <a:endParaRPr lang="en-US" dirty="0"/>
        </a:p>
      </dgm:t>
    </dgm:pt>
    <dgm:pt modelId="{DE4FA8B3-D0A4-47CE-9D61-6F5ABA42CF74}" type="parTrans" cxnId="{11ED20DC-BF6C-4789-8F42-CAF8955670A4}">
      <dgm:prSet/>
      <dgm:spPr/>
      <dgm:t>
        <a:bodyPr/>
        <a:lstStyle/>
        <a:p>
          <a:endParaRPr lang="en-US"/>
        </a:p>
      </dgm:t>
    </dgm:pt>
    <dgm:pt modelId="{3EA8A17E-0D1C-4C84-B562-7B5218D2F4B4}" type="sibTrans" cxnId="{11ED20DC-BF6C-4789-8F42-CAF8955670A4}">
      <dgm:prSet/>
      <dgm:spPr/>
      <dgm:t>
        <a:bodyPr/>
        <a:lstStyle/>
        <a:p>
          <a:endParaRPr lang="en-US"/>
        </a:p>
      </dgm:t>
    </dgm:pt>
    <dgm:pt modelId="{2F920BEB-49CD-41D9-9610-7D32B4C9C44A}" type="pres">
      <dgm:prSet presAssocID="{55095680-F4D4-4E18-862C-E8534C5FAA5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84B0033-CABF-40EA-ABFA-2D477F0B305F}" type="pres">
      <dgm:prSet presAssocID="{640B6EED-B074-445D-84F4-983414DD47D7}" presName="horFlow" presStyleCnt="0"/>
      <dgm:spPr/>
    </dgm:pt>
    <dgm:pt modelId="{D1EDC12C-4B87-435D-8F17-274617F1C5C8}" type="pres">
      <dgm:prSet presAssocID="{640B6EED-B074-445D-84F4-983414DD47D7}" presName="bigChev" presStyleLbl="node1" presStyleIdx="0" presStyleCnt="1" custScaleX="356174" custScaleY="192870" custLinFactNeighborX="4523" custLinFactNeighborY="9422"/>
      <dgm:spPr/>
      <dgm:t>
        <a:bodyPr/>
        <a:lstStyle/>
        <a:p>
          <a:endParaRPr lang="en-US"/>
        </a:p>
      </dgm:t>
    </dgm:pt>
  </dgm:ptLst>
  <dgm:cxnLst>
    <dgm:cxn modelId="{53B882CD-95BA-4127-8783-182A5BBBAD55}" type="presOf" srcId="{640B6EED-B074-445D-84F4-983414DD47D7}" destId="{D1EDC12C-4B87-435D-8F17-274617F1C5C8}" srcOrd="0" destOrd="0" presId="urn:microsoft.com/office/officeart/2005/8/layout/lProcess3"/>
    <dgm:cxn modelId="{D487BABC-B7C5-4B4D-AA80-38E4C94EBA4A}" type="presOf" srcId="{55095680-F4D4-4E18-862C-E8534C5FAA5B}" destId="{2F920BEB-49CD-41D9-9610-7D32B4C9C44A}" srcOrd="0" destOrd="0" presId="urn:microsoft.com/office/officeart/2005/8/layout/lProcess3"/>
    <dgm:cxn modelId="{11ED20DC-BF6C-4789-8F42-CAF8955670A4}" srcId="{55095680-F4D4-4E18-862C-E8534C5FAA5B}" destId="{640B6EED-B074-445D-84F4-983414DD47D7}" srcOrd="0" destOrd="0" parTransId="{DE4FA8B3-D0A4-47CE-9D61-6F5ABA42CF74}" sibTransId="{3EA8A17E-0D1C-4C84-B562-7B5218D2F4B4}"/>
    <dgm:cxn modelId="{5217247C-B241-4BEA-8918-C73964EADE48}" type="presParOf" srcId="{2F920BEB-49CD-41D9-9610-7D32B4C9C44A}" destId="{684B0033-CABF-40EA-ABFA-2D477F0B305F}" srcOrd="0" destOrd="0" presId="urn:microsoft.com/office/officeart/2005/8/layout/lProcess3"/>
    <dgm:cxn modelId="{283D949B-26B1-4231-B09A-7F8BC9817EED}" type="presParOf" srcId="{684B0033-CABF-40EA-ABFA-2D477F0B305F}" destId="{D1EDC12C-4B87-435D-8F17-274617F1C5C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FC1A46E-71D8-4CB3-82B9-44672347D27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07C7E3-3D13-4DE0-972B-729D15A366C5}">
      <dgm:prSet/>
      <dgm:spPr/>
      <dgm:t>
        <a:bodyPr/>
        <a:lstStyle/>
        <a:p>
          <a:pPr rtl="0"/>
          <a:r>
            <a:rPr lang="en-US" smtClean="0"/>
            <a:t>Configure port-security for the server site department switch to allow only one device to connect to a switch port, use sticky method to obtain mac-address and violation mode shutdown.</a:t>
          </a:r>
          <a:endParaRPr lang="en-US"/>
        </a:p>
      </dgm:t>
    </dgm:pt>
    <dgm:pt modelId="{EB38BD69-DC81-4662-85A1-E6D3186C0C75}" type="parTrans" cxnId="{A7185DBF-BCA4-4960-A6B7-EA23E2500FA7}">
      <dgm:prSet/>
      <dgm:spPr/>
      <dgm:t>
        <a:bodyPr/>
        <a:lstStyle/>
        <a:p>
          <a:endParaRPr lang="en-US"/>
        </a:p>
      </dgm:t>
    </dgm:pt>
    <dgm:pt modelId="{E6DB50AF-56ED-4D42-BA8B-7936143D0E42}" type="sibTrans" cxnId="{A7185DBF-BCA4-4960-A6B7-EA23E2500FA7}">
      <dgm:prSet/>
      <dgm:spPr/>
      <dgm:t>
        <a:bodyPr/>
        <a:lstStyle/>
        <a:p>
          <a:endParaRPr lang="en-US"/>
        </a:p>
      </dgm:t>
    </dgm:pt>
    <dgm:pt modelId="{0D03E4FD-F95D-4988-ABA5-14387EA1B1FF}" type="pres">
      <dgm:prSet presAssocID="{5FC1A46E-71D8-4CB3-82B9-44672347D2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3ECCA7-5256-4F11-ACF2-4FB9D5A362BD}" type="pres">
      <dgm:prSet presAssocID="{A007C7E3-3D13-4DE0-972B-729D15A366C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185DBF-BCA4-4960-A6B7-EA23E2500FA7}" srcId="{5FC1A46E-71D8-4CB3-82B9-44672347D273}" destId="{A007C7E3-3D13-4DE0-972B-729D15A366C5}" srcOrd="0" destOrd="0" parTransId="{EB38BD69-DC81-4662-85A1-E6D3186C0C75}" sibTransId="{E6DB50AF-56ED-4D42-BA8B-7936143D0E42}"/>
    <dgm:cxn modelId="{598BC408-2764-4918-AAF2-B0612452E21D}" type="presOf" srcId="{A007C7E3-3D13-4DE0-972B-729D15A366C5}" destId="{EB3ECCA7-5256-4F11-ACF2-4FB9D5A362BD}" srcOrd="0" destOrd="0" presId="urn:microsoft.com/office/officeart/2005/8/layout/vList2"/>
    <dgm:cxn modelId="{B3BF4D2D-7516-43C7-B881-F332F8F4659A}" type="presOf" srcId="{5FC1A46E-71D8-4CB3-82B9-44672347D273}" destId="{0D03E4FD-F95D-4988-ABA5-14387EA1B1FF}" srcOrd="0" destOrd="0" presId="urn:microsoft.com/office/officeart/2005/8/layout/vList2"/>
    <dgm:cxn modelId="{45859E22-4411-4DF9-A871-5D2773D0DA92}" type="presParOf" srcId="{0D03E4FD-F95D-4988-ABA5-14387EA1B1FF}" destId="{EB3ECCA7-5256-4F11-ACF2-4FB9D5A362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19393C-FC74-4F1D-B5C4-B58EE08937F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3D3194-ABBA-4219-A499-6FA52E0F9F31}">
      <dgm:prSet/>
      <dgm:spPr/>
      <dgm:t>
        <a:bodyPr/>
        <a:lstStyle/>
        <a:p>
          <a:pPr rtl="0"/>
          <a:r>
            <a:rPr lang="en-US" smtClean="0"/>
            <a:t>1- Merhan Khaled Mahmoud</a:t>
          </a:r>
          <a:endParaRPr lang="en-US"/>
        </a:p>
      </dgm:t>
    </dgm:pt>
    <dgm:pt modelId="{A40DB7D8-30B7-4348-8B94-0060FFDE55B4}" type="parTrans" cxnId="{AB7DD6EE-7BC9-42A6-ABD9-C88E25F4FB13}">
      <dgm:prSet/>
      <dgm:spPr/>
      <dgm:t>
        <a:bodyPr/>
        <a:lstStyle/>
        <a:p>
          <a:endParaRPr lang="en-US"/>
        </a:p>
      </dgm:t>
    </dgm:pt>
    <dgm:pt modelId="{FEC40409-EDE1-4755-A7EE-8E91BDF027C1}" type="sibTrans" cxnId="{AB7DD6EE-7BC9-42A6-ABD9-C88E25F4FB13}">
      <dgm:prSet/>
      <dgm:spPr/>
      <dgm:t>
        <a:bodyPr/>
        <a:lstStyle/>
        <a:p>
          <a:endParaRPr lang="en-US"/>
        </a:p>
      </dgm:t>
    </dgm:pt>
    <dgm:pt modelId="{0332E008-6F71-4090-8D7D-5AD98FED01AB}">
      <dgm:prSet/>
      <dgm:spPr/>
      <dgm:t>
        <a:bodyPr/>
        <a:lstStyle/>
        <a:p>
          <a:pPr rtl="0"/>
          <a:r>
            <a:rPr lang="en-US" smtClean="0"/>
            <a:t>2- Gehad Khaled Abdel Hamied</a:t>
          </a:r>
          <a:endParaRPr lang="en-US"/>
        </a:p>
      </dgm:t>
    </dgm:pt>
    <dgm:pt modelId="{061D9D44-B462-4F42-BE37-E69AA786EBA5}" type="parTrans" cxnId="{3B3941B5-4BA0-4D45-9497-5DD6D287C4EC}">
      <dgm:prSet/>
      <dgm:spPr/>
      <dgm:t>
        <a:bodyPr/>
        <a:lstStyle/>
        <a:p>
          <a:endParaRPr lang="en-US"/>
        </a:p>
      </dgm:t>
    </dgm:pt>
    <dgm:pt modelId="{699A1E1B-5822-4AB5-9649-D489F73138D1}" type="sibTrans" cxnId="{3B3941B5-4BA0-4D45-9497-5DD6D287C4EC}">
      <dgm:prSet/>
      <dgm:spPr/>
      <dgm:t>
        <a:bodyPr/>
        <a:lstStyle/>
        <a:p>
          <a:endParaRPr lang="en-US"/>
        </a:p>
      </dgm:t>
    </dgm:pt>
    <dgm:pt modelId="{A3CCECDB-A334-4C64-8A41-8ACB32AE9AC8}">
      <dgm:prSet/>
      <dgm:spPr/>
      <dgm:t>
        <a:bodyPr/>
        <a:lstStyle/>
        <a:p>
          <a:pPr rtl="0"/>
          <a:r>
            <a:rPr lang="en-US" smtClean="0"/>
            <a:t>3- Mostafa Abdou Shahat Mohamed</a:t>
          </a:r>
          <a:endParaRPr lang="en-US"/>
        </a:p>
      </dgm:t>
    </dgm:pt>
    <dgm:pt modelId="{1ED0CE85-99DF-4BB7-956A-7396DCA6FBC5}" type="parTrans" cxnId="{EB5CEAE5-24C9-4AB0-9439-1C74AD2D5968}">
      <dgm:prSet/>
      <dgm:spPr/>
      <dgm:t>
        <a:bodyPr/>
        <a:lstStyle/>
        <a:p>
          <a:endParaRPr lang="en-US"/>
        </a:p>
      </dgm:t>
    </dgm:pt>
    <dgm:pt modelId="{65C5EA94-B261-441D-8E9D-28ACA285C266}" type="sibTrans" cxnId="{EB5CEAE5-24C9-4AB0-9439-1C74AD2D5968}">
      <dgm:prSet/>
      <dgm:spPr/>
      <dgm:t>
        <a:bodyPr/>
        <a:lstStyle/>
        <a:p>
          <a:endParaRPr lang="en-US"/>
        </a:p>
      </dgm:t>
    </dgm:pt>
    <dgm:pt modelId="{DF98CA0E-D627-4204-B399-2D95FF58A260}">
      <dgm:prSet/>
      <dgm:spPr/>
      <dgm:t>
        <a:bodyPr/>
        <a:lstStyle/>
        <a:p>
          <a:pPr rtl="0"/>
          <a:r>
            <a:rPr lang="en-US" smtClean="0"/>
            <a:t>4- Metwaly Ebrahim Mohamed</a:t>
          </a:r>
          <a:endParaRPr lang="en-US"/>
        </a:p>
      </dgm:t>
    </dgm:pt>
    <dgm:pt modelId="{F81803DC-BF19-474B-AD72-4835ACC1BA30}" type="parTrans" cxnId="{1E9EA4A8-AB24-4E66-A5D7-342E4A5DEBA5}">
      <dgm:prSet/>
      <dgm:spPr/>
      <dgm:t>
        <a:bodyPr/>
        <a:lstStyle/>
        <a:p>
          <a:endParaRPr lang="en-US"/>
        </a:p>
      </dgm:t>
    </dgm:pt>
    <dgm:pt modelId="{381FEDB1-07AB-49A6-A35E-79D9BEB9F63A}" type="sibTrans" cxnId="{1E9EA4A8-AB24-4E66-A5D7-342E4A5DEBA5}">
      <dgm:prSet/>
      <dgm:spPr/>
      <dgm:t>
        <a:bodyPr/>
        <a:lstStyle/>
        <a:p>
          <a:endParaRPr lang="en-US"/>
        </a:p>
      </dgm:t>
    </dgm:pt>
    <dgm:pt modelId="{81FC1DCA-9C1D-4B09-B2FE-CA723EBE3E7D}" type="pres">
      <dgm:prSet presAssocID="{0119393C-FC74-4F1D-B5C4-B58EE08937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B3BECF-F78C-42D0-8BF7-2220E7736407}" type="pres">
      <dgm:prSet presAssocID="{3B3D3194-ABBA-4219-A499-6FA52E0F9F31}" presName="parentText" presStyleLbl="node1" presStyleIdx="0" presStyleCnt="4" custLinFactNeighborY="-139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02F68-B20E-4708-B520-3CD4C4684CAA}" type="pres">
      <dgm:prSet presAssocID="{FEC40409-EDE1-4755-A7EE-8E91BDF027C1}" presName="spacer" presStyleCnt="0"/>
      <dgm:spPr/>
    </dgm:pt>
    <dgm:pt modelId="{542B86EB-D0D0-436D-B963-38B12ED1CC82}" type="pres">
      <dgm:prSet presAssocID="{0332E008-6F71-4090-8D7D-5AD98FED01A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A11D7-E563-47C2-B33D-03960A99E19B}" type="pres">
      <dgm:prSet presAssocID="{699A1E1B-5822-4AB5-9649-D489F73138D1}" presName="spacer" presStyleCnt="0"/>
      <dgm:spPr/>
    </dgm:pt>
    <dgm:pt modelId="{05058877-B4F9-4A9B-848B-3468733261D5}" type="pres">
      <dgm:prSet presAssocID="{A3CCECDB-A334-4C64-8A41-8ACB32AE9AC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48CC0-6A72-49C7-8F5E-02929105D977}" type="pres">
      <dgm:prSet presAssocID="{65C5EA94-B261-441D-8E9D-28ACA285C266}" presName="spacer" presStyleCnt="0"/>
      <dgm:spPr/>
    </dgm:pt>
    <dgm:pt modelId="{37A78641-6AA4-41EE-8476-92314E7FFD6C}" type="pres">
      <dgm:prSet presAssocID="{DF98CA0E-D627-4204-B399-2D95FF58A26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7DD6EE-7BC9-42A6-ABD9-C88E25F4FB13}" srcId="{0119393C-FC74-4F1D-B5C4-B58EE08937F0}" destId="{3B3D3194-ABBA-4219-A499-6FA52E0F9F31}" srcOrd="0" destOrd="0" parTransId="{A40DB7D8-30B7-4348-8B94-0060FFDE55B4}" sibTransId="{FEC40409-EDE1-4755-A7EE-8E91BDF027C1}"/>
    <dgm:cxn modelId="{5B842B74-7079-40CA-BBCF-C9D53B0A0A67}" type="presOf" srcId="{A3CCECDB-A334-4C64-8A41-8ACB32AE9AC8}" destId="{05058877-B4F9-4A9B-848B-3468733261D5}" srcOrd="0" destOrd="0" presId="urn:microsoft.com/office/officeart/2005/8/layout/vList2"/>
    <dgm:cxn modelId="{857D28FD-BA23-46FA-89D9-0F3C1A904647}" type="presOf" srcId="{0332E008-6F71-4090-8D7D-5AD98FED01AB}" destId="{542B86EB-D0D0-436D-B963-38B12ED1CC82}" srcOrd="0" destOrd="0" presId="urn:microsoft.com/office/officeart/2005/8/layout/vList2"/>
    <dgm:cxn modelId="{1E9EA4A8-AB24-4E66-A5D7-342E4A5DEBA5}" srcId="{0119393C-FC74-4F1D-B5C4-B58EE08937F0}" destId="{DF98CA0E-D627-4204-B399-2D95FF58A260}" srcOrd="3" destOrd="0" parTransId="{F81803DC-BF19-474B-AD72-4835ACC1BA30}" sibTransId="{381FEDB1-07AB-49A6-A35E-79D9BEB9F63A}"/>
    <dgm:cxn modelId="{D0222698-5EB0-4233-AFCA-D512CDBD43D8}" type="presOf" srcId="{3B3D3194-ABBA-4219-A499-6FA52E0F9F31}" destId="{49B3BECF-F78C-42D0-8BF7-2220E7736407}" srcOrd="0" destOrd="0" presId="urn:microsoft.com/office/officeart/2005/8/layout/vList2"/>
    <dgm:cxn modelId="{D34F6E18-C3D0-4B65-9EB9-982B271383D2}" type="presOf" srcId="{DF98CA0E-D627-4204-B399-2D95FF58A260}" destId="{37A78641-6AA4-41EE-8476-92314E7FFD6C}" srcOrd="0" destOrd="0" presId="urn:microsoft.com/office/officeart/2005/8/layout/vList2"/>
    <dgm:cxn modelId="{8904DDFF-1081-4497-80E3-BA041DA31B3C}" type="presOf" srcId="{0119393C-FC74-4F1D-B5C4-B58EE08937F0}" destId="{81FC1DCA-9C1D-4B09-B2FE-CA723EBE3E7D}" srcOrd="0" destOrd="0" presId="urn:microsoft.com/office/officeart/2005/8/layout/vList2"/>
    <dgm:cxn modelId="{3B3941B5-4BA0-4D45-9497-5DD6D287C4EC}" srcId="{0119393C-FC74-4F1D-B5C4-B58EE08937F0}" destId="{0332E008-6F71-4090-8D7D-5AD98FED01AB}" srcOrd="1" destOrd="0" parTransId="{061D9D44-B462-4F42-BE37-E69AA786EBA5}" sibTransId="{699A1E1B-5822-4AB5-9649-D489F73138D1}"/>
    <dgm:cxn modelId="{EB5CEAE5-24C9-4AB0-9439-1C74AD2D5968}" srcId="{0119393C-FC74-4F1D-B5C4-B58EE08937F0}" destId="{A3CCECDB-A334-4C64-8A41-8ACB32AE9AC8}" srcOrd="2" destOrd="0" parTransId="{1ED0CE85-99DF-4BB7-956A-7396DCA6FBC5}" sibTransId="{65C5EA94-B261-441D-8E9D-28ACA285C266}"/>
    <dgm:cxn modelId="{B2C09C5D-91F1-474A-997E-C698D1B08358}" type="presParOf" srcId="{81FC1DCA-9C1D-4B09-B2FE-CA723EBE3E7D}" destId="{49B3BECF-F78C-42D0-8BF7-2220E7736407}" srcOrd="0" destOrd="0" presId="urn:microsoft.com/office/officeart/2005/8/layout/vList2"/>
    <dgm:cxn modelId="{E76A7555-9939-407D-B0C5-DC6AF79B0A42}" type="presParOf" srcId="{81FC1DCA-9C1D-4B09-B2FE-CA723EBE3E7D}" destId="{92302F68-B20E-4708-B520-3CD4C4684CAA}" srcOrd="1" destOrd="0" presId="urn:microsoft.com/office/officeart/2005/8/layout/vList2"/>
    <dgm:cxn modelId="{D64FD20C-FFFF-4A4F-A889-4EBF5D4D3E4A}" type="presParOf" srcId="{81FC1DCA-9C1D-4B09-B2FE-CA723EBE3E7D}" destId="{542B86EB-D0D0-436D-B963-38B12ED1CC82}" srcOrd="2" destOrd="0" presId="urn:microsoft.com/office/officeart/2005/8/layout/vList2"/>
    <dgm:cxn modelId="{DA4AE310-FC90-4F6A-A687-C8BB7572F8FB}" type="presParOf" srcId="{81FC1DCA-9C1D-4B09-B2FE-CA723EBE3E7D}" destId="{B0FA11D7-E563-47C2-B33D-03960A99E19B}" srcOrd="3" destOrd="0" presId="urn:microsoft.com/office/officeart/2005/8/layout/vList2"/>
    <dgm:cxn modelId="{B06BC11F-2997-41F0-AA66-58C9DF86303C}" type="presParOf" srcId="{81FC1DCA-9C1D-4B09-B2FE-CA723EBE3E7D}" destId="{05058877-B4F9-4A9B-848B-3468733261D5}" srcOrd="4" destOrd="0" presId="urn:microsoft.com/office/officeart/2005/8/layout/vList2"/>
    <dgm:cxn modelId="{DF119F06-D38A-42AA-B8E2-AD5E27847E28}" type="presParOf" srcId="{81FC1DCA-9C1D-4B09-B2FE-CA723EBE3E7D}" destId="{33D48CC0-6A72-49C7-8F5E-02929105D977}" srcOrd="5" destOrd="0" presId="urn:microsoft.com/office/officeart/2005/8/layout/vList2"/>
    <dgm:cxn modelId="{89ADFDBB-EEC5-4EBF-93EF-C1401C5A6904}" type="presParOf" srcId="{81FC1DCA-9C1D-4B09-B2FE-CA723EBE3E7D}" destId="{37A78641-6AA4-41EE-8476-92314E7FFD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31F066C-2CC9-49B4-AFD0-DE93B808B6C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478CC2-CDD0-46E3-8079-22A3CCA266EB}">
      <dgm:prSet/>
      <dgm:spPr/>
      <dgm:t>
        <a:bodyPr/>
        <a:lstStyle/>
        <a:p>
          <a:pPr rtl="0"/>
          <a:r>
            <a:rPr lang="en-US" b="1" smtClean="0"/>
            <a:t>Switch port security to server –side site department</a:t>
          </a:r>
          <a:endParaRPr lang="en-US"/>
        </a:p>
      </dgm:t>
    </dgm:pt>
    <dgm:pt modelId="{D42F2933-FA58-4701-91E1-A3FD5DEE1865}" type="parTrans" cxnId="{B432EEC5-47B8-4A22-A930-1676A07F250D}">
      <dgm:prSet/>
      <dgm:spPr/>
      <dgm:t>
        <a:bodyPr/>
        <a:lstStyle/>
        <a:p>
          <a:endParaRPr lang="en-US"/>
        </a:p>
      </dgm:t>
    </dgm:pt>
    <dgm:pt modelId="{F4C8EBE0-E29C-4A1D-B49A-89B04FEBC198}" type="sibTrans" cxnId="{B432EEC5-47B8-4A22-A930-1676A07F250D}">
      <dgm:prSet/>
      <dgm:spPr/>
      <dgm:t>
        <a:bodyPr/>
        <a:lstStyle/>
        <a:p>
          <a:endParaRPr lang="en-US"/>
        </a:p>
      </dgm:t>
    </dgm:pt>
    <dgm:pt modelId="{3406E1D0-970D-409E-98E6-6A6B05211F11}" type="pres">
      <dgm:prSet presAssocID="{331F066C-2CC9-49B4-AFD0-DE93B808B6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6C2577-4856-4DEB-B9A8-7EB1384AA740}" type="pres">
      <dgm:prSet presAssocID="{BF478CC2-CDD0-46E3-8079-22A3CCA266EB}" presName="parentText" presStyleLbl="node1" presStyleIdx="0" presStyleCnt="1" custLinFactY="-40049" custLinFactNeighborX="-1114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46777A-1FA6-4BDB-A556-6F0AF242F93D}" type="presOf" srcId="{331F066C-2CC9-49B4-AFD0-DE93B808B6C4}" destId="{3406E1D0-970D-409E-98E6-6A6B05211F11}" srcOrd="0" destOrd="0" presId="urn:microsoft.com/office/officeart/2005/8/layout/vList2"/>
    <dgm:cxn modelId="{B432EEC5-47B8-4A22-A930-1676A07F250D}" srcId="{331F066C-2CC9-49B4-AFD0-DE93B808B6C4}" destId="{BF478CC2-CDD0-46E3-8079-22A3CCA266EB}" srcOrd="0" destOrd="0" parTransId="{D42F2933-FA58-4701-91E1-A3FD5DEE1865}" sibTransId="{F4C8EBE0-E29C-4A1D-B49A-89B04FEBC198}"/>
    <dgm:cxn modelId="{80CCA91A-A261-41EB-BC37-EBC39AFE13F2}" type="presOf" srcId="{BF478CC2-CDD0-46E3-8079-22A3CCA266EB}" destId="{1F6C2577-4856-4DEB-B9A8-7EB1384AA740}" srcOrd="0" destOrd="0" presId="urn:microsoft.com/office/officeart/2005/8/layout/vList2"/>
    <dgm:cxn modelId="{C80BEBE2-47EB-4250-81E8-8AF217B4A3C3}" type="presParOf" srcId="{3406E1D0-970D-409E-98E6-6A6B05211F11}" destId="{1F6C2577-4856-4DEB-B9A8-7EB1384AA74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AB9C730-8D8A-40A2-8E47-64F75A8159C0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07C6BF-0AB1-47A9-B0B2-2628D15C2B96}">
      <dgm:prSet/>
      <dgm:spPr/>
      <dgm:t>
        <a:bodyPr/>
        <a:lstStyle/>
        <a:p>
          <a:pPr rtl="0"/>
          <a:r>
            <a:rPr lang="en-US" b="1" dirty="0" smtClean="0"/>
            <a:t>Sub netting and IP addressing.</a:t>
          </a:r>
          <a:endParaRPr lang="en-US" dirty="0"/>
        </a:p>
      </dgm:t>
    </dgm:pt>
    <dgm:pt modelId="{18C26978-127E-4C30-9134-5E997BC029C8}" type="parTrans" cxnId="{17BBFF1B-0CC7-4ED5-A2FC-89386F1205EB}">
      <dgm:prSet/>
      <dgm:spPr/>
      <dgm:t>
        <a:bodyPr/>
        <a:lstStyle/>
        <a:p>
          <a:endParaRPr lang="en-US"/>
        </a:p>
      </dgm:t>
    </dgm:pt>
    <dgm:pt modelId="{FF5F3DED-67DA-42EE-A30F-5ADDE607F80E}" type="sibTrans" cxnId="{17BBFF1B-0CC7-4ED5-A2FC-89386F1205EB}">
      <dgm:prSet/>
      <dgm:spPr/>
      <dgm:t>
        <a:bodyPr/>
        <a:lstStyle/>
        <a:p>
          <a:endParaRPr lang="en-US"/>
        </a:p>
      </dgm:t>
    </dgm:pt>
    <dgm:pt modelId="{3AE7E9A7-C607-4161-9385-715B36545953}" type="pres">
      <dgm:prSet presAssocID="{BAB9C730-8D8A-40A2-8E47-64F75A8159C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83F3349-7F41-401B-AC02-EC7A94D991EA}" type="pres">
      <dgm:prSet presAssocID="{0C07C6BF-0AB1-47A9-B0B2-2628D15C2B96}" presName="horFlow" presStyleCnt="0"/>
      <dgm:spPr/>
    </dgm:pt>
    <dgm:pt modelId="{ADB83522-2652-4B26-A775-344CC501B63F}" type="pres">
      <dgm:prSet presAssocID="{0C07C6BF-0AB1-47A9-B0B2-2628D15C2B96}" presName="bigChev" presStyleLbl="node1" presStyleIdx="0" presStyleCnt="1" custScaleX="367025" custScaleY="357008" custLinFactX="-21988" custLinFactY="-9599" custLinFactNeighborX="-100000" custLinFactNeighborY="-100000"/>
      <dgm:spPr/>
      <dgm:t>
        <a:bodyPr/>
        <a:lstStyle/>
        <a:p>
          <a:endParaRPr lang="en-US"/>
        </a:p>
      </dgm:t>
    </dgm:pt>
  </dgm:ptLst>
  <dgm:cxnLst>
    <dgm:cxn modelId="{CA0D0279-5AD7-4DBD-84AB-E63190125F4C}" type="presOf" srcId="{BAB9C730-8D8A-40A2-8E47-64F75A8159C0}" destId="{3AE7E9A7-C607-4161-9385-715B36545953}" srcOrd="0" destOrd="0" presId="urn:microsoft.com/office/officeart/2005/8/layout/lProcess3"/>
    <dgm:cxn modelId="{17BBFF1B-0CC7-4ED5-A2FC-89386F1205EB}" srcId="{BAB9C730-8D8A-40A2-8E47-64F75A8159C0}" destId="{0C07C6BF-0AB1-47A9-B0B2-2628D15C2B96}" srcOrd="0" destOrd="0" parTransId="{18C26978-127E-4C30-9134-5E997BC029C8}" sibTransId="{FF5F3DED-67DA-42EE-A30F-5ADDE607F80E}"/>
    <dgm:cxn modelId="{7B68F39B-3051-4B6D-A56A-C2202E50A92B}" type="presOf" srcId="{0C07C6BF-0AB1-47A9-B0B2-2628D15C2B96}" destId="{ADB83522-2652-4B26-A775-344CC501B63F}" srcOrd="0" destOrd="0" presId="urn:microsoft.com/office/officeart/2005/8/layout/lProcess3"/>
    <dgm:cxn modelId="{2B882B22-85BB-4A2F-B54D-D2F18C027F6D}" type="presParOf" srcId="{3AE7E9A7-C607-4161-9385-715B36545953}" destId="{583F3349-7F41-401B-AC02-EC7A94D991EA}" srcOrd="0" destOrd="0" presId="urn:microsoft.com/office/officeart/2005/8/layout/lProcess3"/>
    <dgm:cxn modelId="{25AF368A-74F6-4246-8712-4B7F657DFD18}" type="presParOf" srcId="{583F3349-7F41-401B-AC02-EC7A94D991EA}" destId="{ADB83522-2652-4B26-A775-344CC501B6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E60EB8D-C134-449D-90BF-7BFC98CE3B4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B097CD-62CD-4CAA-8810-A8114ADEC96C}">
      <dgm:prSet/>
      <dgm:spPr/>
      <dgm:t>
        <a:bodyPr/>
        <a:lstStyle/>
        <a:p>
          <a:pPr rtl="0"/>
          <a:r>
            <a:rPr lang="en-US" b="1" dirty="0" smtClean="0"/>
            <a:t>Sub netting and IP addressing.</a:t>
          </a:r>
          <a:endParaRPr lang="en-US" dirty="0"/>
        </a:p>
      </dgm:t>
    </dgm:pt>
    <dgm:pt modelId="{AB720B86-9897-4097-A13C-93A44D42B38B}" type="parTrans" cxnId="{2CAE9136-80F9-480B-9642-C19D9D600803}">
      <dgm:prSet/>
      <dgm:spPr/>
      <dgm:t>
        <a:bodyPr/>
        <a:lstStyle/>
        <a:p>
          <a:endParaRPr lang="en-US"/>
        </a:p>
      </dgm:t>
    </dgm:pt>
    <dgm:pt modelId="{7E17CB52-1BE6-4108-81FD-CA01EFDB11AC}" type="sibTrans" cxnId="{2CAE9136-80F9-480B-9642-C19D9D600803}">
      <dgm:prSet/>
      <dgm:spPr/>
      <dgm:t>
        <a:bodyPr/>
        <a:lstStyle/>
        <a:p>
          <a:endParaRPr lang="en-US"/>
        </a:p>
      </dgm:t>
    </dgm:pt>
    <dgm:pt modelId="{25D40E31-88DE-475A-8EAA-5015E0556FE4}" type="pres">
      <dgm:prSet presAssocID="{CE60EB8D-C134-449D-90BF-7BFC98CE3B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C09FAA-E9E7-4052-83A7-DDD08BB292A6}" type="pres">
      <dgm:prSet presAssocID="{B2B097CD-62CD-4CAA-8810-A8114ADEC96C}" presName="parentText" presStyleLbl="node1" presStyleIdx="0" presStyleCnt="1" custScaleY="103818" custLinFactNeighborX="-59109" custLinFactNeighborY="-825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8291E0-7738-44A3-B400-D41AD5DEFB31}" type="presOf" srcId="{B2B097CD-62CD-4CAA-8810-A8114ADEC96C}" destId="{DBC09FAA-E9E7-4052-83A7-DDD08BB292A6}" srcOrd="0" destOrd="0" presId="urn:microsoft.com/office/officeart/2005/8/layout/vList2"/>
    <dgm:cxn modelId="{2CAE9136-80F9-480B-9642-C19D9D600803}" srcId="{CE60EB8D-C134-449D-90BF-7BFC98CE3B42}" destId="{B2B097CD-62CD-4CAA-8810-A8114ADEC96C}" srcOrd="0" destOrd="0" parTransId="{AB720B86-9897-4097-A13C-93A44D42B38B}" sibTransId="{7E17CB52-1BE6-4108-81FD-CA01EFDB11AC}"/>
    <dgm:cxn modelId="{67F68F46-442A-4C7C-8A77-B599BEE63930}" type="presOf" srcId="{CE60EB8D-C134-449D-90BF-7BFC98CE3B42}" destId="{25D40E31-88DE-475A-8EAA-5015E0556FE4}" srcOrd="0" destOrd="0" presId="urn:microsoft.com/office/officeart/2005/8/layout/vList2"/>
    <dgm:cxn modelId="{7B7B2B5B-0043-4739-9014-15217803B172}" type="presParOf" srcId="{25D40E31-88DE-475A-8EAA-5015E0556FE4}" destId="{DBC09FAA-E9E7-4052-83A7-DDD08BB292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F39090E-05DE-493A-B820-76681BB36AFE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D8FD8-E1D9-48CF-83D8-177115C69433}">
      <dgm:prSet/>
      <dgm:spPr/>
      <dgm:t>
        <a:bodyPr/>
        <a:lstStyle/>
        <a:p>
          <a:pPr rtl="0"/>
          <a:r>
            <a:rPr lang="en-US" dirty="0" smtClean="0"/>
            <a:t>Provided a base network of 192.168.100.0, and carry out sub netting to allocate the correct number of IP addresses to each department.</a:t>
          </a:r>
          <a:endParaRPr lang="en-US" dirty="0"/>
        </a:p>
      </dgm:t>
    </dgm:pt>
    <dgm:pt modelId="{4B2DE0E8-576D-4340-A477-E3306F952755}" type="parTrans" cxnId="{416A2DBF-65B3-4AF0-8374-5385AFD47C1F}">
      <dgm:prSet/>
      <dgm:spPr/>
      <dgm:t>
        <a:bodyPr/>
        <a:lstStyle/>
        <a:p>
          <a:endParaRPr lang="en-US"/>
        </a:p>
      </dgm:t>
    </dgm:pt>
    <dgm:pt modelId="{297BCEA7-01F6-4659-B528-47F65195CB1F}" type="sibTrans" cxnId="{416A2DBF-65B3-4AF0-8374-5385AFD47C1F}">
      <dgm:prSet/>
      <dgm:spPr/>
      <dgm:t>
        <a:bodyPr/>
        <a:lstStyle/>
        <a:p>
          <a:endParaRPr lang="en-US"/>
        </a:p>
      </dgm:t>
    </dgm:pt>
    <dgm:pt modelId="{BA1EA055-D02F-431E-9AE1-E320BB679B88}">
      <dgm:prSet/>
      <dgm:spPr/>
      <dgm:t>
        <a:bodyPr/>
        <a:lstStyle/>
        <a:p>
          <a:pPr rtl="0"/>
          <a:r>
            <a:rPr lang="en-US" dirty="0" smtClean="0"/>
            <a:t>The company network is connected to the static, public IP addresses (Internet Protocol) 195.136.17.0/30, 195.136.17.4/30, 195.136.17.8/30, and 195.136.17.12/30 connected to the two Internet providers.</a:t>
          </a:r>
          <a:endParaRPr lang="en-US" dirty="0"/>
        </a:p>
      </dgm:t>
    </dgm:pt>
    <dgm:pt modelId="{F62CD84D-BF21-4712-9B32-1CBBF5EFD8F8}" type="parTrans" cxnId="{A4B73D3C-C8F4-4F4C-B0C5-F14B41930247}">
      <dgm:prSet/>
      <dgm:spPr/>
      <dgm:t>
        <a:bodyPr/>
        <a:lstStyle/>
        <a:p>
          <a:endParaRPr lang="en-US"/>
        </a:p>
      </dgm:t>
    </dgm:pt>
    <dgm:pt modelId="{C0E23415-6C26-438A-B1AB-6A577EC5D740}" type="sibTrans" cxnId="{A4B73D3C-C8F4-4F4C-B0C5-F14B41930247}">
      <dgm:prSet/>
      <dgm:spPr/>
      <dgm:t>
        <a:bodyPr/>
        <a:lstStyle/>
        <a:p>
          <a:endParaRPr lang="en-US"/>
        </a:p>
      </dgm:t>
    </dgm:pt>
    <dgm:pt modelId="{B9E782FA-835E-45BB-87BA-E95A901B0048}" type="pres">
      <dgm:prSet presAssocID="{CF39090E-05DE-493A-B820-76681BB36A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39D349-6FA4-46C8-8C92-56A7C56DAF62}" type="pres">
      <dgm:prSet presAssocID="{65DD8FD8-E1D9-48CF-83D8-177115C69433}" presName="linNode" presStyleCnt="0"/>
      <dgm:spPr/>
    </dgm:pt>
    <dgm:pt modelId="{99C1FE7B-8B89-408B-A7BF-71FE285A8DDC}" type="pres">
      <dgm:prSet presAssocID="{65DD8FD8-E1D9-48CF-83D8-177115C69433}" presName="parentText" presStyleLbl="node1" presStyleIdx="0" presStyleCnt="2" custScaleX="1833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F4AC2-85DD-4BD9-AB76-BE5E87AAABBC}" type="pres">
      <dgm:prSet presAssocID="{297BCEA7-01F6-4659-B528-47F65195CB1F}" presName="sp" presStyleCnt="0"/>
      <dgm:spPr/>
    </dgm:pt>
    <dgm:pt modelId="{8A8371F7-1B9B-457C-8DFB-131A15C7EEEE}" type="pres">
      <dgm:prSet presAssocID="{BA1EA055-D02F-431E-9AE1-E320BB679B88}" presName="linNode" presStyleCnt="0"/>
      <dgm:spPr/>
    </dgm:pt>
    <dgm:pt modelId="{9466DD36-8CB6-4A55-A549-AFE65AF1AC16}" type="pres">
      <dgm:prSet presAssocID="{BA1EA055-D02F-431E-9AE1-E320BB679B88}" presName="parentText" presStyleLbl="node1" presStyleIdx="1" presStyleCnt="2" custScaleX="1833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965E69-EC98-464F-8FB6-C091FA871BBC}" type="presOf" srcId="{65DD8FD8-E1D9-48CF-83D8-177115C69433}" destId="{99C1FE7B-8B89-408B-A7BF-71FE285A8DDC}" srcOrd="0" destOrd="0" presId="urn:microsoft.com/office/officeart/2005/8/layout/vList5"/>
    <dgm:cxn modelId="{A4B73D3C-C8F4-4F4C-B0C5-F14B41930247}" srcId="{CF39090E-05DE-493A-B820-76681BB36AFE}" destId="{BA1EA055-D02F-431E-9AE1-E320BB679B88}" srcOrd="1" destOrd="0" parTransId="{F62CD84D-BF21-4712-9B32-1CBBF5EFD8F8}" sibTransId="{C0E23415-6C26-438A-B1AB-6A577EC5D740}"/>
    <dgm:cxn modelId="{15592020-31F3-4222-8802-850F511D5861}" type="presOf" srcId="{BA1EA055-D02F-431E-9AE1-E320BB679B88}" destId="{9466DD36-8CB6-4A55-A549-AFE65AF1AC16}" srcOrd="0" destOrd="0" presId="urn:microsoft.com/office/officeart/2005/8/layout/vList5"/>
    <dgm:cxn modelId="{416A2DBF-65B3-4AF0-8374-5385AFD47C1F}" srcId="{CF39090E-05DE-493A-B820-76681BB36AFE}" destId="{65DD8FD8-E1D9-48CF-83D8-177115C69433}" srcOrd="0" destOrd="0" parTransId="{4B2DE0E8-576D-4340-A477-E3306F952755}" sibTransId="{297BCEA7-01F6-4659-B528-47F65195CB1F}"/>
    <dgm:cxn modelId="{D4196279-941C-4EC6-8A14-3CBACD657A3C}" type="presOf" srcId="{CF39090E-05DE-493A-B820-76681BB36AFE}" destId="{B9E782FA-835E-45BB-87BA-E95A901B0048}" srcOrd="0" destOrd="0" presId="urn:microsoft.com/office/officeart/2005/8/layout/vList5"/>
    <dgm:cxn modelId="{1BC1C6C3-1173-4D3F-8274-0CF9AFC4649E}" type="presParOf" srcId="{B9E782FA-835E-45BB-87BA-E95A901B0048}" destId="{7939D349-6FA4-46C8-8C92-56A7C56DAF62}" srcOrd="0" destOrd="0" presId="urn:microsoft.com/office/officeart/2005/8/layout/vList5"/>
    <dgm:cxn modelId="{0921ECF7-87AE-4EA7-B4DD-5A0B3B82E82A}" type="presParOf" srcId="{7939D349-6FA4-46C8-8C92-56A7C56DAF62}" destId="{99C1FE7B-8B89-408B-A7BF-71FE285A8DDC}" srcOrd="0" destOrd="0" presId="urn:microsoft.com/office/officeart/2005/8/layout/vList5"/>
    <dgm:cxn modelId="{68660B3A-D558-4B6A-A819-426E093249C5}" type="presParOf" srcId="{B9E782FA-835E-45BB-87BA-E95A901B0048}" destId="{CD2F4AC2-85DD-4BD9-AB76-BE5E87AAABBC}" srcOrd="1" destOrd="0" presId="urn:microsoft.com/office/officeart/2005/8/layout/vList5"/>
    <dgm:cxn modelId="{16505E93-8E9B-4D2F-9B63-1DF52B1DB00C}" type="presParOf" srcId="{B9E782FA-835E-45BB-87BA-E95A901B0048}" destId="{8A8371F7-1B9B-457C-8DFB-131A15C7EEEE}" srcOrd="2" destOrd="0" presId="urn:microsoft.com/office/officeart/2005/8/layout/vList5"/>
    <dgm:cxn modelId="{80191297-BCAE-4F9E-8016-1610286D7AA6}" type="presParOf" srcId="{8A8371F7-1B9B-457C-8DFB-131A15C7EEEE}" destId="{9466DD36-8CB6-4A55-A549-AFE65AF1AC1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17EDEFA-F5BC-4732-A787-0CC3D1238C71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28B5A6-3C2F-47A1-B425-BA3BB6CE5B90}">
      <dgm:prSet/>
      <dgm:spPr/>
      <dgm:t>
        <a:bodyPr/>
        <a:lstStyle/>
        <a:p>
          <a:pPr rtl="0"/>
          <a:r>
            <a:rPr lang="en-US" b="1" dirty="0" smtClean="0"/>
            <a:t>IP Addressing</a:t>
          </a:r>
          <a:endParaRPr lang="en-US" dirty="0"/>
        </a:p>
      </dgm:t>
    </dgm:pt>
    <dgm:pt modelId="{22D62317-065B-40D1-99E8-089DBED69F53}" type="parTrans" cxnId="{9F9A15DE-E54F-4CED-BB06-BDDBAB6B26C0}">
      <dgm:prSet/>
      <dgm:spPr/>
      <dgm:t>
        <a:bodyPr/>
        <a:lstStyle/>
        <a:p>
          <a:endParaRPr lang="en-US"/>
        </a:p>
      </dgm:t>
    </dgm:pt>
    <dgm:pt modelId="{AD32DF8E-116F-4BDC-BCAF-98FE00E63E2B}" type="sibTrans" cxnId="{9F9A15DE-E54F-4CED-BB06-BDDBAB6B26C0}">
      <dgm:prSet/>
      <dgm:spPr/>
      <dgm:t>
        <a:bodyPr/>
        <a:lstStyle/>
        <a:p>
          <a:endParaRPr lang="en-US"/>
        </a:p>
      </dgm:t>
    </dgm:pt>
    <dgm:pt modelId="{41A6459B-75B3-4E8B-9CC4-865DBCDB9978}">
      <dgm:prSet/>
      <dgm:spPr/>
      <dgm:t>
        <a:bodyPr/>
        <a:lstStyle/>
        <a:p>
          <a:pPr rtl="0"/>
          <a:r>
            <a:rPr lang="en-US" b="1" dirty="0" smtClean="0"/>
            <a:t>Base Network: 192.168.100.0</a:t>
          </a:r>
          <a:endParaRPr lang="en-US" dirty="0"/>
        </a:p>
      </dgm:t>
    </dgm:pt>
    <dgm:pt modelId="{FBC07776-DB20-49B8-852A-16F725D6B482}" type="parTrans" cxnId="{F38D4C58-9630-4CC2-81F3-FCD139719AF9}">
      <dgm:prSet/>
      <dgm:spPr/>
      <dgm:t>
        <a:bodyPr/>
        <a:lstStyle/>
        <a:p>
          <a:endParaRPr lang="en-US"/>
        </a:p>
      </dgm:t>
    </dgm:pt>
    <dgm:pt modelId="{10D1C7F0-23A6-4187-A339-4DCA522F768C}" type="sibTrans" cxnId="{F38D4C58-9630-4CC2-81F3-FCD139719AF9}">
      <dgm:prSet/>
      <dgm:spPr/>
      <dgm:t>
        <a:bodyPr/>
        <a:lstStyle/>
        <a:p>
          <a:endParaRPr lang="en-US"/>
        </a:p>
      </dgm:t>
    </dgm:pt>
    <dgm:pt modelId="{8DCC02CC-1D93-4196-ADF2-0AC425F06BEE}" type="pres">
      <dgm:prSet presAssocID="{917EDEFA-F5BC-4732-A787-0CC3D1238C7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57009A-7FEA-41B4-855E-6296FC8FE8A1}" type="pres">
      <dgm:prSet presAssocID="{917EDEFA-F5BC-4732-A787-0CC3D1238C71}" presName="arrow" presStyleLbl="bgShp" presStyleIdx="0" presStyleCnt="1"/>
      <dgm:spPr/>
    </dgm:pt>
    <dgm:pt modelId="{C4C89854-1365-4896-884D-1E4F0C7B4235}" type="pres">
      <dgm:prSet presAssocID="{917EDEFA-F5BC-4732-A787-0CC3D1238C71}" presName="linearProcess" presStyleCnt="0"/>
      <dgm:spPr/>
    </dgm:pt>
    <dgm:pt modelId="{014B6D9E-E63E-494B-9939-6A7749F996B1}" type="pres">
      <dgm:prSet presAssocID="{A728B5A6-3C2F-47A1-B425-BA3BB6CE5B90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F733A-2201-4091-813D-46B82FE79EAE}" type="pres">
      <dgm:prSet presAssocID="{AD32DF8E-116F-4BDC-BCAF-98FE00E63E2B}" presName="sibTrans" presStyleCnt="0"/>
      <dgm:spPr/>
    </dgm:pt>
    <dgm:pt modelId="{3FE7EA82-C27E-475A-9181-BD21380C7EA4}" type="pres">
      <dgm:prSet presAssocID="{41A6459B-75B3-4E8B-9CC4-865DBCDB9978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8D4C58-9630-4CC2-81F3-FCD139719AF9}" srcId="{917EDEFA-F5BC-4732-A787-0CC3D1238C71}" destId="{41A6459B-75B3-4E8B-9CC4-865DBCDB9978}" srcOrd="1" destOrd="0" parTransId="{FBC07776-DB20-49B8-852A-16F725D6B482}" sibTransId="{10D1C7F0-23A6-4187-A339-4DCA522F768C}"/>
    <dgm:cxn modelId="{178F6C10-A9F0-4E97-B86D-4608BCCEDC67}" type="presOf" srcId="{A728B5A6-3C2F-47A1-B425-BA3BB6CE5B90}" destId="{014B6D9E-E63E-494B-9939-6A7749F996B1}" srcOrd="0" destOrd="0" presId="urn:microsoft.com/office/officeart/2005/8/layout/hProcess9"/>
    <dgm:cxn modelId="{94DEB533-7A38-4964-A7BF-CAA2640F5CF0}" type="presOf" srcId="{917EDEFA-F5BC-4732-A787-0CC3D1238C71}" destId="{8DCC02CC-1D93-4196-ADF2-0AC425F06BEE}" srcOrd="0" destOrd="0" presId="urn:microsoft.com/office/officeart/2005/8/layout/hProcess9"/>
    <dgm:cxn modelId="{9F9A15DE-E54F-4CED-BB06-BDDBAB6B26C0}" srcId="{917EDEFA-F5BC-4732-A787-0CC3D1238C71}" destId="{A728B5A6-3C2F-47A1-B425-BA3BB6CE5B90}" srcOrd="0" destOrd="0" parTransId="{22D62317-065B-40D1-99E8-089DBED69F53}" sibTransId="{AD32DF8E-116F-4BDC-BCAF-98FE00E63E2B}"/>
    <dgm:cxn modelId="{6D8AE8FE-24FF-448B-8CB2-35DBD6DF450B}" type="presOf" srcId="{41A6459B-75B3-4E8B-9CC4-865DBCDB9978}" destId="{3FE7EA82-C27E-475A-9181-BD21380C7EA4}" srcOrd="0" destOrd="0" presId="urn:microsoft.com/office/officeart/2005/8/layout/hProcess9"/>
    <dgm:cxn modelId="{71C190D8-A04A-4F19-A989-9F486DEF9FA0}" type="presParOf" srcId="{8DCC02CC-1D93-4196-ADF2-0AC425F06BEE}" destId="{F057009A-7FEA-41B4-855E-6296FC8FE8A1}" srcOrd="0" destOrd="0" presId="urn:microsoft.com/office/officeart/2005/8/layout/hProcess9"/>
    <dgm:cxn modelId="{ED6658CD-08F2-463D-B313-5F0DD7E6E381}" type="presParOf" srcId="{8DCC02CC-1D93-4196-ADF2-0AC425F06BEE}" destId="{C4C89854-1365-4896-884D-1E4F0C7B4235}" srcOrd="1" destOrd="0" presId="urn:microsoft.com/office/officeart/2005/8/layout/hProcess9"/>
    <dgm:cxn modelId="{B1A37EB5-EA2D-4F36-9ADC-54276A3F4506}" type="presParOf" srcId="{C4C89854-1365-4896-884D-1E4F0C7B4235}" destId="{014B6D9E-E63E-494B-9939-6A7749F996B1}" srcOrd="0" destOrd="0" presId="urn:microsoft.com/office/officeart/2005/8/layout/hProcess9"/>
    <dgm:cxn modelId="{43908455-F074-421A-A8BA-157947F996B1}" type="presParOf" srcId="{C4C89854-1365-4896-884D-1E4F0C7B4235}" destId="{85BF733A-2201-4091-813D-46B82FE79EAE}" srcOrd="1" destOrd="0" presId="urn:microsoft.com/office/officeart/2005/8/layout/hProcess9"/>
    <dgm:cxn modelId="{0C60062F-CF67-41AE-953B-A26668D896A6}" type="presParOf" srcId="{C4C89854-1365-4896-884D-1E4F0C7B4235}" destId="{3FE7EA82-C27E-475A-9181-BD21380C7EA4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EAA5AFC-D54D-415A-B08F-33A23FB9DED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588008-BEA2-4942-9A6A-8F7A09E2E3DA}">
      <dgm:prSet/>
      <dgm:spPr/>
      <dgm:t>
        <a:bodyPr/>
        <a:lstStyle/>
        <a:p>
          <a:pPr rtl="0"/>
          <a:r>
            <a:rPr lang="en-US" b="1" i="0" baseline="0" dirty="0" smtClean="0"/>
            <a:t>HQ Hospital</a:t>
          </a:r>
          <a:endParaRPr lang="en-US" dirty="0"/>
        </a:p>
      </dgm:t>
    </dgm:pt>
    <dgm:pt modelId="{0B17FF01-03CD-4A89-B2C9-55BF4D078235}" type="parTrans" cxnId="{D4658B6C-157F-45AF-99C7-BA99000B5D84}">
      <dgm:prSet/>
      <dgm:spPr/>
      <dgm:t>
        <a:bodyPr/>
        <a:lstStyle/>
        <a:p>
          <a:endParaRPr lang="en-US"/>
        </a:p>
      </dgm:t>
    </dgm:pt>
    <dgm:pt modelId="{AD985DC9-35BF-4308-8521-98692CDB98DE}" type="sibTrans" cxnId="{D4658B6C-157F-45AF-99C7-BA99000B5D84}">
      <dgm:prSet/>
      <dgm:spPr/>
      <dgm:t>
        <a:bodyPr/>
        <a:lstStyle/>
        <a:p>
          <a:endParaRPr lang="en-US"/>
        </a:p>
      </dgm:t>
    </dgm:pt>
    <dgm:pt modelId="{BC5CAD33-15A2-4707-9725-3A8CC0E1F278}" type="pres">
      <dgm:prSet presAssocID="{9EAA5AFC-D54D-415A-B08F-33A23FB9DE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93E7DD-F614-4432-BF7F-B3742EFBD689}" type="pres">
      <dgm:prSet presAssocID="{C4588008-BEA2-4942-9A6A-8F7A09E2E3DA}" presName="parentText" presStyleLbl="node1" presStyleIdx="0" presStyleCnt="1" custLinFactNeighborX="21916" custLinFactNeighborY="-715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658B6C-157F-45AF-99C7-BA99000B5D84}" srcId="{9EAA5AFC-D54D-415A-B08F-33A23FB9DED2}" destId="{C4588008-BEA2-4942-9A6A-8F7A09E2E3DA}" srcOrd="0" destOrd="0" parTransId="{0B17FF01-03CD-4A89-B2C9-55BF4D078235}" sibTransId="{AD985DC9-35BF-4308-8521-98692CDB98DE}"/>
    <dgm:cxn modelId="{A25907A0-B02F-48C0-BCF5-0671A20908C7}" type="presOf" srcId="{C4588008-BEA2-4942-9A6A-8F7A09E2E3DA}" destId="{9093E7DD-F614-4432-BF7F-B3742EFBD689}" srcOrd="0" destOrd="0" presId="urn:microsoft.com/office/officeart/2005/8/layout/vList2"/>
    <dgm:cxn modelId="{1AE3100F-E593-4385-8110-56078DE54207}" type="presOf" srcId="{9EAA5AFC-D54D-415A-B08F-33A23FB9DED2}" destId="{BC5CAD33-15A2-4707-9725-3A8CC0E1F278}" srcOrd="0" destOrd="0" presId="urn:microsoft.com/office/officeart/2005/8/layout/vList2"/>
    <dgm:cxn modelId="{91FBDF87-77F0-4245-AF07-C351A30749EA}" type="presParOf" srcId="{BC5CAD33-15A2-4707-9725-3A8CC0E1F278}" destId="{9093E7DD-F614-4432-BF7F-B3742EFBD68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CF01116-FA64-48E5-A463-F3D03075D6C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D746BD-C2AC-4AFF-84BF-3F5C903EF185}">
      <dgm:prSet/>
      <dgm:spPr/>
      <dgm:t>
        <a:bodyPr/>
        <a:lstStyle/>
        <a:p>
          <a:pPr rtl="0"/>
          <a:r>
            <a:rPr lang="en-US" b="1" i="0" baseline="0" smtClean="0"/>
            <a:t>Branch Hospital</a:t>
          </a:r>
          <a:endParaRPr lang="en-US"/>
        </a:p>
      </dgm:t>
    </dgm:pt>
    <dgm:pt modelId="{44270D26-62BB-404E-959C-6D757CCA149C}" type="parTrans" cxnId="{330DACB7-02FF-4933-AE3E-07AFB260BEC3}">
      <dgm:prSet/>
      <dgm:spPr/>
      <dgm:t>
        <a:bodyPr/>
        <a:lstStyle/>
        <a:p>
          <a:endParaRPr lang="en-US"/>
        </a:p>
      </dgm:t>
    </dgm:pt>
    <dgm:pt modelId="{96704C01-D3D4-402B-880F-E44FD0FA8139}" type="sibTrans" cxnId="{330DACB7-02FF-4933-AE3E-07AFB260BEC3}">
      <dgm:prSet/>
      <dgm:spPr/>
      <dgm:t>
        <a:bodyPr/>
        <a:lstStyle/>
        <a:p>
          <a:endParaRPr lang="en-US"/>
        </a:p>
      </dgm:t>
    </dgm:pt>
    <dgm:pt modelId="{90874288-31FC-4EB8-960F-F43F1C16D412}" type="pres">
      <dgm:prSet presAssocID="{4CF01116-FA64-48E5-A463-F3D03075D6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92C728-CEF6-4079-BD7A-1E5B2A0728BF}" type="pres">
      <dgm:prSet presAssocID="{C6D746BD-C2AC-4AFF-84BF-3F5C903EF185}" presName="parentText" presStyleLbl="node1" presStyleIdx="0" presStyleCnt="1" custLinFactNeighborX="4663" custLinFactNeighborY="-866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77C81-9170-44C4-B141-8A5198C11612}" type="presOf" srcId="{C6D746BD-C2AC-4AFF-84BF-3F5C903EF185}" destId="{B192C728-CEF6-4079-BD7A-1E5B2A0728BF}" srcOrd="0" destOrd="0" presId="urn:microsoft.com/office/officeart/2005/8/layout/vList2"/>
    <dgm:cxn modelId="{19E54209-9EA9-4FDC-9409-9E76716ADECE}" type="presOf" srcId="{4CF01116-FA64-48E5-A463-F3D03075D6CC}" destId="{90874288-31FC-4EB8-960F-F43F1C16D412}" srcOrd="0" destOrd="0" presId="urn:microsoft.com/office/officeart/2005/8/layout/vList2"/>
    <dgm:cxn modelId="{330DACB7-02FF-4933-AE3E-07AFB260BEC3}" srcId="{4CF01116-FA64-48E5-A463-F3D03075D6CC}" destId="{C6D746BD-C2AC-4AFF-84BF-3F5C903EF185}" srcOrd="0" destOrd="0" parTransId="{44270D26-62BB-404E-959C-6D757CCA149C}" sibTransId="{96704C01-D3D4-402B-880F-E44FD0FA8139}"/>
    <dgm:cxn modelId="{B60222B1-E8B3-468C-A0CC-F80B6F5BBF9B}" type="presParOf" srcId="{90874288-31FC-4EB8-960F-F43F1C16D412}" destId="{B192C728-CEF6-4079-BD7A-1E5B2A0728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D5A5CD1-72E9-4F68-B3AE-23816002FBB9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0343ED-2B5F-4AF1-B99B-25645F597C2A}">
      <dgm:prSet/>
      <dgm:spPr/>
      <dgm:t>
        <a:bodyPr/>
        <a:lstStyle/>
        <a:p>
          <a:pPr rtl="0"/>
          <a:r>
            <a:rPr lang="en-US" b="1" dirty="0" smtClean="0"/>
            <a:t>OSPF on the routers and 13 switches</a:t>
          </a:r>
          <a:endParaRPr lang="en-US" dirty="0"/>
        </a:p>
      </dgm:t>
    </dgm:pt>
    <dgm:pt modelId="{E748086D-A2F4-4215-A5E4-EBC4C1846352}" type="parTrans" cxnId="{17EAC772-E543-49F2-B005-951920D8A95A}">
      <dgm:prSet/>
      <dgm:spPr/>
      <dgm:t>
        <a:bodyPr/>
        <a:lstStyle/>
        <a:p>
          <a:endParaRPr lang="en-US"/>
        </a:p>
      </dgm:t>
    </dgm:pt>
    <dgm:pt modelId="{7A96DD3F-1A9E-4283-AD33-ABF3FF3D4B99}" type="sibTrans" cxnId="{17EAC772-E543-49F2-B005-951920D8A95A}">
      <dgm:prSet/>
      <dgm:spPr/>
      <dgm:t>
        <a:bodyPr/>
        <a:lstStyle/>
        <a:p>
          <a:endParaRPr lang="en-US"/>
        </a:p>
      </dgm:t>
    </dgm:pt>
    <dgm:pt modelId="{E31600BE-8085-4FAE-B2EC-B42BC79E35D8}" type="pres">
      <dgm:prSet presAssocID="{7D5A5CD1-72E9-4F68-B3AE-23816002FBB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023DF79-58E3-4E93-A671-E2EF39661377}" type="pres">
      <dgm:prSet presAssocID="{E90343ED-2B5F-4AF1-B99B-25645F597C2A}" presName="horFlow" presStyleCnt="0"/>
      <dgm:spPr/>
    </dgm:pt>
    <dgm:pt modelId="{3991574E-A1D1-4FD4-B9AC-3ACA274B6167}" type="pres">
      <dgm:prSet presAssocID="{E90343ED-2B5F-4AF1-B99B-25645F597C2A}" presName="bigChev" presStyleLbl="node1" presStyleIdx="0" presStyleCnt="1" custScaleX="384240" custScaleY="387898"/>
      <dgm:spPr/>
    </dgm:pt>
  </dgm:ptLst>
  <dgm:cxnLst>
    <dgm:cxn modelId="{17EAC772-E543-49F2-B005-951920D8A95A}" srcId="{7D5A5CD1-72E9-4F68-B3AE-23816002FBB9}" destId="{E90343ED-2B5F-4AF1-B99B-25645F597C2A}" srcOrd="0" destOrd="0" parTransId="{E748086D-A2F4-4215-A5E4-EBC4C1846352}" sibTransId="{7A96DD3F-1A9E-4283-AD33-ABF3FF3D4B99}"/>
    <dgm:cxn modelId="{079B8C07-6CD2-4AD5-B7F6-D834A52DC6C2}" type="presOf" srcId="{E90343ED-2B5F-4AF1-B99B-25645F597C2A}" destId="{3991574E-A1D1-4FD4-B9AC-3ACA274B6167}" srcOrd="0" destOrd="0" presId="urn:microsoft.com/office/officeart/2005/8/layout/lProcess3"/>
    <dgm:cxn modelId="{2190AB75-DF16-49FD-8FC4-C43A33C53B2B}" type="presOf" srcId="{7D5A5CD1-72E9-4F68-B3AE-23816002FBB9}" destId="{E31600BE-8085-4FAE-B2EC-B42BC79E35D8}" srcOrd="0" destOrd="0" presId="urn:microsoft.com/office/officeart/2005/8/layout/lProcess3"/>
    <dgm:cxn modelId="{ACDC7FEB-5CBE-4FD7-BE4A-DE6804A63F45}" type="presParOf" srcId="{E31600BE-8085-4FAE-B2EC-B42BC79E35D8}" destId="{5023DF79-58E3-4E93-A671-E2EF39661377}" srcOrd="0" destOrd="0" presId="urn:microsoft.com/office/officeart/2005/8/layout/lProcess3"/>
    <dgm:cxn modelId="{D733D6A2-FA59-4A5D-9805-C6F219D4F3B6}" type="presParOf" srcId="{5023DF79-58E3-4E93-A671-E2EF39661377}" destId="{3991574E-A1D1-4FD4-B9AC-3ACA274B616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B844571-15A4-4424-8B4A-9FBABA050F5E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B9302-F9FC-49F0-BAEF-496BE101D337}">
      <dgm:prSet/>
      <dgm:spPr/>
      <dgm:t>
        <a:bodyPr/>
        <a:lstStyle/>
        <a:p>
          <a:pPr rtl="0"/>
          <a:r>
            <a:rPr lang="en-US" b="1" dirty="0" smtClean="0"/>
            <a:t>Default static route</a:t>
          </a:r>
          <a:endParaRPr lang="en-US" dirty="0"/>
        </a:p>
      </dgm:t>
    </dgm:pt>
    <dgm:pt modelId="{C9BD78E4-2DD3-467D-AD57-1A26F595ECA0}" type="parTrans" cxnId="{5E706C1C-568A-4250-B6C1-24182BCF23E8}">
      <dgm:prSet/>
      <dgm:spPr/>
      <dgm:t>
        <a:bodyPr/>
        <a:lstStyle/>
        <a:p>
          <a:endParaRPr lang="en-US"/>
        </a:p>
      </dgm:t>
    </dgm:pt>
    <dgm:pt modelId="{B75AD29D-29A3-4E94-9114-E40F308A81DB}" type="sibTrans" cxnId="{5E706C1C-568A-4250-B6C1-24182BCF23E8}">
      <dgm:prSet/>
      <dgm:spPr/>
      <dgm:t>
        <a:bodyPr/>
        <a:lstStyle/>
        <a:p>
          <a:endParaRPr lang="en-US"/>
        </a:p>
      </dgm:t>
    </dgm:pt>
    <dgm:pt modelId="{3F5DEDE4-7563-477E-9DD0-1422EB7B8750}" type="pres">
      <dgm:prSet presAssocID="{6B844571-15A4-4424-8B4A-9FBABA050F5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5A61363-5514-4013-A267-122BB894432E}" type="pres">
      <dgm:prSet presAssocID="{051B9302-F9FC-49F0-BAEF-496BE101D337}" presName="horFlow" presStyleCnt="0"/>
      <dgm:spPr/>
    </dgm:pt>
    <dgm:pt modelId="{63290EB8-B9D7-4A49-90EA-058609B076BD}" type="pres">
      <dgm:prSet presAssocID="{051B9302-F9FC-49F0-BAEF-496BE101D337}" presName="bigChev" presStyleLbl="node1" presStyleIdx="0" presStyleCnt="1" custScaleX="495884" custScaleY="523915" custLinFactX="-100000" custLinFactY="-159188" custLinFactNeighborX="-136798" custLinFactNeighborY="-200000"/>
      <dgm:spPr/>
    </dgm:pt>
  </dgm:ptLst>
  <dgm:cxnLst>
    <dgm:cxn modelId="{5E706C1C-568A-4250-B6C1-24182BCF23E8}" srcId="{6B844571-15A4-4424-8B4A-9FBABA050F5E}" destId="{051B9302-F9FC-49F0-BAEF-496BE101D337}" srcOrd="0" destOrd="0" parTransId="{C9BD78E4-2DD3-467D-AD57-1A26F595ECA0}" sibTransId="{B75AD29D-29A3-4E94-9114-E40F308A81DB}"/>
    <dgm:cxn modelId="{939643A4-081B-46F4-B09B-62990E20FFA2}" type="presOf" srcId="{6B844571-15A4-4424-8B4A-9FBABA050F5E}" destId="{3F5DEDE4-7563-477E-9DD0-1422EB7B8750}" srcOrd="0" destOrd="0" presId="urn:microsoft.com/office/officeart/2005/8/layout/lProcess3"/>
    <dgm:cxn modelId="{7447B9A9-1CEE-49F7-B09A-373F6BAC6C07}" type="presOf" srcId="{051B9302-F9FC-49F0-BAEF-496BE101D337}" destId="{63290EB8-B9D7-4A49-90EA-058609B076BD}" srcOrd="0" destOrd="0" presId="urn:microsoft.com/office/officeart/2005/8/layout/lProcess3"/>
    <dgm:cxn modelId="{0CEF4C59-2E83-4227-BCCF-E824C4DD7D4E}" type="presParOf" srcId="{3F5DEDE4-7563-477E-9DD0-1422EB7B8750}" destId="{E5A61363-5514-4013-A267-122BB894432E}" srcOrd="0" destOrd="0" presId="urn:microsoft.com/office/officeart/2005/8/layout/lProcess3"/>
    <dgm:cxn modelId="{8E5653CF-8BD7-4D7F-93DD-BDC5E74F6C66}" type="presParOf" srcId="{E5A61363-5514-4013-A267-122BB894432E}" destId="{63290EB8-B9D7-4A49-90EA-058609B076B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24D62A2-C884-4239-B5D5-5C7C75627E6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0A82CF-C8AD-4721-B876-893765192609}">
      <dgm:prSet/>
      <dgm:spPr/>
      <dgm:t>
        <a:bodyPr/>
        <a:lstStyle/>
        <a:p>
          <a:pPr rtl="0"/>
          <a:r>
            <a:rPr lang="en-US" smtClean="0"/>
            <a:t>Configure default static routing to enable routers and multilayer switches to forward any traffic that does not match routing table entries. Use next-hop IP addresses.</a:t>
          </a:r>
          <a:endParaRPr lang="en-US"/>
        </a:p>
      </dgm:t>
    </dgm:pt>
    <dgm:pt modelId="{94CB1DB4-24AF-4DA5-AF5B-32EEBB4CE50A}" type="parTrans" cxnId="{B7F14A61-2E65-4296-9DFB-10F2F1263F07}">
      <dgm:prSet/>
      <dgm:spPr/>
      <dgm:t>
        <a:bodyPr/>
        <a:lstStyle/>
        <a:p>
          <a:endParaRPr lang="en-US"/>
        </a:p>
      </dgm:t>
    </dgm:pt>
    <dgm:pt modelId="{16FEC9AC-A2EC-4306-8300-3B9068C057BC}" type="sibTrans" cxnId="{B7F14A61-2E65-4296-9DFB-10F2F1263F07}">
      <dgm:prSet/>
      <dgm:spPr/>
      <dgm:t>
        <a:bodyPr/>
        <a:lstStyle/>
        <a:p>
          <a:endParaRPr lang="en-US"/>
        </a:p>
      </dgm:t>
    </dgm:pt>
    <dgm:pt modelId="{A8C03F8B-340C-4201-BEF0-4D6D8AB07149}" type="pres">
      <dgm:prSet presAssocID="{524D62A2-C884-4239-B5D5-5C7C75627E63}" presName="linear" presStyleCnt="0">
        <dgm:presLayoutVars>
          <dgm:animLvl val="lvl"/>
          <dgm:resizeHandles val="exact"/>
        </dgm:presLayoutVars>
      </dgm:prSet>
      <dgm:spPr/>
    </dgm:pt>
    <dgm:pt modelId="{4411D197-0FEE-4B76-BA5F-B82EC6F16319}" type="pres">
      <dgm:prSet presAssocID="{510A82CF-C8AD-4721-B876-893765192609}" presName="parentText" presStyleLbl="node1" presStyleIdx="0" presStyleCnt="1" custScaleY="134830" custLinFactNeighborX="-28310" custLinFactNeighborY="-7081">
        <dgm:presLayoutVars>
          <dgm:chMax val="0"/>
          <dgm:bulletEnabled val="1"/>
        </dgm:presLayoutVars>
      </dgm:prSet>
      <dgm:spPr/>
    </dgm:pt>
  </dgm:ptLst>
  <dgm:cxnLst>
    <dgm:cxn modelId="{B7F14A61-2E65-4296-9DFB-10F2F1263F07}" srcId="{524D62A2-C884-4239-B5D5-5C7C75627E63}" destId="{510A82CF-C8AD-4721-B876-893765192609}" srcOrd="0" destOrd="0" parTransId="{94CB1DB4-24AF-4DA5-AF5B-32EEBB4CE50A}" sibTransId="{16FEC9AC-A2EC-4306-8300-3B9068C057BC}"/>
    <dgm:cxn modelId="{2BA7075D-120E-4D6B-94AF-0B13C35BB86E}" type="presOf" srcId="{524D62A2-C884-4239-B5D5-5C7C75627E63}" destId="{A8C03F8B-340C-4201-BEF0-4D6D8AB07149}" srcOrd="0" destOrd="0" presId="urn:microsoft.com/office/officeart/2005/8/layout/vList2"/>
    <dgm:cxn modelId="{000ACA7F-17E5-4BFA-96D9-106DA961859E}" type="presOf" srcId="{510A82CF-C8AD-4721-B876-893765192609}" destId="{4411D197-0FEE-4B76-BA5F-B82EC6F16319}" srcOrd="0" destOrd="0" presId="urn:microsoft.com/office/officeart/2005/8/layout/vList2"/>
    <dgm:cxn modelId="{C593FDBA-4AB8-4264-986D-DEECCBDC208C}" type="presParOf" srcId="{A8C03F8B-340C-4201-BEF0-4D6D8AB07149}" destId="{4411D197-0FEE-4B76-BA5F-B82EC6F1631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48709-F824-4580-9FE4-018BB7CD3FA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2B48B3-D564-4BE4-9061-DCB46786FE9D}">
      <dgm:prSet/>
      <dgm:spPr/>
      <dgm:t>
        <a:bodyPr/>
        <a:lstStyle/>
        <a:p>
          <a:pPr rtl="0"/>
          <a:r>
            <a:rPr lang="en-US" i="1" smtClean="0"/>
            <a:t>1-Network Topology Using Cisco Packet Tracer</a:t>
          </a:r>
          <a:endParaRPr lang="en-US"/>
        </a:p>
      </dgm:t>
    </dgm:pt>
    <dgm:pt modelId="{5E6DE0F8-5015-4167-9087-98DB6EB6FE39}" type="parTrans" cxnId="{C26CCA48-2C50-4B20-9477-20C37A1F9BD3}">
      <dgm:prSet/>
      <dgm:spPr/>
      <dgm:t>
        <a:bodyPr/>
        <a:lstStyle/>
        <a:p>
          <a:endParaRPr lang="en-US"/>
        </a:p>
      </dgm:t>
    </dgm:pt>
    <dgm:pt modelId="{5E4E58EA-DDF2-4EE2-B744-ED3ABEF3EC52}" type="sibTrans" cxnId="{C26CCA48-2C50-4B20-9477-20C37A1F9BD3}">
      <dgm:prSet/>
      <dgm:spPr/>
      <dgm:t>
        <a:bodyPr/>
        <a:lstStyle/>
        <a:p>
          <a:endParaRPr lang="en-US"/>
        </a:p>
      </dgm:t>
    </dgm:pt>
    <dgm:pt modelId="{4D8B1F94-6884-4D2D-857B-4EA39CE27097}">
      <dgm:prSet/>
      <dgm:spPr/>
      <dgm:t>
        <a:bodyPr/>
        <a:lstStyle/>
        <a:p>
          <a:pPr rtl="0"/>
          <a:r>
            <a:rPr lang="en-US" i="1" smtClean="0"/>
            <a:t>2-Hierarchical Network Design</a:t>
          </a:r>
          <a:endParaRPr lang="en-US"/>
        </a:p>
      </dgm:t>
    </dgm:pt>
    <dgm:pt modelId="{B3917A99-6EB4-4DDF-9096-E8BC488DDC61}" type="parTrans" cxnId="{9818EF8C-16C6-4DD5-B7FD-1A3E65BEA43F}">
      <dgm:prSet/>
      <dgm:spPr/>
      <dgm:t>
        <a:bodyPr/>
        <a:lstStyle/>
        <a:p>
          <a:endParaRPr lang="en-US"/>
        </a:p>
      </dgm:t>
    </dgm:pt>
    <dgm:pt modelId="{484A3743-039B-429B-95A1-8B566F55273E}" type="sibTrans" cxnId="{9818EF8C-16C6-4DD5-B7FD-1A3E65BEA43F}">
      <dgm:prSet/>
      <dgm:spPr/>
      <dgm:t>
        <a:bodyPr/>
        <a:lstStyle/>
        <a:p>
          <a:endParaRPr lang="en-US"/>
        </a:p>
      </dgm:t>
    </dgm:pt>
    <dgm:pt modelId="{5A53542A-4707-446C-AB48-2EF479A2E28B}">
      <dgm:prSet/>
      <dgm:spPr/>
      <dgm:t>
        <a:bodyPr/>
        <a:lstStyle/>
        <a:p>
          <a:pPr rtl="0"/>
          <a:r>
            <a:rPr lang="en-US" i="1" smtClean="0"/>
            <a:t>3-Connecting Networking Devices with Correct Cabling</a:t>
          </a:r>
          <a:endParaRPr lang="en-US"/>
        </a:p>
      </dgm:t>
    </dgm:pt>
    <dgm:pt modelId="{4A554524-EEFF-4719-8C39-0C790F1793E0}" type="parTrans" cxnId="{174B2D7F-E5FE-4396-90E1-E8FD8250CBCC}">
      <dgm:prSet/>
      <dgm:spPr/>
      <dgm:t>
        <a:bodyPr/>
        <a:lstStyle/>
        <a:p>
          <a:endParaRPr lang="en-US"/>
        </a:p>
      </dgm:t>
    </dgm:pt>
    <dgm:pt modelId="{0DC93062-9133-4D42-8A5A-CAD9AD2714CD}" type="sibTrans" cxnId="{174B2D7F-E5FE-4396-90E1-E8FD8250CBCC}">
      <dgm:prSet/>
      <dgm:spPr/>
      <dgm:t>
        <a:bodyPr/>
        <a:lstStyle/>
        <a:p>
          <a:endParaRPr lang="en-US"/>
        </a:p>
      </dgm:t>
    </dgm:pt>
    <dgm:pt modelId="{5DDAECA2-C175-48EA-A4E6-F1179AB26073}">
      <dgm:prSet/>
      <dgm:spPr/>
      <dgm:t>
        <a:bodyPr/>
        <a:lstStyle/>
        <a:p>
          <a:pPr rtl="0"/>
          <a:r>
            <a:rPr lang="en-US" i="1" smtClean="0"/>
            <a:t>4-Configuring Basic Device Settings</a:t>
          </a:r>
          <a:endParaRPr lang="en-US"/>
        </a:p>
      </dgm:t>
    </dgm:pt>
    <dgm:pt modelId="{430B6FA1-4154-48AE-8A35-909B979F5640}" type="parTrans" cxnId="{EB322296-6773-49CA-A49E-51F9A078199E}">
      <dgm:prSet/>
      <dgm:spPr/>
      <dgm:t>
        <a:bodyPr/>
        <a:lstStyle/>
        <a:p>
          <a:endParaRPr lang="en-US"/>
        </a:p>
      </dgm:t>
    </dgm:pt>
    <dgm:pt modelId="{32C55A18-7BD4-475F-A0C8-62B0314FF30D}" type="sibTrans" cxnId="{EB322296-6773-49CA-A49E-51F9A078199E}">
      <dgm:prSet/>
      <dgm:spPr/>
      <dgm:t>
        <a:bodyPr/>
        <a:lstStyle/>
        <a:p>
          <a:endParaRPr lang="en-US"/>
        </a:p>
      </dgm:t>
    </dgm:pt>
    <dgm:pt modelId="{BB936A29-C4A1-4073-88D6-CF0D6373E2F5}">
      <dgm:prSet/>
      <dgm:spPr/>
      <dgm:t>
        <a:bodyPr/>
        <a:lstStyle/>
        <a:p>
          <a:pPr rtl="0"/>
          <a:r>
            <a:rPr lang="en-US" i="1" smtClean="0"/>
            <a:t>5-VLANS assignment plus all access and trunk ports on 12 and 13 switches.</a:t>
          </a:r>
          <a:endParaRPr lang="en-US"/>
        </a:p>
      </dgm:t>
    </dgm:pt>
    <dgm:pt modelId="{623154CE-1CF1-43FC-B57C-E6895A68E771}" type="parTrans" cxnId="{EA3BDB94-0504-4B56-A7EC-62FAAC3A3612}">
      <dgm:prSet/>
      <dgm:spPr/>
      <dgm:t>
        <a:bodyPr/>
        <a:lstStyle/>
        <a:p>
          <a:endParaRPr lang="en-US"/>
        </a:p>
      </dgm:t>
    </dgm:pt>
    <dgm:pt modelId="{7CA191C7-46AD-401C-B633-75DC7AC019EC}" type="sibTrans" cxnId="{EA3BDB94-0504-4B56-A7EC-62FAAC3A3612}">
      <dgm:prSet/>
      <dgm:spPr/>
      <dgm:t>
        <a:bodyPr/>
        <a:lstStyle/>
        <a:p>
          <a:endParaRPr lang="en-US"/>
        </a:p>
      </dgm:t>
    </dgm:pt>
    <dgm:pt modelId="{2333AF54-323F-42B5-95FB-F620D31A0181}">
      <dgm:prSet/>
      <dgm:spPr/>
      <dgm:t>
        <a:bodyPr/>
        <a:lstStyle/>
        <a:p>
          <a:pPr rtl="0"/>
          <a:r>
            <a:rPr lang="en-US" i="1" smtClean="0"/>
            <a:t>6-Switch port security to server –side site department.</a:t>
          </a:r>
          <a:endParaRPr lang="en-US"/>
        </a:p>
      </dgm:t>
    </dgm:pt>
    <dgm:pt modelId="{A82EA256-2C58-4920-A96C-2BA0D2B51C13}" type="parTrans" cxnId="{9E4FBB71-51DA-410B-B3B1-301C60E9F74E}">
      <dgm:prSet/>
      <dgm:spPr/>
      <dgm:t>
        <a:bodyPr/>
        <a:lstStyle/>
        <a:p>
          <a:endParaRPr lang="en-US"/>
        </a:p>
      </dgm:t>
    </dgm:pt>
    <dgm:pt modelId="{36175314-9D25-4A4B-8657-456EC5536E49}" type="sibTrans" cxnId="{9E4FBB71-51DA-410B-B3B1-301C60E9F74E}">
      <dgm:prSet/>
      <dgm:spPr/>
      <dgm:t>
        <a:bodyPr/>
        <a:lstStyle/>
        <a:p>
          <a:endParaRPr lang="en-US"/>
        </a:p>
      </dgm:t>
    </dgm:pt>
    <dgm:pt modelId="{30EE3A9D-6B3F-4187-922A-CBD7601D45C2}">
      <dgm:prSet/>
      <dgm:spPr/>
      <dgm:t>
        <a:bodyPr/>
        <a:lstStyle/>
        <a:p>
          <a:pPr rtl="0"/>
          <a:r>
            <a:rPr lang="en-US" i="1" smtClean="0"/>
            <a:t>7-Sub netting and IP addressing.</a:t>
          </a:r>
          <a:endParaRPr lang="en-US"/>
        </a:p>
      </dgm:t>
    </dgm:pt>
    <dgm:pt modelId="{FA88BB69-DF14-4D07-AC46-40F9A9FBF60C}" type="parTrans" cxnId="{33B90A9D-04C7-45A0-886F-1DB16D4AC0C0}">
      <dgm:prSet/>
      <dgm:spPr/>
      <dgm:t>
        <a:bodyPr/>
        <a:lstStyle/>
        <a:p>
          <a:endParaRPr lang="en-US"/>
        </a:p>
      </dgm:t>
    </dgm:pt>
    <dgm:pt modelId="{DBDBD788-C3AD-4549-B5E7-F41972A23B64}" type="sibTrans" cxnId="{33B90A9D-04C7-45A0-886F-1DB16D4AC0C0}">
      <dgm:prSet/>
      <dgm:spPr/>
      <dgm:t>
        <a:bodyPr/>
        <a:lstStyle/>
        <a:p>
          <a:endParaRPr lang="en-US"/>
        </a:p>
      </dgm:t>
    </dgm:pt>
    <dgm:pt modelId="{111F1D14-255E-4BC9-BD9A-64D5CC1E31D8}">
      <dgm:prSet/>
      <dgm:spPr/>
      <dgm:t>
        <a:bodyPr/>
        <a:lstStyle/>
        <a:p>
          <a:pPr rtl="0"/>
          <a:r>
            <a:rPr lang="en-US" i="1" smtClean="0"/>
            <a:t>8-Static IP address to Server Room devices</a:t>
          </a:r>
          <a:endParaRPr lang="en-US"/>
        </a:p>
      </dgm:t>
    </dgm:pt>
    <dgm:pt modelId="{A2BD449E-777E-4F77-BA57-DFA2D11EE3C3}" type="parTrans" cxnId="{7AB7870A-F0EA-458C-A6FE-69D4D11539F0}">
      <dgm:prSet/>
      <dgm:spPr/>
      <dgm:t>
        <a:bodyPr/>
        <a:lstStyle/>
        <a:p>
          <a:endParaRPr lang="en-US"/>
        </a:p>
      </dgm:t>
    </dgm:pt>
    <dgm:pt modelId="{3B2BF4F7-1687-480A-9DE8-A9DD59D2EC53}" type="sibTrans" cxnId="{7AB7870A-F0EA-458C-A6FE-69D4D11539F0}">
      <dgm:prSet/>
      <dgm:spPr/>
      <dgm:t>
        <a:bodyPr/>
        <a:lstStyle/>
        <a:p>
          <a:endParaRPr lang="en-US"/>
        </a:p>
      </dgm:t>
    </dgm:pt>
    <dgm:pt modelId="{4E36BD9A-34CC-4E7B-9D94-6EB44F617988}">
      <dgm:prSet/>
      <dgm:spPr/>
      <dgm:t>
        <a:bodyPr/>
        <a:lstStyle/>
        <a:p>
          <a:pPr rtl="0"/>
          <a:r>
            <a:rPr lang="en-US" i="1" smtClean="0"/>
            <a:t>9-DHCP Server device configurations.</a:t>
          </a:r>
          <a:endParaRPr lang="en-US"/>
        </a:p>
      </dgm:t>
    </dgm:pt>
    <dgm:pt modelId="{A1BBF53E-EFBA-4DCE-8C23-F6AC904A730F}" type="parTrans" cxnId="{5FA14F65-728F-483F-975A-9A8ECA4AB298}">
      <dgm:prSet/>
      <dgm:spPr/>
      <dgm:t>
        <a:bodyPr/>
        <a:lstStyle/>
        <a:p>
          <a:endParaRPr lang="en-US"/>
        </a:p>
      </dgm:t>
    </dgm:pt>
    <dgm:pt modelId="{7E5BA0A0-3082-4442-A2A9-2F3E0BCE28A6}" type="sibTrans" cxnId="{5FA14F65-728F-483F-975A-9A8ECA4AB298}">
      <dgm:prSet/>
      <dgm:spPr/>
      <dgm:t>
        <a:bodyPr/>
        <a:lstStyle/>
        <a:p>
          <a:endParaRPr lang="en-US"/>
        </a:p>
      </dgm:t>
    </dgm:pt>
    <dgm:pt modelId="{30C4CCFD-9E76-4C6E-A75C-ED9EFF7B261E}">
      <dgm:prSet/>
      <dgm:spPr/>
      <dgm:t>
        <a:bodyPr/>
        <a:lstStyle/>
        <a:p>
          <a:pPr rtl="0"/>
          <a:r>
            <a:rPr lang="en-US" i="1" smtClean="0"/>
            <a:t>10-Wireless network configurations</a:t>
          </a:r>
          <a:endParaRPr lang="en-US"/>
        </a:p>
      </dgm:t>
    </dgm:pt>
    <dgm:pt modelId="{025E3B0F-EF80-498F-881D-B029E7B63E82}" type="parTrans" cxnId="{C6314F66-9540-4017-86FD-3A4A20BF24EA}">
      <dgm:prSet/>
      <dgm:spPr/>
      <dgm:t>
        <a:bodyPr/>
        <a:lstStyle/>
        <a:p>
          <a:endParaRPr lang="en-US"/>
        </a:p>
      </dgm:t>
    </dgm:pt>
    <dgm:pt modelId="{47F6A36F-84EB-4C66-8AB4-61E763B38C85}" type="sibTrans" cxnId="{C6314F66-9540-4017-86FD-3A4A20BF24EA}">
      <dgm:prSet/>
      <dgm:spPr/>
      <dgm:t>
        <a:bodyPr/>
        <a:lstStyle/>
        <a:p>
          <a:endParaRPr lang="en-US"/>
        </a:p>
      </dgm:t>
    </dgm:pt>
    <dgm:pt modelId="{ACB025C7-687A-4623-9E65-5AFD4DB32DAE}">
      <dgm:prSet/>
      <dgm:spPr/>
      <dgm:t>
        <a:bodyPr/>
        <a:lstStyle/>
        <a:p>
          <a:pPr rtl="0"/>
          <a:r>
            <a:rPr lang="en-US" i="1" smtClean="0"/>
            <a:t>11-NAT Overload (Port Address Translation PAT)</a:t>
          </a:r>
          <a:endParaRPr lang="en-US"/>
        </a:p>
      </dgm:t>
    </dgm:pt>
    <dgm:pt modelId="{957949C7-B8D5-4EA1-B02D-E51C02407279}" type="parTrans" cxnId="{1AC42D5E-8AB3-4297-8BB9-58A6D23D18D2}">
      <dgm:prSet/>
      <dgm:spPr/>
      <dgm:t>
        <a:bodyPr/>
        <a:lstStyle/>
        <a:p>
          <a:endParaRPr lang="en-US"/>
        </a:p>
      </dgm:t>
    </dgm:pt>
    <dgm:pt modelId="{48F87595-B21C-4E46-9826-E4B994C65849}" type="sibTrans" cxnId="{1AC42D5E-8AB3-4297-8BB9-58A6D23D18D2}">
      <dgm:prSet/>
      <dgm:spPr/>
      <dgm:t>
        <a:bodyPr/>
        <a:lstStyle/>
        <a:p>
          <a:endParaRPr lang="en-US"/>
        </a:p>
      </dgm:t>
    </dgm:pt>
    <dgm:pt modelId="{E9F18D5D-FAD0-47B8-B495-82930FC24A04}">
      <dgm:prSet/>
      <dgm:spPr/>
      <dgm:t>
        <a:bodyPr/>
        <a:lstStyle/>
        <a:p>
          <a:pPr rtl="0"/>
          <a:r>
            <a:rPr lang="en-US" i="1" dirty="0" smtClean="0"/>
            <a:t>12-Configuring Site-to-Site IPsec VPN.</a:t>
          </a:r>
          <a:endParaRPr lang="en-US" dirty="0"/>
        </a:p>
      </dgm:t>
    </dgm:pt>
    <dgm:pt modelId="{EABF5CA5-03EB-4E34-80E6-EB2D8EE159CE}" type="parTrans" cxnId="{C23481A3-CFE9-4FF1-8F03-E01D5DC62351}">
      <dgm:prSet/>
      <dgm:spPr/>
      <dgm:t>
        <a:bodyPr/>
        <a:lstStyle/>
        <a:p>
          <a:endParaRPr lang="en-US"/>
        </a:p>
      </dgm:t>
    </dgm:pt>
    <dgm:pt modelId="{ACCD3728-5027-4553-99EF-D39414D490FD}" type="sibTrans" cxnId="{C23481A3-CFE9-4FF1-8F03-E01D5DC62351}">
      <dgm:prSet/>
      <dgm:spPr/>
      <dgm:t>
        <a:bodyPr/>
        <a:lstStyle/>
        <a:p>
          <a:endParaRPr lang="en-US"/>
        </a:p>
      </dgm:t>
    </dgm:pt>
    <dgm:pt modelId="{85FCBF97-3B66-4220-BB39-7CD562D78119}">
      <dgm:prSet/>
      <dgm:spPr/>
      <dgm:t>
        <a:bodyPr/>
        <a:lstStyle/>
        <a:p>
          <a:pPr rtl="0"/>
          <a:r>
            <a:rPr lang="en-US" i="1" smtClean="0"/>
            <a:t>13-Test and Verifying Network Communication.</a:t>
          </a:r>
          <a:endParaRPr lang="en-US"/>
        </a:p>
      </dgm:t>
    </dgm:pt>
    <dgm:pt modelId="{B3477686-18FB-4178-826D-1F01B994F00A}" type="parTrans" cxnId="{1078DB49-BC23-4DEE-8347-D82CF94774C4}">
      <dgm:prSet/>
      <dgm:spPr/>
      <dgm:t>
        <a:bodyPr/>
        <a:lstStyle/>
        <a:p>
          <a:endParaRPr lang="en-US"/>
        </a:p>
      </dgm:t>
    </dgm:pt>
    <dgm:pt modelId="{96F638BF-CEE2-4C12-BD12-6FD03BC70BC2}" type="sibTrans" cxnId="{1078DB49-BC23-4DEE-8347-D82CF94774C4}">
      <dgm:prSet/>
      <dgm:spPr/>
      <dgm:t>
        <a:bodyPr/>
        <a:lstStyle/>
        <a:p>
          <a:endParaRPr lang="en-US"/>
        </a:p>
      </dgm:t>
    </dgm:pt>
    <dgm:pt modelId="{A82D97B9-65FB-49AD-8D11-AA5495A9C2E7}" type="pres">
      <dgm:prSet presAssocID="{F5348709-F824-4580-9FE4-018BB7CD3F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CC9E26-1CF2-438D-9D03-B0EC84060AA3}" type="pres">
      <dgm:prSet presAssocID="{D32B48B3-D564-4BE4-9061-DCB46786FE9D}" presName="parentText" presStyleLbl="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AF88F-8F38-4E11-82B3-E9727D681212}" type="pres">
      <dgm:prSet presAssocID="{5E4E58EA-DDF2-4EE2-B744-ED3ABEF3EC52}" presName="spacer" presStyleCnt="0"/>
      <dgm:spPr/>
    </dgm:pt>
    <dgm:pt modelId="{78C0CA34-AE8D-4047-8A27-09701670AACD}" type="pres">
      <dgm:prSet presAssocID="{4D8B1F94-6884-4D2D-857B-4EA39CE27097}" presName="parentText" presStyleLbl="node1" presStyleIdx="1" presStyleCnt="13" custLinFactNeighborX="-505" custLinFactNeighborY="-263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3CA0F-64A9-4CB4-BAE6-5C2F3B0DE389}" type="pres">
      <dgm:prSet presAssocID="{484A3743-039B-429B-95A1-8B566F55273E}" presName="spacer" presStyleCnt="0"/>
      <dgm:spPr/>
    </dgm:pt>
    <dgm:pt modelId="{9C07D7F3-6D0D-44DE-85A2-3F0B42E5956A}" type="pres">
      <dgm:prSet presAssocID="{5A53542A-4707-446C-AB48-2EF479A2E28B}" presName="parentText" presStyleLbl="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3E65-1C10-4403-BA0C-ECF56A22DB02}" type="pres">
      <dgm:prSet presAssocID="{0DC93062-9133-4D42-8A5A-CAD9AD2714CD}" presName="spacer" presStyleCnt="0"/>
      <dgm:spPr/>
    </dgm:pt>
    <dgm:pt modelId="{2002ACAF-4510-4A37-B335-323D4C79B90B}" type="pres">
      <dgm:prSet presAssocID="{5DDAECA2-C175-48EA-A4E6-F1179AB26073}" presName="parentText" presStyleLbl="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1481D-2146-4AB8-ACF0-3595844B4717}" type="pres">
      <dgm:prSet presAssocID="{32C55A18-7BD4-475F-A0C8-62B0314FF30D}" presName="spacer" presStyleCnt="0"/>
      <dgm:spPr/>
    </dgm:pt>
    <dgm:pt modelId="{4E238B35-C61A-44C3-AF32-0CC1C1759B30}" type="pres">
      <dgm:prSet presAssocID="{BB936A29-C4A1-4073-88D6-CF0D6373E2F5}" presName="parentText" presStyleLbl="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D6680-E927-4C1A-A0DF-F22D61A9B506}" type="pres">
      <dgm:prSet presAssocID="{7CA191C7-46AD-401C-B633-75DC7AC019EC}" presName="spacer" presStyleCnt="0"/>
      <dgm:spPr/>
    </dgm:pt>
    <dgm:pt modelId="{9353A539-9142-4983-8878-814F428EA0B6}" type="pres">
      <dgm:prSet presAssocID="{2333AF54-323F-42B5-95FB-F620D31A0181}" presName="parentText" presStyleLbl="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D7370-D7F0-44CA-9B9D-045F59430BA2}" type="pres">
      <dgm:prSet presAssocID="{36175314-9D25-4A4B-8657-456EC5536E49}" presName="spacer" presStyleCnt="0"/>
      <dgm:spPr/>
    </dgm:pt>
    <dgm:pt modelId="{39040C2F-5349-48D4-B490-E6CD05B5FE96}" type="pres">
      <dgm:prSet presAssocID="{30EE3A9D-6B3F-4187-922A-CBD7601D45C2}" presName="parentText" presStyleLbl="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094D8-4CFC-46EA-8ED2-DEB838B48F93}" type="pres">
      <dgm:prSet presAssocID="{DBDBD788-C3AD-4549-B5E7-F41972A23B64}" presName="spacer" presStyleCnt="0"/>
      <dgm:spPr/>
    </dgm:pt>
    <dgm:pt modelId="{6AB06294-F4C4-4EEA-8B21-FBA1CE3FF575}" type="pres">
      <dgm:prSet presAssocID="{111F1D14-255E-4BC9-BD9A-64D5CC1E31D8}" presName="parentText" presStyleLbl="node1" presStyleIdx="7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C009D-A516-4B22-B453-173892CCEEC9}" type="pres">
      <dgm:prSet presAssocID="{3B2BF4F7-1687-480A-9DE8-A9DD59D2EC53}" presName="spacer" presStyleCnt="0"/>
      <dgm:spPr/>
    </dgm:pt>
    <dgm:pt modelId="{9757FB70-B4A2-4AF2-85CC-821E6B1E33C3}" type="pres">
      <dgm:prSet presAssocID="{4E36BD9A-34CC-4E7B-9D94-6EB44F617988}" presName="parentText" presStyleLbl="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9A031-C179-4247-B039-C1E508A62743}" type="pres">
      <dgm:prSet presAssocID="{7E5BA0A0-3082-4442-A2A9-2F3E0BCE28A6}" presName="spacer" presStyleCnt="0"/>
      <dgm:spPr/>
    </dgm:pt>
    <dgm:pt modelId="{0D0CB5B3-FBF1-45C2-A205-E35B74265221}" type="pres">
      <dgm:prSet presAssocID="{30C4CCFD-9E76-4C6E-A75C-ED9EFF7B261E}" presName="parentText" presStyleLbl="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1A40B-558A-44FA-B756-8780B1E20F3C}" type="pres">
      <dgm:prSet presAssocID="{47F6A36F-84EB-4C66-8AB4-61E763B38C85}" presName="spacer" presStyleCnt="0"/>
      <dgm:spPr/>
    </dgm:pt>
    <dgm:pt modelId="{6E651118-4437-4C73-8893-922151CD9496}" type="pres">
      <dgm:prSet presAssocID="{ACB025C7-687A-4623-9E65-5AFD4DB32DAE}" presName="parentText" presStyleLbl="node1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31607-BFCC-49C1-9461-229786FC22AF}" type="pres">
      <dgm:prSet presAssocID="{48F87595-B21C-4E46-9826-E4B994C65849}" presName="spacer" presStyleCnt="0"/>
      <dgm:spPr/>
    </dgm:pt>
    <dgm:pt modelId="{2837A273-43CC-4576-AE97-11FE661E2C76}" type="pres">
      <dgm:prSet presAssocID="{E9F18D5D-FAD0-47B8-B495-82930FC24A04}" presName="parentText" presStyleLbl="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CE5D1-096C-4939-81FE-F4D5C4D426D4}" type="pres">
      <dgm:prSet presAssocID="{ACCD3728-5027-4553-99EF-D39414D490FD}" presName="spacer" presStyleCnt="0"/>
      <dgm:spPr/>
    </dgm:pt>
    <dgm:pt modelId="{679DE190-7F02-4357-B27E-42F1656E1286}" type="pres">
      <dgm:prSet presAssocID="{85FCBF97-3B66-4220-BB39-7CD562D78119}" presName="parentText" presStyleLbl="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4B2D7F-E5FE-4396-90E1-E8FD8250CBCC}" srcId="{F5348709-F824-4580-9FE4-018BB7CD3FA9}" destId="{5A53542A-4707-446C-AB48-2EF479A2E28B}" srcOrd="2" destOrd="0" parTransId="{4A554524-EEFF-4719-8C39-0C790F1793E0}" sibTransId="{0DC93062-9133-4D42-8A5A-CAD9AD2714CD}"/>
    <dgm:cxn modelId="{72C8783A-3DE9-4850-B9EC-CE91B66AA9A3}" type="presOf" srcId="{111F1D14-255E-4BC9-BD9A-64D5CC1E31D8}" destId="{6AB06294-F4C4-4EEA-8B21-FBA1CE3FF575}" srcOrd="0" destOrd="0" presId="urn:microsoft.com/office/officeart/2005/8/layout/vList2"/>
    <dgm:cxn modelId="{8A743BC1-41FC-45D4-B97C-68E54D8A1068}" type="presOf" srcId="{5A53542A-4707-446C-AB48-2EF479A2E28B}" destId="{9C07D7F3-6D0D-44DE-85A2-3F0B42E5956A}" srcOrd="0" destOrd="0" presId="urn:microsoft.com/office/officeart/2005/8/layout/vList2"/>
    <dgm:cxn modelId="{C23481A3-CFE9-4FF1-8F03-E01D5DC62351}" srcId="{F5348709-F824-4580-9FE4-018BB7CD3FA9}" destId="{E9F18D5D-FAD0-47B8-B495-82930FC24A04}" srcOrd="11" destOrd="0" parTransId="{EABF5CA5-03EB-4E34-80E6-EB2D8EE159CE}" sibTransId="{ACCD3728-5027-4553-99EF-D39414D490FD}"/>
    <dgm:cxn modelId="{1AC42D5E-8AB3-4297-8BB9-58A6D23D18D2}" srcId="{F5348709-F824-4580-9FE4-018BB7CD3FA9}" destId="{ACB025C7-687A-4623-9E65-5AFD4DB32DAE}" srcOrd="10" destOrd="0" parTransId="{957949C7-B8D5-4EA1-B02D-E51C02407279}" sibTransId="{48F87595-B21C-4E46-9826-E4B994C65849}"/>
    <dgm:cxn modelId="{C6314F66-9540-4017-86FD-3A4A20BF24EA}" srcId="{F5348709-F824-4580-9FE4-018BB7CD3FA9}" destId="{30C4CCFD-9E76-4C6E-A75C-ED9EFF7B261E}" srcOrd="9" destOrd="0" parTransId="{025E3B0F-EF80-498F-881D-B029E7B63E82}" sibTransId="{47F6A36F-84EB-4C66-8AB4-61E763B38C85}"/>
    <dgm:cxn modelId="{63DE57E3-8398-424C-A67C-BD32961ACEAD}" type="presOf" srcId="{30EE3A9D-6B3F-4187-922A-CBD7601D45C2}" destId="{39040C2F-5349-48D4-B490-E6CD05B5FE96}" srcOrd="0" destOrd="0" presId="urn:microsoft.com/office/officeart/2005/8/layout/vList2"/>
    <dgm:cxn modelId="{B52886AE-EB3E-42BF-AB2A-A1732B484797}" type="presOf" srcId="{30C4CCFD-9E76-4C6E-A75C-ED9EFF7B261E}" destId="{0D0CB5B3-FBF1-45C2-A205-E35B74265221}" srcOrd="0" destOrd="0" presId="urn:microsoft.com/office/officeart/2005/8/layout/vList2"/>
    <dgm:cxn modelId="{9E4FBB71-51DA-410B-B3B1-301C60E9F74E}" srcId="{F5348709-F824-4580-9FE4-018BB7CD3FA9}" destId="{2333AF54-323F-42B5-95FB-F620D31A0181}" srcOrd="5" destOrd="0" parTransId="{A82EA256-2C58-4920-A96C-2BA0D2B51C13}" sibTransId="{36175314-9D25-4A4B-8657-456EC5536E49}"/>
    <dgm:cxn modelId="{CC108372-F234-4076-84EE-6239C6FD0ACC}" type="presOf" srcId="{85FCBF97-3B66-4220-BB39-7CD562D78119}" destId="{679DE190-7F02-4357-B27E-42F1656E1286}" srcOrd="0" destOrd="0" presId="urn:microsoft.com/office/officeart/2005/8/layout/vList2"/>
    <dgm:cxn modelId="{7AB7870A-F0EA-458C-A6FE-69D4D11539F0}" srcId="{F5348709-F824-4580-9FE4-018BB7CD3FA9}" destId="{111F1D14-255E-4BC9-BD9A-64D5CC1E31D8}" srcOrd="7" destOrd="0" parTransId="{A2BD449E-777E-4F77-BA57-DFA2D11EE3C3}" sibTransId="{3B2BF4F7-1687-480A-9DE8-A9DD59D2EC53}"/>
    <dgm:cxn modelId="{EA3BDB94-0504-4B56-A7EC-62FAAC3A3612}" srcId="{F5348709-F824-4580-9FE4-018BB7CD3FA9}" destId="{BB936A29-C4A1-4073-88D6-CF0D6373E2F5}" srcOrd="4" destOrd="0" parTransId="{623154CE-1CF1-43FC-B57C-E6895A68E771}" sibTransId="{7CA191C7-46AD-401C-B633-75DC7AC019EC}"/>
    <dgm:cxn modelId="{C26CCA48-2C50-4B20-9477-20C37A1F9BD3}" srcId="{F5348709-F824-4580-9FE4-018BB7CD3FA9}" destId="{D32B48B3-D564-4BE4-9061-DCB46786FE9D}" srcOrd="0" destOrd="0" parTransId="{5E6DE0F8-5015-4167-9087-98DB6EB6FE39}" sibTransId="{5E4E58EA-DDF2-4EE2-B744-ED3ABEF3EC52}"/>
    <dgm:cxn modelId="{884C4D28-113A-4E22-8E9F-8E6A4644B414}" type="presOf" srcId="{5DDAECA2-C175-48EA-A4E6-F1179AB26073}" destId="{2002ACAF-4510-4A37-B335-323D4C79B90B}" srcOrd="0" destOrd="0" presId="urn:microsoft.com/office/officeart/2005/8/layout/vList2"/>
    <dgm:cxn modelId="{66866376-0925-4887-8103-AECD0F1FAF28}" type="presOf" srcId="{BB936A29-C4A1-4073-88D6-CF0D6373E2F5}" destId="{4E238B35-C61A-44C3-AF32-0CC1C1759B30}" srcOrd="0" destOrd="0" presId="urn:microsoft.com/office/officeart/2005/8/layout/vList2"/>
    <dgm:cxn modelId="{7B5DF5CB-CBC1-41B8-AA3C-A285F2A57062}" type="presOf" srcId="{E9F18D5D-FAD0-47B8-B495-82930FC24A04}" destId="{2837A273-43CC-4576-AE97-11FE661E2C76}" srcOrd="0" destOrd="0" presId="urn:microsoft.com/office/officeart/2005/8/layout/vList2"/>
    <dgm:cxn modelId="{5FA14F65-728F-483F-975A-9A8ECA4AB298}" srcId="{F5348709-F824-4580-9FE4-018BB7CD3FA9}" destId="{4E36BD9A-34CC-4E7B-9D94-6EB44F617988}" srcOrd="8" destOrd="0" parTransId="{A1BBF53E-EFBA-4DCE-8C23-F6AC904A730F}" sibTransId="{7E5BA0A0-3082-4442-A2A9-2F3E0BCE28A6}"/>
    <dgm:cxn modelId="{14817005-E8F0-4F74-ABC7-1A1B97F21049}" type="presOf" srcId="{ACB025C7-687A-4623-9E65-5AFD4DB32DAE}" destId="{6E651118-4437-4C73-8893-922151CD9496}" srcOrd="0" destOrd="0" presId="urn:microsoft.com/office/officeart/2005/8/layout/vList2"/>
    <dgm:cxn modelId="{E7C150F2-B700-4B13-BAA9-96BD61227559}" type="presOf" srcId="{2333AF54-323F-42B5-95FB-F620D31A0181}" destId="{9353A539-9142-4983-8878-814F428EA0B6}" srcOrd="0" destOrd="0" presId="urn:microsoft.com/office/officeart/2005/8/layout/vList2"/>
    <dgm:cxn modelId="{FDF9E34B-EDC2-4987-ADCA-662243823587}" type="presOf" srcId="{D32B48B3-D564-4BE4-9061-DCB46786FE9D}" destId="{76CC9E26-1CF2-438D-9D03-B0EC84060AA3}" srcOrd="0" destOrd="0" presId="urn:microsoft.com/office/officeart/2005/8/layout/vList2"/>
    <dgm:cxn modelId="{33B90A9D-04C7-45A0-886F-1DB16D4AC0C0}" srcId="{F5348709-F824-4580-9FE4-018BB7CD3FA9}" destId="{30EE3A9D-6B3F-4187-922A-CBD7601D45C2}" srcOrd="6" destOrd="0" parTransId="{FA88BB69-DF14-4D07-AC46-40F9A9FBF60C}" sibTransId="{DBDBD788-C3AD-4549-B5E7-F41972A23B64}"/>
    <dgm:cxn modelId="{EB322296-6773-49CA-A49E-51F9A078199E}" srcId="{F5348709-F824-4580-9FE4-018BB7CD3FA9}" destId="{5DDAECA2-C175-48EA-A4E6-F1179AB26073}" srcOrd="3" destOrd="0" parTransId="{430B6FA1-4154-48AE-8A35-909B979F5640}" sibTransId="{32C55A18-7BD4-475F-A0C8-62B0314FF30D}"/>
    <dgm:cxn modelId="{1078DB49-BC23-4DEE-8347-D82CF94774C4}" srcId="{F5348709-F824-4580-9FE4-018BB7CD3FA9}" destId="{85FCBF97-3B66-4220-BB39-7CD562D78119}" srcOrd="12" destOrd="0" parTransId="{B3477686-18FB-4178-826D-1F01B994F00A}" sibTransId="{96F638BF-CEE2-4C12-BD12-6FD03BC70BC2}"/>
    <dgm:cxn modelId="{4E66B3AC-B3A2-4454-8D3B-89AD770F2FB7}" type="presOf" srcId="{4D8B1F94-6884-4D2D-857B-4EA39CE27097}" destId="{78C0CA34-AE8D-4047-8A27-09701670AACD}" srcOrd="0" destOrd="0" presId="urn:microsoft.com/office/officeart/2005/8/layout/vList2"/>
    <dgm:cxn modelId="{DAB5F19A-B76A-4B83-9959-BD5F14774A8C}" type="presOf" srcId="{4E36BD9A-34CC-4E7B-9D94-6EB44F617988}" destId="{9757FB70-B4A2-4AF2-85CC-821E6B1E33C3}" srcOrd="0" destOrd="0" presId="urn:microsoft.com/office/officeart/2005/8/layout/vList2"/>
    <dgm:cxn modelId="{9818EF8C-16C6-4DD5-B7FD-1A3E65BEA43F}" srcId="{F5348709-F824-4580-9FE4-018BB7CD3FA9}" destId="{4D8B1F94-6884-4D2D-857B-4EA39CE27097}" srcOrd="1" destOrd="0" parTransId="{B3917A99-6EB4-4DDF-9096-E8BC488DDC61}" sibTransId="{484A3743-039B-429B-95A1-8B566F55273E}"/>
    <dgm:cxn modelId="{78AFB894-2224-46C0-AB3E-4D259F42638F}" type="presOf" srcId="{F5348709-F824-4580-9FE4-018BB7CD3FA9}" destId="{A82D97B9-65FB-49AD-8D11-AA5495A9C2E7}" srcOrd="0" destOrd="0" presId="urn:microsoft.com/office/officeart/2005/8/layout/vList2"/>
    <dgm:cxn modelId="{EA67F4CE-6634-4519-A38C-D6709A05D772}" type="presParOf" srcId="{A82D97B9-65FB-49AD-8D11-AA5495A9C2E7}" destId="{76CC9E26-1CF2-438D-9D03-B0EC84060AA3}" srcOrd="0" destOrd="0" presId="urn:microsoft.com/office/officeart/2005/8/layout/vList2"/>
    <dgm:cxn modelId="{91EC28A8-7D78-4952-95F6-9532930C2A9D}" type="presParOf" srcId="{A82D97B9-65FB-49AD-8D11-AA5495A9C2E7}" destId="{1BFAF88F-8F38-4E11-82B3-E9727D681212}" srcOrd="1" destOrd="0" presId="urn:microsoft.com/office/officeart/2005/8/layout/vList2"/>
    <dgm:cxn modelId="{9BD41288-ADD6-4F09-AF9F-19EF69252739}" type="presParOf" srcId="{A82D97B9-65FB-49AD-8D11-AA5495A9C2E7}" destId="{78C0CA34-AE8D-4047-8A27-09701670AACD}" srcOrd="2" destOrd="0" presId="urn:microsoft.com/office/officeart/2005/8/layout/vList2"/>
    <dgm:cxn modelId="{96876519-7C10-4079-8DE0-6C1AD1FFE592}" type="presParOf" srcId="{A82D97B9-65FB-49AD-8D11-AA5495A9C2E7}" destId="{BE73CA0F-64A9-4CB4-BAE6-5C2F3B0DE389}" srcOrd="3" destOrd="0" presId="urn:microsoft.com/office/officeart/2005/8/layout/vList2"/>
    <dgm:cxn modelId="{7A2ACAC5-111D-4D2E-8D62-2239504544C1}" type="presParOf" srcId="{A82D97B9-65FB-49AD-8D11-AA5495A9C2E7}" destId="{9C07D7F3-6D0D-44DE-85A2-3F0B42E5956A}" srcOrd="4" destOrd="0" presId="urn:microsoft.com/office/officeart/2005/8/layout/vList2"/>
    <dgm:cxn modelId="{CEB50789-BEB7-4508-8E15-CCDC9EE5B346}" type="presParOf" srcId="{A82D97B9-65FB-49AD-8D11-AA5495A9C2E7}" destId="{3B8B3E65-1C10-4403-BA0C-ECF56A22DB02}" srcOrd="5" destOrd="0" presId="urn:microsoft.com/office/officeart/2005/8/layout/vList2"/>
    <dgm:cxn modelId="{997DB0D2-E72D-46F3-84CE-3A4E6F7DA6E4}" type="presParOf" srcId="{A82D97B9-65FB-49AD-8D11-AA5495A9C2E7}" destId="{2002ACAF-4510-4A37-B335-323D4C79B90B}" srcOrd="6" destOrd="0" presId="urn:microsoft.com/office/officeart/2005/8/layout/vList2"/>
    <dgm:cxn modelId="{34F62A76-E654-4CDE-9BB6-D4EB10ECA2E9}" type="presParOf" srcId="{A82D97B9-65FB-49AD-8D11-AA5495A9C2E7}" destId="{9DF1481D-2146-4AB8-ACF0-3595844B4717}" srcOrd="7" destOrd="0" presId="urn:microsoft.com/office/officeart/2005/8/layout/vList2"/>
    <dgm:cxn modelId="{FA3C74EE-AD83-4BA0-BDAE-E07AC273924C}" type="presParOf" srcId="{A82D97B9-65FB-49AD-8D11-AA5495A9C2E7}" destId="{4E238B35-C61A-44C3-AF32-0CC1C1759B30}" srcOrd="8" destOrd="0" presId="urn:microsoft.com/office/officeart/2005/8/layout/vList2"/>
    <dgm:cxn modelId="{F7267309-F09D-4CD3-8A40-78FFACC0E206}" type="presParOf" srcId="{A82D97B9-65FB-49AD-8D11-AA5495A9C2E7}" destId="{981D6680-E927-4C1A-A0DF-F22D61A9B506}" srcOrd="9" destOrd="0" presId="urn:microsoft.com/office/officeart/2005/8/layout/vList2"/>
    <dgm:cxn modelId="{6F82706F-DB93-4AC2-803F-ED72BD280B7C}" type="presParOf" srcId="{A82D97B9-65FB-49AD-8D11-AA5495A9C2E7}" destId="{9353A539-9142-4983-8878-814F428EA0B6}" srcOrd="10" destOrd="0" presId="urn:microsoft.com/office/officeart/2005/8/layout/vList2"/>
    <dgm:cxn modelId="{70C17C5F-6364-44E8-BD15-EE821F7AEECE}" type="presParOf" srcId="{A82D97B9-65FB-49AD-8D11-AA5495A9C2E7}" destId="{FF4D7370-D7F0-44CA-9B9D-045F59430BA2}" srcOrd="11" destOrd="0" presId="urn:microsoft.com/office/officeart/2005/8/layout/vList2"/>
    <dgm:cxn modelId="{C3DA1D73-6E7B-4610-B0AC-6C5D071BFA86}" type="presParOf" srcId="{A82D97B9-65FB-49AD-8D11-AA5495A9C2E7}" destId="{39040C2F-5349-48D4-B490-E6CD05B5FE96}" srcOrd="12" destOrd="0" presId="urn:microsoft.com/office/officeart/2005/8/layout/vList2"/>
    <dgm:cxn modelId="{7E535119-D38F-4424-AD81-B9113A4D6EED}" type="presParOf" srcId="{A82D97B9-65FB-49AD-8D11-AA5495A9C2E7}" destId="{A45094D8-4CFC-46EA-8ED2-DEB838B48F93}" srcOrd="13" destOrd="0" presId="urn:microsoft.com/office/officeart/2005/8/layout/vList2"/>
    <dgm:cxn modelId="{261F77EA-E144-4C54-94CA-5564037A4A22}" type="presParOf" srcId="{A82D97B9-65FB-49AD-8D11-AA5495A9C2E7}" destId="{6AB06294-F4C4-4EEA-8B21-FBA1CE3FF575}" srcOrd="14" destOrd="0" presId="urn:microsoft.com/office/officeart/2005/8/layout/vList2"/>
    <dgm:cxn modelId="{96B6D1C7-3C0B-4774-83A8-0F9ACEB0648D}" type="presParOf" srcId="{A82D97B9-65FB-49AD-8D11-AA5495A9C2E7}" destId="{6F9C009D-A516-4B22-B453-173892CCEEC9}" srcOrd="15" destOrd="0" presId="urn:microsoft.com/office/officeart/2005/8/layout/vList2"/>
    <dgm:cxn modelId="{4D9E4617-F629-47CA-BF08-A2A26AEE8210}" type="presParOf" srcId="{A82D97B9-65FB-49AD-8D11-AA5495A9C2E7}" destId="{9757FB70-B4A2-4AF2-85CC-821E6B1E33C3}" srcOrd="16" destOrd="0" presId="urn:microsoft.com/office/officeart/2005/8/layout/vList2"/>
    <dgm:cxn modelId="{80F8AC17-6A75-42E7-A21C-12FA1EAC66F5}" type="presParOf" srcId="{A82D97B9-65FB-49AD-8D11-AA5495A9C2E7}" destId="{32F9A031-C179-4247-B039-C1E508A62743}" srcOrd="17" destOrd="0" presId="urn:microsoft.com/office/officeart/2005/8/layout/vList2"/>
    <dgm:cxn modelId="{1AD499C6-8456-4C68-B3E2-1DC6390F4AE9}" type="presParOf" srcId="{A82D97B9-65FB-49AD-8D11-AA5495A9C2E7}" destId="{0D0CB5B3-FBF1-45C2-A205-E35B74265221}" srcOrd="18" destOrd="0" presId="urn:microsoft.com/office/officeart/2005/8/layout/vList2"/>
    <dgm:cxn modelId="{35BFE829-E3D2-4823-994B-34ED6767D5CE}" type="presParOf" srcId="{A82D97B9-65FB-49AD-8D11-AA5495A9C2E7}" destId="{AF81A40B-558A-44FA-B756-8780B1E20F3C}" srcOrd="19" destOrd="0" presId="urn:microsoft.com/office/officeart/2005/8/layout/vList2"/>
    <dgm:cxn modelId="{07DC24C1-A913-4CE4-B489-6CBDE7681D65}" type="presParOf" srcId="{A82D97B9-65FB-49AD-8D11-AA5495A9C2E7}" destId="{6E651118-4437-4C73-8893-922151CD9496}" srcOrd="20" destOrd="0" presId="urn:microsoft.com/office/officeart/2005/8/layout/vList2"/>
    <dgm:cxn modelId="{64E1A2F8-2742-44DF-B775-84DCE9068DF2}" type="presParOf" srcId="{A82D97B9-65FB-49AD-8D11-AA5495A9C2E7}" destId="{FF131607-BFCC-49C1-9461-229786FC22AF}" srcOrd="21" destOrd="0" presId="urn:microsoft.com/office/officeart/2005/8/layout/vList2"/>
    <dgm:cxn modelId="{10EA9744-522E-46B3-8ED8-37A468CCE139}" type="presParOf" srcId="{A82D97B9-65FB-49AD-8D11-AA5495A9C2E7}" destId="{2837A273-43CC-4576-AE97-11FE661E2C76}" srcOrd="22" destOrd="0" presId="urn:microsoft.com/office/officeart/2005/8/layout/vList2"/>
    <dgm:cxn modelId="{EC34BF77-EB85-4048-AA08-484558048A34}" type="presParOf" srcId="{A82D97B9-65FB-49AD-8D11-AA5495A9C2E7}" destId="{D1BCE5D1-096C-4939-81FE-F4D5C4D426D4}" srcOrd="23" destOrd="0" presId="urn:microsoft.com/office/officeart/2005/8/layout/vList2"/>
    <dgm:cxn modelId="{D564FB25-6062-4394-B67A-2B030575DB1B}" type="presParOf" srcId="{A82D97B9-65FB-49AD-8D11-AA5495A9C2E7}" destId="{679DE190-7F02-4357-B27E-42F1656E1286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91802BC-E844-4648-84A5-3A05A9B12302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CE05B2-FA39-4456-921C-15C8F54E277F}">
      <dgm:prSet/>
      <dgm:spPr/>
      <dgm:t>
        <a:bodyPr/>
        <a:lstStyle/>
        <a:p>
          <a:pPr rtl="0"/>
          <a:r>
            <a:rPr lang="en-US" b="1" dirty="0" smtClean="0"/>
            <a:t>Static IP address to Server Room devices</a:t>
          </a:r>
          <a:endParaRPr lang="en-US" dirty="0"/>
        </a:p>
      </dgm:t>
    </dgm:pt>
    <dgm:pt modelId="{2DFC5AB7-9077-46B5-858F-6CE0C1C966BB}" type="parTrans" cxnId="{86C81015-3522-4ECE-9808-6189C7F8ADF5}">
      <dgm:prSet/>
      <dgm:spPr/>
      <dgm:t>
        <a:bodyPr/>
        <a:lstStyle/>
        <a:p>
          <a:endParaRPr lang="en-US"/>
        </a:p>
      </dgm:t>
    </dgm:pt>
    <dgm:pt modelId="{D9C511A1-FDBF-4B6A-9B00-7FDB83F38A64}" type="sibTrans" cxnId="{86C81015-3522-4ECE-9808-6189C7F8ADF5}">
      <dgm:prSet/>
      <dgm:spPr/>
      <dgm:t>
        <a:bodyPr/>
        <a:lstStyle/>
        <a:p>
          <a:endParaRPr lang="en-US"/>
        </a:p>
      </dgm:t>
    </dgm:pt>
    <dgm:pt modelId="{8CA16CE7-3307-44F0-A6E3-79B9453018DA}" type="pres">
      <dgm:prSet presAssocID="{191802BC-E844-4648-84A5-3A05A9B1230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0E4190-8156-4452-A211-A389C4BE7535}" type="pres">
      <dgm:prSet presAssocID="{63CE05B2-FA39-4456-921C-15C8F54E277F}" presName="horFlow" presStyleCnt="0"/>
      <dgm:spPr/>
    </dgm:pt>
    <dgm:pt modelId="{ACF97AB5-FD0B-488D-AED7-A78DF1E83373}" type="pres">
      <dgm:prSet presAssocID="{63CE05B2-FA39-4456-921C-15C8F54E277F}" presName="bigChev" presStyleLbl="node1" presStyleIdx="0" presStyleCnt="1" custScaleX="437140" custScaleY="433293" custLinFactY="-187590" custLinFactNeighborX="-76820" custLinFactNeighborY="-200000"/>
      <dgm:spPr/>
      <dgm:t>
        <a:bodyPr/>
        <a:lstStyle/>
        <a:p>
          <a:endParaRPr lang="en-US"/>
        </a:p>
      </dgm:t>
    </dgm:pt>
  </dgm:ptLst>
  <dgm:cxnLst>
    <dgm:cxn modelId="{5C4C4C22-4411-4DD1-8165-D103D5F79381}" type="presOf" srcId="{191802BC-E844-4648-84A5-3A05A9B12302}" destId="{8CA16CE7-3307-44F0-A6E3-79B9453018DA}" srcOrd="0" destOrd="0" presId="urn:microsoft.com/office/officeart/2005/8/layout/lProcess3"/>
    <dgm:cxn modelId="{43AA31EF-9488-425D-BFB1-3EF40586A170}" type="presOf" srcId="{63CE05B2-FA39-4456-921C-15C8F54E277F}" destId="{ACF97AB5-FD0B-488D-AED7-A78DF1E83373}" srcOrd="0" destOrd="0" presId="urn:microsoft.com/office/officeart/2005/8/layout/lProcess3"/>
    <dgm:cxn modelId="{86C81015-3522-4ECE-9808-6189C7F8ADF5}" srcId="{191802BC-E844-4648-84A5-3A05A9B12302}" destId="{63CE05B2-FA39-4456-921C-15C8F54E277F}" srcOrd="0" destOrd="0" parTransId="{2DFC5AB7-9077-46B5-858F-6CE0C1C966BB}" sibTransId="{D9C511A1-FDBF-4B6A-9B00-7FDB83F38A64}"/>
    <dgm:cxn modelId="{468E2D52-2774-4543-AEE4-F1712085E687}" type="presParOf" srcId="{8CA16CE7-3307-44F0-A6E3-79B9453018DA}" destId="{4E0E4190-8156-4452-A211-A389C4BE7535}" srcOrd="0" destOrd="0" presId="urn:microsoft.com/office/officeart/2005/8/layout/lProcess3"/>
    <dgm:cxn modelId="{873ED771-85CE-48B5-9A74-ED398DCD91D6}" type="presParOf" srcId="{4E0E4190-8156-4452-A211-A389C4BE7535}" destId="{ACF97AB5-FD0B-488D-AED7-A78DF1E8337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9344BFD-FBE3-4485-ABE2-88FE052ED0B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8DED31-728A-4489-AD19-1972A0E9CC8B}">
      <dgm:prSet/>
      <dgm:spPr/>
      <dgm:t>
        <a:bodyPr/>
        <a:lstStyle/>
        <a:p>
          <a:pPr rtl="0"/>
          <a:r>
            <a:rPr lang="en-US" b="1" dirty="0" smtClean="0"/>
            <a:t>Static IP address to Server Room devices</a:t>
          </a:r>
          <a:endParaRPr lang="en-US" dirty="0"/>
        </a:p>
      </dgm:t>
    </dgm:pt>
    <dgm:pt modelId="{C0ADD522-3711-4DFB-80D8-6FA243DDB799}" type="parTrans" cxnId="{C62E9F8B-A4A8-4C52-9C71-B01DDAE1EFC1}">
      <dgm:prSet/>
      <dgm:spPr/>
      <dgm:t>
        <a:bodyPr/>
        <a:lstStyle/>
        <a:p>
          <a:endParaRPr lang="en-US"/>
        </a:p>
      </dgm:t>
    </dgm:pt>
    <dgm:pt modelId="{DF4ABF74-5DA4-4CA9-842B-74F1B4D1241E}" type="sibTrans" cxnId="{C62E9F8B-A4A8-4C52-9C71-B01DDAE1EFC1}">
      <dgm:prSet/>
      <dgm:spPr/>
      <dgm:t>
        <a:bodyPr/>
        <a:lstStyle/>
        <a:p>
          <a:endParaRPr lang="en-US"/>
        </a:p>
      </dgm:t>
    </dgm:pt>
    <dgm:pt modelId="{825DF8FF-19AD-4C24-98F4-FF7174A47807}" type="pres">
      <dgm:prSet presAssocID="{A9344BFD-FBE3-4485-ABE2-88FE052ED0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78302-8C70-4F78-8BC8-E95E1195DB1C}" type="pres">
      <dgm:prSet presAssocID="{4C8DED31-728A-4489-AD19-1972A0E9CC8B}" presName="parentText" presStyleLbl="node1" presStyleIdx="0" presStyleCnt="1" custLinFactY="-107295" custLinFactNeighborX="-58945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2E9F8B-A4A8-4C52-9C71-B01DDAE1EFC1}" srcId="{A9344BFD-FBE3-4485-ABE2-88FE052ED0BA}" destId="{4C8DED31-728A-4489-AD19-1972A0E9CC8B}" srcOrd="0" destOrd="0" parTransId="{C0ADD522-3711-4DFB-80D8-6FA243DDB799}" sibTransId="{DF4ABF74-5DA4-4CA9-842B-74F1B4D1241E}"/>
    <dgm:cxn modelId="{F49468A2-5E3A-48C2-BBF0-FA9DF1EA5FB1}" type="presOf" srcId="{4C8DED31-728A-4489-AD19-1972A0E9CC8B}" destId="{D3278302-8C70-4F78-8BC8-E95E1195DB1C}" srcOrd="0" destOrd="0" presId="urn:microsoft.com/office/officeart/2005/8/layout/vList2"/>
    <dgm:cxn modelId="{686F61DF-15CB-451D-BDC7-B1DDEA9068DA}" type="presOf" srcId="{A9344BFD-FBE3-4485-ABE2-88FE052ED0BA}" destId="{825DF8FF-19AD-4C24-98F4-FF7174A47807}" srcOrd="0" destOrd="0" presId="urn:microsoft.com/office/officeart/2005/8/layout/vList2"/>
    <dgm:cxn modelId="{2B8D9455-E56F-47D0-862C-3020974F9200}" type="presParOf" srcId="{825DF8FF-19AD-4C24-98F4-FF7174A47807}" destId="{D3278302-8C70-4F78-8BC8-E95E1195DB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7BD6F7E-DEA0-41B0-B685-BAA7C2D450F3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5A1CA-4BFB-4E4D-B87B-B35E3ABE99FD}">
      <dgm:prSet/>
      <dgm:spPr/>
      <dgm:t>
        <a:bodyPr/>
        <a:lstStyle/>
        <a:p>
          <a:pPr rtl="0"/>
          <a:r>
            <a:rPr lang="en-US" b="0" i="0" baseline="0" dirty="0" smtClean="0"/>
            <a:t>Configure Devices in the server room IP addresses statically</a:t>
          </a:r>
          <a:endParaRPr lang="en-US" dirty="0"/>
        </a:p>
      </dgm:t>
    </dgm:pt>
    <dgm:pt modelId="{3CBB0DF2-6D88-47ED-9E52-7935C74B59B9}" type="parTrans" cxnId="{88170D6F-4659-4342-BB12-C22B92288FF5}">
      <dgm:prSet/>
      <dgm:spPr/>
      <dgm:t>
        <a:bodyPr/>
        <a:lstStyle/>
        <a:p>
          <a:endParaRPr lang="en-US"/>
        </a:p>
      </dgm:t>
    </dgm:pt>
    <dgm:pt modelId="{2E1F3491-231B-43CA-A2AD-833430D314E8}" type="sibTrans" cxnId="{88170D6F-4659-4342-BB12-C22B92288FF5}">
      <dgm:prSet/>
      <dgm:spPr/>
      <dgm:t>
        <a:bodyPr/>
        <a:lstStyle/>
        <a:p>
          <a:endParaRPr lang="en-US"/>
        </a:p>
      </dgm:t>
    </dgm:pt>
    <dgm:pt modelId="{2DCA5079-2A10-4695-AFFB-7B40AFFE2502}" type="pres">
      <dgm:prSet presAssocID="{97BD6F7E-DEA0-41B0-B685-BAA7C2D450F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223F8C-DB88-4200-84F3-17F70F530847}" type="pres">
      <dgm:prSet presAssocID="{45C5A1CA-4BFB-4E4D-B87B-B35E3ABE99FD}" presName="node" presStyleLbl="node1" presStyleIdx="0" presStyleCnt="1" custScaleX="100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170D6F-4659-4342-BB12-C22B92288FF5}" srcId="{97BD6F7E-DEA0-41B0-B685-BAA7C2D450F3}" destId="{45C5A1CA-4BFB-4E4D-B87B-B35E3ABE99FD}" srcOrd="0" destOrd="0" parTransId="{3CBB0DF2-6D88-47ED-9E52-7935C74B59B9}" sibTransId="{2E1F3491-231B-43CA-A2AD-833430D314E8}"/>
    <dgm:cxn modelId="{954AA12D-5724-4E1C-8E88-DD23BD6F5260}" type="presOf" srcId="{45C5A1CA-4BFB-4E4D-B87B-B35E3ABE99FD}" destId="{04223F8C-DB88-4200-84F3-17F70F530847}" srcOrd="0" destOrd="0" presId="urn:microsoft.com/office/officeart/2005/8/layout/process1"/>
    <dgm:cxn modelId="{EE20F1D9-84DA-4AC2-B46E-7A166D3F3750}" type="presOf" srcId="{97BD6F7E-DEA0-41B0-B685-BAA7C2D450F3}" destId="{2DCA5079-2A10-4695-AFFB-7B40AFFE2502}" srcOrd="0" destOrd="0" presId="urn:microsoft.com/office/officeart/2005/8/layout/process1"/>
    <dgm:cxn modelId="{59965622-322E-4BDE-A4B7-7BD950FA3C8D}" type="presParOf" srcId="{2DCA5079-2A10-4695-AFFB-7B40AFFE2502}" destId="{04223F8C-DB88-4200-84F3-17F70F53084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F5165DC-48E6-432A-98D5-DC8AFAD126D8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A56A72-4452-4C3E-8EF5-680891A9897D}">
      <dgm:prSet/>
      <dgm:spPr/>
      <dgm:t>
        <a:bodyPr/>
        <a:lstStyle/>
        <a:p>
          <a:pPr rtl="0"/>
          <a:r>
            <a:rPr lang="en-US" b="1" dirty="0" smtClean="0"/>
            <a:t>DHCP Server device configurations.</a:t>
          </a:r>
          <a:endParaRPr lang="en-US" dirty="0"/>
        </a:p>
      </dgm:t>
    </dgm:pt>
    <dgm:pt modelId="{31276AE7-8828-4E84-9E20-58CAFF293FB5}" type="parTrans" cxnId="{2905022D-B527-45C1-BE09-B883D241CE88}">
      <dgm:prSet/>
      <dgm:spPr/>
      <dgm:t>
        <a:bodyPr/>
        <a:lstStyle/>
        <a:p>
          <a:endParaRPr lang="en-US"/>
        </a:p>
      </dgm:t>
    </dgm:pt>
    <dgm:pt modelId="{AB59B291-8761-479A-AA14-3C39D57E9AA7}" type="sibTrans" cxnId="{2905022D-B527-45C1-BE09-B883D241CE88}">
      <dgm:prSet/>
      <dgm:spPr/>
      <dgm:t>
        <a:bodyPr/>
        <a:lstStyle/>
        <a:p>
          <a:endParaRPr lang="en-US"/>
        </a:p>
      </dgm:t>
    </dgm:pt>
    <dgm:pt modelId="{BDC4F527-57E6-4137-B3CD-E344457814FC}" type="pres">
      <dgm:prSet presAssocID="{3F5165DC-48E6-432A-98D5-DC8AFAD126D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784954-A21A-4EE5-8DB2-DCD2049675B7}" type="pres">
      <dgm:prSet presAssocID="{ADA56A72-4452-4C3E-8EF5-680891A9897D}" presName="horFlow" presStyleCnt="0"/>
      <dgm:spPr/>
    </dgm:pt>
    <dgm:pt modelId="{B6620B30-40FB-4A3D-AAB8-27C5A47B3F6F}" type="pres">
      <dgm:prSet presAssocID="{ADA56A72-4452-4C3E-8EF5-680891A9897D}" presName="bigChev" presStyleLbl="node1" presStyleIdx="0" presStyleCnt="1" custScaleX="505679" custScaleY="480101" custLinFactX="-31261" custLinFactY="-100000" custLinFactNeighborX="-100000" custLinFactNeighborY="-191691"/>
      <dgm:spPr/>
      <dgm:t>
        <a:bodyPr/>
        <a:lstStyle/>
        <a:p>
          <a:endParaRPr lang="en-US"/>
        </a:p>
      </dgm:t>
    </dgm:pt>
  </dgm:ptLst>
  <dgm:cxnLst>
    <dgm:cxn modelId="{8721B66D-6230-4DF4-B468-E60CB17F1FB8}" type="presOf" srcId="{ADA56A72-4452-4C3E-8EF5-680891A9897D}" destId="{B6620B30-40FB-4A3D-AAB8-27C5A47B3F6F}" srcOrd="0" destOrd="0" presId="urn:microsoft.com/office/officeart/2005/8/layout/lProcess3"/>
    <dgm:cxn modelId="{2905022D-B527-45C1-BE09-B883D241CE88}" srcId="{3F5165DC-48E6-432A-98D5-DC8AFAD126D8}" destId="{ADA56A72-4452-4C3E-8EF5-680891A9897D}" srcOrd="0" destOrd="0" parTransId="{31276AE7-8828-4E84-9E20-58CAFF293FB5}" sibTransId="{AB59B291-8761-479A-AA14-3C39D57E9AA7}"/>
    <dgm:cxn modelId="{68088337-26F1-4ECA-9D53-2F471544FAC2}" type="presOf" srcId="{3F5165DC-48E6-432A-98D5-DC8AFAD126D8}" destId="{BDC4F527-57E6-4137-B3CD-E344457814FC}" srcOrd="0" destOrd="0" presId="urn:microsoft.com/office/officeart/2005/8/layout/lProcess3"/>
    <dgm:cxn modelId="{B52EA7DA-1F91-4E7F-90E1-A2CF5BE77495}" type="presParOf" srcId="{BDC4F527-57E6-4137-B3CD-E344457814FC}" destId="{B6784954-A21A-4EE5-8DB2-DCD2049675B7}" srcOrd="0" destOrd="0" presId="urn:microsoft.com/office/officeart/2005/8/layout/lProcess3"/>
    <dgm:cxn modelId="{DFA438EB-9347-4E0F-820B-50E0561718D7}" type="presParOf" srcId="{B6784954-A21A-4EE5-8DB2-DCD2049675B7}" destId="{B6620B30-40FB-4A3D-AAB8-27C5A47B3F6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0183CA0-2282-4B84-A0C0-FFB146FD135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6BEF5B-A8D3-4478-A7C6-B5D6901F4ED1}">
      <dgm:prSet custT="1"/>
      <dgm:spPr/>
      <dgm:t>
        <a:bodyPr/>
        <a:lstStyle/>
        <a:p>
          <a:pPr rtl="0"/>
          <a:r>
            <a:rPr lang="en-US" sz="2400" b="1" i="0" baseline="0" dirty="0" smtClean="0"/>
            <a:t>DHCP Server device configurations</a:t>
          </a:r>
          <a:r>
            <a:rPr lang="en-US" sz="1200" b="1" i="0" baseline="0" dirty="0" smtClean="0"/>
            <a:t>.</a:t>
          </a:r>
          <a:endParaRPr lang="en-US" sz="1200" dirty="0"/>
        </a:p>
      </dgm:t>
    </dgm:pt>
    <dgm:pt modelId="{BC3E0EF3-F020-4E2E-9814-07E92B220C10}" type="parTrans" cxnId="{90207179-5C22-4D1C-8ACC-567D74F68FAB}">
      <dgm:prSet/>
      <dgm:spPr/>
      <dgm:t>
        <a:bodyPr/>
        <a:lstStyle/>
        <a:p>
          <a:endParaRPr lang="en-US"/>
        </a:p>
      </dgm:t>
    </dgm:pt>
    <dgm:pt modelId="{9BAC7E26-DA8E-4DC8-9089-E4F35B35D40B}" type="sibTrans" cxnId="{90207179-5C22-4D1C-8ACC-567D74F68FAB}">
      <dgm:prSet/>
      <dgm:spPr/>
      <dgm:t>
        <a:bodyPr/>
        <a:lstStyle/>
        <a:p>
          <a:endParaRPr lang="en-US"/>
        </a:p>
      </dgm:t>
    </dgm:pt>
    <dgm:pt modelId="{1BC5151F-9E32-46C8-A923-316948C0FB7C}">
      <dgm:prSet/>
      <dgm:spPr/>
      <dgm:t>
        <a:bodyPr/>
        <a:lstStyle/>
        <a:p>
          <a:pPr rtl="0"/>
          <a:r>
            <a:rPr lang="en-US" b="0" i="0" baseline="0" dirty="0" smtClean="0"/>
            <a:t>* All devices in the network are expected to obtain an IP address dynamically from the dedicated DHCP servers located in the server room.</a:t>
          </a:r>
          <a:endParaRPr lang="en-US" dirty="0"/>
        </a:p>
      </dgm:t>
    </dgm:pt>
    <dgm:pt modelId="{E4BCC15A-DE76-4231-8428-A0369C53D75C}" type="parTrans" cxnId="{65B31F8D-9156-4660-9017-857A7BABE2B2}">
      <dgm:prSet/>
      <dgm:spPr/>
      <dgm:t>
        <a:bodyPr/>
        <a:lstStyle/>
        <a:p>
          <a:endParaRPr lang="en-US"/>
        </a:p>
      </dgm:t>
    </dgm:pt>
    <dgm:pt modelId="{6987F525-DDCF-4417-AADF-3CF8B67DCE06}" type="sibTrans" cxnId="{65B31F8D-9156-4660-9017-857A7BABE2B2}">
      <dgm:prSet/>
      <dgm:spPr/>
      <dgm:t>
        <a:bodyPr/>
        <a:lstStyle/>
        <a:p>
          <a:endParaRPr lang="en-US"/>
        </a:p>
      </dgm:t>
    </dgm:pt>
    <dgm:pt modelId="{E430A049-BE9A-4D00-A81D-DD3C916EA651}" type="pres">
      <dgm:prSet presAssocID="{10183CA0-2282-4B84-A0C0-FFB146FD13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FA05BA-231B-429A-9620-4A968E534292}" type="pres">
      <dgm:prSet presAssocID="{136BEF5B-A8D3-4478-A7C6-B5D6901F4ED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1357D-74FA-407C-8F0F-05BE1B173B10}" type="pres">
      <dgm:prSet presAssocID="{9BAC7E26-DA8E-4DC8-9089-E4F35B35D40B}" presName="spacer" presStyleCnt="0"/>
      <dgm:spPr/>
    </dgm:pt>
    <dgm:pt modelId="{C1E26DD3-9935-4B43-A897-070038D7950E}" type="pres">
      <dgm:prSet presAssocID="{1BC5151F-9E32-46C8-A923-316948C0FB7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B189EC-41F7-40DA-90A5-4A2D4CEDD08C}" type="presOf" srcId="{10183CA0-2282-4B84-A0C0-FFB146FD135C}" destId="{E430A049-BE9A-4D00-A81D-DD3C916EA651}" srcOrd="0" destOrd="0" presId="urn:microsoft.com/office/officeart/2005/8/layout/vList2"/>
    <dgm:cxn modelId="{8D0AA2AD-FD78-42BB-9F92-F2AF8F48D55C}" type="presOf" srcId="{136BEF5B-A8D3-4478-A7C6-B5D6901F4ED1}" destId="{57FA05BA-231B-429A-9620-4A968E534292}" srcOrd="0" destOrd="0" presId="urn:microsoft.com/office/officeart/2005/8/layout/vList2"/>
    <dgm:cxn modelId="{65B31F8D-9156-4660-9017-857A7BABE2B2}" srcId="{10183CA0-2282-4B84-A0C0-FFB146FD135C}" destId="{1BC5151F-9E32-46C8-A923-316948C0FB7C}" srcOrd="1" destOrd="0" parTransId="{E4BCC15A-DE76-4231-8428-A0369C53D75C}" sibTransId="{6987F525-DDCF-4417-AADF-3CF8B67DCE06}"/>
    <dgm:cxn modelId="{90207179-5C22-4D1C-8ACC-567D74F68FAB}" srcId="{10183CA0-2282-4B84-A0C0-FFB146FD135C}" destId="{136BEF5B-A8D3-4478-A7C6-B5D6901F4ED1}" srcOrd="0" destOrd="0" parTransId="{BC3E0EF3-F020-4E2E-9814-07E92B220C10}" sibTransId="{9BAC7E26-DA8E-4DC8-9089-E4F35B35D40B}"/>
    <dgm:cxn modelId="{470E71B7-1636-425E-A09D-DCD548061028}" type="presOf" srcId="{1BC5151F-9E32-46C8-A923-316948C0FB7C}" destId="{C1E26DD3-9935-4B43-A897-070038D7950E}" srcOrd="0" destOrd="0" presId="urn:microsoft.com/office/officeart/2005/8/layout/vList2"/>
    <dgm:cxn modelId="{57EB2CC1-1357-452C-921C-0EF7C986F150}" type="presParOf" srcId="{E430A049-BE9A-4D00-A81D-DD3C916EA651}" destId="{57FA05BA-231B-429A-9620-4A968E534292}" srcOrd="0" destOrd="0" presId="urn:microsoft.com/office/officeart/2005/8/layout/vList2"/>
    <dgm:cxn modelId="{D36F2822-9CB7-416E-8CAB-46EF7E4BFD42}" type="presParOf" srcId="{E430A049-BE9A-4D00-A81D-DD3C916EA651}" destId="{DEC1357D-74FA-407C-8F0F-05BE1B173B10}" srcOrd="1" destOrd="0" presId="urn:microsoft.com/office/officeart/2005/8/layout/vList2"/>
    <dgm:cxn modelId="{85F67173-C6B2-44D5-AF94-B6E854B4C4C0}" type="presParOf" srcId="{E430A049-BE9A-4D00-A81D-DD3C916EA651}" destId="{C1E26DD3-9935-4B43-A897-070038D7950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CA3F1EB-60AD-402F-9DAC-2ED014C4751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739BD4-2CCE-44F3-A8BD-51E7B86AD651}">
      <dgm:prSet/>
      <dgm:spPr/>
      <dgm:t>
        <a:bodyPr/>
        <a:lstStyle/>
        <a:p>
          <a:pPr rtl="0"/>
          <a:r>
            <a:rPr lang="en-US" b="1" dirty="0" smtClean="0"/>
            <a:t>Inter-VLAN routing on the 13 switches plus IP DHCP helper addresses.</a:t>
          </a:r>
          <a:endParaRPr lang="en-US" dirty="0"/>
        </a:p>
      </dgm:t>
    </dgm:pt>
    <dgm:pt modelId="{1FB419AA-0C83-48E9-957F-B26F585D21AD}" type="parTrans" cxnId="{ABE4F25B-F4AE-4887-BFB8-5BA5F2A85618}">
      <dgm:prSet/>
      <dgm:spPr/>
      <dgm:t>
        <a:bodyPr/>
        <a:lstStyle/>
        <a:p>
          <a:endParaRPr lang="en-US"/>
        </a:p>
      </dgm:t>
    </dgm:pt>
    <dgm:pt modelId="{59791857-9E5B-4C72-B891-5031A78C48B7}" type="sibTrans" cxnId="{ABE4F25B-F4AE-4887-BFB8-5BA5F2A85618}">
      <dgm:prSet/>
      <dgm:spPr/>
      <dgm:t>
        <a:bodyPr/>
        <a:lstStyle/>
        <a:p>
          <a:endParaRPr lang="en-US"/>
        </a:p>
      </dgm:t>
    </dgm:pt>
    <dgm:pt modelId="{E1E6689D-C3C2-492C-9E81-A07124030A1F}" type="pres">
      <dgm:prSet presAssocID="{0CA3F1EB-60AD-402F-9DAC-2ED014C475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62132E-C910-47D7-9CDE-AA204B42E937}" type="pres">
      <dgm:prSet presAssocID="{DD739BD4-2CCE-44F3-A8BD-51E7B86AD651}" presName="parentText" presStyleLbl="node1" presStyleIdx="0" presStyleCnt="1" custLinFactY="-27674" custLinFactNeighborX="-2319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AD8BE8-FF2A-45F9-85BD-58F6B19B0588}" type="presOf" srcId="{DD739BD4-2CCE-44F3-A8BD-51E7B86AD651}" destId="{0A62132E-C910-47D7-9CDE-AA204B42E937}" srcOrd="0" destOrd="0" presId="urn:microsoft.com/office/officeart/2005/8/layout/vList2"/>
    <dgm:cxn modelId="{BE8FFD76-36B5-49F4-A981-71DCE2A8DF0F}" type="presOf" srcId="{0CA3F1EB-60AD-402F-9DAC-2ED014C47514}" destId="{E1E6689D-C3C2-492C-9E81-A07124030A1F}" srcOrd="0" destOrd="0" presId="urn:microsoft.com/office/officeart/2005/8/layout/vList2"/>
    <dgm:cxn modelId="{ABE4F25B-F4AE-4887-BFB8-5BA5F2A85618}" srcId="{0CA3F1EB-60AD-402F-9DAC-2ED014C47514}" destId="{DD739BD4-2CCE-44F3-A8BD-51E7B86AD651}" srcOrd="0" destOrd="0" parTransId="{1FB419AA-0C83-48E9-957F-B26F585D21AD}" sibTransId="{59791857-9E5B-4C72-B891-5031A78C48B7}"/>
    <dgm:cxn modelId="{905CCCE4-BA93-4B49-BA5F-EA76B7CD440A}" type="presParOf" srcId="{E1E6689D-C3C2-492C-9E81-A07124030A1F}" destId="{0A62132E-C910-47D7-9CDE-AA204B42E9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BAFE3707-588E-4EE5-97D4-A272D461C267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6FEA5C-B053-45B7-9C49-AF978371D9C3}">
      <dgm:prSet/>
      <dgm:spPr/>
      <dgm:t>
        <a:bodyPr/>
        <a:lstStyle/>
        <a:p>
          <a:pPr rtl="0"/>
          <a:r>
            <a:rPr lang="en-US" b="1" dirty="0" smtClean="0"/>
            <a:t>Wireless network configurations</a:t>
          </a:r>
          <a:endParaRPr lang="en-US" dirty="0"/>
        </a:p>
      </dgm:t>
    </dgm:pt>
    <dgm:pt modelId="{CC0C01DD-B635-4DBB-9F4D-3FBCFCE5FE94}" type="parTrans" cxnId="{766E78DE-3068-486C-B555-0058E0DFBB59}">
      <dgm:prSet/>
      <dgm:spPr/>
      <dgm:t>
        <a:bodyPr/>
        <a:lstStyle/>
        <a:p>
          <a:endParaRPr lang="en-US"/>
        </a:p>
      </dgm:t>
    </dgm:pt>
    <dgm:pt modelId="{3E64D474-B25E-426A-B9F7-5DC858618F5A}" type="sibTrans" cxnId="{766E78DE-3068-486C-B555-0058E0DFBB59}">
      <dgm:prSet/>
      <dgm:spPr/>
      <dgm:t>
        <a:bodyPr/>
        <a:lstStyle/>
        <a:p>
          <a:endParaRPr lang="en-US"/>
        </a:p>
      </dgm:t>
    </dgm:pt>
    <dgm:pt modelId="{5016F92B-49CF-4E2A-A9E5-032DA85B4FDC}" type="pres">
      <dgm:prSet presAssocID="{BAFE3707-588E-4EE5-97D4-A272D461C26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DDCCE9-52E2-45EC-8E56-61B11FAA7F8E}" type="pres">
      <dgm:prSet presAssocID="{EA6FEA5C-B053-45B7-9C49-AF978371D9C3}" presName="horFlow" presStyleCnt="0"/>
      <dgm:spPr/>
    </dgm:pt>
    <dgm:pt modelId="{AA02B524-7F88-4FDA-9340-8474E07105BD}" type="pres">
      <dgm:prSet presAssocID="{EA6FEA5C-B053-45B7-9C49-AF978371D9C3}" presName="bigChev" presStyleLbl="node1" presStyleIdx="0" presStyleCnt="1" custScaleX="498904" custScaleY="499877" custLinFactY="-27139" custLinFactNeighborX="-74173" custLinFactNeighborY="-100000"/>
      <dgm:spPr/>
      <dgm:t>
        <a:bodyPr/>
        <a:lstStyle/>
        <a:p>
          <a:endParaRPr lang="en-US"/>
        </a:p>
      </dgm:t>
    </dgm:pt>
  </dgm:ptLst>
  <dgm:cxnLst>
    <dgm:cxn modelId="{02FF76CF-FD29-4844-B8B2-60B7A14291B5}" type="presOf" srcId="{EA6FEA5C-B053-45B7-9C49-AF978371D9C3}" destId="{AA02B524-7F88-4FDA-9340-8474E07105BD}" srcOrd="0" destOrd="0" presId="urn:microsoft.com/office/officeart/2005/8/layout/lProcess3"/>
    <dgm:cxn modelId="{766E78DE-3068-486C-B555-0058E0DFBB59}" srcId="{BAFE3707-588E-4EE5-97D4-A272D461C267}" destId="{EA6FEA5C-B053-45B7-9C49-AF978371D9C3}" srcOrd="0" destOrd="0" parTransId="{CC0C01DD-B635-4DBB-9F4D-3FBCFCE5FE94}" sibTransId="{3E64D474-B25E-426A-B9F7-5DC858618F5A}"/>
    <dgm:cxn modelId="{3AFDA2C8-E2EE-4775-8328-764802E12042}" type="presOf" srcId="{BAFE3707-588E-4EE5-97D4-A272D461C267}" destId="{5016F92B-49CF-4E2A-A9E5-032DA85B4FDC}" srcOrd="0" destOrd="0" presId="urn:microsoft.com/office/officeart/2005/8/layout/lProcess3"/>
    <dgm:cxn modelId="{9E83BBAC-8F78-4BA0-9011-307810BB096B}" type="presParOf" srcId="{5016F92B-49CF-4E2A-A9E5-032DA85B4FDC}" destId="{96DDCCE9-52E2-45EC-8E56-61B11FAA7F8E}" srcOrd="0" destOrd="0" presId="urn:microsoft.com/office/officeart/2005/8/layout/lProcess3"/>
    <dgm:cxn modelId="{D419C745-169A-4825-84C4-703E11678A19}" type="presParOf" srcId="{96DDCCE9-52E2-45EC-8E56-61B11FAA7F8E}" destId="{AA02B524-7F88-4FDA-9340-8474E07105B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5B21B21E-2A92-4178-843A-5C0D72C0544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25A3E-1AD5-4ED5-9F0A-736804F7B061}">
      <dgm:prSet custT="1"/>
      <dgm:spPr/>
      <dgm:t>
        <a:bodyPr/>
        <a:lstStyle/>
        <a:p>
          <a:pPr rtl="0"/>
          <a:r>
            <a:rPr lang="en-US" sz="2000" b="0" i="0" baseline="0" dirty="0" smtClean="0"/>
            <a:t>Configuring wireless network (Cisco Access Point)</a:t>
          </a:r>
          <a:endParaRPr lang="en-US" sz="500" dirty="0"/>
        </a:p>
      </dgm:t>
    </dgm:pt>
    <dgm:pt modelId="{2D14261C-1F3C-40C2-BB18-905F23C40026}" type="parTrans" cxnId="{AD086F66-B621-450D-818F-26EB82E1BB01}">
      <dgm:prSet/>
      <dgm:spPr/>
      <dgm:t>
        <a:bodyPr/>
        <a:lstStyle/>
        <a:p>
          <a:endParaRPr lang="en-US"/>
        </a:p>
      </dgm:t>
    </dgm:pt>
    <dgm:pt modelId="{D96E1040-ADBE-4CA3-BC54-0540A42125E5}" type="sibTrans" cxnId="{AD086F66-B621-450D-818F-26EB82E1BB01}">
      <dgm:prSet/>
      <dgm:spPr/>
      <dgm:t>
        <a:bodyPr/>
        <a:lstStyle/>
        <a:p>
          <a:endParaRPr lang="en-US"/>
        </a:p>
      </dgm:t>
    </dgm:pt>
    <dgm:pt modelId="{15F02368-3833-4ADE-BB10-8740462DDA07}">
      <dgm:prSet/>
      <dgm:spPr/>
      <dgm:t>
        <a:bodyPr/>
        <a:lstStyle/>
        <a:p>
          <a:pPr rtl="0"/>
          <a:endParaRPr lang="en-US"/>
        </a:p>
      </dgm:t>
    </dgm:pt>
    <dgm:pt modelId="{017F89DE-A504-474C-B28C-4EF0FD108038}" type="parTrans" cxnId="{DC3BE3B1-CE70-43A0-ACA9-4DA62EFDAD9F}">
      <dgm:prSet/>
      <dgm:spPr/>
      <dgm:t>
        <a:bodyPr/>
        <a:lstStyle/>
        <a:p>
          <a:endParaRPr lang="en-US"/>
        </a:p>
      </dgm:t>
    </dgm:pt>
    <dgm:pt modelId="{0779F5DD-BBE1-4B03-8717-0BFF13D035D0}" type="sibTrans" cxnId="{DC3BE3B1-CE70-43A0-ACA9-4DA62EFDAD9F}">
      <dgm:prSet/>
      <dgm:spPr/>
      <dgm:t>
        <a:bodyPr/>
        <a:lstStyle/>
        <a:p>
          <a:endParaRPr lang="en-US"/>
        </a:p>
      </dgm:t>
    </dgm:pt>
    <dgm:pt modelId="{426A93B6-869C-42CD-A89D-6A7BAC8D8467}" type="pres">
      <dgm:prSet presAssocID="{5B21B21E-2A92-4178-843A-5C0D72C054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0DF31C-0A0D-46EC-8981-EFC66E4FB8B2}" type="pres">
      <dgm:prSet presAssocID="{06625A3E-1AD5-4ED5-9F0A-736804F7B061}" presName="parentText" presStyleLbl="node1" presStyleIdx="0" presStyleCnt="1" custScaleY="279121" custLinFactNeighborX="24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04150-C28E-4BEE-9735-0DD28963CA4E}" type="pres">
      <dgm:prSet presAssocID="{06625A3E-1AD5-4ED5-9F0A-736804F7B06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086F66-B621-450D-818F-26EB82E1BB01}" srcId="{5B21B21E-2A92-4178-843A-5C0D72C05448}" destId="{06625A3E-1AD5-4ED5-9F0A-736804F7B061}" srcOrd="0" destOrd="0" parTransId="{2D14261C-1F3C-40C2-BB18-905F23C40026}" sibTransId="{D96E1040-ADBE-4CA3-BC54-0540A42125E5}"/>
    <dgm:cxn modelId="{E4DAD9BF-2364-4AFB-B0C2-1F0FD29A01EA}" type="presOf" srcId="{15F02368-3833-4ADE-BB10-8740462DDA07}" destId="{7DD04150-C28E-4BEE-9735-0DD28963CA4E}" srcOrd="0" destOrd="0" presId="urn:microsoft.com/office/officeart/2005/8/layout/vList2"/>
    <dgm:cxn modelId="{5A25CC5C-0B7C-49D9-9941-061C9D0DA29D}" type="presOf" srcId="{5B21B21E-2A92-4178-843A-5C0D72C05448}" destId="{426A93B6-869C-42CD-A89D-6A7BAC8D8467}" srcOrd="0" destOrd="0" presId="urn:microsoft.com/office/officeart/2005/8/layout/vList2"/>
    <dgm:cxn modelId="{DC3BE3B1-CE70-43A0-ACA9-4DA62EFDAD9F}" srcId="{06625A3E-1AD5-4ED5-9F0A-736804F7B061}" destId="{15F02368-3833-4ADE-BB10-8740462DDA07}" srcOrd="0" destOrd="0" parTransId="{017F89DE-A504-474C-B28C-4EF0FD108038}" sibTransId="{0779F5DD-BBE1-4B03-8717-0BFF13D035D0}"/>
    <dgm:cxn modelId="{EA40B453-A812-45D5-8CEF-1DDA14EFFFCA}" type="presOf" srcId="{06625A3E-1AD5-4ED5-9F0A-736804F7B061}" destId="{010DF31C-0A0D-46EC-8981-EFC66E4FB8B2}" srcOrd="0" destOrd="0" presId="urn:microsoft.com/office/officeart/2005/8/layout/vList2"/>
    <dgm:cxn modelId="{77B83D92-EA8D-4586-95C4-25C53CCFA55C}" type="presParOf" srcId="{426A93B6-869C-42CD-A89D-6A7BAC8D8467}" destId="{010DF31C-0A0D-46EC-8981-EFC66E4FB8B2}" srcOrd="0" destOrd="0" presId="urn:microsoft.com/office/officeart/2005/8/layout/vList2"/>
    <dgm:cxn modelId="{DDFA1AAB-0296-440B-A844-F19D0BB83E51}" type="presParOf" srcId="{426A93B6-869C-42CD-A89D-6A7BAC8D8467}" destId="{7DD04150-C28E-4BEE-9735-0DD28963CA4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2AB68EB-4E32-48FC-BF61-C1CB4C44B5F0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8FB170-2B5E-4859-9CF9-5BC65763BB9D}">
      <dgm:prSet/>
      <dgm:spPr/>
      <dgm:t>
        <a:bodyPr/>
        <a:lstStyle/>
        <a:p>
          <a:pPr rtl="0"/>
          <a:r>
            <a:rPr lang="en-US" dirty="0" smtClean="0"/>
            <a:t>NAT Overload (Port Address Translation PAT)</a:t>
          </a:r>
          <a:endParaRPr lang="en-US" dirty="0"/>
        </a:p>
      </dgm:t>
    </dgm:pt>
    <dgm:pt modelId="{933D6F3A-0686-42E3-9DD9-2A7676A7C967}" type="parTrans" cxnId="{83D502BB-AD5A-4C2B-B8D4-CD3301FCD5F5}">
      <dgm:prSet/>
      <dgm:spPr/>
      <dgm:t>
        <a:bodyPr/>
        <a:lstStyle/>
        <a:p>
          <a:endParaRPr lang="en-US"/>
        </a:p>
      </dgm:t>
    </dgm:pt>
    <dgm:pt modelId="{8CE95226-EB8C-478B-A541-C8C791EAFD8D}" type="sibTrans" cxnId="{83D502BB-AD5A-4C2B-B8D4-CD3301FCD5F5}">
      <dgm:prSet/>
      <dgm:spPr/>
      <dgm:t>
        <a:bodyPr/>
        <a:lstStyle/>
        <a:p>
          <a:endParaRPr lang="en-US"/>
        </a:p>
      </dgm:t>
    </dgm:pt>
    <dgm:pt modelId="{92E83470-9E14-4D69-9C66-B7855147C50D}" type="pres">
      <dgm:prSet presAssocID="{F2AB68EB-4E32-48FC-BF61-C1CB4C44B5F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BE27E4-E7ED-47B2-937C-1B7ED05ABEF1}" type="pres">
      <dgm:prSet presAssocID="{148FB170-2B5E-4859-9CF9-5BC65763BB9D}" presName="horFlow" presStyleCnt="0"/>
      <dgm:spPr/>
    </dgm:pt>
    <dgm:pt modelId="{D94214EC-D6B0-4636-B95C-8E687C984D17}" type="pres">
      <dgm:prSet presAssocID="{148FB170-2B5E-4859-9CF9-5BC65763BB9D}" presName="bigChev" presStyleLbl="node1" presStyleIdx="0" presStyleCnt="1" custScaleX="508188" custScaleY="360795" custLinFactX="-94916" custLinFactNeighborX="-100000" custLinFactNeighborY="-46409"/>
      <dgm:spPr/>
      <dgm:t>
        <a:bodyPr/>
        <a:lstStyle/>
        <a:p>
          <a:endParaRPr lang="en-US"/>
        </a:p>
      </dgm:t>
    </dgm:pt>
  </dgm:ptLst>
  <dgm:cxnLst>
    <dgm:cxn modelId="{145D0E35-80CB-40EF-89D2-CB10398621F4}" type="presOf" srcId="{148FB170-2B5E-4859-9CF9-5BC65763BB9D}" destId="{D94214EC-D6B0-4636-B95C-8E687C984D17}" srcOrd="0" destOrd="0" presId="urn:microsoft.com/office/officeart/2005/8/layout/lProcess3"/>
    <dgm:cxn modelId="{83D502BB-AD5A-4C2B-B8D4-CD3301FCD5F5}" srcId="{F2AB68EB-4E32-48FC-BF61-C1CB4C44B5F0}" destId="{148FB170-2B5E-4859-9CF9-5BC65763BB9D}" srcOrd="0" destOrd="0" parTransId="{933D6F3A-0686-42E3-9DD9-2A7676A7C967}" sibTransId="{8CE95226-EB8C-478B-A541-C8C791EAFD8D}"/>
    <dgm:cxn modelId="{1F21AE7F-C113-47A6-8CAA-DAA522034BED}" type="presOf" srcId="{F2AB68EB-4E32-48FC-BF61-C1CB4C44B5F0}" destId="{92E83470-9E14-4D69-9C66-B7855147C50D}" srcOrd="0" destOrd="0" presId="urn:microsoft.com/office/officeart/2005/8/layout/lProcess3"/>
    <dgm:cxn modelId="{1B18B692-70E4-46A8-AA69-ECC09DBE25AF}" type="presParOf" srcId="{92E83470-9E14-4D69-9C66-B7855147C50D}" destId="{A3BE27E4-E7ED-47B2-937C-1B7ED05ABEF1}" srcOrd="0" destOrd="0" presId="urn:microsoft.com/office/officeart/2005/8/layout/lProcess3"/>
    <dgm:cxn modelId="{F4C7E2A3-D3D9-4246-B857-AA23CC1EE088}" type="presParOf" srcId="{A3BE27E4-E7ED-47B2-937C-1B7ED05ABEF1}" destId="{D94214EC-D6B0-4636-B95C-8E687C984D1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56EFFED-8848-42D7-AD47-626F5020F5E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AAACB2-F05F-431F-B9AD-A05E89F74D2E}">
      <dgm:prSet/>
      <dgm:spPr/>
      <dgm:t>
        <a:bodyPr/>
        <a:lstStyle/>
        <a:p>
          <a:pPr rtl="0"/>
          <a:r>
            <a:rPr lang="en-US" dirty="0" smtClean="0"/>
            <a:t>NAT Overload (Port Address Translation PAT)</a:t>
          </a:r>
          <a:endParaRPr lang="en-US" dirty="0"/>
        </a:p>
      </dgm:t>
    </dgm:pt>
    <dgm:pt modelId="{B6CB48CC-99A7-41A5-A5E9-2DCEB48AD3D3}" type="parTrans" cxnId="{86D01BC4-48D8-4EC9-943D-122146F6F96D}">
      <dgm:prSet/>
      <dgm:spPr/>
      <dgm:t>
        <a:bodyPr/>
        <a:lstStyle/>
        <a:p>
          <a:endParaRPr lang="en-US"/>
        </a:p>
      </dgm:t>
    </dgm:pt>
    <dgm:pt modelId="{7FA6D9B5-B194-4EE6-A0AF-C283FBE93C4A}" type="sibTrans" cxnId="{86D01BC4-48D8-4EC9-943D-122146F6F96D}">
      <dgm:prSet/>
      <dgm:spPr/>
      <dgm:t>
        <a:bodyPr/>
        <a:lstStyle/>
        <a:p>
          <a:endParaRPr lang="en-US"/>
        </a:p>
      </dgm:t>
    </dgm:pt>
    <dgm:pt modelId="{DF95D5D0-EAC0-455B-925A-FBBDB3E7E2A8}" type="pres">
      <dgm:prSet presAssocID="{A56EFFED-8848-42D7-AD47-626F5020F5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4B3BA7-57DB-4022-AE98-AE425609EF9A}" type="pres">
      <dgm:prSet presAssocID="{D2AAACB2-F05F-431F-B9AD-A05E89F74D2E}" presName="parentText" presStyleLbl="node1" presStyleIdx="0" presStyleCnt="1" custScaleY="1038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D01BC4-48D8-4EC9-943D-122146F6F96D}" srcId="{A56EFFED-8848-42D7-AD47-626F5020F5E2}" destId="{D2AAACB2-F05F-431F-B9AD-A05E89F74D2E}" srcOrd="0" destOrd="0" parTransId="{B6CB48CC-99A7-41A5-A5E9-2DCEB48AD3D3}" sibTransId="{7FA6D9B5-B194-4EE6-A0AF-C283FBE93C4A}"/>
    <dgm:cxn modelId="{E8788921-FA27-47D3-B5B3-0C389844F070}" type="presOf" srcId="{D2AAACB2-F05F-431F-B9AD-A05E89F74D2E}" destId="{6A4B3BA7-57DB-4022-AE98-AE425609EF9A}" srcOrd="0" destOrd="0" presId="urn:microsoft.com/office/officeart/2005/8/layout/vList2"/>
    <dgm:cxn modelId="{9694B0E1-A21B-499F-A1D1-00F4486827A1}" type="presOf" srcId="{A56EFFED-8848-42D7-AD47-626F5020F5E2}" destId="{DF95D5D0-EAC0-455B-925A-FBBDB3E7E2A8}" srcOrd="0" destOrd="0" presId="urn:microsoft.com/office/officeart/2005/8/layout/vList2"/>
    <dgm:cxn modelId="{69E7B737-9C9B-41F6-9892-F7B841B2B147}" type="presParOf" srcId="{DF95D5D0-EAC0-455B-925A-FBBDB3E7E2A8}" destId="{6A4B3BA7-57DB-4022-AE98-AE425609EF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DD35EF-8408-4168-BBB7-302BA5C26580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9CC53D-F1AD-4383-A287-29D21FC08F0D}">
      <dgm:prSet/>
      <dgm:spPr/>
      <dgm:t>
        <a:bodyPr/>
        <a:lstStyle/>
        <a:p>
          <a:pPr rtl="0"/>
          <a:r>
            <a:rPr lang="en-US" b="1" dirty="0" smtClean="0"/>
            <a:t>Network Topology Using Cisco Packet Tracer</a:t>
          </a:r>
          <a:endParaRPr lang="en-US" dirty="0"/>
        </a:p>
      </dgm:t>
    </dgm:pt>
    <dgm:pt modelId="{FEE4A037-FA59-489B-AACD-DEA1A46222E1}" type="parTrans" cxnId="{8FC8872C-682F-4C23-A9D1-4C358A8ED51B}">
      <dgm:prSet/>
      <dgm:spPr/>
      <dgm:t>
        <a:bodyPr/>
        <a:lstStyle/>
        <a:p>
          <a:endParaRPr lang="en-US"/>
        </a:p>
      </dgm:t>
    </dgm:pt>
    <dgm:pt modelId="{1F6E86A0-94A8-4C03-A7E7-CB0C5448AB9D}" type="sibTrans" cxnId="{8FC8872C-682F-4C23-A9D1-4C358A8ED51B}">
      <dgm:prSet/>
      <dgm:spPr/>
      <dgm:t>
        <a:bodyPr/>
        <a:lstStyle/>
        <a:p>
          <a:endParaRPr lang="en-US"/>
        </a:p>
      </dgm:t>
    </dgm:pt>
    <dgm:pt modelId="{1CC7EC93-99F8-44A7-8D40-3C89AF1B8315}" type="pres">
      <dgm:prSet presAssocID="{68DD35EF-8408-4168-BBB7-302BA5C2658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DC41827-5530-47EF-AF9F-0F0D463D22BB}" type="pres">
      <dgm:prSet presAssocID="{659CC53D-F1AD-4383-A287-29D21FC08F0D}" presName="horFlow" presStyleCnt="0"/>
      <dgm:spPr/>
    </dgm:pt>
    <dgm:pt modelId="{79B2B401-F190-410E-8D16-17B6131EE221}" type="pres">
      <dgm:prSet presAssocID="{659CC53D-F1AD-4383-A287-29D21FC08F0D}" presName="bigChev" presStyleLbl="node1" presStyleIdx="0" presStyleCnt="1" custScaleX="521885" custScaleY="562008" custLinFactX="-27077" custLinFactNeighborX="-100000" custLinFactNeighborY="-28589"/>
      <dgm:spPr/>
      <dgm:t>
        <a:bodyPr/>
        <a:lstStyle/>
        <a:p>
          <a:endParaRPr lang="en-US"/>
        </a:p>
      </dgm:t>
    </dgm:pt>
  </dgm:ptLst>
  <dgm:cxnLst>
    <dgm:cxn modelId="{8FC8872C-682F-4C23-A9D1-4C358A8ED51B}" srcId="{68DD35EF-8408-4168-BBB7-302BA5C26580}" destId="{659CC53D-F1AD-4383-A287-29D21FC08F0D}" srcOrd="0" destOrd="0" parTransId="{FEE4A037-FA59-489B-AACD-DEA1A46222E1}" sibTransId="{1F6E86A0-94A8-4C03-A7E7-CB0C5448AB9D}"/>
    <dgm:cxn modelId="{939829DC-59E2-4147-A28F-E0CBB7173DB0}" type="presOf" srcId="{659CC53D-F1AD-4383-A287-29D21FC08F0D}" destId="{79B2B401-F190-410E-8D16-17B6131EE221}" srcOrd="0" destOrd="0" presId="urn:microsoft.com/office/officeart/2005/8/layout/lProcess3"/>
    <dgm:cxn modelId="{B8E08BEC-CB30-4F09-BCA3-224263E46182}" type="presOf" srcId="{68DD35EF-8408-4168-BBB7-302BA5C26580}" destId="{1CC7EC93-99F8-44A7-8D40-3C89AF1B8315}" srcOrd="0" destOrd="0" presId="urn:microsoft.com/office/officeart/2005/8/layout/lProcess3"/>
    <dgm:cxn modelId="{124DE5DC-3626-4ED5-B166-244FB15736C1}" type="presParOf" srcId="{1CC7EC93-99F8-44A7-8D40-3C89AF1B8315}" destId="{FDC41827-5530-47EF-AF9F-0F0D463D22BB}" srcOrd="0" destOrd="0" presId="urn:microsoft.com/office/officeart/2005/8/layout/lProcess3"/>
    <dgm:cxn modelId="{F37AD464-BE18-4A32-AE2B-D443D57E113F}" type="presParOf" srcId="{FDC41827-5530-47EF-AF9F-0F0D463D22BB}" destId="{79B2B401-F190-410E-8D16-17B6131EE22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0811F902-82FA-4CCF-AEFC-DC027F35CB97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2C204-0EC2-4DD4-805D-360138FAFC23}">
      <dgm:prSet/>
      <dgm:spPr/>
      <dgm:t>
        <a:bodyPr/>
        <a:lstStyle/>
        <a:p>
          <a:pPr rtl="0"/>
          <a:r>
            <a:rPr lang="en-US" dirty="0" smtClean="0"/>
            <a:t>Configuring Site-to-Site IPsec VPN.</a:t>
          </a:r>
          <a:endParaRPr lang="en-US" dirty="0"/>
        </a:p>
      </dgm:t>
    </dgm:pt>
    <dgm:pt modelId="{E0334CF4-18B3-4353-9B42-19637C8FCFAF}" type="parTrans" cxnId="{BE210539-E3BB-44E2-892C-9811E6F419AA}">
      <dgm:prSet/>
      <dgm:spPr/>
      <dgm:t>
        <a:bodyPr/>
        <a:lstStyle/>
        <a:p>
          <a:endParaRPr lang="en-US"/>
        </a:p>
      </dgm:t>
    </dgm:pt>
    <dgm:pt modelId="{E545D3FE-F866-47D6-AE31-4967187BB32A}" type="sibTrans" cxnId="{BE210539-E3BB-44E2-892C-9811E6F419AA}">
      <dgm:prSet/>
      <dgm:spPr/>
      <dgm:t>
        <a:bodyPr/>
        <a:lstStyle/>
        <a:p>
          <a:endParaRPr lang="en-US"/>
        </a:p>
      </dgm:t>
    </dgm:pt>
    <dgm:pt modelId="{15EB8EC7-7931-4F2C-83E3-A781120589F6}" type="pres">
      <dgm:prSet presAssocID="{0811F902-82FA-4CCF-AEFC-DC027F35CB9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7D615B1-8F9D-47EA-9514-D6645E7B7564}" type="pres">
      <dgm:prSet presAssocID="{9B82C204-0EC2-4DD4-805D-360138FAFC23}" presName="horFlow" presStyleCnt="0"/>
      <dgm:spPr/>
    </dgm:pt>
    <dgm:pt modelId="{17244919-2C4F-44A3-B3FD-AF6B3C2FEFC0}" type="pres">
      <dgm:prSet presAssocID="{9B82C204-0EC2-4DD4-805D-360138FAFC23}" presName="bigChev" presStyleLbl="node1" presStyleIdx="0" presStyleCnt="1" custScaleX="478848" custScaleY="503768" custLinFactX="-36819" custLinFactY="-100000" custLinFactNeighborX="-100000" custLinFactNeighborY="-132460"/>
      <dgm:spPr/>
      <dgm:t>
        <a:bodyPr/>
        <a:lstStyle/>
        <a:p>
          <a:endParaRPr lang="en-US"/>
        </a:p>
      </dgm:t>
    </dgm:pt>
  </dgm:ptLst>
  <dgm:cxnLst>
    <dgm:cxn modelId="{F93E2329-34C3-4498-833E-FE9F92E456F3}" type="presOf" srcId="{0811F902-82FA-4CCF-AEFC-DC027F35CB97}" destId="{15EB8EC7-7931-4F2C-83E3-A781120589F6}" srcOrd="0" destOrd="0" presId="urn:microsoft.com/office/officeart/2005/8/layout/lProcess3"/>
    <dgm:cxn modelId="{00FCBE52-A14C-43E4-8632-6DB1CE9F9CEF}" type="presOf" srcId="{9B82C204-0EC2-4DD4-805D-360138FAFC23}" destId="{17244919-2C4F-44A3-B3FD-AF6B3C2FEFC0}" srcOrd="0" destOrd="0" presId="urn:microsoft.com/office/officeart/2005/8/layout/lProcess3"/>
    <dgm:cxn modelId="{BE210539-E3BB-44E2-892C-9811E6F419AA}" srcId="{0811F902-82FA-4CCF-AEFC-DC027F35CB97}" destId="{9B82C204-0EC2-4DD4-805D-360138FAFC23}" srcOrd="0" destOrd="0" parTransId="{E0334CF4-18B3-4353-9B42-19637C8FCFAF}" sibTransId="{E545D3FE-F866-47D6-AE31-4967187BB32A}"/>
    <dgm:cxn modelId="{62E07C13-6727-4DE5-871A-067C1ACB8F43}" type="presParOf" srcId="{15EB8EC7-7931-4F2C-83E3-A781120589F6}" destId="{C7D615B1-8F9D-47EA-9514-D6645E7B7564}" srcOrd="0" destOrd="0" presId="urn:microsoft.com/office/officeart/2005/8/layout/lProcess3"/>
    <dgm:cxn modelId="{D0328A1C-5A6B-42E2-9A9E-28389A13D9EB}" type="presParOf" srcId="{C7D615B1-8F9D-47EA-9514-D6645E7B7564}" destId="{17244919-2C4F-44A3-B3FD-AF6B3C2FEFC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1146A7C-F9B6-449C-9100-34A50268D5E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2EEBB-D8F5-4490-9167-AABE0894F4FF}">
      <dgm:prSet/>
      <dgm:spPr/>
      <dgm:t>
        <a:bodyPr/>
        <a:lstStyle/>
        <a:p>
          <a:pPr rtl="0"/>
          <a:r>
            <a:rPr lang="en-US" dirty="0" smtClean="0"/>
            <a:t>Configuring Site-to-Site IPsec VPN.</a:t>
          </a:r>
          <a:endParaRPr lang="en-US" dirty="0"/>
        </a:p>
      </dgm:t>
    </dgm:pt>
    <dgm:pt modelId="{5F376F7E-D268-472F-BC42-CDBB8C225095}" type="parTrans" cxnId="{2E52A81D-E7DC-4592-A44E-EED8FC010592}">
      <dgm:prSet/>
      <dgm:spPr/>
      <dgm:t>
        <a:bodyPr/>
        <a:lstStyle/>
        <a:p>
          <a:endParaRPr lang="en-US"/>
        </a:p>
      </dgm:t>
    </dgm:pt>
    <dgm:pt modelId="{4407C6B7-BD35-4810-9510-AB396DF83A2A}" type="sibTrans" cxnId="{2E52A81D-E7DC-4592-A44E-EED8FC010592}">
      <dgm:prSet/>
      <dgm:spPr/>
      <dgm:t>
        <a:bodyPr/>
        <a:lstStyle/>
        <a:p>
          <a:endParaRPr lang="en-US"/>
        </a:p>
      </dgm:t>
    </dgm:pt>
    <dgm:pt modelId="{CD9ABC77-F491-4824-AF1E-EAFBEF569F73}" type="pres">
      <dgm:prSet presAssocID="{71146A7C-F9B6-449C-9100-34A50268D5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0EDC12-7055-4E5A-A4D0-EC13F1C1B777}" type="pres">
      <dgm:prSet presAssocID="{B852EEBB-D8F5-4490-9167-AABE0894F4F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52A81D-E7DC-4592-A44E-EED8FC010592}" srcId="{71146A7C-F9B6-449C-9100-34A50268D5EB}" destId="{B852EEBB-D8F5-4490-9167-AABE0894F4FF}" srcOrd="0" destOrd="0" parTransId="{5F376F7E-D268-472F-BC42-CDBB8C225095}" sibTransId="{4407C6B7-BD35-4810-9510-AB396DF83A2A}"/>
    <dgm:cxn modelId="{DE4FEE93-52E0-4E58-B391-07CB93BE8897}" type="presOf" srcId="{71146A7C-F9B6-449C-9100-34A50268D5EB}" destId="{CD9ABC77-F491-4824-AF1E-EAFBEF569F73}" srcOrd="0" destOrd="0" presId="urn:microsoft.com/office/officeart/2005/8/layout/vList2"/>
    <dgm:cxn modelId="{0893C452-C12D-4EDC-89D4-94A049A41BF7}" type="presOf" srcId="{B852EEBB-D8F5-4490-9167-AABE0894F4FF}" destId="{970EDC12-7055-4E5A-A4D0-EC13F1C1B777}" srcOrd="0" destOrd="0" presId="urn:microsoft.com/office/officeart/2005/8/layout/vList2"/>
    <dgm:cxn modelId="{2C8F2DFF-E93F-46CB-98E9-962AB9DC8F3B}" type="presParOf" srcId="{CD9ABC77-F491-4824-AF1E-EAFBEF569F73}" destId="{970EDC12-7055-4E5A-A4D0-EC13F1C1B7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404A93A6-10FA-4CB6-9882-95A20342B63F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1E60BA-1224-4913-A316-0FADA8AC68D1}">
      <dgm:prSet/>
      <dgm:spPr/>
      <dgm:t>
        <a:bodyPr/>
        <a:lstStyle/>
        <a:p>
          <a:pPr rtl="0"/>
          <a:r>
            <a:rPr lang="en-US" dirty="0" smtClean="0"/>
            <a:t>Test and Verifying Network Communication.</a:t>
          </a:r>
          <a:endParaRPr lang="en-US" dirty="0"/>
        </a:p>
      </dgm:t>
    </dgm:pt>
    <dgm:pt modelId="{F9989F5C-96B5-4342-A9D7-058AD36530D3}" type="parTrans" cxnId="{C45F0614-0BA5-4CA4-978F-7E5BAB67959F}">
      <dgm:prSet/>
      <dgm:spPr/>
      <dgm:t>
        <a:bodyPr/>
        <a:lstStyle/>
        <a:p>
          <a:endParaRPr lang="en-US"/>
        </a:p>
      </dgm:t>
    </dgm:pt>
    <dgm:pt modelId="{3DF8A47C-1763-40DD-AF18-B561CC95CBD6}" type="sibTrans" cxnId="{C45F0614-0BA5-4CA4-978F-7E5BAB67959F}">
      <dgm:prSet/>
      <dgm:spPr/>
      <dgm:t>
        <a:bodyPr/>
        <a:lstStyle/>
        <a:p>
          <a:endParaRPr lang="en-US"/>
        </a:p>
      </dgm:t>
    </dgm:pt>
    <dgm:pt modelId="{6AEA13BE-C599-49F3-B6FE-D5D24F71379E}" type="pres">
      <dgm:prSet presAssocID="{404A93A6-10FA-4CB6-9882-95A20342B63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41AADA5-F633-4D2D-B9F2-59906E7C952E}" type="pres">
      <dgm:prSet presAssocID="{171E60BA-1224-4913-A316-0FADA8AC68D1}" presName="horFlow" presStyleCnt="0"/>
      <dgm:spPr/>
    </dgm:pt>
    <dgm:pt modelId="{197A6A9D-B9A4-464B-BF8C-926A5643F24A}" type="pres">
      <dgm:prSet presAssocID="{171E60BA-1224-4913-A316-0FADA8AC68D1}" presName="bigChev" presStyleLbl="node1" presStyleIdx="0" presStyleCnt="1" custScaleX="537533" custScaleY="311557"/>
      <dgm:spPr/>
      <dgm:t>
        <a:bodyPr/>
        <a:lstStyle/>
        <a:p>
          <a:endParaRPr lang="en-US"/>
        </a:p>
      </dgm:t>
    </dgm:pt>
  </dgm:ptLst>
  <dgm:cxnLst>
    <dgm:cxn modelId="{C45F0614-0BA5-4CA4-978F-7E5BAB67959F}" srcId="{404A93A6-10FA-4CB6-9882-95A20342B63F}" destId="{171E60BA-1224-4913-A316-0FADA8AC68D1}" srcOrd="0" destOrd="0" parTransId="{F9989F5C-96B5-4342-A9D7-058AD36530D3}" sibTransId="{3DF8A47C-1763-40DD-AF18-B561CC95CBD6}"/>
    <dgm:cxn modelId="{345D8066-00CB-4653-9592-93FF6634FA29}" type="presOf" srcId="{171E60BA-1224-4913-A316-0FADA8AC68D1}" destId="{197A6A9D-B9A4-464B-BF8C-926A5643F24A}" srcOrd="0" destOrd="0" presId="urn:microsoft.com/office/officeart/2005/8/layout/lProcess3"/>
    <dgm:cxn modelId="{6192DC8F-F75F-4CFE-B232-CD8292C783ED}" type="presOf" srcId="{404A93A6-10FA-4CB6-9882-95A20342B63F}" destId="{6AEA13BE-C599-49F3-B6FE-D5D24F71379E}" srcOrd="0" destOrd="0" presId="urn:microsoft.com/office/officeart/2005/8/layout/lProcess3"/>
    <dgm:cxn modelId="{B03CD99E-9782-4834-916B-CE392FF821E6}" type="presParOf" srcId="{6AEA13BE-C599-49F3-B6FE-D5D24F71379E}" destId="{041AADA5-F633-4D2D-B9F2-59906E7C952E}" srcOrd="0" destOrd="0" presId="urn:microsoft.com/office/officeart/2005/8/layout/lProcess3"/>
    <dgm:cxn modelId="{63D220FD-E7B1-4A23-89A4-E5A10D1BC8E4}" type="presParOf" srcId="{041AADA5-F633-4D2D-B9F2-59906E7C952E}" destId="{197A6A9D-B9A4-464B-BF8C-926A5643F24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8DA2C9DA-7563-4461-A723-9F7F101F7BB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3F424C-3856-4BF5-A05F-1DB13D7A52DB}">
      <dgm:prSet/>
      <dgm:spPr/>
      <dgm:t>
        <a:bodyPr/>
        <a:lstStyle/>
        <a:p>
          <a:pPr rtl="0"/>
          <a:r>
            <a:rPr lang="en-US" smtClean="0"/>
            <a:t>Test and Verifying Network Communication.</a:t>
          </a:r>
          <a:endParaRPr lang="en-US"/>
        </a:p>
      </dgm:t>
    </dgm:pt>
    <dgm:pt modelId="{1790E42E-F7A6-472B-B21D-7583D1A5C67E}" type="parTrans" cxnId="{7608D725-ABCB-4AF2-B3F6-C60964382524}">
      <dgm:prSet/>
      <dgm:spPr/>
      <dgm:t>
        <a:bodyPr/>
        <a:lstStyle/>
        <a:p>
          <a:endParaRPr lang="en-US"/>
        </a:p>
      </dgm:t>
    </dgm:pt>
    <dgm:pt modelId="{B636D2B8-DAA9-49F9-A512-901F3C7ABB6D}" type="sibTrans" cxnId="{7608D725-ABCB-4AF2-B3F6-C60964382524}">
      <dgm:prSet/>
      <dgm:spPr/>
      <dgm:t>
        <a:bodyPr/>
        <a:lstStyle/>
        <a:p>
          <a:endParaRPr lang="en-US"/>
        </a:p>
      </dgm:t>
    </dgm:pt>
    <dgm:pt modelId="{E627F203-FB78-46CB-B0B8-E13B75B8FCA1}" type="pres">
      <dgm:prSet presAssocID="{8DA2C9DA-7563-4461-A723-9F7F101F7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44C098-7578-40BF-82A3-45ECA65F1554}" type="pres">
      <dgm:prSet presAssocID="{093F424C-3856-4BF5-A05F-1DB13D7A52DB}" presName="parentText" presStyleLbl="node1" presStyleIdx="0" presStyleCnt="1" custLinFactY="-200000" custLinFactNeighborX="-60204" custLinFactNeighborY="-243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08D725-ABCB-4AF2-B3F6-C60964382524}" srcId="{8DA2C9DA-7563-4461-A723-9F7F101F7BBA}" destId="{093F424C-3856-4BF5-A05F-1DB13D7A52DB}" srcOrd="0" destOrd="0" parTransId="{1790E42E-F7A6-472B-B21D-7583D1A5C67E}" sibTransId="{B636D2B8-DAA9-49F9-A512-901F3C7ABB6D}"/>
    <dgm:cxn modelId="{AB7F8C38-21DA-43EB-8F9C-43E69C3881FF}" type="presOf" srcId="{093F424C-3856-4BF5-A05F-1DB13D7A52DB}" destId="{1144C098-7578-40BF-82A3-45ECA65F1554}" srcOrd="0" destOrd="0" presId="urn:microsoft.com/office/officeart/2005/8/layout/vList2"/>
    <dgm:cxn modelId="{068FF2CA-7714-43A9-A30F-987F7913B9F7}" type="presOf" srcId="{8DA2C9DA-7563-4461-A723-9F7F101F7BBA}" destId="{E627F203-FB78-46CB-B0B8-E13B75B8FCA1}" srcOrd="0" destOrd="0" presId="urn:microsoft.com/office/officeart/2005/8/layout/vList2"/>
    <dgm:cxn modelId="{FD6046A1-1EB5-4E30-85E5-24D9F7CE9ACC}" type="presParOf" srcId="{E627F203-FB78-46CB-B0B8-E13B75B8FCA1}" destId="{1144C098-7578-40BF-82A3-45ECA65F15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F56919-594D-4909-BAEF-52CD8083A5EA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0ED83-21D0-4111-A195-5EC36B2EEAF1}">
      <dgm:prSet/>
      <dgm:spPr/>
      <dgm:t>
        <a:bodyPr/>
        <a:lstStyle/>
        <a:p>
          <a:pPr rtl="0"/>
          <a:r>
            <a:rPr lang="en-US" b="1" smtClean="0"/>
            <a:t>Purpose</a:t>
          </a:r>
          <a:r>
            <a:rPr lang="en-US" smtClean="0"/>
            <a:t>: Visual representation of network layout</a:t>
          </a:r>
          <a:endParaRPr lang="en-US"/>
        </a:p>
      </dgm:t>
    </dgm:pt>
    <dgm:pt modelId="{33024E29-1A8A-4A10-ACD4-FCDB3EBBB804}" type="parTrans" cxnId="{D103E47F-E3A6-48DA-B9E9-2F66A426734B}">
      <dgm:prSet/>
      <dgm:spPr/>
      <dgm:t>
        <a:bodyPr/>
        <a:lstStyle/>
        <a:p>
          <a:endParaRPr lang="en-US"/>
        </a:p>
      </dgm:t>
    </dgm:pt>
    <dgm:pt modelId="{359204C7-1D1F-43A0-892A-732E30B52FE5}" type="sibTrans" cxnId="{D103E47F-E3A6-48DA-B9E9-2F66A426734B}">
      <dgm:prSet/>
      <dgm:spPr/>
      <dgm:t>
        <a:bodyPr/>
        <a:lstStyle/>
        <a:p>
          <a:endParaRPr lang="en-US"/>
        </a:p>
      </dgm:t>
    </dgm:pt>
    <dgm:pt modelId="{7FC6D1B3-843A-44DE-A614-C1F14E1A148E}" type="pres">
      <dgm:prSet presAssocID="{16F56919-594D-4909-BAEF-52CD8083A5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0BC4F8-7DA6-4ED5-BE72-46B4B00CE5A0}" type="pres">
      <dgm:prSet presAssocID="{B540ED83-21D0-4111-A195-5EC36B2EEAF1}" presName="linNode" presStyleCnt="0"/>
      <dgm:spPr/>
    </dgm:pt>
    <dgm:pt modelId="{852D053C-D40F-41DB-A0D9-F2E62A4CB98D}" type="pres">
      <dgm:prSet presAssocID="{B540ED83-21D0-4111-A195-5EC36B2EEAF1}" presName="parentText" presStyleLbl="node1" presStyleIdx="0" presStyleCnt="1" custScaleX="2607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03E47F-E3A6-48DA-B9E9-2F66A426734B}" srcId="{16F56919-594D-4909-BAEF-52CD8083A5EA}" destId="{B540ED83-21D0-4111-A195-5EC36B2EEAF1}" srcOrd="0" destOrd="0" parTransId="{33024E29-1A8A-4A10-ACD4-FCDB3EBBB804}" sibTransId="{359204C7-1D1F-43A0-892A-732E30B52FE5}"/>
    <dgm:cxn modelId="{21CF393E-DE5B-4BE9-986A-C6188C73D823}" type="presOf" srcId="{16F56919-594D-4909-BAEF-52CD8083A5EA}" destId="{7FC6D1B3-843A-44DE-A614-C1F14E1A148E}" srcOrd="0" destOrd="0" presId="urn:microsoft.com/office/officeart/2005/8/layout/vList5"/>
    <dgm:cxn modelId="{B92E4E17-DBE5-4D77-8544-F29352870F69}" type="presOf" srcId="{B540ED83-21D0-4111-A195-5EC36B2EEAF1}" destId="{852D053C-D40F-41DB-A0D9-F2E62A4CB98D}" srcOrd="0" destOrd="0" presId="urn:microsoft.com/office/officeart/2005/8/layout/vList5"/>
    <dgm:cxn modelId="{C7608986-2F6D-485F-9086-1CF0A5C1C2CC}" type="presParOf" srcId="{7FC6D1B3-843A-44DE-A614-C1F14E1A148E}" destId="{810BC4F8-7DA6-4ED5-BE72-46B4B00CE5A0}" srcOrd="0" destOrd="0" presId="urn:microsoft.com/office/officeart/2005/8/layout/vList5"/>
    <dgm:cxn modelId="{88ED017D-FC6A-447D-8615-023ABD059D0B}" type="presParOf" srcId="{810BC4F8-7DA6-4ED5-BE72-46B4B00CE5A0}" destId="{852D053C-D40F-41DB-A0D9-F2E62A4CB98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4EA252-D903-4227-B715-DDCC9D626DF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EB2AD6-5063-4D14-9600-03035CCA385D}">
      <dgm:prSet custT="1"/>
      <dgm:spPr/>
      <dgm:t>
        <a:bodyPr/>
        <a:lstStyle/>
        <a:p>
          <a:pPr rtl="0"/>
          <a:r>
            <a:rPr lang="en-US" sz="2400" b="1" dirty="0" smtClean="0"/>
            <a:t>Components</a:t>
          </a:r>
          <a:r>
            <a:rPr lang="en-US" sz="1000" dirty="0" smtClean="0"/>
            <a:t>:</a:t>
          </a:r>
          <a:endParaRPr lang="en-US" sz="1000" dirty="0"/>
        </a:p>
      </dgm:t>
    </dgm:pt>
    <dgm:pt modelId="{853E4806-E8DA-4003-B59E-7AD08126594F}" type="parTrans" cxnId="{BE443AEB-9A0D-444B-A0D3-E8CE2703CC4C}">
      <dgm:prSet/>
      <dgm:spPr/>
      <dgm:t>
        <a:bodyPr/>
        <a:lstStyle/>
        <a:p>
          <a:endParaRPr lang="en-US"/>
        </a:p>
      </dgm:t>
    </dgm:pt>
    <dgm:pt modelId="{8F86DD68-B2DB-4E9A-B12C-2E59C22941F3}" type="sibTrans" cxnId="{BE443AEB-9A0D-444B-A0D3-E8CE2703CC4C}">
      <dgm:prSet/>
      <dgm:spPr/>
      <dgm:t>
        <a:bodyPr/>
        <a:lstStyle/>
        <a:p>
          <a:endParaRPr lang="en-US"/>
        </a:p>
      </dgm:t>
    </dgm:pt>
    <dgm:pt modelId="{B6513D87-446B-406F-A175-7D29D30EB5E3}">
      <dgm:prSet/>
      <dgm:spPr/>
      <dgm:t>
        <a:bodyPr/>
        <a:lstStyle/>
        <a:p>
          <a:pPr rtl="0"/>
          <a:r>
            <a:rPr lang="en-US" dirty="0" smtClean="0"/>
            <a:t>Core Routers at HQ and Branch, Multilayer Switches and Access Switches for departments.</a:t>
          </a:r>
          <a:endParaRPr lang="en-US" dirty="0"/>
        </a:p>
      </dgm:t>
    </dgm:pt>
    <dgm:pt modelId="{156C70C3-E3C3-48E0-99DA-B53671096C81}" type="parTrans" cxnId="{2BF8846A-9C7C-4852-B113-342E1B746616}">
      <dgm:prSet/>
      <dgm:spPr/>
      <dgm:t>
        <a:bodyPr/>
        <a:lstStyle/>
        <a:p>
          <a:endParaRPr lang="en-US"/>
        </a:p>
      </dgm:t>
    </dgm:pt>
    <dgm:pt modelId="{D680A265-F534-4CB8-8BAB-DA149AD5BEDD}" type="sibTrans" cxnId="{2BF8846A-9C7C-4852-B113-342E1B746616}">
      <dgm:prSet/>
      <dgm:spPr/>
      <dgm:t>
        <a:bodyPr/>
        <a:lstStyle/>
        <a:p>
          <a:endParaRPr lang="en-US"/>
        </a:p>
      </dgm:t>
    </dgm:pt>
    <dgm:pt modelId="{900C56AD-E386-463F-B38E-BB260949A5B3}">
      <dgm:prSet/>
      <dgm:spPr/>
      <dgm:t>
        <a:bodyPr/>
        <a:lstStyle/>
        <a:p>
          <a:pPr rtl="0"/>
          <a:r>
            <a:rPr lang="en-US" dirty="0" smtClean="0"/>
            <a:t>Server Room with DHCP, DNS, Web, and Email Servers.</a:t>
          </a:r>
          <a:endParaRPr lang="en-US" dirty="0"/>
        </a:p>
      </dgm:t>
    </dgm:pt>
    <dgm:pt modelId="{49361FAA-3644-4FB9-9E7A-DEDE1F86B701}" type="parTrans" cxnId="{94439CAE-B542-4A7F-8E67-FA12D408A92A}">
      <dgm:prSet/>
      <dgm:spPr/>
      <dgm:t>
        <a:bodyPr/>
        <a:lstStyle/>
        <a:p>
          <a:endParaRPr lang="en-US"/>
        </a:p>
      </dgm:t>
    </dgm:pt>
    <dgm:pt modelId="{E3A8D606-0473-411A-84DE-A48BE4A3DBD4}" type="sibTrans" cxnId="{94439CAE-B542-4A7F-8E67-FA12D408A92A}">
      <dgm:prSet/>
      <dgm:spPr/>
      <dgm:t>
        <a:bodyPr/>
        <a:lstStyle/>
        <a:p>
          <a:endParaRPr lang="en-US"/>
        </a:p>
      </dgm:t>
    </dgm:pt>
    <dgm:pt modelId="{7BC3E894-082C-479E-BE05-DE3E5B475898}">
      <dgm:prSet/>
      <dgm:spPr/>
      <dgm:t>
        <a:bodyPr/>
        <a:lstStyle/>
        <a:p>
          <a:pPr rtl="0"/>
          <a:r>
            <a:rPr lang="en-US" dirty="0" smtClean="0"/>
            <a:t>Branch connectivity via Serial link.</a:t>
          </a:r>
          <a:endParaRPr lang="en-US" dirty="0"/>
        </a:p>
      </dgm:t>
    </dgm:pt>
    <dgm:pt modelId="{077761AC-3B2C-4173-8FD6-49966E7D32C4}" type="parTrans" cxnId="{EED79BB4-8248-495F-8713-5BCAB4A934C6}">
      <dgm:prSet/>
      <dgm:spPr/>
      <dgm:t>
        <a:bodyPr/>
        <a:lstStyle/>
        <a:p>
          <a:endParaRPr lang="en-US"/>
        </a:p>
      </dgm:t>
    </dgm:pt>
    <dgm:pt modelId="{8DC858C8-2F09-458F-A6EC-1072CAC598B4}" type="sibTrans" cxnId="{EED79BB4-8248-495F-8713-5BCAB4A934C6}">
      <dgm:prSet/>
      <dgm:spPr/>
      <dgm:t>
        <a:bodyPr/>
        <a:lstStyle/>
        <a:p>
          <a:endParaRPr lang="en-US"/>
        </a:p>
      </dgm:t>
    </dgm:pt>
    <dgm:pt modelId="{082F9615-0CAE-45A3-9CBE-84DFA228D6B4}">
      <dgm:prSet/>
      <dgm:spPr/>
      <dgm:t>
        <a:bodyPr/>
        <a:lstStyle/>
        <a:p>
          <a:pPr rtl="0"/>
          <a:r>
            <a:rPr lang="en-US" dirty="0" smtClean="0"/>
            <a:t>Guest/Waiting areas (GWA).</a:t>
          </a:r>
          <a:endParaRPr lang="en-US" dirty="0"/>
        </a:p>
      </dgm:t>
    </dgm:pt>
    <dgm:pt modelId="{EB42C5DA-A672-4A13-87FD-AAD5868462C1}" type="parTrans" cxnId="{375EDCAE-6A96-4E44-A87D-E1424FF2BD81}">
      <dgm:prSet/>
      <dgm:spPr/>
      <dgm:t>
        <a:bodyPr/>
        <a:lstStyle/>
        <a:p>
          <a:endParaRPr lang="en-US"/>
        </a:p>
      </dgm:t>
    </dgm:pt>
    <dgm:pt modelId="{31B3D699-563A-47EB-9954-7FDC022F567A}" type="sibTrans" cxnId="{375EDCAE-6A96-4E44-A87D-E1424FF2BD81}">
      <dgm:prSet/>
      <dgm:spPr/>
      <dgm:t>
        <a:bodyPr/>
        <a:lstStyle/>
        <a:p>
          <a:endParaRPr lang="en-US"/>
        </a:p>
      </dgm:t>
    </dgm:pt>
    <dgm:pt modelId="{D466EE11-EEE0-48F2-94F5-2B4EAA52605C}" type="pres">
      <dgm:prSet presAssocID="{DB4EA252-D903-4227-B715-DDCC9D626D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0EB16C-D60A-4046-80FE-B52D27DF5C45}" type="pres">
      <dgm:prSet presAssocID="{20EB2AD6-5063-4D14-9600-03035CCA385D}" presName="hierRoot1" presStyleCnt="0">
        <dgm:presLayoutVars>
          <dgm:hierBranch val="init"/>
        </dgm:presLayoutVars>
      </dgm:prSet>
      <dgm:spPr/>
    </dgm:pt>
    <dgm:pt modelId="{2A797C6D-B274-424F-BAE6-140A6108B5EF}" type="pres">
      <dgm:prSet presAssocID="{20EB2AD6-5063-4D14-9600-03035CCA385D}" presName="rootComposite1" presStyleCnt="0"/>
      <dgm:spPr/>
    </dgm:pt>
    <dgm:pt modelId="{7F8F324D-4ABA-4E61-9310-ED65CC241161}" type="pres">
      <dgm:prSet presAssocID="{20EB2AD6-5063-4D14-9600-03035CCA385D}" presName="rootText1" presStyleLbl="node0" presStyleIdx="0" presStyleCnt="1" custScaleX="149456" custScaleY="199853" custLinFactNeighborX="-10628" custLinFactNeighborY="-88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724531-2587-48BF-A546-318CE8794B10}" type="pres">
      <dgm:prSet presAssocID="{20EB2AD6-5063-4D14-9600-03035CCA385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D180961-63CB-4049-B892-52A1C4D581C0}" type="pres">
      <dgm:prSet presAssocID="{20EB2AD6-5063-4D14-9600-03035CCA385D}" presName="hierChild2" presStyleCnt="0"/>
      <dgm:spPr/>
    </dgm:pt>
    <dgm:pt modelId="{4B11822F-C66C-469C-B094-47E0DD6AFA6E}" type="pres">
      <dgm:prSet presAssocID="{156C70C3-E3C3-48E0-99DA-B53671096C81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9A3C0D2-592C-4107-A4B5-540133D8BF89}" type="pres">
      <dgm:prSet presAssocID="{B6513D87-446B-406F-A175-7D29D30EB5E3}" presName="hierRoot2" presStyleCnt="0">
        <dgm:presLayoutVars>
          <dgm:hierBranch val="init"/>
        </dgm:presLayoutVars>
      </dgm:prSet>
      <dgm:spPr/>
    </dgm:pt>
    <dgm:pt modelId="{EB45C6AC-3C74-4C5C-BD54-C47EA537B2B2}" type="pres">
      <dgm:prSet presAssocID="{B6513D87-446B-406F-A175-7D29D30EB5E3}" presName="rootComposite" presStyleCnt="0"/>
      <dgm:spPr/>
    </dgm:pt>
    <dgm:pt modelId="{A2567C7C-0449-425F-A0FE-9BD000A7BE69}" type="pres">
      <dgm:prSet presAssocID="{B6513D87-446B-406F-A175-7D29D30EB5E3}" presName="rootText" presStyleLbl="node2" presStyleIdx="0" presStyleCnt="4" custScaleX="170739" custScaleY="1708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9BE635-DD3C-401D-B6C1-6984246524D7}" type="pres">
      <dgm:prSet presAssocID="{B6513D87-446B-406F-A175-7D29D30EB5E3}" presName="rootConnector" presStyleLbl="node2" presStyleIdx="0" presStyleCnt="4"/>
      <dgm:spPr/>
      <dgm:t>
        <a:bodyPr/>
        <a:lstStyle/>
        <a:p>
          <a:endParaRPr lang="en-US"/>
        </a:p>
      </dgm:t>
    </dgm:pt>
    <dgm:pt modelId="{C206C949-6E61-4D68-BF2D-C98CED80A4AD}" type="pres">
      <dgm:prSet presAssocID="{B6513D87-446B-406F-A175-7D29D30EB5E3}" presName="hierChild4" presStyleCnt="0"/>
      <dgm:spPr/>
    </dgm:pt>
    <dgm:pt modelId="{D2F063B1-313A-4FC6-A0A5-50E805108F14}" type="pres">
      <dgm:prSet presAssocID="{B6513D87-446B-406F-A175-7D29D30EB5E3}" presName="hierChild5" presStyleCnt="0"/>
      <dgm:spPr/>
    </dgm:pt>
    <dgm:pt modelId="{C7B27829-5038-4EAB-8F37-07FD55C0AD55}" type="pres">
      <dgm:prSet presAssocID="{49361FAA-3644-4FB9-9E7A-DEDE1F86B7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CCC5D5E0-C966-4713-8FC8-A128D84F69D7}" type="pres">
      <dgm:prSet presAssocID="{900C56AD-E386-463F-B38E-BB260949A5B3}" presName="hierRoot2" presStyleCnt="0">
        <dgm:presLayoutVars>
          <dgm:hierBranch val="init"/>
        </dgm:presLayoutVars>
      </dgm:prSet>
      <dgm:spPr/>
    </dgm:pt>
    <dgm:pt modelId="{3C1B4C41-0324-42D9-9A9B-F6BE7F4930D5}" type="pres">
      <dgm:prSet presAssocID="{900C56AD-E386-463F-B38E-BB260949A5B3}" presName="rootComposite" presStyleCnt="0"/>
      <dgm:spPr/>
    </dgm:pt>
    <dgm:pt modelId="{3675FD15-33C6-4EBD-A66C-CBEC0CC58946}" type="pres">
      <dgm:prSet presAssocID="{900C56AD-E386-463F-B38E-BB260949A5B3}" presName="rootText" presStyleLbl="node2" presStyleIdx="1" presStyleCnt="4" custScaleY="170851" custLinFactNeighborY="-54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19386-4550-4782-B97F-437F25BFCA91}" type="pres">
      <dgm:prSet presAssocID="{900C56AD-E386-463F-B38E-BB260949A5B3}" presName="rootConnector" presStyleLbl="node2" presStyleIdx="1" presStyleCnt="4"/>
      <dgm:spPr/>
      <dgm:t>
        <a:bodyPr/>
        <a:lstStyle/>
        <a:p>
          <a:endParaRPr lang="en-US"/>
        </a:p>
      </dgm:t>
    </dgm:pt>
    <dgm:pt modelId="{14E3BA7C-6233-42B0-8E80-166F0A7F80F9}" type="pres">
      <dgm:prSet presAssocID="{900C56AD-E386-463F-B38E-BB260949A5B3}" presName="hierChild4" presStyleCnt="0"/>
      <dgm:spPr/>
    </dgm:pt>
    <dgm:pt modelId="{7064C14C-F3AA-4143-85DC-1AF6E94D818D}" type="pres">
      <dgm:prSet presAssocID="{900C56AD-E386-463F-B38E-BB260949A5B3}" presName="hierChild5" presStyleCnt="0"/>
      <dgm:spPr/>
    </dgm:pt>
    <dgm:pt modelId="{FB43E5B3-0A18-468F-8889-A17C2A16F657}" type="pres">
      <dgm:prSet presAssocID="{077761AC-3B2C-4173-8FD6-49966E7D32C4}" presName="Name37" presStyleLbl="parChTrans1D2" presStyleIdx="2" presStyleCnt="4"/>
      <dgm:spPr/>
      <dgm:t>
        <a:bodyPr/>
        <a:lstStyle/>
        <a:p>
          <a:endParaRPr lang="en-US"/>
        </a:p>
      </dgm:t>
    </dgm:pt>
    <dgm:pt modelId="{A815BBF0-E9E5-41A3-9525-B76FBD42A53D}" type="pres">
      <dgm:prSet presAssocID="{7BC3E894-082C-479E-BE05-DE3E5B475898}" presName="hierRoot2" presStyleCnt="0">
        <dgm:presLayoutVars>
          <dgm:hierBranch val="init"/>
        </dgm:presLayoutVars>
      </dgm:prSet>
      <dgm:spPr/>
    </dgm:pt>
    <dgm:pt modelId="{C4D3E540-D316-48DD-8BD5-B5374E3A7AFA}" type="pres">
      <dgm:prSet presAssocID="{7BC3E894-082C-479E-BE05-DE3E5B475898}" presName="rootComposite" presStyleCnt="0"/>
      <dgm:spPr/>
    </dgm:pt>
    <dgm:pt modelId="{B84A64E5-DBA7-462B-A073-4F6EAE586CED}" type="pres">
      <dgm:prSet presAssocID="{7BC3E894-082C-479E-BE05-DE3E5B475898}" presName="rootText" presStyleLbl="node2" presStyleIdx="2" presStyleCnt="4" custScaleY="1642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05CD7-4EFF-4A70-8608-D5069BEFE173}" type="pres">
      <dgm:prSet presAssocID="{7BC3E894-082C-479E-BE05-DE3E5B475898}" presName="rootConnector" presStyleLbl="node2" presStyleIdx="2" presStyleCnt="4"/>
      <dgm:spPr/>
      <dgm:t>
        <a:bodyPr/>
        <a:lstStyle/>
        <a:p>
          <a:endParaRPr lang="en-US"/>
        </a:p>
      </dgm:t>
    </dgm:pt>
    <dgm:pt modelId="{DCCEBCDF-38DD-4AFD-A85E-A95D867A41EE}" type="pres">
      <dgm:prSet presAssocID="{7BC3E894-082C-479E-BE05-DE3E5B475898}" presName="hierChild4" presStyleCnt="0"/>
      <dgm:spPr/>
    </dgm:pt>
    <dgm:pt modelId="{AE56A2CE-14A8-4131-997E-8955959A6866}" type="pres">
      <dgm:prSet presAssocID="{7BC3E894-082C-479E-BE05-DE3E5B475898}" presName="hierChild5" presStyleCnt="0"/>
      <dgm:spPr/>
    </dgm:pt>
    <dgm:pt modelId="{FECD7198-3895-4E2D-A2A7-CD097BF115DF}" type="pres">
      <dgm:prSet presAssocID="{EB42C5DA-A672-4A13-87FD-AAD5868462C1}" presName="Name37" presStyleLbl="parChTrans1D2" presStyleIdx="3" presStyleCnt="4"/>
      <dgm:spPr/>
      <dgm:t>
        <a:bodyPr/>
        <a:lstStyle/>
        <a:p>
          <a:endParaRPr lang="en-US"/>
        </a:p>
      </dgm:t>
    </dgm:pt>
    <dgm:pt modelId="{ACF2D53D-DBD6-4DC9-9B82-54934ADAF367}" type="pres">
      <dgm:prSet presAssocID="{082F9615-0CAE-45A3-9CBE-84DFA228D6B4}" presName="hierRoot2" presStyleCnt="0">
        <dgm:presLayoutVars>
          <dgm:hierBranch val="init"/>
        </dgm:presLayoutVars>
      </dgm:prSet>
      <dgm:spPr/>
    </dgm:pt>
    <dgm:pt modelId="{851E493D-6C36-4775-B612-7A46E2D27C39}" type="pres">
      <dgm:prSet presAssocID="{082F9615-0CAE-45A3-9CBE-84DFA228D6B4}" presName="rootComposite" presStyleCnt="0"/>
      <dgm:spPr/>
    </dgm:pt>
    <dgm:pt modelId="{049AF839-6DD1-4C5E-9822-54E6E87628F0}" type="pres">
      <dgm:prSet presAssocID="{082F9615-0CAE-45A3-9CBE-84DFA228D6B4}" presName="rootText" presStyleLbl="node2" presStyleIdx="3" presStyleCnt="4" custScaleY="1678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C742FE-BA8D-47F5-AE2D-B044AEEECE42}" type="pres">
      <dgm:prSet presAssocID="{082F9615-0CAE-45A3-9CBE-84DFA228D6B4}" presName="rootConnector" presStyleLbl="node2" presStyleIdx="3" presStyleCnt="4"/>
      <dgm:spPr/>
      <dgm:t>
        <a:bodyPr/>
        <a:lstStyle/>
        <a:p>
          <a:endParaRPr lang="en-US"/>
        </a:p>
      </dgm:t>
    </dgm:pt>
    <dgm:pt modelId="{9238F49A-B218-4550-B066-0B27A0AC52B0}" type="pres">
      <dgm:prSet presAssocID="{082F9615-0CAE-45A3-9CBE-84DFA228D6B4}" presName="hierChild4" presStyleCnt="0"/>
      <dgm:spPr/>
    </dgm:pt>
    <dgm:pt modelId="{EB80CE60-39DE-4508-8E2A-14BF98EAC711}" type="pres">
      <dgm:prSet presAssocID="{082F9615-0CAE-45A3-9CBE-84DFA228D6B4}" presName="hierChild5" presStyleCnt="0"/>
      <dgm:spPr/>
    </dgm:pt>
    <dgm:pt modelId="{E69A1F04-1F38-492B-92F2-25F9D5B7DB61}" type="pres">
      <dgm:prSet presAssocID="{20EB2AD6-5063-4D14-9600-03035CCA385D}" presName="hierChild3" presStyleCnt="0"/>
      <dgm:spPr/>
    </dgm:pt>
  </dgm:ptLst>
  <dgm:cxnLst>
    <dgm:cxn modelId="{67EEE679-1D16-4760-ABF7-7C45BAB979D5}" type="presOf" srcId="{DB4EA252-D903-4227-B715-DDCC9D626DF7}" destId="{D466EE11-EEE0-48F2-94F5-2B4EAA52605C}" srcOrd="0" destOrd="0" presId="urn:microsoft.com/office/officeart/2005/8/layout/orgChart1"/>
    <dgm:cxn modelId="{DA9F7B42-E0AE-413B-BDEA-66E3D5D9A419}" type="presOf" srcId="{900C56AD-E386-463F-B38E-BB260949A5B3}" destId="{89C19386-4550-4782-B97F-437F25BFCA91}" srcOrd="1" destOrd="0" presId="urn:microsoft.com/office/officeart/2005/8/layout/orgChart1"/>
    <dgm:cxn modelId="{BEEACC36-A231-4205-8AE0-8917CC8EECEE}" type="presOf" srcId="{082F9615-0CAE-45A3-9CBE-84DFA228D6B4}" destId="{049AF839-6DD1-4C5E-9822-54E6E87628F0}" srcOrd="0" destOrd="0" presId="urn:microsoft.com/office/officeart/2005/8/layout/orgChart1"/>
    <dgm:cxn modelId="{BFB8243D-AA5E-473A-9FA7-B7E93F42244E}" type="presOf" srcId="{B6513D87-446B-406F-A175-7D29D30EB5E3}" destId="{A2567C7C-0449-425F-A0FE-9BD000A7BE69}" srcOrd="0" destOrd="0" presId="urn:microsoft.com/office/officeart/2005/8/layout/orgChart1"/>
    <dgm:cxn modelId="{00F800B3-DAE0-43D0-AB37-351CF4E76062}" type="presOf" srcId="{EB42C5DA-A672-4A13-87FD-AAD5868462C1}" destId="{FECD7198-3895-4E2D-A2A7-CD097BF115DF}" srcOrd="0" destOrd="0" presId="urn:microsoft.com/office/officeart/2005/8/layout/orgChart1"/>
    <dgm:cxn modelId="{3F69180A-E3B9-410E-B7D8-FA92BC3FBD07}" type="presOf" srcId="{20EB2AD6-5063-4D14-9600-03035CCA385D}" destId="{E3724531-2587-48BF-A546-318CE8794B10}" srcOrd="1" destOrd="0" presId="urn:microsoft.com/office/officeart/2005/8/layout/orgChart1"/>
    <dgm:cxn modelId="{BB6AE4C7-C5AE-4C55-AB7E-26812CD50B2C}" type="presOf" srcId="{20EB2AD6-5063-4D14-9600-03035CCA385D}" destId="{7F8F324D-4ABA-4E61-9310-ED65CC241161}" srcOrd="0" destOrd="0" presId="urn:microsoft.com/office/officeart/2005/8/layout/orgChart1"/>
    <dgm:cxn modelId="{5D4A1CB0-4A9B-4F8E-BD0A-7C190536E513}" type="presOf" srcId="{900C56AD-E386-463F-B38E-BB260949A5B3}" destId="{3675FD15-33C6-4EBD-A66C-CBEC0CC58946}" srcOrd="0" destOrd="0" presId="urn:microsoft.com/office/officeart/2005/8/layout/orgChart1"/>
    <dgm:cxn modelId="{94439CAE-B542-4A7F-8E67-FA12D408A92A}" srcId="{20EB2AD6-5063-4D14-9600-03035CCA385D}" destId="{900C56AD-E386-463F-B38E-BB260949A5B3}" srcOrd="1" destOrd="0" parTransId="{49361FAA-3644-4FB9-9E7A-DEDE1F86B701}" sibTransId="{E3A8D606-0473-411A-84DE-A48BE4A3DBD4}"/>
    <dgm:cxn modelId="{09F2234E-25D0-4551-AEA1-5BFF92AD2AC2}" type="presOf" srcId="{156C70C3-E3C3-48E0-99DA-B53671096C81}" destId="{4B11822F-C66C-469C-B094-47E0DD6AFA6E}" srcOrd="0" destOrd="0" presId="urn:microsoft.com/office/officeart/2005/8/layout/orgChart1"/>
    <dgm:cxn modelId="{09D16F7A-6EDB-4912-B54A-691724D176EF}" type="presOf" srcId="{082F9615-0CAE-45A3-9CBE-84DFA228D6B4}" destId="{AFC742FE-BA8D-47F5-AE2D-B044AEEECE42}" srcOrd="1" destOrd="0" presId="urn:microsoft.com/office/officeart/2005/8/layout/orgChart1"/>
    <dgm:cxn modelId="{8B33AF10-5B86-47F4-9598-00F914F990C2}" type="presOf" srcId="{7BC3E894-082C-479E-BE05-DE3E5B475898}" destId="{0ED05CD7-4EFF-4A70-8608-D5069BEFE173}" srcOrd="1" destOrd="0" presId="urn:microsoft.com/office/officeart/2005/8/layout/orgChart1"/>
    <dgm:cxn modelId="{B0F1472C-B277-47B5-93E0-E60FAB11312F}" type="presOf" srcId="{7BC3E894-082C-479E-BE05-DE3E5B475898}" destId="{B84A64E5-DBA7-462B-A073-4F6EAE586CED}" srcOrd="0" destOrd="0" presId="urn:microsoft.com/office/officeart/2005/8/layout/orgChart1"/>
    <dgm:cxn modelId="{35273F3C-2BC4-4158-9F06-DB93A56E581D}" type="presOf" srcId="{B6513D87-446B-406F-A175-7D29D30EB5E3}" destId="{A49BE635-DD3C-401D-B6C1-6984246524D7}" srcOrd="1" destOrd="0" presId="urn:microsoft.com/office/officeart/2005/8/layout/orgChart1"/>
    <dgm:cxn modelId="{2BF8846A-9C7C-4852-B113-342E1B746616}" srcId="{20EB2AD6-5063-4D14-9600-03035CCA385D}" destId="{B6513D87-446B-406F-A175-7D29D30EB5E3}" srcOrd="0" destOrd="0" parTransId="{156C70C3-E3C3-48E0-99DA-B53671096C81}" sibTransId="{D680A265-F534-4CB8-8BAB-DA149AD5BEDD}"/>
    <dgm:cxn modelId="{E869E0AE-1E38-4FD2-A4E5-7ACB9308C355}" type="presOf" srcId="{077761AC-3B2C-4173-8FD6-49966E7D32C4}" destId="{FB43E5B3-0A18-468F-8889-A17C2A16F657}" srcOrd="0" destOrd="0" presId="urn:microsoft.com/office/officeart/2005/8/layout/orgChart1"/>
    <dgm:cxn modelId="{EED79BB4-8248-495F-8713-5BCAB4A934C6}" srcId="{20EB2AD6-5063-4D14-9600-03035CCA385D}" destId="{7BC3E894-082C-479E-BE05-DE3E5B475898}" srcOrd="2" destOrd="0" parTransId="{077761AC-3B2C-4173-8FD6-49966E7D32C4}" sibTransId="{8DC858C8-2F09-458F-A6EC-1072CAC598B4}"/>
    <dgm:cxn modelId="{375EDCAE-6A96-4E44-A87D-E1424FF2BD81}" srcId="{20EB2AD6-5063-4D14-9600-03035CCA385D}" destId="{082F9615-0CAE-45A3-9CBE-84DFA228D6B4}" srcOrd="3" destOrd="0" parTransId="{EB42C5DA-A672-4A13-87FD-AAD5868462C1}" sibTransId="{31B3D699-563A-47EB-9954-7FDC022F567A}"/>
    <dgm:cxn modelId="{A699AE6E-0774-40F5-A972-993211A12473}" type="presOf" srcId="{49361FAA-3644-4FB9-9E7A-DEDE1F86B701}" destId="{C7B27829-5038-4EAB-8F37-07FD55C0AD55}" srcOrd="0" destOrd="0" presId="urn:microsoft.com/office/officeart/2005/8/layout/orgChart1"/>
    <dgm:cxn modelId="{BE443AEB-9A0D-444B-A0D3-E8CE2703CC4C}" srcId="{DB4EA252-D903-4227-B715-DDCC9D626DF7}" destId="{20EB2AD6-5063-4D14-9600-03035CCA385D}" srcOrd="0" destOrd="0" parTransId="{853E4806-E8DA-4003-B59E-7AD08126594F}" sibTransId="{8F86DD68-B2DB-4E9A-B12C-2E59C22941F3}"/>
    <dgm:cxn modelId="{9AF3C979-82C1-4B7A-8212-E6290D008479}" type="presParOf" srcId="{D466EE11-EEE0-48F2-94F5-2B4EAA52605C}" destId="{840EB16C-D60A-4046-80FE-B52D27DF5C45}" srcOrd="0" destOrd="0" presId="urn:microsoft.com/office/officeart/2005/8/layout/orgChart1"/>
    <dgm:cxn modelId="{53659E40-6D11-440F-916E-EC0ED0367293}" type="presParOf" srcId="{840EB16C-D60A-4046-80FE-B52D27DF5C45}" destId="{2A797C6D-B274-424F-BAE6-140A6108B5EF}" srcOrd="0" destOrd="0" presId="urn:microsoft.com/office/officeart/2005/8/layout/orgChart1"/>
    <dgm:cxn modelId="{CCE87449-13BF-4D70-A7BD-DA9648E4851B}" type="presParOf" srcId="{2A797C6D-B274-424F-BAE6-140A6108B5EF}" destId="{7F8F324D-4ABA-4E61-9310-ED65CC241161}" srcOrd="0" destOrd="0" presId="urn:microsoft.com/office/officeart/2005/8/layout/orgChart1"/>
    <dgm:cxn modelId="{A73DCE73-147E-40B5-A450-8B976708B542}" type="presParOf" srcId="{2A797C6D-B274-424F-BAE6-140A6108B5EF}" destId="{E3724531-2587-48BF-A546-318CE8794B10}" srcOrd="1" destOrd="0" presId="urn:microsoft.com/office/officeart/2005/8/layout/orgChart1"/>
    <dgm:cxn modelId="{F476544B-5880-4339-8B59-9E5C8E0018C6}" type="presParOf" srcId="{840EB16C-D60A-4046-80FE-B52D27DF5C45}" destId="{0D180961-63CB-4049-B892-52A1C4D581C0}" srcOrd="1" destOrd="0" presId="urn:microsoft.com/office/officeart/2005/8/layout/orgChart1"/>
    <dgm:cxn modelId="{42584A80-E79E-4615-A008-05D81528DA2E}" type="presParOf" srcId="{0D180961-63CB-4049-B892-52A1C4D581C0}" destId="{4B11822F-C66C-469C-B094-47E0DD6AFA6E}" srcOrd="0" destOrd="0" presId="urn:microsoft.com/office/officeart/2005/8/layout/orgChart1"/>
    <dgm:cxn modelId="{B00FD517-E020-488C-84C3-223B1277C5E4}" type="presParOf" srcId="{0D180961-63CB-4049-B892-52A1C4D581C0}" destId="{A9A3C0D2-592C-4107-A4B5-540133D8BF89}" srcOrd="1" destOrd="0" presId="urn:microsoft.com/office/officeart/2005/8/layout/orgChart1"/>
    <dgm:cxn modelId="{B3268F09-934D-478C-90DD-D5B4CA1BBC3D}" type="presParOf" srcId="{A9A3C0D2-592C-4107-A4B5-540133D8BF89}" destId="{EB45C6AC-3C74-4C5C-BD54-C47EA537B2B2}" srcOrd="0" destOrd="0" presId="urn:microsoft.com/office/officeart/2005/8/layout/orgChart1"/>
    <dgm:cxn modelId="{DC4DB974-911F-4DC2-AED0-FEBFAA03A31B}" type="presParOf" srcId="{EB45C6AC-3C74-4C5C-BD54-C47EA537B2B2}" destId="{A2567C7C-0449-425F-A0FE-9BD000A7BE69}" srcOrd="0" destOrd="0" presId="urn:microsoft.com/office/officeart/2005/8/layout/orgChart1"/>
    <dgm:cxn modelId="{89B46315-48E1-432B-AE6B-B471EC3E1AD7}" type="presParOf" srcId="{EB45C6AC-3C74-4C5C-BD54-C47EA537B2B2}" destId="{A49BE635-DD3C-401D-B6C1-6984246524D7}" srcOrd="1" destOrd="0" presId="urn:microsoft.com/office/officeart/2005/8/layout/orgChart1"/>
    <dgm:cxn modelId="{1B27C535-5FC2-4EC1-8F82-E31BDDE51068}" type="presParOf" srcId="{A9A3C0D2-592C-4107-A4B5-540133D8BF89}" destId="{C206C949-6E61-4D68-BF2D-C98CED80A4AD}" srcOrd="1" destOrd="0" presId="urn:microsoft.com/office/officeart/2005/8/layout/orgChart1"/>
    <dgm:cxn modelId="{FAE34100-700F-482B-A2AC-69611681BE25}" type="presParOf" srcId="{A9A3C0D2-592C-4107-A4B5-540133D8BF89}" destId="{D2F063B1-313A-4FC6-A0A5-50E805108F14}" srcOrd="2" destOrd="0" presId="urn:microsoft.com/office/officeart/2005/8/layout/orgChart1"/>
    <dgm:cxn modelId="{A08B8083-8042-48C4-A35B-4DB51F4B0E66}" type="presParOf" srcId="{0D180961-63CB-4049-B892-52A1C4D581C0}" destId="{C7B27829-5038-4EAB-8F37-07FD55C0AD55}" srcOrd="2" destOrd="0" presId="urn:microsoft.com/office/officeart/2005/8/layout/orgChart1"/>
    <dgm:cxn modelId="{16C50B10-73A4-41F6-877B-327F21937DC3}" type="presParOf" srcId="{0D180961-63CB-4049-B892-52A1C4D581C0}" destId="{CCC5D5E0-C966-4713-8FC8-A128D84F69D7}" srcOrd="3" destOrd="0" presId="urn:microsoft.com/office/officeart/2005/8/layout/orgChart1"/>
    <dgm:cxn modelId="{665D9C84-16A1-4B80-A225-2A8A4A8B2B60}" type="presParOf" srcId="{CCC5D5E0-C966-4713-8FC8-A128D84F69D7}" destId="{3C1B4C41-0324-42D9-9A9B-F6BE7F4930D5}" srcOrd="0" destOrd="0" presId="urn:microsoft.com/office/officeart/2005/8/layout/orgChart1"/>
    <dgm:cxn modelId="{F1E0B8A9-FEE0-48B6-8236-46E3F80BF2F0}" type="presParOf" srcId="{3C1B4C41-0324-42D9-9A9B-F6BE7F4930D5}" destId="{3675FD15-33C6-4EBD-A66C-CBEC0CC58946}" srcOrd="0" destOrd="0" presId="urn:microsoft.com/office/officeart/2005/8/layout/orgChart1"/>
    <dgm:cxn modelId="{75FD4F51-A47F-40CD-97D8-9E7F34406D55}" type="presParOf" srcId="{3C1B4C41-0324-42D9-9A9B-F6BE7F4930D5}" destId="{89C19386-4550-4782-B97F-437F25BFCA91}" srcOrd="1" destOrd="0" presId="urn:microsoft.com/office/officeart/2005/8/layout/orgChart1"/>
    <dgm:cxn modelId="{5BCFD631-D8F2-453C-89DA-1A6AC55CD54A}" type="presParOf" srcId="{CCC5D5E0-C966-4713-8FC8-A128D84F69D7}" destId="{14E3BA7C-6233-42B0-8E80-166F0A7F80F9}" srcOrd="1" destOrd="0" presId="urn:microsoft.com/office/officeart/2005/8/layout/orgChart1"/>
    <dgm:cxn modelId="{A83CD99F-DEEE-48B5-B727-4D4E689AEB2C}" type="presParOf" srcId="{CCC5D5E0-C966-4713-8FC8-A128D84F69D7}" destId="{7064C14C-F3AA-4143-85DC-1AF6E94D818D}" srcOrd="2" destOrd="0" presId="urn:microsoft.com/office/officeart/2005/8/layout/orgChart1"/>
    <dgm:cxn modelId="{1D92E51B-B025-46D6-9C56-DDBEE4D11D73}" type="presParOf" srcId="{0D180961-63CB-4049-B892-52A1C4D581C0}" destId="{FB43E5B3-0A18-468F-8889-A17C2A16F657}" srcOrd="4" destOrd="0" presId="urn:microsoft.com/office/officeart/2005/8/layout/orgChart1"/>
    <dgm:cxn modelId="{0B015237-491F-41D6-A835-BB896E92FF10}" type="presParOf" srcId="{0D180961-63CB-4049-B892-52A1C4D581C0}" destId="{A815BBF0-E9E5-41A3-9525-B76FBD42A53D}" srcOrd="5" destOrd="0" presId="urn:microsoft.com/office/officeart/2005/8/layout/orgChart1"/>
    <dgm:cxn modelId="{6A9020DC-1E26-457B-AFB0-6FBE574E3D6A}" type="presParOf" srcId="{A815BBF0-E9E5-41A3-9525-B76FBD42A53D}" destId="{C4D3E540-D316-48DD-8BD5-B5374E3A7AFA}" srcOrd="0" destOrd="0" presId="urn:microsoft.com/office/officeart/2005/8/layout/orgChart1"/>
    <dgm:cxn modelId="{76BDFDC8-9285-4D75-B4D9-E2E60B99EF3E}" type="presParOf" srcId="{C4D3E540-D316-48DD-8BD5-B5374E3A7AFA}" destId="{B84A64E5-DBA7-462B-A073-4F6EAE586CED}" srcOrd="0" destOrd="0" presId="urn:microsoft.com/office/officeart/2005/8/layout/orgChart1"/>
    <dgm:cxn modelId="{1AB30DD4-6A33-486E-8781-4601DBC721FB}" type="presParOf" srcId="{C4D3E540-D316-48DD-8BD5-B5374E3A7AFA}" destId="{0ED05CD7-4EFF-4A70-8608-D5069BEFE173}" srcOrd="1" destOrd="0" presId="urn:microsoft.com/office/officeart/2005/8/layout/orgChart1"/>
    <dgm:cxn modelId="{02982611-2884-4804-B202-D57C3D87FF9F}" type="presParOf" srcId="{A815BBF0-E9E5-41A3-9525-B76FBD42A53D}" destId="{DCCEBCDF-38DD-4AFD-A85E-A95D867A41EE}" srcOrd="1" destOrd="0" presId="urn:microsoft.com/office/officeart/2005/8/layout/orgChart1"/>
    <dgm:cxn modelId="{7AADF779-8735-490F-855A-9E775A27DCA6}" type="presParOf" srcId="{A815BBF0-E9E5-41A3-9525-B76FBD42A53D}" destId="{AE56A2CE-14A8-4131-997E-8955959A6866}" srcOrd="2" destOrd="0" presId="urn:microsoft.com/office/officeart/2005/8/layout/orgChart1"/>
    <dgm:cxn modelId="{CF5D76F4-DE93-43FF-B735-3689B907091F}" type="presParOf" srcId="{0D180961-63CB-4049-B892-52A1C4D581C0}" destId="{FECD7198-3895-4E2D-A2A7-CD097BF115DF}" srcOrd="6" destOrd="0" presId="urn:microsoft.com/office/officeart/2005/8/layout/orgChart1"/>
    <dgm:cxn modelId="{967C03CB-C86C-4CE4-8199-2539369DF010}" type="presParOf" srcId="{0D180961-63CB-4049-B892-52A1C4D581C0}" destId="{ACF2D53D-DBD6-4DC9-9B82-54934ADAF367}" srcOrd="7" destOrd="0" presId="urn:microsoft.com/office/officeart/2005/8/layout/orgChart1"/>
    <dgm:cxn modelId="{E35ACDC2-AC8E-48EF-B5A4-D146CF0BC64D}" type="presParOf" srcId="{ACF2D53D-DBD6-4DC9-9B82-54934ADAF367}" destId="{851E493D-6C36-4775-B612-7A46E2D27C39}" srcOrd="0" destOrd="0" presId="urn:microsoft.com/office/officeart/2005/8/layout/orgChart1"/>
    <dgm:cxn modelId="{F57C0073-615C-42D9-860F-68A4DBA31C89}" type="presParOf" srcId="{851E493D-6C36-4775-B612-7A46E2D27C39}" destId="{049AF839-6DD1-4C5E-9822-54E6E87628F0}" srcOrd="0" destOrd="0" presId="urn:microsoft.com/office/officeart/2005/8/layout/orgChart1"/>
    <dgm:cxn modelId="{FA323C2F-3876-47CF-AAC5-C4A4978BBBCC}" type="presParOf" srcId="{851E493D-6C36-4775-B612-7A46E2D27C39}" destId="{AFC742FE-BA8D-47F5-AE2D-B044AEEECE42}" srcOrd="1" destOrd="0" presId="urn:microsoft.com/office/officeart/2005/8/layout/orgChart1"/>
    <dgm:cxn modelId="{B472D9F5-9349-4E51-8B87-DA7827FB19FB}" type="presParOf" srcId="{ACF2D53D-DBD6-4DC9-9B82-54934ADAF367}" destId="{9238F49A-B218-4550-B066-0B27A0AC52B0}" srcOrd="1" destOrd="0" presId="urn:microsoft.com/office/officeart/2005/8/layout/orgChart1"/>
    <dgm:cxn modelId="{99ECD3B6-1998-4130-8ECE-E7F7550485A4}" type="presParOf" srcId="{ACF2D53D-DBD6-4DC9-9B82-54934ADAF367}" destId="{EB80CE60-39DE-4508-8E2A-14BF98EAC711}" srcOrd="2" destOrd="0" presId="urn:microsoft.com/office/officeart/2005/8/layout/orgChart1"/>
    <dgm:cxn modelId="{CBFE5E45-27D0-4F01-BE93-63A7A6818A54}" type="presParOf" srcId="{840EB16C-D60A-4046-80FE-B52D27DF5C45}" destId="{E69A1F04-1F38-492B-92F2-25F9D5B7DB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2B64B3-5253-4496-A223-47BB41C97559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314E7-0D06-419B-8AA5-40154B89E8F5}">
      <dgm:prSet/>
      <dgm:spPr/>
      <dgm:t>
        <a:bodyPr/>
        <a:lstStyle/>
        <a:p>
          <a:pPr rtl="0"/>
          <a:r>
            <a:rPr lang="en-US" b="1" dirty="0" smtClean="0"/>
            <a:t>Hierarchical Network Design</a:t>
          </a:r>
          <a:endParaRPr lang="en-US" dirty="0"/>
        </a:p>
      </dgm:t>
    </dgm:pt>
    <dgm:pt modelId="{4EEA50DA-87C2-4007-AAE5-15663B689897}" type="parTrans" cxnId="{487581F8-7408-498D-AF5E-BE7480603A93}">
      <dgm:prSet/>
      <dgm:spPr/>
      <dgm:t>
        <a:bodyPr/>
        <a:lstStyle/>
        <a:p>
          <a:endParaRPr lang="en-US"/>
        </a:p>
      </dgm:t>
    </dgm:pt>
    <dgm:pt modelId="{8DA43076-51C4-4517-9B51-DF93B4E8072E}" type="sibTrans" cxnId="{487581F8-7408-498D-AF5E-BE7480603A93}">
      <dgm:prSet/>
      <dgm:spPr/>
      <dgm:t>
        <a:bodyPr/>
        <a:lstStyle/>
        <a:p>
          <a:endParaRPr lang="en-US"/>
        </a:p>
      </dgm:t>
    </dgm:pt>
    <dgm:pt modelId="{C78BBC83-0FBF-4B17-A645-4E2E23119ACD}" type="pres">
      <dgm:prSet presAssocID="{602B64B3-5253-4496-A223-47BB41C9755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0CE62E1-B645-4D7D-852C-1F99273B4E7E}" type="pres">
      <dgm:prSet presAssocID="{22C314E7-0D06-419B-8AA5-40154B89E8F5}" presName="horFlow" presStyleCnt="0"/>
      <dgm:spPr/>
    </dgm:pt>
    <dgm:pt modelId="{75A1A892-AED3-4B2D-AB73-00481DA42D13}" type="pres">
      <dgm:prSet presAssocID="{22C314E7-0D06-419B-8AA5-40154B89E8F5}" presName="bigChev" presStyleLbl="node1" presStyleIdx="0" presStyleCnt="1" custScaleX="434358" custScaleY="409620"/>
      <dgm:spPr/>
      <dgm:t>
        <a:bodyPr/>
        <a:lstStyle/>
        <a:p>
          <a:endParaRPr lang="en-US"/>
        </a:p>
      </dgm:t>
    </dgm:pt>
  </dgm:ptLst>
  <dgm:cxnLst>
    <dgm:cxn modelId="{7EEA48A5-1915-44D1-8D44-6535A45CCFE5}" type="presOf" srcId="{602B64B3-5253-4496-A223-47BB41C97559}" destId="{C78BBC83-0FBF-4B17-A645-4E2E23119ACD}" srcOrd="0" destOrd="0" presId="urn:microsoft.com/office/officeart/2005/8/layout/lProcess3"/>
    <dgm:cxn modelId="{2A92F06F-3FBF-4FB6-9EC4-7971D2DB7FED}" type="presOf" srcId="{22C314E7-0D06-419B-8AA5-40154B89E8F5}" destId="{75A1A892-AED3-4B2D-AB73-00481DA42D13}" srcOrd="0" destOrd="0" presId="urn:microsoft.com/office/officeart/2005/8/layout/lProcess3"/>
    <dgm:cxn modelId="{487581F8-7408-498D-AF5E-BE7480603A93}" srcId="{602B64B3-5253-4496-A223-47BB41C97559}" destId="{22C314E7-0D06-419B-8AA5-40154B89E8F5}" srcOrd="0" destOrd="0" parTransId="{4EEA50DA-87C2-4007-AAE5-15663B689897}" sibTransId="{8DA43076-51C4-4517-9B51-DF93B4E8072E}"/>
    <dgm:cxn modelId="{B2C077AF-6B29-4E15-BF6C-E4AB3DE56E26}" type="presParOf" srcId="{C78BBC83-0FBF-4B17-A645-4E2E23119ACD}" destId="{00CE62E1-B645-4D7D-852C-1F99273B4E7E}" srcOrd="0" destOrd="0" presId="urn:microsoft.com/office/officeart/2005/8/layout/lProcess3"/>
    <dgm:cxn modelId="{3D1DBE9B-D2C7-4DC2-AFBB-1E59E255D6A6}" type="presParOf" srcId="{00CE62E1-B645-4D7D-852C-1F99273B4E7E}" destId="{75A1A892-AED3-4B2D-AB73-00481DA42D1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99EDDB-1CD1-4268-BE11-82221EC1915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83B2C2-7980-4571-AD73-BF4C8527990F}">
      <dgm:prSet/>
      <dgm:spPr/>
      <dgm:t>
        <a:bodyPr/>
        <a:lstStyle/>
        <a:p>
          <a:pPr rtl="0"/>
          <a:r>
            <a:rPr lang="en-US" b="1" smtClean="0"/>
            <a:t>Hierarchical Network Design</a:t>
          </a:r>
          <a:endParaRPr lang="en-US"/>
        </a:p>
      </dgm:t>
    </dgm:pt>
    <dgm:pt modelId="{5F1496E4-8563-4A50-A2D1-2EDA1C9A5123}" type="parTrans" cxnId="{85C393A9-300D-4041-BC1A-02399DBAE27E}">
      <dgm:prSet/>
      <dgm:spPr/>
      <dgm:t>
        <a:bodyPr/>
        <a:lstStyle/>
        <a:p>
          <a:endParaRPr lang="en-US"/>
        </a:p>
      </dgm:t>
    </dgm:pt>
    <dgm:pt modelId="{695F421A-6241-47EB-A552-802E07E29703}" type="sibTrans" cxnId="{85C393A9-300D-4041-BC1A-02399DBAE27E}">
      <dgm:prSet/>
      <dgm:spPr/>
      <dgm:t>
        <a:bodyPr/>
        <a:lstStyle/>
        <a:p>
          <a:endParaRPr lang="en-US"/>
        </a:p>
      </dgm:t>
    </dgm:pt>
    <dgm:pt modelId="{6F31EB1D-4F8D-426F-9D29-7E32C0321C30}" type="pres">
      <dgm:prSet presAssocID="{0B99EDDB-1CD1-4268-BE11-82221EC191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AB3B48-7044-40BC-9347-5339C4A5A1A5}" type="pres">
      <dgm:prSet presAssocID="{CE83B2C2-7980-4571-AD73-BF4C8527990F}" presName="parentText" presStyleLbl="node1" presStyleIdx="0" presStyleCnt="1" custScaleY="103818" custLinFactY="-151764" custLinFactNeighborX="-80922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CF25F6-E1EE-42C9-AA0B-51E2295FD0EA}" type="presOf" srcId="{CE83B2C2-7980-4571-AD73-BF4C8527990F}" destId="{E3AB3B48-7044-40BC-9347-5339C4A5A1A5}" srcOrd="0" destOrd="0" presId="urn:microsoft.com/office/officeart/2005/8/layout/vList2"/>
    <dgm:cxn modelId="{42096083-1A38-4B02-8FB9-A379BE07A21C}" type="presOf" srcId="{0B99EDDB-1CD1-4268-BE11-82221EC19150}" destId="{6F31EB1D-4F8D-426F-9D29-7E32C0321C30}" srcOrd="0" destOrd="0" presId="urn:microsoft.com/office/officeart/2005/8/layout/vList2"/>
    <dgm:cxn modelId="{85C393A9-300D-4041-BC1A-02399DBAE27E}" srcId="{0B99EDDB-1CD1-4268-BE11-82221EC19150}" destId="{CE83B2C2-7980-4571-AD73-BF4C8527990F}" srcOrd="0" destOrd="0" parTransId="{5F1496E4-8563-4A50-A2D1-2EDA1C9A5123}" sibTransId="{695F421A-6241-47EB-A552-802E07E29703}"/>
    <dgm:cxn modelId="{DD6A6121-4338-431A-8B11-93DAB76037FB}" type="presParOf" srcId="{6F31EB1D-4F8D-426F-9D29-7E32C0321C30}" destId="{E3AB3B48-7044-40BC-9347-5339C4A5A1A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9488FB-8E63-4366-A91C-846C934B4C89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142D50-E3B3-465D-BF63-42753C9A3A3F}">
      <dgm:prSet custT="1"/>
      <dgm:spPr/>
      <dgm:t>
        <a:bodyPr/>
        <a:lstStyle/>
        <a:p>
          <a:pPr rtl="0"/>
          <a:r>
            <a:rPr lang="en-US" sz="1800" dirty="0" smtClean="0"/>
            <a:t>Three Layers:</a:t>
          </a:r>
          <a:endParaRPr lang="en-US" sz="1800" dirty="0"/>
        </a:p>
      </dgm:t>
    </dgm:pt>
    <dgm:pt modelId="{4947CD43-2257-4161-91D0-1A2577D30A97}" type="parTrans" cxnId="{13405816-7E6C-41A3-8A87-C1857E12B53D}">
      <dgm:prSet/>
      <dgm:spPr/>
      <dgm:t>
        <a:bodyPr/>
        <a:lstStyle/>
        <a:p>
          <a:endParaRPr lang="en-US"/>
        </a:p>
      </dgm:t>
    </dgm:pt>
    <dgm:pt modelId="{6421D783-8034-46B3-9E8C-07B9A7FAD7AC}" type="sibTrans" cxnId="{13405816-7E6C-41A3-8A87-C1857E12B53D}">
      <dgm:prSet/>
      <dgm:spPr/>
      <dgm:t>
        <a:bodyPr/>
        <a:lstStyle/>
        <a:p>
          <a:endParaRPr lang="en-US"/>
        </a:p>
      </dgm:t>
    </dgm:pt>
    <dgm:pt modelId="{C4964ADD-EA85-4044-8A52-83D3FF7D3586}">
      <dgm:prSet custT="1"/>
      <dgm:spPr/>
      <dgm:t>
        <a:bodyPr/>
        <a:lstStyle/>
        <a:p>
          <a:pPr rtl="0"/>
          <a:r>
            <a:rPr lang="en-US" sz="1400" b="1" dirty="0" smtClean="0"/>
            <a:t>Core Layers</a:t>
          </a:r>
          <a:r>
            <a:rPr lang="en-US" sz="1400" dirty="0" smtClean="0"/>
            <a:t>:</a:t>
          </a:r>
          <a:endParaRPr lang="en-US" sz="1400" dirty="0"/>
        </a:p>
      </dgm:t>
    </dgm:pt>
    <dgm:pt modelId="{E461052F-DA8F-4ABD-A549-BBEB94F9A435}" type="parTrans" cxnId="{FF5017D0-442A-4285-BE4E-4F23F6F353CC}">
      <dgm:prSet/>
      <dgm:spPr/>
      <dgm:t>
        <a:bodyPr/>
        <a:lstStyle/>
        <a:p>
          <a:endParaRPr lang="en-US"/>
        </a:p>
      </dgm:t>
    </dgm:pt>
    <dgm:pt modelId="{DF167BA5-8BB7-412E-99CA-F4B96C0E1DCB}" type="sibTrans" cxnId="{FF5017D0-442A-4285-BE4E-4F23F6F353CC}">
      <dgm:prSet/>
      <dgm:spPr/>
      <dgm:t>
        <a:bodyPr/>
        <a:lstStyle/>
        <a:p>
          <a:endParaRPr lang="en-US"/>
        </a:p>
      </dgm:t>
    </dgm:pt>
    <dgm:pt modelId="{C4875165-26D8-464F-BC3D-C3F05A48B73C}">
      <dgm:prSet custT="1"/>
      <dgm:spPr/>
      <dgm:t>
        <a:bodyPr/>
        <a:lstStyle/>
        <a:p>
          <a:pPr rtl="0"/>
          <a:r>
            <a:rPr lang="en-US" sz="500" dirty="0" smtClean="0"/>
            <a:t>-</a:t>
          </a:r>
          <a:r>
            <a:rPr lang="en-US" sz="1200" dirty="0" smtClean="0"/>
            <a:t>Core Routers at HQ and Branch</a:t>
          </a:r>
          <a:endParaRPr lang="en-US" sz="1200" dirty="0"/>
        </a:p>
      </dgm:t>
    </dgm:pt>
    <dgm:pt modelId="{0EA88AFA-BABD-4D00-8FB5-32EBD7268287}" type="parTrans" cxnId="{6ED943DD-0775-4697-BD67-9EED03F5D8CF}">
      <dgm:prSet/>
      <dgm:spPr/>
      <dgm:t>
        <a:bodyPr/>
        <a:lstStyle/>
        <a:p>
          <a:endParaRPr lang="en-US"/>
        </a:p>
      </dgm:t>
    </dgm:pt>
    <dgm:pt modelId="{B4C870A8-0D52-4DDA-B54B-8BE4DED6750A}" type="sibTrans" cxnId="{6ED943DD-0775-4697-BD67-9EED03F5D8CF}">
      <dgm:prSet/>
      <dgm:spPr/>
      <dgm:t>
        <a:bodyPr/>
        <a:lstStyle/>
        <a:p>
          <a:endParaRPr lang="en-US"/>
        </a:p>
      </dgm:t>
    </dgm:pt>
    <dgm:pt modelId="{863EA776-B3F6-4D70-8BE9-371945340669}">
      <dgm:prSet custT="1"/>
      <dgm:spPr/>
      <dgm:t>
        <a:bodyPr/>
        <a:lstStyle/>
        <a:p>
          <a:pPr rtl="0"/>
          <a:r>
            <a:rPr lang="en-US" sz="500" dirty="0" smtClean="0"/>
            <a:t>-</a:t>
          </a:r>
          <a:r>
            <a:rPr lang="en-US" sz="1200" dirty="0" smtClean="0"/>
            <a:t>Multilayer switches for routing and switching</a:t>
          </a:r>
          <a:endParaRPr lang="en-US" sz="1200" dirty="0"/>
        </a:p>
      </dgm:t>
    </dgm:pt>
    <dgm:pt modelId="{6F166DEE-EEE4-4F63-81E9-8D930E931371}" type="parTrans" cxnId="{541949EB-5ACE-4B7B-9583-D90F38B5DB66}">
      <dgm:prSet/>
      <dgm:spPr/>
      <dgm:t>
        <a:bodyPr/>
        <a:lstStyle/>
        <a:p>
          <a:endParaRPr lang="en-US"/>
        </a:p>
      </dgm:t>
    </dgm:pt>
    <dgm:pt modelId="{C0F926F6-08ED-4163-9D15-02FC7DAED872}" type="sibTrans" cxnId="{541949EB-5ACE-4B7B-9583-D90F38B5DB66}">
      <dgm:prSet/>
      <dgm:spPr/>
      <dgm:t>
        <a:bodyPr/>
        <a:lstStyle/>
        <a:p>
          <a:endParaRPr lang="en-US"/>
        </a:p>
      </dgm:t>
    </dgm:pt>
    <dgm:pt modelId="{40D0A80A-9692-4409-B30D-51EB71CA4F6B}">
      <dgm:prSet custT="1"/>
      <dgm:spPr/>
      <dgm:t>
        <a:bodyPr/>
        <a:lstStyle/>
        <a:p>
          <a:pPr rtl="0"/>
          <a:r>
            <a:rPr lang="en-US" sz="1400" b="1" dirty="0" smtClean="0"/>
            <a:t>Distribution Layers</a:t>
          </a:r>
          <a:r>
            <a:rPr lang="en-US" sz="500" dirty="0" smtClean="0"/>
            <a:t>:</a:t>
          </a:r>
          <a:endParaRPr lang="en-US" sz="500" dirty="0"/>
        </a:p>
      </dgm:t>
    </dgm:pt>
    <dgm:pt modelId="{AF9929CC-E153-4D28-8C0C-7352161FC637}" type="parTrans" cxnId="{8A592183-542F-4C02-B7D4-52F9EEA512BF}">
      <dgm:prSet/>
      <dgm:spPr/>
      <dgm:t>
        <a:bodyPr/>
        <a:lstStyle/>
        <a:p>
          <a:endParaRPr lang="en-US"/>
        </a:p>
      </dgm:t>
    </dgm:pt>
    <dgm:pt modelId="{7B53292E-86D6-472E-9B6D-2BEB18A770A9}" type="sibTrans" cxnId="{8A592183-542F-4C02-B7D4-52F9EEA512BF}">
      <dgm:prSet/>
      <dgm:spPr/>
      <dgm:t>
        <a:bodyPr/>
        <a:lstStyle/>
        <a:p>
          <a:endParaRPr lang="en-US"/>
        </a:p>
      </dgm:t>
    </dgm:pt>
    <dgm:pt modelId="{119021AE-6218-41F5-9A0F-9C25AFC46646}">
      <dgm:prSet custT="1"/>
      <dgm:spPr/>
      <dgm:t>
        <a:bodyPr/>
        <a:lstStyle/>
        <a:p>
          <a:pPr rtl="0"/>
          <a:r>
            <a:rPr lang="en-US" sz="1200" dirty="0" smtClean="0"/>
            <a:t>-Two multilayer switches per site for redundancy</a:t>
          </a:r>
          <a:endParaRPr lang="en-US" sz="1200" dirty="0"/>
        </a:p>
      </dgm:t>
    </dgm:pt>
    <dgm:pt modelId="{FC53E70D-F109-4EBB-AF10-4D6756A6DED5}" type="parTrans" cxnId="{11175EA3-741B-462C-BCB2-A8EABFD0B057}">
      <dgm:prSet/>
      <dgm:spPr/>
      <dgm:t>
        <a:bodyPr/>
        <a:lstStyle/>
        <a:p>
          <a:endParaRPr lang="en-US"/>
        </a:p>
      </dgm:t>
    </dgm:pt>
    <dgm:pt modelId="{7FB95415-C2AB-43ED-9E2F-FE50AAED60B3}" type="sibTrans" cxnId="{11175EA3-741B-462C-BCB2-A8EABFD0B057}">
      <dgm:prSet/>
      <dgm:spPr/>
      <dgm:t>
        <a:bodyPr/>
        <a:lstStyle/>
        <a:p>
          <a:endParaRPr lang="en-US"/>
        </a:p>
      </dgm:t>
    </dgm:pt>
    <dgm:pt modelId="{4FA3ACA6-1115-4C2F-B6FA-81865DC1F524}">
      <dgm:prSet custT="1"/>
      <dgm:spPr/>
      <dgm:t>
        <a:bodyPr/>
        <a:lstStyle/>
        <a:p>
          <a:pPr rtl="0"/>
          <a:r>
            <a:rPr lang="en-US" sz="1400" b="1" dirty="0" smtClean="0"/>
            <a:t>Access Layers</a:t>
          </a:r>
          <a:r>
            <a:rPr lang="en-US" sz="1400" dirty="0" smtClean="0"/>
            <a:t>:</a:t>
          </a:r>
          <a:endParaRPr lang="en-US" sz="1400" dirty="0"/>
        </a:p>
      </dgm:t>
    </dgm:pt>
    <dgm:pt modelId="{973D5A01-AF8F-4D8E-8C6F-CFD3711D0900}" type="parTrans" cxnId="{92F3BBCB-1FE1-4952-9EF3-060222E4208D}">
      <dgm:prSet/>
      <dgm:spPr/>
      <dgm:t>
        <a:bodyPr/>
        <a:lstStyle/>
        <a:p>
          <a:endParaRPr lang="en-US"/>
        </a:p>
      </dgm:t>
    </dgm:pt>
    <dgm:pt modelId="{13B40A7F-60D3-48D4-8F1D-2AD9B9243CE8}" type="sibTrans" cxnId="{92F3BBCB-1FE1-4952-9EF3-060222E4208D}">
      <dgm:prSet/>
      <dgm:spPr/>
      <dgm:t>
        <a:bodyPr/>
        <a:lstStyle/>
        <a:p>
          <a:endParaRPr lang="en-US"/>
        </a:p>
      </dgm:t>
    </dgm:pt>
    <dgm:pt modelId="{C1DF1CD1-2D1A-46E0-B2C7-361886047C79}">
      <dgm:prSet custT="1"/>
      <dgm:spPr/>
      <dgm:t>
        <a:bodyPr/>
        <a:lstStyle/>
        <a:p>
          <a:pPr rtl="0"/>
          <a:r>
            <a:rPr lang="en-US" sz="1200" dirty="0" smtClean="0"/>
            <a:t>-Access switches connecting end devices in each department</a:t>
          </a:r>
          <a:endParaRPr lang="en-US" sz="1200" dirty="0"/>
        </a:p>
      </dgm:t>
    </dgm:pt>
    <dgm:pt modelId="{D59A1255-608F-4EA7-B6B0-D5A077B0A249}" type="parTrans" cxnId="{325C8017-6B66-4F53-941E-CF47DA52EBC3}">
      <dgm:prSet/>
      <dgm:spPr/>
      <dgm:t>
        <a:bodyPr/>
        <a:lstStyle/>
        <a:p>
          <a:endParaRPr lang="en-US"/>
        </a:p>
      </dgm:t>
    </dgm:pt>
    <dgm:pt modelId="{7F737092-DA31-4E53-B7B3-73D6CCCEC786}" type="sibTrans" cxnId="{325C8017-6B66-4F53-941E-CF47DA52EBC3}">
      <dgm:prSet/>
      <dgm:spPr/>
      <dgm:t>
        <a:bodyPr/>
        <a:lstStyle/>
        <a:p>
          <a:endParaRPr lang="en-US"/>
        </a:p>
      </dgm:t>
    </dgm:pt>
    <dgm:pt modelId="{DFA14E13-F90D-4B8F-9D7D-13B60677636F}">
      <dgm:prSet custT="1"/>
      <dgm:spPr/>
      <dgm:t>
        <a:bodyPr/>
        <a:lstStyle/>
        <a:p>
          <a:pPr rtl="0"/>
          <a:r>
            <a:rPr lang="en-US" sz="1200" dirty="0" smtClean="0"/>
            <a:t>-Redundancy and Scalability: Ensures high availability and future growthBenefits</a:t>
          </a:r>
          <a:r>
            <a:rPr lang="en-US" sz="700" dirty="0" smtClean="0"/>
            <a:t>:</a:t>
          </a:r>
          <a:endParaRPr lang="en-US" sz="700" dirty="0"/>
        </a:p>
      </dgm:t>
    </dgm:pt>
    <dgm:pt modelId="{9AB2ED33-AFB1-40FE-9A6E-877E55B34353}" type="parTrans" cxnId="{BD7461C1-7B4D-4002-ACED-71591A86CAD5}">
      <dgm:prSet/>
      <dgm:spPr/>
      <dgm:t>
        <a:bodyPr/>
        <a:lstStyle/>
        <a:p>
          <a:endParaRPr lang="en-US"/>
        </a:p>
      </dgm:t>
    </dgm:pt>
    <dgm:pt modelId="{23371E9C-6D6B-42BF-9639-8DA7929AF821}" type="sibTrans" cxnId="{BD7461C1-7B4D-4002-ACED-71591A86CAD5}">
      <dgm:prSet/>
      <dgm:spPr/>
      <dgm:t>
        <a:bodyPr/>
        <a:lstStyle/>
        <a:p>
          <a:endParaRPr lang="en-US"/>
        </a:p>
      </dgm:t>
    </dgm:pt>
    <dgm:pt modelId="{75A1C8B1-E1F4-46B1-AC7F-79D0B9B94F4C}" type="pres">
      <dgm:prSet presAssocID="{A79488FB-8E63-4366-A91C-846C934B4C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5AABB3-A3C4-41BD-8467-F7417B55C07F}" type="pres">
      <dgm:prSet presAssocID="{8C142D50-E3B3-465D-BF63-42753C9A3A3F}" presName="hierRoot1" presStyleCnt="0"/>
      <dgm:spPr/>
    </dgm:pt>
    <dgm:pt modelId="{80AFCA07-A070-473C-930E-7292D0409D67}" type="pres">
      <dgm:prSet presAssocID="{8C142D50-E3B3-465D-BF63-42753C9A3A3F}" presName="composite" presStyleCnt="0"/>
      <dgm:spPr/>
    </dgm:pt>
    <dgm:pt modelId="{D019580B-E64C-4786-8C6E-CB4E8BDFF486}" type="pres">
      <dgm:prSet presAssocID="{8C142D50-E3B3-465D-BF63-42753C9A3A3F}" presName="background" presStyleLbl="node0" presStyleIdx="0" presStyleCnt="4"/>
      <dgm:spPr/>
    </dgm:pt>
    <dgm:pt modelId="{9A062EB5-A2B2-481E-9806-3897AA4D659B}" type="pres">
      <dgm:prSet presAssocID="{8C142D50-E3B3-465D-BF63-42753C9A3A3F}" presName="text" presStyleLbl="fgAcc0" presStyleIdx="0" presStyleCnt="4" custScaleX="225159" custScaleY="245249" custLinFactY="-111734" custLinFactNeighborX="-3077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89B7D3-C7DE-469B-BE96-E7D22FC910F3}" type="pres">
      <dgm:prSet presAssocID="{8C142D50-E3B3-465D-BF63-42753C9A3A3F}" presName="hierChild2" presStyleCnt="0"/>
      <dgm:spPr/>
    </dgm:pt>
    <dgm:pt modelId="{CCBC20FC-B886-4DC2-BA73-7B526C45B265}" type="pres">
      <dgm:prSet presAssocID="{C4964ADD-EA85-4044-8A52-83D3FF7D3586}" presName="hierRoot1" presStyleCnt="0"/>
      <dgm:spPr/>
    </dgm:pt>
    <dgm:pt modelId="{1F5E99CA-26B0-416B-9747-DC1AC136088E}" type="pres">
      <dgm:prSet presAssocID="{C4964ADD-EA85-4044-8A52-83D3FF7D3586}" presName="composite" presStyleCnt="0"/>
      <dgm:spPr/>
    </dgm:pt>
    <dgm:pt modelId="{79CB1C5B-98D3-4832-BB24-70385C7BCA85}" type="pres">
      <dgm:prSet presAssocID="{C4964ADD-EA85-4044-8A52-83D3FF7D3586}" presName="background" presStyleLbl="node0" presStyleIdx="1" presStyleCnt="4"/>
      <dgm:spPr/>
    </dgm:pt>
    <dgm:pt modelId="{645716DC-D14C-4152-947A-0F1CC3D4427E}" type="pres">
      <dgm:prSet presAssocID="{C4964ADD-EA85-4044-8A52-83D3FF7D3586}" presName="text" presStyleLbl="fgAcc0" presStyleIdx="1" presStyleCnt="4" custScaleX="189247" custScaleY="158741" custLinFactNeighborX="-67203" custLinFactNeighborY="-336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115DD-BE78-4D15-8836-648654FF8D1F}" type="pres">
      <dgm:prSet presAssocID="{C4964ADD-EA85-4044-8A52-83D3FF7D3586}" presName="hierChild2" presStyleCnt="0"/>
      <dgm:spPr/>
    </dgm:pt>
    <dgm:pt modelId="{4357030B-A69D-40C7-881A-AD26DF553857}" type="pres">
      <dgm:prSet presAssocID="{0EA88AFA-BABD-4D00-8FB5-32EBD7268287}" presName="Name10" presStyleLbl="parChTrans1D2" presStyleIdx="0" presStyleCnt="5"/>
      <dgm:spPr/>
      <dgm:t>
        <a:bodyPr/>
        <a:lstStyle/>
        <a:p>
          <a:endParaRPr lang="en-US"/>
        </a:p>
      </dgm:t>
    </dgm:pt>
    <dgm:pt modelId="{E7A49E9B-18D3-4155-814E-0B7E7C1977DD}" type="pres">
      <dgm:prSet presAssocID="{C4875165-26D8-464F-BC3D-C3F05A48B73C}" presName="hierRoot2" presStyleCnt="0"/>
      <dgm:spPr/>
    </dgm:pt>
    <dgm:pt modelId="{38FA232D-1F47-443E-834E-78B87D18DF77}" type="pres">
      <dgm:prSet presAssocID="{C4875165-26D8-464F-BC3D-C3F05A48B73C}" presName="composite2" presStyleCnt="0"/>
      <dgm:spPr/>
    </dgm:pt>
    <dgm:pt modelId="{3E443692-1AE9-449D-BAE9-27CCE9EB1E3A}" type="pres">
      <dgm:prSet presAssocID="{C4875165-26D8-464F-BC3D-C3F05A48B73C}" presName="background2" presStyleLbl="node2" presStyleIdx="0" presStyleCnt="5"/>
      <dgm:spPr/>
    </dgm:pt>
    <dgm:pt modelId="{2B394BB6-E700-4CD4-B2AF-28798D279569}" type="pres">
      <dgm:prSet presAssocID="{C4875165-26D8-464F-BC3D-C3F05A48B73C}" presName="text2" presStyleLbl="fgAcc2" presStyleIdx="0" presStyleCnt="5" custScaleX="172631" custScaleY="262739" custLinFactNeighborX="-66764" custLinFactNeighborY="31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66EC0-821A-4DF3-B245-4E0D204F6239}" type="pres">
      <dgm:prSet presAssocID="{C4875165-26D8-464F-BC3D-C3F05A48B73C}" presName="hierChild3" presStyleCnt="0"/>
      <dgm:spPr/>
    </dgm:pt>
    <dgm:pt modelId="{E9DA76AA-82ED-462F-9F3F-1A7DF9DB43F3}" type="pres">
      <dgm:prSet presAssocID="{6F166DEE-EEE4-4F63-81E9-8D930E931371}" presName="Name10" presStyleLbl="parChTrans1D2" presStyleIdx="1" presStyleCnt="5"/>
      <dgm:spPr/>
      <dgm:t>
        <a:bodyPr/>
        <a:lstStyle/>
        <a:p>
          <a:endParaRPr lang="en-US"/>
        </a:p>
      </dgm:t>
    </dgm:pt>
    <dgm:pt modelId="{E6093DE7-50B0-4EE7-8CA9-EC2F303FB603}" type="pres">
      <dgm:prSet presAssocID="{863EA776-B3F6-4D70-8BE9-371945340669}" presName="hierRoot2" presStyleCnt="0"/>
      <dgm:spPr/>
    </dgm:pt>
    <dgm:pt modelId="{2E502EF1-A924-4F03-88F7-25E72BC5B054}" type="pres">
      <dgm:prSet presAssocID="{863EA776-B3F6-4D70-8BE9-371945340669}" presName="composite2" presStyleCnt="0"/>
      <dgm:spPr/>
    </dgm:pt>
    <dgm:pt modelId="{18E4C50F-8379-4A33-9ABE-FDC369BD42D8}" type="pres">
      <dgm:prSet presAssocID="{863EA776-B3F6-4D70-8BE9-371945340669}" presName="background2" presStyleLbl="node2" presStyleIdx="1" presStyleCnt="5"/>
      <dgm:spPr/>
    </dgm:pt>
    <dgm:pt modelId="{0673B4E0-9B41-4DB6-A894-8E96E3CCA011}" type="pres">
      <dgm:prSet presAssocID="{863EA776-B3F6-4D70-8BE9-371945340669}" presName="text2" presStyleLbl="fgAcc2" presStyleIdx="1" presStyleCnt="5" custScaleX="186633" custScaleY="255075" custLinFactNeighborX="-46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2BCC4F-CB29-4FE9-B7E2-BCBD2D76DBBC}" type="pres">
      <dgm:prSet presAssocID="{863EA776-B3F6-4D70-8BE9-371945340669}" presName="hierChild3" presStyleCnt="0"/>
      <dgm:spPr/>
    </dgm:pt>
    <dgm:pt modelId="{6E1FEF78-62E5-4FCE-960C-6FFBD752317B}" type="pres">
      <dgm:prSet presAssocID="{40D0A80A-9692-4409-B30D-51EB71CA4F6B}" presName="hierRoot1" presStyleCnt="0"/>
      <dgm:spPr/>
    </dgm:pt>
    <dgm:pt modelId="{8B74F1FA-A271-4229-ACA4-C816E5F31923}" type="pres">
      <dgm:prSet presAssocID="{40D0A80A-9692-4409-B30D-51EB71CA4F6B}" presName="composite" presStyleCnt="0"/>
      <dgm:spPr/>
    </dgm:pt>
    <dgm:pt modelId="{0E40FB9A-79FB-4814-B17F-AC9DB7A7A950}" type="pres">
      <dgm:prSet presAssocID="{40D0A80A-9692-4409-B30D-51EB71CA4F6B}" presName="background" presStyleLbl="node0" presStyleIdx="2" presStyleCnt="4"/>
      <dgm:spPr/>
    </dgm:pt>
    <dgm:pt modelId="{D68198F7-907A-4FC2-B08C-811BE51C5604}" type="pres">
      <dgm:prSet presAssocID="{40D0A80A-9692-4409-B30D-51EB71CA4F6B}" presName="text" presStyleLbl="fgAcc0" presStyleIdx="2" presStyleCnt="4" custScaleX="186132" custScaleY="169591" custLinFactNeighborX="-20231" custLinFactNeighborY="-446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937D73-8124-49F7-A064-12BE70B2629D}" type="pres">
      <dgm:prSet presAssocID="{40D0A80A-9692-4409-B30D-51EB71CA4F6B}" presName="hierChild2" presStyleCnt="0"/>
      <dgm:spPr/>
    </dgm:pt>
    <dgm:pt modelId="{3E10C7CC-4E91-479B-8D38-158ABB6F51AD}" type="pres">
      <dgm:prSet presAssocID="{FC53E70D-F109-4EBB-AF10-4D6756A6DED5}" presName="Name10" presStyleLbl="parChTrans1D2" presStyleIdx="2" presStyleCnt="5"/>
      <dgm:spPr/>
      <dgm:t>
        <a:bodyPr/>
        <a:lstStyle/>
        <a:p>
          <a:endParaRPr lang="en-US"/>
        </a:p>
      </dgm:t>
    </dgm:pt>
    <dgm:pt modelId="{36F42ADE-FEEF-4C93-80EC-72AB1DCF3373}" type="pres">
      <dgm:prSet presAssocID="{119021AE-6218-41F5-9A0F-9C25AFC46646}" presName="hierRoot2" presStyleCnt="0"/>
      <dgm:spPr/>
    </dgm:pt>
    <dgm:pt modelId="{69F8314A-AF7A-4799-A037-A62B3CEB2419}" type="pres">
      <dgm:prSet presAssocID="{119021AE-6218-41F5-9A0F-9C25AFC46646}" presName="composite2" presStyleCnt="0"/>
      <dgm:spPr/>
    </dgm:pt>
    <dgm:pt modelId="{1476B0F5-4367-43BF-AEFE-CAD337C3FE41}" type="pres">
      <dgm:prSet presAssocID="{119021AE-6218-41F5-9A0F-9C25AFC46646}" presName="background2" presStyleLbl="node2" presStyleIdx="2" presStyleCnt="5"/>
      <dgm:spPr/>
    </dgm:pt>
    <dgm:pt modelId="{5BF928A7-A67F-40DF-80AF-F93DA7CFC290}" type="pres">
      <dgm:prSet presAssocID="{119021AE-6218-41F5-9A0F-9C25AFC46646}" presName="text2" presStyleLbl="fgAcc2" presStyleIdx="2" presStyleCnt="5" custScaleX="203764" custScaleY="235909" custLinFactNeighborX="-20231" custLinFactNeighborY="31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2235C-06F0-4766-A645-80703BA92E5C}" type="pres">
      <dgm:prSet presAssocID="{119021AE-6218-41F5-9A0F-9C25AFC46646}" presName="hierChild3" presStyleCnt="0"/>
      <dgm:spPr/>
    </dgm:pt>
    <dgm:pt modelId="{E321ECE1-3552-43BA-B17A-4BB9A9155DD1}" type="pres">
      <dgm:prSet presAssocID="{4FA3ACA6-1115-4C2F-B6FA-81865DC1F524}" presName="hierRoot1" presStyleCnt="0"/>
      <dgm:spPr/>
    </dgm:pt>
    <dgm:pt modelId="{CDA5F3A9-4BC2-465E-90A5-F1BBF3B55380}" type="pres">
      <dgm:prSet presAssocID="{4FA3ACA6-1115-4C2F-B6FA-81865DC1F524}" presName="composite" presStyleCnt="0"/>
      <dgm:spPr/>
    </dgm:pt>
    <dgm:pt modelId="{6D6C4CB8-2C8D-4C09-A7F2-8C156D297EB4}" type="pres">
      <dgm:prSet presAssocID="{4FA3ACA6-1115-4C2F-B6FA-81865DC1F524}" presName="background" presStyleLbl="node0" presStyleIdx="3" presStyleCnt="4"/>
      <dgm:spPr/>
    </dgm:pt>
    <dgm:pt modelId="{B43D0AC8-1D08-4016-B191-DE04FFC33740}" type="pres">
      <dgm:prSet presAssocID="{4FA3ACA6-1115-4C2F-B6FA-81865DC1F524}" presName="text" presStyleLbl="fgAcc0" presStyleIdx="3" presStyleCnt="4" custScaleX="175299" custScaleY="156017" custLinFactNeighborX="-4165" custLinFactNeighborY="-426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DD189C-9216-44EE-A1B5-9980A48F42F3}" type="pres">
      <dgm:prSet presAssocID="{4FA3ACA6-1115-4C2F-B6FA-81865DC1F524}" presName="hierChild2" presStyleCnt="0"/>
      <dgm:spPr/>
    </dgm:pt>
    <dgm:pt modelId="{D90BBC21-2321-4EA7-9EB2-E0B163D17C0B}" type="pres">
      <dgm:prSet presAssocID="{D59A1255-608F-4EA7-B6B0-D5A077B0A249}" presName="Name10" presStyleLbl="parChTrans1D2" presStyleIdx="3" presStyleCnt="5"/>
      <dgm:spPr/>
      <dgm:t>
        <a:bodyPr/>
        <a:lstStyle/>
        <a:p>
          <a:endParaRPr lang="en-US"/>
        </a:p>
      </dgm:t>
    </dgm:pt>
    <dgm:pt modelId="{28E3EE57-7449-452A-8D3E-F183F2D9A7F9}" type="pres">
      <dgm:prSet presAssocID="{C1DF1CD1-2D1A-46E0-B2C7-361886047C79}" presName="hierRoot2" presStyleCnt="0"/>
      <dgm:spPr/>
    </dgm:pt>
    <dgm:pt modelId="{7EA39692-79E1-455E-9866-A3B04BD9ABBA}" type="pres">
      <dgm:prSet presAssocID="{C1DF1CD1-2D1A-46E0-B2C7-361886047C79}" presName="composite2" presStyleCnt="0"/>
      <dgm:spPr/>
    </dgm:pt>
    <dgm:pt modelId="{AF06E0CD-9D28-4A70-A76B-52BC00F5ED9C}" type="pres">
      <dgm:prSet presAssocID="{C1DF1CD1-2D1A-46E0-B2C7-361886047C79}" presName="background2" presStyleLbl="node2" presStyleIdx="3" presStyleCnt="5"/>
      <dgm:spPr/>
    </dgm:pt>
    <dgm:pt modelId="{D6AC3850-7E40-44DB-AAB2-7D72339AE90C}" type="pres">
      <dgm:prSet presAssocID="{C1DF1CD1-2D1A-46E0-B2C7-361886047C79}" presName="text2" presStyleLbl="fgAcc2" presStyleIdx="3" presStyleCnt="5" custScaleX="222800" custScaleY="2521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6A5D-3465-4DF8-B8DE-FD292DD8A6EC}" type="pres">
      <dgm:prSet presAssocID="{C1DF1CD1-2D1A-46E0-B2C7-361886047C79}" presName="hierChild3" presStyleCnt="0"/>
      <dgm:spPr/>
    </dgm:pt>
    <dgm:pt modelId="{33276AD1-A799-47BB-BBA7-4F85B06359C0}" type="pres">
      <dgm:prSet presAssocID="{9AB2ED33-AFB1-40FE-9A6E-877E55B34353}" presName="Name10" presStyleLbl="parChTrans1D2" presStyleIdx="4" presStyleCnt="5"/>
      <dgm:spPr/>
      <dgm:t>
        <a:bodyPr/>
        <a:lstStyle/>
        <a:p>
          <a:endParaRPr lang="en-US"/>
        </a:p>
      </dgm:t>
    </dgm:pt>
    <dgm:pt modelId="{D20E9818-3F1C-4AE6-9E3E-CA56D9F3545E}" type="pres">
      <dgm:prSet presAssocID="{DFA14E13-F90D-4B8F-9D7D-13B60677636F}" presName="hierRoot2" presStyleCnt="0"/>
      <dgm:spPr/>
    </dgm:pt>
    <dgm:pt modelId="{C926A89B-558A-4E8D-B1CE-BB6C96DB3B14}" type="pres">
      <dgm:prSet presAssocID="{DFA14E13-F90D-4B8F-9D7D-13B60677636F}" presName="composite2" presStyleCnt="0"/>
      <dgm:spPr/>
    </dgm:pt>
    <dgm:pt modelId="{130E4011-E00A-4504-9C0C-DA0863F11174}" type="pres">
      <dgm:prSet presAssocID="{DFA14E13-F90D-4B8F-9D7D-13B60677636F}" presName="background2" presStyleLbl="node2" presStyleIdx="4" presStyleCnt="5"/>
      <dgm:spPr/>
    </dgm:pt>
    <dgm:pt modelId="{E87676EB-9BA2-4B07-A8D1-0C7B828CDB2F}" type="pres">
      <dgm:prSet presAssocID="{DFA14E13-F90D-4B8F-9D7D-13B60677636F}" presName="text2" presStyleLbl="fgAcc2" presStyleIdx="4" presStyleCnt="5" custScaleX="227566" custScaleY="2587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519D19-8BBB-441D-9843-D647789B73B0}" type="pres">
      <dgm:prSet presAssocID="{DFA14E13-F90D-4B8F-9D7D-13B60677636F}" presName="hierChild3" presStyleCnt="0"/>
      <dgm:spPr/>
    </dgm:pt>
  </dgm:ptLst>
  <dgm:cxnLst>
    <dgm:cxn modelId="{6ED943DD-0775-4697-BD67-9EED03F5D8CF}" srcId="{C4964ADD-EA85-4044-8A52-83D3FF7D3586}" destId="{C4875165-26D8-464F-BC3D-C3F05A48B73C}" srcOrd="0" destOrd="0" parTransId="{0EA88AFA-BABD-4D00-8FB5-32EBD7268287}" sibTransId="{B4C870A8-0D52-4DDA-B54B-8BE4DED6750A}"/>
    <dgm:cxn modelId="{D42B006A-2CF7-4557-B0C8-CEB7A7051B4A}" type="presOf" srcId="{FC53E70D-F109-4EBB-AF10-4D6756A6DED5}" destId="{3E10C7CC-4E91-479B-8D38-158ABB6F51AD}" srcOrd="0" destOrd="0" presId="urn:microsoft.com/office/officeart/2005/8/layout/hierarchy1"/>
    <dgm:cxn modelId="{8A592183-542F-4C02-B7D4-52F9EEA512BF}" srcId="{A79488FB-8E63-4366-A91C-846C934B4C89}" destId="{40D0A80A-9692-4409-B30D-51EB71CA4F6B}" srcOrd="2" destOrd="0" parTransId="{AF9929CC-E153-4D28-8C0C-7352161FC637}" sibTransId="{7B53292E-86D6-472E-9B6D-2BEB18A770A9}"/>
    <dgm:cxn modelId="{03B99758-9E19-4144-BF23-DE14009BC446}" type="presOf" srcId="{119021AE-6218-41F5-9A0F-9C25AFC46646}" destId="{5BF928A7-A67F-40DF-80AF-F93DA7CFC290}" srcOrd="0" destOrd="0" presId="urn:microsoft.com/office/officeart/2005/8/layout/hierarchy1"/>
    <dgm:cxn modelId="{969FAF40-9AE0-4F1E-B740-3EBB82321B27}" type="presOf" srcId="{A79488FB-8E63-4366-A91C-846C934B4C89}" destId="{75A1C8B1-E1F4-46B1-AC7F-79D0B9B94F4C}" srcOrd="0" destOrd="0" presId="urn:microsoft.com/office/officeart/2005/8/layout/hierarchy1"/>
    <dgm:cxn modelId="{875AC338-273C-4754-B272-59473DF56510}" type="presOf" srcId="{C4875165-26D8-464F-BC3D-C3F05A48B73C}" destId="{2B394BB6-E700-4CD4-B2AF-28798D279569}" srcOrd="0" destOrd="0" presId="urn:microsoft.com/office/officeart/2005/8/layout/hierarchy1"/>
    <dgm:cxn modelId="{92F3BBCB-1FE1-4952-9EF3-060222E4208D}" srcId="{A79488FB-8E63-4366-A91C-846C934B4C89}" destId="{4FA3ACA6-1115-4C2F-B6FA-81865DC1F524}" srcOrd="3" destOrd="0" parTransId="{973D5A01-AF8F-4D8E-8C6F-CFD3711D0900}" sibTransId="{13B40A7F-60D3-48D4-8F1D-2AD9B9243CE8}"/>
    <dgm:cxn modelId="{C2702ABB-F0F2-4154-A1F2-332CFC002499}" type="presOf" srcId="{C1DF1CD1-2D1A-46E0-B2C7-361886047C79}" destId="{D6AC3850-7E40-44DB-AAB2-7D72339AE90C}" srcOrd="0" destOrd="0" presId="urn:microsoft.com/office/officeart/2005/8/layout/hierarchy1"/>
    <dgm:cxn modelId="{609D7B97-73EB-4ED6-BC5D-CD3748AAA85A}" type="presOf" srcId="{863EA776-B3F6-4D70-8BE9-371945340669}" destId="{0673B4E0-9B41-4DB6-A894-8E96E3CCA011}" srcOrd="0" destOrd="0" presId="urn:microsoft.com/office/officeart/2005/8/layout/hierarchy1"/>
    <dgm:cxn modelId="{5B72DC25-F4FC-40E6-B529-87AB108F6891}" type="presOf" srcId="{D59A1255-608F-4EA7-B6B0-D5A077B0A249}" destId="{D90BBC21-2321-4EA7-9EB2-E0B163D17C0B}" srcOrd="0" destOrd="0" presId="urn:microsoft.com/office/officeart/2005/8/layout/hierarchy1"/>
    <dgm:cxn modelId="{541949EB-5ACE-4B7B-9583-D90F38B5DB66}" srcId="{C4964ADD-EA85-4044-8A52-83D3FF7D3586}" destId="{863EA776-B3F6-4D70-8BE9-371945340669}" srcOrd="1" destOrd="0" parTransId="{6F166DEE-EEE4-4F63-81E9-8D930E931371}" sibTransId="{C0F926F6-08ED-4163-9D15-02FC7DAED872}"/>
    <dgm:cxn modelId="{11175EA3-741B-462C-BCB2-A8EABFD0B057}" srcId="{40D0A80A-9692-4409-B30D-51EB71CA4F6B}" destId="{119021AE-6218-41F5-9A0F-9C25AFC46646}" srcOrd="0" destOrd="0" parTransId="{FC53E70D-F109-4EBB-AF10-4D6756A6DED5}" sibTransId="{7FB95415-C2AB-43ED-9E2F-FE50AAED60B3}"/>
    <dgm:cxn modelId="{13405816-7E6C-41A3-8A87-C1857E12B53D}" srcId="{A79488FB-8E63-4366-A91C-846C934B4C89}" destId="{8C142D50-E3B3-465D-BF63-42753C9A3A3F}" srcOrd="0" destOrd="0" parTransId="{4947CD43-2257-4161-91D0-1A2577D30A97}" sibTransId="{6421D783-8034-46B3-9E8C-07B9A7FAD7AC}"/>
    <dgm:cxn modelId="{039B5769-EF95-44B1-A00F-6969AACFD0CB}" type="presOf" srcId="{9AB2ED33-AFB1-40FE-9A6E-877E55B34353}" destId="{33276AD1-A799-47BB-BBA7-4F85B06359C0}" srcOrd="0" destOrd="0" presId="urn:microsoft.com/office/officeart/2005/8/layout/hierarchy1"/>
    <dgm:cxn modelId="{FF5017D0-442A-4285-BE4E-4F23F6F353CC}" srcId="{A79488FB-8E63-4366-A91C-846C934B4C89}" destId="{C4964ADD-EA85-4044-8A52-83D3FF7D3586}" srcOrd="1" destOrd="0" parTransId="{E461052F-DA8F-4ABD-A549-BBEB94F9A435}" sibTransId="{DF167BA5-8BB7-412E-99CA-F4B96C0E1DCB}"/>
    <dgm:cxn modelId="{325C8017-6B66-4F53-941E-CF47DA52EBC3}" srcId="{4FA3ACA6-1115-4C2F-B6FA-81865DC1F524}" destId="{C1DF1CD1-2D1A-46E0-B2C7-361886047C79}" srcOrd="0" destOrd="0" parTransId="{D59A1255-608F-4EA7-B6B0-D5A077B0A249}" sibTransId="{7F737092-DA31-4E53-B7B3-73D6CCCEC786}"/>
    <dgm:cxn modelId="{9B699462-C013-43FB-B373-8048B8C65F48}" type="presOf" srcId="{0EA88AFA-BABD-4D00-8FB5-32EBD7268287}" destId="{4357030B-A69D-40C7-881A-AD26DF553857}" srcOrd="0" destOrd="0" presId="urn:microsoft.com/office/officeart/2005/8/layout/hierarchy1"/>
    <dgm:cxn modelId="{91815576-B48B-40B1-A2AB-08FCE66702E7}" type="presOf" srcId="{DFA14E13-F90D-4B8F-9D7D-13B60677636F}" destId="{E87676EB-9BA2-4B07-A8D1-0C7B828CDB2F}" srcOrd="0" destOrd="0" presId="urn:microsoft.com/office/officeart/2005/8/layout/hierarchy1"/>
    <dgm:cxn modelId="{759C76A9-377D-4D69-A51E-D464CDB3F977}" type="presOf" srcId="{40D0A80A-9692-4409-B30D-51EB71CA4F6B}" destId="{D68198F7-907A-4FC2-B08C-811BE51C5604}" srcOrd="0" destOrd="0" presId="urn:microsoft.com/office/officeart/2005/8/layout/hierarchy1"/>
    <dgm:cxn modelId="{4E925E61-3BBA-4635-BE2D-17E1818422D2}" type="presOf" srcId="{6F166DEE-EEE4-4F63-81E9-8D930E931371}" destId="{E9DA76AA-82ED-462F-9F3F-1A7DF9DB43F3}" srcOrd="0" destOrd="0" presId="urn:microsoft.com/office/officeart/2005/8/layout/hierarchy1"/>
    <dgm:cxn modelId="{B1580E5F-EDF1-43EE-92C1-CD65220D22E6}" type="presOf" srcId="{4FA3ACA6-1115-4C2F-B6FA-81865DC1F524}" destId="{B43D0AC8-1D08-4016-B191-DE04FFC33740}" srcOrd="0" destOrd="0" presId="urn:microsoft.com/office/officeart/2005/8/layout/hierarchy1"/>
    <dgm:cxn modelId="{1211FEA9-D639-4D31-A139-A8F9C28E8A8D}" type="presOf" srcId="{8C142D50-E3B3-465D-BF63-42753C9A3A3F}" destId="{9A062EB5-A2B2-481E-9806-3897AA4D659B}" srcOrd="0" destOrd="0" presId="urn:microsoft.com/office/officeart/2005/8/layout/hierarchy1"/>
    <dgm:cxn modelId="{BD7461C1-7B4D-4002-ACED-71591A86CAD5}" srcId="{4FA3ACA6-1115-4C2F-B6FA-81865DC1F524}" destId="{DFA14E13-F90D-4B8F-9D7D-13B60677636F}" srcOrd="1" destOrd="0" parTransId="{9AB2ED33-AFB1-40FE-9A6E-877E55B34353}" sibTransId="{23371E9C-6D6B-42BF-9639-8DA7929AF821}"/>
    <dgm:cxn modelId="{07603A4A-6FA6-4ECA-87D6-1C6CB95A7448}" type="presOf" srcId="{C4964ADD-EA85-4044-8A52-83D3FF7D3586}" destId="{645716DC-D14C-4152-947A-0F1CC3D4427E}" srcOrd="0" destOrd="0" presId="urn:microsoft.com/office/officeart/2005/8/layout/hierarchy1"/>
    <dgm:cxn modelId="{80D8F4C5-9F0A-4275-A6C4-704D93DBBC57}" type="presParOf" srcId="{75A1C8B1-E1F4-46B1-AC7F-79D0B9B94F4C}" destId="{F15AABB3-A3C4-41BD-8467-F7417B55C07F}" srcOrd="0" destOrd="0" presId="urn:microsoft.com/office/officeart/2005/8/layout/hierarchy1"/>
    <dgm:cxn modelId="{DC396E12-90A8-4DF2-942A-87D6E1F3855C}" type="presParOf" srcId="{F15AABB3-A3C4-41BD-8467-F7417B55C07F}" destId="{80AFCA07-A070-473C-930E-7292D0409D67}" srcOrd="0" destOrd="0" presId="urn:microsoft.com/office/officeart/2005/8/layout/hierarchy1"/>
    <dgm:cxn modelId="{DAC59767-9EC0-4836-B9E7-CEE6A67A9D50}" type="presParOf" srcId="{80AFCA07-A070-473C-930E-7292D0409D67}" destId="{D019580B-E64C-4786-8C6E-CB4E8BDFF486}" srcOrd="0" destOrd="0" presId="urn:microsoft.com/office/officeart/2005/8/layout/hierarchy1"/>
    <dgm:cxn modelId="{705FC14F-51B3-4332-AAC1-B975D8CF1912}" type="presParOf" srcId="{80AFCA07-A070-473C-930E-7292D0409D67}" destId="{9A062EB5-A2B2-481E-9806-3897AA4D659B}" srcOrd="1" destOrd="0" presId="urn:microsoft.com/office/officeart/2005/8/layout/hierarchy1"/>
    <dgm:cxn modelId="{91F207CE-B58E-40A7-84D9-8A85843B7F1F}" type="presParOf" srcId="{F15AABB3-A3C4-41BD-8467-F7417B55C07F}" destId="{3C89B7D3-C7DE-469B-BE96-E7D22FC910F3}" srcOrd="1" destOrd="0" presId="urn:microsoft.com/office/officeart/2005/8/layout/hierarchy1"/>
    <dgm:cxn modelId="{58F7A728-B3E6-4D03-B092-401D2697B3AF}" type="presParOf" srcId="{75A1C8B1-E1F4-46B1-AC7F-79D0B9B94F4C}" destId="{CCBC20FC-B886-4DC2-BA73-7B526C45B265}" srcOrd="1" destOrd="0" presId="urn:microsoft.com/office/officeart/2005/8/layout/hierarchy1"/>
    <dgm:cxn modelId="{F352C747-6CE3-4AB6-8A3D-DE15928EB183}" type="presParOf" srcId="{CCBC20FC-B886-4DC2-BA73-7B526C45B265}" destId="{1F5E99CA-26B0-416B-9747-DC1AC136088E}" srcOrd="0" destOrd="0" presId="urn:microsoft.com/office/officeart/2005/8/layout/hierarchy1"/>
    <dgm:cxn modelId="{51A0C8ED-B48B-4B78-8932-84152E645759}" type="presParOf" srcId="{1F5E99CA-26B0-416B-9747-DC1AC136088E}" destId="{79CB1C5B-98D3-4832-BB24-70385C7BCA85}" srcOrd="0" destOrd="0" presId="urn:microsoft.com/office/officeart/2005/8/layout/hierarchy1"/>
    <dgm:cxn modelId="{61F2731C-8306-4EEA-AF4B-4F97986B11C2}" type="presParOf" srcId="{1F5E99CA-26B0-416B-9747-DC1AC136088E}" destId="{645716DC-D14C-4152-947A-0F1CC3D4427E}" srcOrd="1" destOrd="0" presId="urn:microsoft.com/office/officeart/2005/8/layout/hierarchy1"/>
    <dgm:cxn modelId="{56FF90D7-AA13-46DE-842D-D1B92A551360}" type="presParOf" srcId="{CCBC20FC-B886-4DC2-BA73-7B526C45B265}" destId="{E80115DD-BE78-4D15-8836-648654FF8D1F}" srcOrd="1" destOrd="0" presId="urn:microsoft.com/office/officeart/2005/8/layout/hierarchy1"/>
    <dgm:cxn modelId="{6E53729F-3CFD-43F1-95EA-EC7F52549F94}" type="presParOf" srcId="{E80115DD-BE78-4D15-8836-648654FF8D1F}" destId="{4357030B-A69D-40C7-881A-AD26DF553857}" srcOrd="0" destOrd="0" presId="urn:microsoft.com/office/officeart/2005/8/layout/hierarchy1"/>
    <dgm:cxn modelId="{CA3A0547-DC63-4AD9-AD9E-18B9D3F2C235}" type="presParOf" srcId="{E80115DD-BE78-4D15-8836-648654FF8D1F}" destId="{E7A49E9B-18D3-4155-814E-0B7E7C1977DD}" srcOrd="1" destOrd="0" presId="urn:microsoft.com/office/officeart/2005/8/layout/hierarchy1"/>
    <dgm:cxn modelId="{1B44875C-EFC2-4211-BE40-C6F109CA6440}" type="presParOf" srcId="{E7A49E9B-18D3-4155-814E-0B7E7C1977DD}" destId="{38FA232D-1F47-443E-834E-78B87D18DF77}" srcOrd="0" destOrd="0" presId="urn:microsoft.com/office/officeart/2005/8/layout/hierarchy1"/>
    <dgm:cxn modelId="{B5D2C6F3-E23F-4808-B77F-38B5019EAE04}" type="presParOf" srcId="{38FA232D-1F47-443E-834E-78B87D18DF77}" destId="{3E443692-1AE9-449D-BAE9-27CCE9EB1E3A}" srcOrd="0" destOrd="0" presId="urn:microsoft.com/office/officeart/2005/8/layout/hierarchy1"/>
    <dgm:cxn modelId="{3891FDCC-F955-48F1-90EC-074D357407F9}" type="presParOf" srcId="{38FA232D-1F47-443E-834E-78B87D18DF77}" destId="{2B394BB6-E700-4CD4-B2AF-28798D279569}" srcOrd="1" destOrd="0" presId="urn:microsoft.com/office/officeart/2005/8/layout/hierarchy1"/>
    <dgm:cxn modelId="{ACC3B4F3-02DA-40B8-95DE-FA0ABB3A9E31}" type="presParOf" srcId="{E7A49E9B-18D3-4155-814E-0B7E7C1977DD}" destId="{45366EC0-821A-4DF3-B245-4E0D204F6239}" srcOrd="1" destOrd="0" presId="urn:microsoft.com/office/officeart/2005/8/layout/hierarchy1"/>
    <dgm:cxn modelId="{06F2173A-B018-465E-B78A-B478D3A671C2}" type="presParOf" srcId="{E80115DD-BE78-4D15-8836-648654FF8D1F}" destId="{E9DA76AA-82ED-462F-9F3F-1A7DF9DB43F3}" srcOrd="2" destOrd="0" presId="urn:microsoft.com/office/officeart/2005/8/layout/hierarchy1"/>
    <dgm:cxn modelId="{FAB97F80-6AFF-4CEB-91A6-F061508A75D4}" type="presParOf" srcId="{E80115DD-BE78-4D15-8836-648654FF8D1F}" destId="{E6093DE7-50B0-4EE7-8CA9-EC2F303FB603}" srcOrd="3" destOrd="0" presId="urn:microsoft.com/office/officeart/2005/8/layout/hierarchy1"/>
    <dgm:cxn modelId="{742C52A8-EC99-453A-ACE2-EB06E7BCAB7A}" type="presParOf" srcId="{E6093DE7-50B0-4EE7-8CA9-EC2F303FB603}" destId="{2E502EF1-A924-4F03-88F7-25E72BC5B054}" srcOrd="0" destOrd="0" presId="urn:microsoft.com/office/officeart/2005/8/layout/hierarchy1"/>
    <dgm:cxn modelId="{91252BEC-47FD-45FD-A187-086F842AF5FE}" type="presParOf" srcId="{2E502EF1-A924-4F03-88F7-25E72BC5B054}" destId="{18E4C50F-8379-4A33-9ABE-FDC369BD42D8}" srcOrd="0" destOrd="0" presId="urn:microsoft.com/office/officeart/2005/8/layout/hierarchy1"/>
    <dgm:cxn modelId="{164052F7-19D0-4768-903C-0A2004DA9833}" type="presParOf" srcId="{2E502EF1-A924-4F03-88F7-25E72BC5B054}" destId="{0673B4E0-9B41-4DB6-A894-8E96E3CCA011}" srcOrd="1" destOrd="0" presId="urn:microsoft.com/office/officeart/2005/8/layout/hierarchy1"/>
    <dgm:cxn modelId="{E2E03ADC-853C-4608-BDF4-42C7C24E5E6F}" type="presParOf" srcId="{E6093DE7-50B0-4EE7-8CA9-EC2F303FB603}" destId="{F22BCC4F-CB29-4FE9-B7E2-BCBD2D76DBBC}" srcOrd="1" destOrd="0" presId="urn:microsoft.com/office/officeart/2005/8/layout/hierarchy1"/>
    <dgm:cxn modelId="{67B23C91-4512-4CD1-9725-3696D56D1D35}" type="presParOf" srcId="{75A1C8B1-E1F4-46B1-AC7F-79D0B9B94F4C}" destId="{6E1FEF78-62E5-4FCE-960C-6FFBD752317B}" srcOrd="2" destOrd="0" presId="urn:microsoft.com/office/officeart/2005/8/layout/hierarchy1"/>
    <dgm:cxn modelId="{EE9DFF84-8358-4737-83EF-A05BAD0EEB28}" type="presParOf" srcId="{6E1FEF78-62E5-4FCE-960C-6FFBD752317B}" destId="{8B74F1FA-A271-4229-ACA4-C816E5F31923}" srcOrd="0" destOrd="0" presId="urn:microsoft.com/office/officeart/2005/8/layout/hierarchy1"/>
    <dgm:cxn modelId="{B53F41CC-38C2-4F01-B84C-D60AE11CB114}" type="presParOf" srcId="{8B74F1FA-A271-4229-ACA4-C816E5F31923}" destId="{0E40FB9A-79FB-4814-B17F-AC9DB7A7A950}" srcOrd="0" destOrd="0" presId="urn:microsoft.com/office/officeart/2005/8/layout/hierarchy1"/>
    <dgm:cxn modelId="{FCD345F9-6F3B-4322-886F-037D006B35F3}" type="presParOf" srcId="{8B74F1FA-A271-4229-ACA4-C816E5F31923}" destId="{D68198F7-907A-4FC2-B08C-811BE51C5604}" srcOrd="1" destOrd="0" presId="urn:microsoft.com/office/officeart/2005/8/layout/hierarchy1"/>
    <dgm:cxn modelId="{B27A8C13-BB35-4F5C-A202-2BC4A9D30FDD}" type="presParOf" srcId="{6E1FEF78-62E5-4FCE-960C-6FFBD752317B}" destId="{13937D73-8124-49F7-A064-12BE70B2629D}" srcOrd="1" destOrd="0" presId="urn:microsoft.com/office/officeart/2005/8/layout/hierarchy1"/>
    <dgm:cxn modelId="{F7A11F9A-2E25-44D6-A8A1-A38789441F2D}" type="presParOf" srcId="{13937D73-8124-49F7-A064-12BE70B2629D}" destId="{3E10C7CC-4E91-479B-8D38-158ABB6F51AD}" srcOrd="0" destOrd="0" presId="urn:microsoft.com/office/officeart/2005/8/layout/hierarchy1"/>
    <dgm:cxn modelId="{F5A3ED02-5B13-4594-A3E1-23A67295E8D0}" type="presParOf" srcId="{13937D73-8124-49F7-A064-12BE70B2629D}" destId="{36F42ADE-FEEF-4C93-80EC-72AB1DCF3373}" srcOrd="1" destOrd="0" presId="urn:microsoft.com/office/officeart/2005/8/layout/hierarchy1"/>
    <dgm:cxn modelId="{529F0A9C-1ACC-477C-A0A8-42DC9B234A39}" type="presParOf" srcId="{36F42ADE-FEEF-4C93-80EC-72AB1DCF3373}" destId="{69F8314A-AF7A-4799-A037-A62B3CEB2419}" srcOrd="0" destOrd="0" presId="urn:microsoft.com/office/officeart/2005/8/layout/hierarchy1"/>
    <dgm:cxn modelId="{37905F20-8F40-46FD-8804-2742FD2B5D2F}" type="presParOf" srcId="{69F8314A-AF7A-4799-A037-A62B3CEB2419}" destId="{1476B0F5-4367-43BF-AEFE-CAD337C3FE41}" srcOrd="0" destOrd="0" presId="urn:microsoft.com/office/officeart/2005/8/layout/hierarchy1"/>
    <dgm:cxn modelId="{73C2698E-4E13-471C-A2DF-7F021BFDFC7C}" type="presParOf" srcId="{69F8314A-AF7A-4799-A037-A62B3CEB2419}" destId="{5BF928A7-A67F-40DF-80AF-F93DA7CFC290}" srcOrd="1" destOrd="0" presId="urn:microsoft.com/office/officeart/2005/8/layout/hierarchy1"/>
    <dgm:cxn modelId="{6981DC23-6386-42AD-9BAB-C57890A560F4}" type="presParOf" srcId="{36F42ADE-FEEF-4C93-80EC-72AB1DCF3373}" destId="{8FF2235C-06F0-4766-A645-80703BA92E5C}" srcOrd="1" destOrd="0" presId="urn:microsoft.com/office/officeart/2005/8/layout/hierarchy1"/>
    <dgm:cxn modelId="{70F65ABF-AF55-4418-8BAA-4D022C08597F}" type="presParOf" srcId="{75A1C8B1-E1F4-46B1-AC7F-79D0B9B94F4C}" destId="{E321ECE1-3552-43BA-B17A-4BB9A9155DD1}" srcOrd="3" destOrd="0" presId="urn:microsoft.com/office/officeart/2005/8/layout/hierarchy1"/>
    <dgm:cxn modelId="{F14203A7-6B23-4836-89FA-40C390EFB93F}" type="presParOf" srcId="{E321ECE1-3552-43BA-B17A-4BB9A9155DD1}" destId="{CDA5F3A9-4BC2-465E-90A5-F1BBF3B55380}" srcOrd="0" destOrd="0" presId="urn:microsoft.com/office/officeart/2005/8/layout/hierarchy1"/>
    <dgm:cxn modelId="{7FC2B432-14D1-4795-B1B1-A5D7DC82384D}" type="presParOf" srcId="{CDA5F3A9-4BC2-465E-90A5-F1BBF3B55380}" destId="{6D6C4CB8-2C8D-4C09-A7F2-8C156D297EB4}" srcOrd="0" destOrd="0" presId="urn:microsoft.com/office/officeart/2005/8/layout/hierarchy1"/>
    <dgm:cxn modelId="{4FA26FA3-8DED-41F6-B9D1-AFF8D534B458}" type="presParOf" srcId="{CDA5F3A9-4BC2-465E-90A5-F1BBF3B55380}" destId="{B43D0AC8-1D08-4016-B191-DE04FFC33740}" srcOrd="1" destOrd="0" presId="urn:microsoft.com/office/officeart/2005/8/layout/hierarchy1"/>
    <dgm:cxn modelId="{5B0F48F9-7921-45BF-8F7D-B30CA82EC781}" type="presParOf" srcId="{E321ECE1-3552-43BA-B17A-4BB9A9155DD1}" destId="{41DD189C-9216-44EE-A1B5-9980A48F42F3}" srcOrd="1" destOrd="0" presId="urn:microsoft.com/office/officeart/2005/8/layout/hierarchy1"/>
    <dgm:cxn modelId="{92422737-A264-4918-A892-1633486149AB}" type="presParOf" srcId="{41DD189C-9216-44EE-A1B5-9980A48F42F3}" destId="{D90BBC21-2321-4EA7-9EB2-E0B163D17C0B}" srcOrd="0" destOrd="0" presId="urn:microsoft.com/office/officeart/2005/8/layout/hierarchy1"/>
    <dgm:cxn modelId="{57C7BF7C-7FBD-4BE3-9F01-808AEDEC94D3}" type="presParOf" srcId="{41DD189C-9216-44EE-A1B5-9980A48F42F3}" destId="{28E3EE57-7449-452A-8D3E-F183F2D9A7F9}" srcOrd="1" destOrd="0" presId="urn:microsoft.com/office/officeart/2005/8/layout/hierarchy1"/>
    <dgm:cxn modelId="{A07E2518-1AEE-4038-914C-B6D449297E72}" type="presParOf" srcId="{28E3EE57-7449-452A-8D3E-F183F2D9A7F9}" destId="{7EA39692-79E1-455E-9866-A3B04BD9ABBA}" srcOrd="0" destOrd="0" presId="urn:microsoft.com/office/officeart/2005/8/layout/hierarchy1"/>
    <dgm:cxn modelId="{25969C60-6B0C-430A-865F-52A0293DD3A3}" type="presParOf" srcId="{7EA39692-79E1-455E-9866-A3B04BD9ABBA}" destId="{AF06E0CD-9D28-4A70-A76B-52BC00F5ED9C}" srcOrd="0" destOrd="0" presId="urn:microsoft.com/office/officeart/2005/8/layout/hierarchy1"/>
    <dgm:cxn modelId="{E3ED51E7-6401-4A96-B493-9B294AF11C0F}" type="presParOf" srcId="{7EA39692-79E1-455E-9866-A3B04BD9ABBA}" destId="{D6AC3850-7E40-44DB-AAB2-7D72339AE90C}" srcOrd="1" destOrd="0" presId="urn:microsoft.com/office/officeart/2005/8/layout/hierarchy1"/>
    <dgm:cxn modelId="{0BB032D3-5A5E-48FA-9E3B-D28AA342A553}" type="presParOf" srcId="{28E3EE57-7449-452A-8D3E-F183F2D9A7F9}" destId="{AF066A5D-3465-4DF8-B8DE-FD292DD8A6EC}" srcOrd="1" destOrd="0" presId="urn:microsoft.com/office/officeart/2005/8/layout/hierarchy1"/>
    <dgm:cxn modelId="{103387F8-8B16-47E1-AFA6-7B28A9A82C00}" type="presParOf" srcId="{41DD189C-9216-44EE-A1B5-9980A48F42F3}" destId="{33276AD1-A799-47BB-BBA7-4F85B06359C0}" srcOrd="2" destOrd="0" presId="urn:microsoft.com/office/officeart/2005/8/layout/hierarchy1"/>
    <dgm:cxn modelId="{A5C603D5-1719-4356-AD73-0F0FABD78B3F}" type="presParOf" srcId="{41DD189C-9216-44EE-A1B5-9980A48F42F3}" destId="{D20E9818-3F1C-4AE6-9E3E-CA56D9F3545E}" srcOrd="3" destOrd="0" presId="urn:microsoft.com/office/officeart/2005/8/layout/hierarchy1"/>
    <dgm:cxn modelId="{7D3D8BA9-AEB7-43BD-A812-F33F085B7640}" type="presParOf" srcId="{D20E9818-3F1C-4AE6-9E3E-CA56D9F3545E}" destId="{C926A89B-558A-4E8D-B1CE-BB6C96DB3B14}" srcOrd="0" destOrd="0" presId="urn:microsoft.com/office/officeart/2005/8/layout/hierarchy1"/>
    <dgm:cxn modelId="{0F89B4EC-03C6-4873-A222-8F908180A22D}" type="presParOf" srcId="{C926A89B-558A-4E8D-B1CE-BB6C96DB3B14}" destId="{130E4011-E00A-4504-9C0C-DA0863F11174}" srcOrd="0" destOrd="0" presId="urn:microsoft.com/office/officeart/2005/8/layout/hierarchy1"/>
    <dgm:cxn modelId="{BF3AD8AC-670D-470F-BC87-EE9050AAA31A}" type="presParOf" srcId="{C926A89B-558A-4E8D-B1CE-BB6C96DB3B14}" destId="{E87676EB-9BA2-4B07-A8D1-0C7B828CDB2F}" srcOrd="1" destOrd="0" presId="urn:microsoft.com/office/officeart/2005/8/layout/hierarchy1"/>
    <dgm:cxn modelId="{874016D4-C149-4107-ACE8-95D78B005F3C}" type="presParOf" srcId="{D20E9818-3F1C-4AE6-9E3E-CA56D9F3545E}" destId="{95519D19-8BBB-441D-9843-D647789B73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41F8F-2488-403D-ADB1-EF5B259F5B8C}">
      <dsp:nvSpPr>
        <dsp:cNvPr id="0" name=""/>
        <dsp:cNvSpPr/>
      </dsp:nvSpPr>
      <dsp:spPr>
        <a:xfrm>
          <a:off x="0" y="5200"/>
          <a:ext cx="8596668" cy="131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smtClean="0"/>
            <a:t>NAME OF MEMBERS:</a:t>
          </a:r>
          <a:endParaRPr lang="en-US" sz="5600" kern="1200"/>
        </a:p>
      </dsp:txBody>
      <dsp:txXfrm>
        <a:off x="63968" y="69168"/>
        <a:ext cx="8468732" cy="11824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757C6-0922-4F1A-96E8-72D212528152}">
      <dsp:nvSpPr>
        <dsp:cNvPr id="0" name=""/>
        <dsp:cNvSpPr/>
      </dsp:nvSpPr>
      <dsp:spPr>
        <a:xfrm>
          <a:off x="0" y="0"/>
          <a:ext cx="6840731" cy="180437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Connecting Networking Devices with Correct Cabling</a:t>
          </a:r>
          <a:endParaRPr lang="en-US" sz="4000" kern="1200" dirty="0"/>
        </a:p>
      </dsp:txBody>
      <dsp:txXfrm>
        <a:off x="902188" y="0"/>
        <a:ext cx="5036356" cy="18043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CB2D1-6821-4B87-B3A0-596883C215FE}">
      <dsp:nvSpPr>
        <dsp:cNvPr id="0" name=""/>
        <dsp:cNvSpPr/>
      </dsp:nvSpPr>
      <dsp:spPr>
        <a:xfrm>
          <a:off x="0" y="108743"/>
          <a:ext cx="6032421" cy="4372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Connecting Networking Devices with Correct Cabling</a:t>
          </a:r>
          <a:endParaRPr lang="en-US" sz="1800" kern="1200"/>
        </a:p>
      </dsp:txBody>
      <dsp:txXfrm>
        <a:off x="21346" y="130089"/>
        <a:ext cx="5989729" cy="3945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08FF1-6095-4038-A2F9-B0A5320C4F4A}">
      <dsp:nvSpPr>
        <dsp:cNvPr id="0" name=""/>
        <dsp:cNvSpPr/>
      </dsp:nvSpPr>
      <dsp:spPr>
        <a:xfrm>
          <a:off x="0" y="0"/>
          <a:ext cx="3072095" cy="562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Cabling Types</a:t>
          </a:r>
          <a:r>
            <a:rPr lang="en-US" sz="2800" kern="1200" dirty="0" smtClean="0"/>
            <a:t>:</a:t>
          </a:r>
          <a:endParaRPr lang="en-US" sz="2800" kern="1200" dirty="0"/>
        </a:p>
      </dsp:txBody>
      <dsp:txXfrm>
        <a:off x="16477" y="16477"/>
        <a:ext cx="3039141" cy="529616"/>
      </dsp:txXfrm>
    </dsp:sp>
    <dsp:sp modelId="{C6A52B20-BDD1-4FB1-AE91-33283C502C00}">
      <dsp:nvSpPr>
        <dsp:cNvPr id="0" name=""/>
        <dsp:cNvSpPr/>
      </dsp:nvSpPr>
      <dsp:spPr>
        <a:xfrm>
          <a:off x="307209" y="562570"/>
          <a:ext cx="307484" cy="1299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343"/>
              </a:lnTo>
              <a:lnTo>
                <a:pt x="307484" y="129934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5777B-5CD0-40D1-827A-B60C7E18E6BF}">
      <dsp:nvSpPr>
        <dsp:cNvPr id="0" name=""/>
        <dsp:cNvSpPr/>
      </dsp:nvSpPr>
      <dsp:spPr>
        <a:xfrm>
          <a:off x="614694" y="1308519"/>
          <a:ext cx="1304866" cy="1106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Ethernet cables</a:t>
          </a:r>
          <a:r>
            <a:rPr lang="en-US" sz="1400" kern="1200" dirty="0" smtClean="0"/>
            <a:t> for local connections</a:t>
          </a:r>
          <a:endParaRPr lang="en-US" sz="1400" kern="1200" dirty="0"/>
        </a:p>
      </dsp:txBody>
      <dsp:txXfrm>
        <a:off x="647111" y="1340936"/>
        <a:ext cx="1240032" cy="1041955"/>
      </dsp:txXfrm>
    </dsp:sp>
    <dsp:sp modelId="{565D570E-1782-485D-8CF7-CEE612F3BDAB}">
      <dsp:nvSpPr>
        <dsp:cNvPr id="0" name=""/>
        <dsp:cNvSpPr/>
      </dsp:nvSpPr>
      <dsp:spPr>
        <a:xfrm>
          <a:off x="307209" y="562570"/>
          <a:ext cx="307484" cy="256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9045"/>
              </a:lnTo>
              <a:lnTo>
                <a:pt x="307484" y="25690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8EDFD-BC19-407F-BD9B-B8315516326D}">
      <dsp:nvSpPr>
        <dsp:cNvPr id="0" name=""/>
        <dsp:cNvSpPr/>
      </dsp:nvSpPr>
      <dsp:spPr>
        <a:xfrm>
          <a:off x="614694" y="2555951"/>
          <a:ext cx="1286476" cy="115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Fiber optic cables</a:t>
          </a:r>
          <a:r>
            <a:rPr lang="en-US" sz="1400" kern="1200" dirty="0" smtClean="0"/>
            <a:t> for core connections between routers</a:t>
          </a:r>
          <a:endParaRPr lang="en-US" sz="1400" kern="1200" dirty="0"/>
        </a:p>
      </dsp:txBody>
      <dsp:txXfrm>
        <a:off x="648415" y="2589672"/>
        <a:ext cx="1219034" cy="1083886"/>
      </dsp:txXfrm>
    </dsp:sp>
    <dsp:sp modelId="{2295C53C-2C99-4259-BA92-47DC052E4241}">
      <dsp:nvSpPr>
        <dsp:cNvPr id="0" name=""/>
        <dsp:cNvSpPr/>
      </dsp:nvSpPr>
      <dsp:spPr>
        <a:xfrm>
          <a:off x="307209" y="562570"/>
          <a:ext cx="307484" cy="3875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5730"/>
              </a:lnTo>
              <a:lnTo>
                <a:pt x="307484" y="387573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1AE72-00E3-4371-A9D4-14D8178BB132}">
      <dsp:nvSpPr>
        <dsp:cNvPr id="0" name=""/>
        <dsp:cNvSpPr/>
      </dsp:nvSpPr>
      <dsp:spPr>
        <a:xfrm>
          <a:off x="614694" y="3847922"/>
          <a:ext cx="1253352" cy="1180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Serial connections</a:t>
          </a:r>
          <a:r>
            <a:rPr lang="en-US" sz="1400" kern="1200" dirty="0" smtClean="0"/>
            <a:t> between HQ and Branch routers</a:t>
          </a:r>
          <a:endParaRPr lang="en-US" sz="1400" kern="1200" dirty="0"/>
        </a:p>
      </dsp:txBody>
      <dsp:txXfrm>
        <a:off x="649277" y="3882505"/>
        <a:ext cx="1184186" cy="1111590"/>
      </dsp:txXfrm>
    </dsp:sp>
    <dsp:sp modelId="{66DAAC06-2CFE-4353-8F44-AA88CDD01ECC}">
      <dsp:nvSpPr>
        <dsp:cNvPr id="0" name=""/>
        <dsp:cNvSpPr/>
      </dsp:nvSpPr>
      <dsp:spPr>
        <a:xfrm>
          <a:off x="3237743" y="0"/>
          <a:ext cx="2742068" cy="562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Considerations</a:t>
          </a:r>
          <a:r>
            <a:rPr lang="en-US" sz="2800" kern="1200" smtClean="0"/>
            <a:t>:</a:t>
          </a:r>
          <a:endParaRPr lang="en-US" sz="2800" kern="1200"/>
        </a:p>
      </dsp:txBody>
      <dsp:txXfrm>
        <a:off x="3254220" y="16477"/>
        <a:ext cx="2709114" cy="529616"/>
      </dsp:txXfrm>
    </dsp:sp>
    <dsp:sp modelId="{59BE0D4A-1157-42DF-8DC4-234E8C952609}">
      <dsp:nvSpPr>
        <dsp:cNvPr id="0" name=""/>
        <dsp:cNvSpPr/>
      </dsp:nvSpPr>
      <dsp:spPr>
        <a:xfrm>
          <a:off x="3511950" y="562570"/>
          <a:ext cx="390118" cy="1077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7319"/>
              </a:lnTo>
              <a:lnTo>
                <a:pt x="390118" y="107731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C4816-8960-46F0-964F-BEAC189EA193}">
      <dsp:nvSpPr>
        <dsp:cNvPr id="0" name=""/>
        <dsp:cNvSpPr/>
      </dsp:nvSpPr>
      <dsp:spPr>
        <a:xfrm>
          <a:off x="3902069" y="1308519"/>
          <a:ext cx="2007691" cy="66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Distance and speed requirements</a:t>
          </a:r>
          <a:endParaRPr lang="en-US" sz="1400" kern="1200" dirty="0"/>
        </a:p>
      </dsp:txBody>
      <dsp:txXfrm>
        <a:off x="3921480" y="1327930"/>
        <a:ext cx="1968869" cy="623919"/>
      </dsp:txXfrm>
    </dsp:sp>
    <dsp:sp modelId="{18ED0FCC-FE96-44A1-AC43-88BD72BAD3A2}">
      <dsp:nvSpPr>
        <dsp:cNvPr id="0" name=""/>
        <dsp:cNvSpPr/>
      </dsp:nvSpPr>
      <dsp:spPr>
        <a:xfrm>
          <a:off x="3511950" y="562570"/>
          <a:ext cx="390118" cy="1931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1203"/>
              </a:lnTo>
              <a:lnTo>
                <a:pt x="390118" y="193120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B11B9-B7DE-453A-8425-13B7E47C714F}">
      <dsp:nvSpPr>
        <dsp:cNvPr id="0" name=""/>
        <dsp:cNvSpPr/>
      </dsp:nvSpPr>
      <dsp:spPr>
        <a:xfrm>
          <a:off x="3902069" y="2111903"/>
          <a:ext cx="1995180" cy="763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Cost-effectiveness</a:t>
          </a:r>
          <a:endParaRPr lang="en-US" sz="1400" kern="1200" dirty="0"/>
        </a:p>
      </dsp:txBody>
      <dsp:txXfrm>
        <a:off x="3924438" y="2134272"/>
        <a:ext cx="1950442" cy="7190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4443B-A0DC-4C93-BAC8-E53306463F5E}">
      <dsp:nvSpPr>
        <dsp:cNvPr id="0" name=""/>
        <dsp:cNvSpPr/>
      </dsp:nvSpPr>
      <dsp:spPr>
        <a:xfrm>
          <a:off x="0" y="0"/>
          <a:ext cx="4570409" cy="203661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Configuring Basic Device Settings</a:t>
          </a:r>
          <a:endParaRPr lang="en-US" sz="3600" kern="1200" dirty="0"/>
        </a:p>
      </dsp:txBody>
      <dsp:txXfrm>
        <a:off x="1018310" y="0"/>
        <a:ext cx="2533790" cy="20366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72C7D-CE1E-4C87-A734-08C8A9613ED0}">
      <dsp:nvSpPr>
        <dsp:cNvPr id="0" name=""/>
        <dsp:cNvSpPr/>
      </dsp:nvSpPr>
      <dsp:spPr>
        <a:xfrm>
          <a:off x="0" y="106262"/>
          <a:ext cx="4330006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Configuring Basic Device Settings</a:t>
          </a:r>
          <a:endParaRPr lang="en-US" sz="2000" kern="1200"/>
        </a:p>
      </dsp:txBody>
      <dsp:txXfrm>
        <a:off x="22846" y="129108"/>
        <a:ext cx="4284314" cy="4223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2D399-D010-4F0E-80DD-2C709A595F9F}">
      <dsp:nvSpPr>
        <dsp:cNvPr id="0" name=""/>
        <dsp:cNvSpPr/>
      </dsp:nvSpPr>
      <dsp:spPr>
        <a:xfrm rot="5400000">
          <a:off x="-311732" y="312006"/>
          <a:ext cx="2078217" cy="14547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Configurations:</a:t>
          </a:r>
          <a:endParaRPr lang="en-US" sz="1500" kern="1200"/>
        </a:p>
      </dsp:txBody>
      <dsp:txXfrm rot="-5400000">
        <a:off x="1" y="727649"/>
        <a:ext cx="1454752" cy="623465"/>
      </dsp:txXfrm>
    </dsp:sp>
    <dsp:sp modelId="{6F4BAEEB-DDAD-4333-9629-E82ABECB91A6}">
      <dsp:nvSpPr>
        <dsp:cNvPr id="0" name=""/>
        <dsp:cNvSpPr/>
      </dsp:nvSpPr>
      <dsp:spPr>
        <a:xfrm rot="5400000">
          <a:off x="3535690" y="-2080664"/>
          <a:ext cx="1350841" cy="551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Hostnames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Console and enable passwords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Banner messages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Disable IP domain lookup</a:t>
          </a:r>
          <a:endParaRPr lang="en-US" sz="1900" kern="1200" dirty="0"/>
        </a:p>
      </dsp:txBody>
      <dsp:txXfrm rot="-5400000">
        <a:off x="1454753" y="66216"/>
        <a:ext cx="5446774" cy="1218955"/>
      </dsp:txXfrm>
    </dsp:sp>
    <dsp:sp modelId="{20A186BC-C2B1-4FDD-9AE7-30FE2D0BE865}">
      <dsp:nvSpPr>
        <dsp:cNvPr id="0" name=""/>
        <dsp:cNvSpPr/>
      </dsp:nvSpPr>
      <dsp:spPr>
        <a:xfrm rot="5400000">
          <a:off x="-311732" y="2102505"/>
          <a:ext cx="2078217" cy="14547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SSH Configuration:</a:t>
          </a:r>
          <a:endParaRPr lang="en-US" sz="1500" kern="1200"/>
        </a:p>
      </dsp:txBody>
      <dsp:txXfrm rot="-5400000">
        <a:off x="1" y="2518148"/>
        <a:ext cx="1454752" cy="623465"/>
      </dsp:txXfrm>
    </dsp:sp>
    <dsp:sp modelId="{5300878C-9B01-48BF-8C19-BC58973C3955}">
      <dsp:nvSpPr>
        <dsp:cNvPr id="0" name=""/>
        <dsp:cNvSpPr/>
      </dsp:nvSpPr>
      <dsp:spPr>
        <a:xfrm rot="5400000">
          <a:off x="3535690" y="-290165"/>
          <a:ext cx="1350841" cy="551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Secure remote access setup for routers and switches</a:t>
          </a:r>
          <a:endParaRPr lang="en-US" sz="1900" kern="1200"/>
        </a:p>
      </dsp:txBody>
      <dsp:txXfrm rot="-5400000">
        <a:off x="1454753" y="1856715"/>
        <a:ext cx="5446774" cy="12189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7BD52-B7FB-46C1-99B6-7AF1D541BC97}">
      <dsp:nvSpPr>
        <dsp:cNvPr id="0" name=""/>
        <dsp:cNvSpPr/>
      </dsp:nvSpPr>
      <dsp:spPr>
        <a:xfrm>
          <a:off x="5300" y="0"/>
          <a:ext cx="6085399" cy="13181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VLANS assignment plus all access and trunk ports on 12 and 13 switches.</a:t>
          </a:r>
          <a:endParaRPr lang="en-US" sz="3100" kern="1200" dirty="0"/>
        </a:p>
      </dsp:txBody>
      <dsp:txXfrm>
        <a:off x="664351" y="0"/>
        <a:ext cx="4767297" cy="13181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F8A11-AD5B-48EA-ACF0-3AFA8B97EC43}">
      <dsp:nvSpPr>
        <dsp:cNvPr id="0" name=""/>
        <dsp:cNvSpPr/>
      </dsp:nvSpPr>
      <dsp:spPr>
        <a:xfrm>
          <a:off x="0" y="185893"/>
          <a:ext cx="6540739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Creating VLANs and assigning ports VLAN numbers</a:t>
          </a:r>
          <a:endParaRPr lang="en-US" sz="2200" kern="1200"/>
        </a:p>
      </dsp:txBody>
      <dsp:txXfrm>
        <a:off x="25130" y="211023"/>
        <a:ext cx="6490479" cy="4645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DC12C-4B87-435D-8F17-274617F1C5C8}">
      <dsp:nvSpPr>
        <dsp:cNvPr id="0" name=""/>
        <dsp:cNvSpPr/>
      </dsp:nvSpPr>
      <dsp:spPr>
        <a:xfrm>
          <a:off x="10600" y="128782"/>
          <a:ext cx="6085399" cy="1318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Switch port security to server –side site department.</a:t>
          </a:r>
          <a:endParaRPr lang="en-US" sz="3200" kern="1200" dirty="0"/>
        </a:p>
      </dsp:txBody>
      <dsp:txXfrm>
        <a:off x="669655" y="128782"/>
        <a:ext cx="4767290" cy="13181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ECCA7-5256-4F11-ACF2-4FB9D5A362BD}">
      <dsp:nvSpPr>
        <dsp:cNvPr id="0" name=""/>
        <dsp:cNvSpPr/>
      </dsp:nvSpPr>
      <dsp:spPr>
        <a:xfrm>
          <a:off x="0" y="86709"/>
          <a:ext cx="8461420" cy="190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Configure port-security for the server site department switch to allow only one device to connect to a switch port, use sticky method to obtain mac-address and violation mode shutdown.</a:t>
          </a:r>
          <a:endParaRPr lang="en-US" sz="2800" kern="1200"/>
        </a:p>
      </dsp:txBody>
      <dsp:txXfrm>
        <a:off x="92754" y="179463"/>
        <a:ext cx="8275912" cy="1714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3BECF-F78C-42D0-8BF7-2220E7736407}">
      <dsp:nvSpPr>
        <dsp:cNvPr id="0" name=""/>
        <dsp:cNvSpPr/>
      </dsp:nvSpPr>
      <dsp:spPr>
        <a:xfrm>
          <a:off x="0" y="8561"/>
          <a:ext cx="8706119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1- Merhan Khaled Mahmoud</a:t>
          </a:r>
          <a:endParaRPr lang="en-US" sz="3200" kern="1200"/>
        </a:p>
      </dsp:txBody>
      <dsp:txXfrm>
        <a:off x="36553" y="45114"/>
        <a:ext cx="8633013" cy="675694"/>
      </dsp:txXfrm>
    </dsp:sp>
    <dsp:sp modelId="{542B86EB-D0D0-436D-B963-38B12ED1CC82}">
      <dsp:nvSpPr>
        <dsp:cNvPr id="0" name=""/>
        <dsp:cNvSpPr/>
      </dsp:nvSpPr>
      <dsp:spPr>
        <a:xfrm>
          <a:off x="0" y="862401"/>
          <a:ext cx="8706119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2- Gehad Khaled Abdel Hamied</a:t>
          </a:r>
          <a:endParaRPr lang="en-US" sz="3200" kern="1200"/>
        </a:p>
      </dsp:txBody>
      <dsp:txXfrm>
        <a:off x="36553" y="898954"/>
        <a:ext cx="8633013" cy="675694"/>
      </dsp:txXfrm>
    </dsp:sp>
    <dsp:sp modelId="{05058877-B4F9-4A9B-848B-3468733261D5}">
      <dsp:nvSpPr>
        <dsp:cNvPr id="0" name=""/>
        <dsp:cNvSpPr/>
      </dsp:nvSpPr>
      <dsp:spPr>
        <a:xfrm>
          <a:off x="0" y="1703361"/>
          <a:ext cx="8706119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3- Mostafa Abdou Shahat Mohamed</a:t>
          </a:r>
          <a:endParaRPr lang="en-US" sz="3200" kern="1200"/>
        </a:p>
      </dsp:txBody>
      <dsp:txXfrm>
        <a:off x="36553" y="1739914"/>
        <a:ext cx="8633013" cy="675694"/>
      </dsp:txXfrm>
    </dsp:sp>
    <dsp:sp modelId="{37A78641-6AA4-41EE-8476-92314E7FFD6C}">
      <dsp:nvSpPr>
        <dsp:cNvPr id="0" name=""/>
        <dsp:cNvSpPr/>
      </dsp:nvSpPr>
      <dsp:spPr>
        <a:xfrm>
          <a:off x="0" y="2544321"/>
          <a:ext cx="8706119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4- Metwaly Ebrahim Mohamed</a:t>
          </a:r>
          <a:endParaRPr lang="en-US" sz="3200" kern="1200"/>
        </a:p>
      </dsp:txBody>
      <dsp:txXfrm>
        <a:off x="36553" y="2580874"/>
        <a:ext cx="8633013" cy="67569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2577-4856-4DEB-B9A8-7EB1384AA740}">
      <dsp:nvSpPr>
        <dsp:cNvPr id="0" name=""/>
        <dsp:cNvSpPr/>
      </dsp:nvSpPr>
      <dsp:spPr>
        <a:xfrm>
          <a:off x="0" y="0"/>
          <a:ext cx="7397531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Switch port security to server –side site department</a:t>
          </a:r>
          <a:endParaRPr lang="en-US" sz="2300" kern="1200"/>
        </a:p>
      </dsp:txBody>
      <dsp:txXfrm>
        <a:off x="26273" y="26273"/>
        <a:ext cx="7344985" cy="4856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83522-2652-4B26-A775-344CC501B63F}">
      <dsp:nvSpPr>
        <dsp:cNvPr id="0" name=""/>
        <dsp:cNvSpPr/>
      </dsp:nvSpPr>
      <dsp:spPr>
        <a:xfrm>
          <a:off x="0" y="0"/>
          <a:ext cx="4959808" cy="192977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/>
            <a:t>Sub netting and IP addressing.</a:t>
          </a:r>
          <a:endParaRPr lang="en-US" sz="4300" kern="1200" dirty="0"/>
        </a:p>
      </dsp:txBody>
      <dsp:txXfrm>
        <a:off x="964889" y="0"/>
        <a:ext cx="3030031" cy="192977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09FAA-E9E7-4052-83A7-DDD08BB292A6}">
      <dsp:nvSpPr>
        <dsp:cNvPr id="0" name=""/>
        <dsp:cNvSpPr/>
      </dsp:nvSpPr>
      <dsp:spPr>
        <a:xfrm>
          <a:off x="0" y="0"/>
          <a:ext cx="5011325" cy="6316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Sub netting and IP addressing.</a:t>
          </a:r>
          <a:endParaRPr lang="en-US" sz="2600" kern="1200" dirty="0"/>
        </a:p>
      </dsp:txBody>
      <dsp:txXfrm>
        <a:off x="30834" y="30834"/>
        <a:ext cx="4949657" cy="5699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1FE7B-8B89-408B-A7BF-71FE285A8DDC}">
      <dsp:nvSpPr>
        <dsp:cNvPr id="0" name=""/>
        <dsp:cNvSpPr/>
      </dsp:nvSpPr>
      <dsp:spPr>
        <a:xfrm>
          <a:off x="1455314" y="41"/>
          <a:ext cx="5653822" cy="16607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Provided a base network of 192.168.100.0, and carry out sub netting to allocate the correct number of IP addresses to each department.</a:t>
          </a:r>
          <a:endParaRPr lang="en-US" sz="1900" kern="1200" dirty="0"/>
        </a:p>
      </dsp:txBody>
      <dsp:txXfrm>
        <a:off x="1536386" y="81113"/>
        <a:ext cx="5491678" cy="1498622"/>
      </dsp:txXfrm>
    </dsp:sp>
    <dsp:sp modelId="{9466DD36-8CB6-4A55-A549-AFE65AF1AC16}">
      <dsp:nvSpPr>
        <dsp:cNvPr id="0" name=""/>
        <dsp:cNvSpPr/>
      </dsp:nvSpPr>
      <dsp:spPr>
        <a:xfrm>
          <a:off x="1455314" y="1743846"/>
          <a:ext cx="5653822" cy="16607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company network is connected to the static, public IP addresses (Internet Protocol) 195.136.17.0/30, 195.136.17.4/30, 195.136.17.8/30, and 195.136.17.12/30 connected to the two Internet providers.</a:t>
          </a:r>
          <a:endParaRPr lang="en-US" sz="1900" kern="1200" dirty="0"/>
        </a:p>
      </dsp:txBody>
      <dsp:txXfrm>
        <a:off x="1536386" y="1824918"/>
        <a:ext cx="5491678" cy="149862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7009A-7FEA-41B4-855E-6296FC8FE8A1}">
      <dsp:nvSpPr>
        <dsp:cNvPr id="0" name=""/>
        <dsp:cNvSpPr/>
      </dsp:nvSpPr>
      <dsp:spPr>
        <a:xfrm>
          <a:off x="457199" y="0"/>
          <a:ext cx="5181600" cy="8284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4B6D9E-E63E-494B-9939-6A7749F996B1}">
      <dsp:nvSpPr>
        <dsp:cNvPr id="0" name=""/>
        <dsp:cNvSpPr/>
      </dsp:nvSpPr>
      <dsp:spPr>
        <a:xfrm>
          <a:off x="206424" y="248546"/>
          <a:ext cx="2762250" cy="3313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IP Addressing</a:t>
          </a:r>
          <a:endParaRPr lang="en-US" sz="1400" kern="1200" dirty="0"/>
        </a:p>
      </dsp:txBody>
      <dsp:txXfrm>
        <a:off x="222601" y="264723"/>
        <a:ext cx="2729896" cy="299041"/>
      </dsp:txXfrm>
    </dsp:sp>
    <dsp:sp modelId="{3FE7EA82-C27E-475A-9181-BD21380C7EA4}">
      <dsp:nvSpPr>
        <dsp:cNvPr id="0" name=""/>
        <dsp:cNvSpPr/>
      </dsp:nvSpPr>
      <dsp:spPr>
        <a:xfrm>
          <a:off x="3127325" y="248546"/>
          <a:ext cx="2762250" cy="3313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Base Network: 192.168.100.0</a:t>
          </a:r>
          <a:endParaRPr lang="en-US" sz="1400" kern="1200" dirty="0"/>
        </a:p>
      </dsp:txBody>
      <dsp:txXfrm>
        <a:off x="3143502" y="264723"/>
        <a:ext cx="2729896" cy="29904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3E7DD-F614-4432-BF7F-B3742EFBD689}">
      <dsp:nvSpPr>
        <dsp:cNvPr id="0" name=""/>
        <dsp:cNvSpPr/>
      </dsp:nvSpPr>
      <dsp:spPr>
        <a:xfrm>
          <a:off x="0" y="0"/>
          <a:ext cx="1527914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baseline="0" dirty="0" smtClean="0"/>
            <a:t>HQ Hospital</a:t>
          </a:r>
          <a:endParaRPr lang="en-US" sz="1800" kern="1200" dirty="0"/>
        </a:p>
      </dsp:txBody>
      <dsp:txXfrm>
        <a:off x="20561" y="20561"/>
        <a:ext cx="1486792" cy="38007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2C728-CEF6-4079-BD7A-1E5B2A0728BF}">
      <dsp:nvSpPr>
        <dsp:cNvPr id="0" name=""/>
        <dsp:cNvSpPr/>
      </dsp:nvSpPr>
      <dsp:spPr>
        <a:xfrm>
          <a:off x="0" y="0"/>
          <a:ext cx="2485623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baseline="0" smtClean="0"/>
            <a:t>Branch Hospital</a:t>
          </a:r>
          <a:endParaRPr lang="en-US" sz="2300" kern="1200"/>
        </a:p>
      </dsp:txBody>
      <dsp:txXfrm>
        <a:off x="26273" y="26273"/>
        <a:ext cx="2433077" cy="48565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1574E-A1D1-4FD4-B9AC-3ACA274B6167}">
      <dsp:nvSpPr>
        <dsp:cNvPr id="0" name=""/>
        <dsp:cNvSpPr/>
      </dsp:nvSpPr>
      <dsp:spPr>
        <a:xfrm>
          <a:off x="1" y="316157"/>
          <a:ext cx="5126678" cy="20701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70" tIns="26035" rIns="0" bIns="2603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/>
            <a:t>OSPF on the routers and 13 switches</a:t>
          </a:r>
          <a:endParaRPr lang="en-US" sz="4100" kern="1200" dirty="0"/>
        </a:p>
      </dsp:txBody>
      <dsp:txXfrm>
        <a:off x="1035098" y="316157"/>
        <a:ext cx="3056484" cy="207019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90EB8-B9D7-4A49-90EA-058609B076BD}">
      <dsp:nvSpPr>
        <dsp:cNvPr id="0" name=""/>
        <dsp:cNvSpPr/>
      </dsp:nvSpPr>
      <dsp:spPr>
        <a:xfrm>
          <a:off x="0" y="0"/>
          <a:ext cx="4800654" cy="20288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230" tIns="31115" rIns="0" bIns="3111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Default static route</a:t>
          </a:r>
          <a:endParaRPr lang="en-US" sz="4900" kern="1200" dirty="0"/>
        </a:p>
      </dsp:txBody>
      <dsp:txXfrm>
        <a:off x="1014404" y="0"/>
        <a:ext cx="2771846" cy="202880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1D197-0FEE-4B76-BA5F-B82EC6F16319}">
      <dsp:nvSpPr>
        <dsp:cNvPr id="0" name=""/>
        <dsp:cNvSpPr/>
      </dsp:nvSpPr>
      <dsp:spPr>
        <a:xfrm>
          <a:off x="0" y="0"/>
          <a:ext cx="6096000" cy="31802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Configure default static routing to enable routers and multilayer switches to forward any traffic that does not match routing table entries. Use next-hop IP addresses.</a:t>
          </a:r>
          <a:endParaRPr lang="en-US" sz="2800" kern="1200"/>
        </a:p>
      </dsp:txBody>
      <dsp:txXfrm>
        <a:off x="155248" y="155248"/>
        <a:ext cx="5785504" cy="2869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C9E26-1CF2-438D-9D03-B0EC84060AA3}">
      <dsp:nvSpPr>
        <dsp:cNvPr id="0" name=""/>
        <dsp:cNvSpPr/>
      </dsp:nvSpPr>
      <dsp:spPr>
        <a:xfrm>
          <a:off x="0" y="78462"/>
          <a:ext cx="8693239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smtClean="0"/>
            <a:t>1-Network Topology Using Cisco Packet Tracer</a:t>
          </a:r>
          <a:endParaRPr lang="en-US" sz="1700" kern="1200"/>
        </a:p>
      </dsp:txBody>
      <dsp:txXfrm>
        <a:off x="19419" y="97881"/>
        <a:ext cx="8654401" cy="358962"/>
      </dsp:txXfrm>
    </dsp:sp>
    <dsp:sp modelId="{78C0CA34-AE8D-4047-8A27-09701670AACD}">
      <dsp:nvSpPr>
        <dsp:cNvPr id="0" name=""/>
        <dsp:cNvSpPr/>
      </dsp:nvSpPr>
      <dsp:spPr>
        <a:xfrm>
          <a:off x="0" y="512343"/>
          <a:ext cx="8693239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smtClean="0"/>
            <a:t>2-Hierarchical Network Design</a:t>
          </a:r>
          <a:endParaRPr lang="en-US" sz="1700" kern="1200"/>
        </a:p>
      </dsp:txBody>
      <dsp:txXfrm>
        <a:off x="19419" y="531762"/>
        <a:ext cx="8654401" cy="358962"/>
      </dsp:txXfrm>
    </dsp:sp>
    <dsp:sp modelId="{9C07D7F3-6D0D-44DE-85A2-3F0B42E5956A}">
      <dsp:nvSpPr>
        <dsp:cNvPr id="0" name=""/>
        <dsp:cNvSpPr/>
      </dsp:nvSpPr>
      <dsp:spPr>
        <a:xfrm>
          <a:off x="0" y="971982"/>
          <a:ext cx="8693239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smtClean="0"/>
            <a:t>3-Connecting Networking Devices with Correct Cabling</a:t>
          </a:r>
          <a:endParaRPr lang="en-US" sz="1700" kern="1200"/>
        </a:p>
      </dsp:txBody>
      <dsp:txXfrm>
        <a:off x="19419" y="991401"/>
        <a:ext cx="8654401" cy="358962"/>
      </dsp:txXfrm>
    </dsp:sp>
    <dsp:sp modelId="{2002ACAF-4510-4A37-B335-323D4C79B90B}">
      <dsp:nvSpPr>
        <dsp:cNvPr id="0" name=""/>
        <dsp:cNvSpPr/>
      </dsp:nvSpPr>
      <dsp:spPr>
        <a:xfrm>
          <a:off x="0" y="1418742"/>
          <a:ext cx="8693239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smtClean="0"/>
            <a:t>4-Configuring Basic Device Settings</a:t>
          </a:r>
          <a:endParaRPr lang="en-US" sz="1700" kern="1200"/>
        </a:p>
      </dsp:txBody>
      <dsp:txXfrm>
        <a:off x="19419" y="1438161"/>
        <a:ext cx="8654401" cy="358962"/>
      </dsp:txXfrm>
    </dsp:sp>
    <dsp:sp modelId="{4E238B35-C61A-44C3-AF32-0CC1C1759B30}">
      <dsp:nvSpPr>
        <dsp:cNvPr id="0" name=""/>
        <dsp:cNvSpPr/>
      </dsp:nvSpPr>
      <dsp:spPr>
        <a:xfrm>
          <a:off x="0" y="1865502"/>
          <a:ext cx="8693239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smtClean="0"/>
            <a:t>5-VLANS assignment plus all access and trunk ports on 12 and 13 switches.</a:t>
          </a:r>
          <a:endParaRPr lang="en-US" sz="1700" kern="1200"/>
        </a:p>
      </dsp:txBody>
      <dsp:txXfrm>
        <a:off x="19419" y="1884921"/>
        <a:ext cx="8654401" cy="358962"/>
      </dsp:txXfrm>
    </dsp:sp>
    <dsp:sp modelId="{9353A539-9142-4983-8878-814F428EA0B6}">
      <dsp:nvSpPr>
        <dsp:cNvPr id="0" name=""/>
        <dsp:cNvSpPr/>
      </dsp:nvSpPr>
      <dsp:spPr>
        <a:xfrm>
          <a:off x="0" y="2312262"/>
          <a:ext cx="8693239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smtClean="0"/>
            <a:t>6-Switch port security to server –side site department.</a:t>
          </a:r>
          <a:endParaRPr lang="en-US" sz="1700" kern="1200"/>
        </a:p>
      </dsp:txBody>
      <dsp:txXfrm>
        <a:off x="19419" y="2331681"/>
        <a:ext cx="8654401" cy="358962"/>
      </dsp:txXfrm>
    </dsp:sp>
    <dsp:sp modelId="{39040C2F-5349-48D4-B490-E6CD05B5FE96}">
      <dsp:nvSpPr>
        <dsp:cNvPr id="0" name=""/>
        <dsp:cNvSpPr/>
      </dsp:nvSpPr>
      <dsp:spPr>
        <a:xfrm>
          <a:off x="0" y="2759022"/>
          <a:ext cx="8693239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smtClean="0"/>
            <a:t>7-Sub netting and IP addressing.</a:t>
          </a:r>
          <a:endParaRPr lang="en-US" sz="1700" kern="1200"/>
        </a:p>
      </dsp:txBody>
      <dsp:txXfrm>
        <a:off x="19419" y="2778441"/>
        <a:ext cx="8654401" cy="358962"/>
      </dsp:txXfrm>
    </dsp:sp>
    <dsp:sp modelId="{6AB06294-F4C4-4EEA-8B21-FBA1CE3FF575}">
      <dsp:nvSpPr>
        <dsp:cNvPr id="0" name=""/>
        <dsp:cNvSpPr/>
      </dsp:nvSpPr>
      <dsp:spPr>
        <a:xfrm>
          <a:off x="0" y="3205782"/>
          <a:ext cx="8693239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smtClean="0"/>
            <a:t>8-Static IP address to Server Room devices</a:t>
          </a:r>
          <a:endParaRPr lang="en-US" sz="1700" kern="1200"/>
        </a:p>
      </dsp:txBody>
      <dsp:txXfrm>
        <a:off x="19419" y="3225201"/>
        <a:ext cx="8654401" cy="358962"/>
      </dsp:txXfrm>
    </dsp:sp>
    <dsp:sp modelId="{9757FB70-B4A2-4AF2-85CC-821E6B1E33C3}">
      <dsp:nvSpPr>
        <dsp:cNvPr id="0" name=""/>
        <dsp:cNvSpPr/>
      </dsp:nvSpPr>
      <dsp:spPr>
        <a:xfrm>
          <a:off x="0" y="3652542"/>
          <a:ext cx="8693239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smtClean="0"/>
            <a:t>9-DHCP Server device configurations.</a:t>
          </a:r>
          <a:endParaRPr lang="en-US" sz="1700" kern="1200"/>
        </a:p>
      </dsp:txBody>
      <dsp:txXfrm>
        <a:off x="19419" y="3671961"/>
        <a:ext cx="8654401" cy="358962"/>
      </dsp:txXfrm>
    </dsp:sp>
    <dsp:sp modelId="{0D0CB5B3-FBF1-45C2-A205-E35B74265221}">
      <dsp:nvSpPr>
        <dsp:cNvPr id="0" name=""/>
        <dsp:cNvSpPr/>
      </dsp:nvSpPr>
      <dsp:spPr>
        <a:xfrm>
          <a:off x="0" y="4099302"/>
          <a:ext cx="8693239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smtClean="0"/>
            <a:t>10-Wireless network configurations</a:t>
          </a:r>
          <a:endParaRPr lang="en-US" sz="1700" kern="1200"/>
        </a:p>
      </dsp:txBody>
      <dsp:txXfrm>
        <a:off x="19419" y="4118721"/>
        <a:ext cx="8654401" cy="358962"/>
      </dsp:txXfrm>
    </dsp:sp>
    <dsp:sp modelId="{6E651118-4437-4C73-8893-922151CD9496}">
      <dsp:nvSpPr>
        <dsp:cNvPr id="0" name=""/>
        <dsp:cNvSpPr/>
      </dsp:nvSpPr>
      <dsp:spPr>
        <a:xfrm>
          <a:off x="0" y="4546062"/>
          <a:ext cx="8693239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smtClean="0"/>
            <a:t>11-NAT Overload (Port Address Translation PAT)</a:t>
          </a:r>
          <a:endParaRPr lang="en-US" sz="1700" kern="1200"/>
        </a:p>
      </dsp:txBody>
      <dsp:txXfrm>
        <a:off x="19419" y="4565481"/>
        <a:ext cx="8654401" cy="358962"/>
      </dsp:txXfrm>
    </dsp:sp>
    <dsp:sp modelId="{2837A273-43CC-4576-AE97-11FE661E2C76}">
      <dsp:nvSpPr>
        <dsp:cNvPr id="0" name=""/>
        <dsp:cNvSpPr/>
      </dsp:nvSpPr>
      <dsp:spPr>
        <a:xfrm>
          <a:off x="0" y="4992822"/>
          <a:ext cx="8693239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dirty="0" smtClean="0"/>
            <a:t>12-Configuring Site-to-Site IPsec VPN.</a:t>
          </a:r>
          <a:endParaRPr lang="en-US" sz="1700" kern="1200" dirty="0"/>
        </a:p>
      </dsp:txBody>
      <dsp:txXfrm>
        <a:off x="19419" y="5012241"/>
        <a:ext cx="8654401" cy="358962"/>
      </dsp:txXfrm>
    </dsp:sp>
    <dsp:sp modelId="{679DE190-7F02-4357-B27E-42F1656E1286}">
      <dsp:nvSpPr>
        <dsp:cNvPr id="0" name=""/>
        <dsp:cNvSpPr/>
      </dsp:nvSpPr>
      <dsp:spPr>
        <a:xfrm>
          <a:off x="0" y="5439582"/>
          <a:ext cx="8693239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smtClean="0"/>
            <a:t>13-Test and Verifying Network Communication.</a:t>
          </a:r>
          <a:endParaRPr lang="en-US" sz="1700" kern="1200"/>
        </a:p>
      </dsp:txBody>
      <dsp:txXfrm>
        <a:off x="19419" y="5459001"/>
        <a:ext cx="8654401" cy="35896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97AB5-FD0B-488D-AED7-A78DF1E83373}">
      <dsp:nvSpPr>
        <dsp:cNvPr id="0" name=""/>
        <dsp:cNvSpPr/>
      </dsp:nvSpPr>
      <dsp:spPr>
        <a:xfrm>
          <a:off x="0" y="0"/>
          <a:ext cx="4030774" cy="15981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Static IP address to Server Room devices</a:t>
          </a:r>
          <a:endParaRPr lang="en-US" sz="2900" kern="1200" dirty="0"/>
        </a:p>
      </dsp:txBody>
      <dsp:txXfrm>
        <a:off x="799060" y="0"/>
        <a:ext cx="2432654" cy="159812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78302-8C70-4F78-8BC8-E95E1195DB1C}">
      <dsp:nvSpPr>
        <dsp:cNvPr id="0" name=""/>
        <dsp:cNvSpPr/>
      </dsp:nvSpPr>
      <dsp:spPr>
        <a:xfrm>
          <a:off x="0" y="0"/>
          <a:ext cx="6095851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Static IP address to Server Room devices</a:t>
          </a:r>
          <a:endParaRPr lang="en-US" sz="2400" kern="1200" dirty="0"/>
        </a:p>
      </dsp:txBody>
      <dsp:txXfrm>
        <a:off x="27415" y="27415"/>
        <a:ext cx="6041021" cy="50676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23F8C-DB88-4200-84F3-17F70F530847}">
      <dsp:nvSpPr>
        <dsp:cNvPr id="0" name=""/>
        <dsp:cNvSpPr/>
      </dsp:nvSpPr>
      <dsp:spPr>
        <a:xfrm>
          <a:off x="1796" y="0"/>
          <a:ext cx="3680681" cy="538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/>
            <a:t>Configure Devices in the server room IP addresses statically</a:t>
          </a:r>
          <a:endParaRPr lang="en-US" sz="1400" kern="1200" dirty="0"/>
        </a:p>
      </dsp:txBody>
      <dsp:txXfrm>
        <a:off x="17571" y="15775"/>
        <a:ext cx="3649131" cy="507059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20B30-40FB-4A3D-AAB8-27C5A47B3F6F}">
      <dsp:nvSpPr>
        <dsp:cNvPr id="0" name=""/>
        <dsp:cNvSpPr/>
      </dsp:nvSpPr>
      <dsp:spPr>
        <a:xfrm>
          <a:off x="0" y="0"/>
          <a:ext cx="4911921" cy="18653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DHCP Server device configurations.</a:t>
          </a:r>
          <a:endParaRPr lang="en-US" sz="3300" kern="1200" dirty="0"/>
        </a:p>
      </dsp:txBody>
      <dsp:txXfrm>
        <a:off x="932694" y="0"/>
        <a:ext cx="3046534" cy="186538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2B401-F190-410E-8D16-17B6131EE221}">
      <dsp:nvSpPr>
        <dsp:cNvPr id="0" name=""/>
        <dsp:cNvSpPr/>
      </dsp:nvSpPr>
      <dsp:spPr>
        <a:xfrm>
          <a:off x="398420" y="0"/>
          <a:ext cx="5318975" cy="22911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Network Topology Using Cisco Packet Tracer</a:t>
          </a:r>
          <a:endParaRPr lang="en-US" sz="3700" kern="1200" dirty="0"/>
        </a:p>
      </dsp:txBody>
      <dsp:txXfrm>
        <a:off x="1544001" y="0"/>
        <a:ext cx="3027814" cy="2291161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D053C-D40F-41DB-A0D9-F2E62A4CB98D}">
      <dsp:nvSpPr>
        <dsp:cNvPr id="0" name=""/>
        <dsp:cNvSpPr/>
      </dsp:nvSpPr>
      <dsp:spPr>
        <a:xfrm>
          <a:off x="169812" y="0"/>
          <a:ext cx="5214138" cy="3886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Purpose</a:t>
          </a:r>
          <a:r>
            <a:rPr lang="en-US" sz="1700" kern="1200" smtClean="0"/>
            <a:t>: Visual representation of network layout</a:t>
          </a:r>
          <a:endParaRPr lang="en-US" sz="1700" kern="1200"/>
        </a:p>
      </dsp:txBody>
      <dsp:txXfrm>
        <a:off x="188787" y="18975"/>
        <a:ext cx="5176188" cy="3507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D7198-3895-4E2D-A2A7-CD097BF115DF}">
      <dsp:nvSpPr>
        <dsp:cNvPr id="0" name=""/>
        <dsp:cNvSpPr/>
      </dsp:nvSpPr>
      <dsp:spPr>
        <a:xfrm>
          <a:off x="3662620" y="1957493"/>
          <a:ext cx="3246618" cy="362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37"/>
              </a:lnTo>
              <a:lnTo>
                <a:pt x="3246618" y="213037"/>
              </a:lnTo>
              <a:lnTo>
                <a:pt x="3246618" y="3628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3E5B3-0A18-468F-8889-A17C2A16F657}">
      <dsp:nvSpPr>
        <dsp:cNvPr id="0" name=""/>
        <dsp:cNvSpPr/>
      </dsp:nvSpPr>
      <dsp:spPr>
        <a:xfrm>
          <a:off x="3662620" y="1957493"/>
          <a:ext cx="1519826" cy="362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37"/>
              </a:lnTo>
              <a:lnTo>
                <a:pt x="1519826" y="213037"/>
              </a:lnTo>
              <a:lnTo>
                <a:pt x="1519826" y="3628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27829-5038-4EAB-8F37-07FD55C0AD55}">
      <dsp:nvSpPr>
        <dsp:cNvPr id="0" name=""/>
        <dsp:cNvSpPr/>
      </dsp:nvSpPr>
      <dsp:spPr>
        <a:xfrm>
          <a:off x="3455655" y="1957493"/>
          <a:ext cx="206965" cy="324244"/>
        </a:xfrm>
        <a:custGeom>
          <a:avLst/>
          <a:gdLst/>
          <a:ahLst/>
          <a:cxnLst/>
          <a:rect l="0" t="0" r="0" b="0"/>
          <a:pathLst>
            <a:path>
              <a:moveTo>
                <a:pt x="206965" y="0"/>
              </a:moveTo>
              <a:lnTo>
                <a:pt x="206965" y="174398"/>
              </a:lnTo>
              <a:lnTo>
                <a:pt x="0" y="174398"/>
              </a:lnTo>
              <a:lnTo>
                <a:pt x="0" y="3242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1822F-C66C-469C-B094-47E0DD6AFA6E}">
      <dsp:nvSpPr>
        <dsp:cNvPr id="0" name=""/>
        <dsp:cNvSpPr/>
      </dsp:nvSpPr>
      <dsp:spPr>
        <a:xfrm>
          <a:off x="1224105" y="1957493"/>
          <a:ext cx="2438515" cy="362883"/>
        </a:xfrm>
        <a:custGeom>
          <a:avLst/>
          <a:gdLst/>
          <a:ahLst/>
          <a:cxnLst/>
          <a:rect l="0" t="0" r="0" b="0"/>
          <a:pathLst>
            <a:path>
              <a:moveTo>
                <a:pt x="2438515" y="0"/>
              </a:moveTo>
              <a:lnTo>
                <a:pt x="2438515" y="213037"/>
              </a:lnTo>
              <a:lnTo>
                <a:pt x="0" y="213037"/>
              </a:lnTo>
              <a:lnTo>
                <a:pt x="0" y="3628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F324D-4ABA-4E61-9310-ED65CC241161}">
      <dsp:nvSpPr>
        <dsp:cNvPr id="0" name=""/>
        <dsp:cNvSpPr/>
      </dsp:nvSpPr>
      <dsp:spPr>
        <a:xfrm>
          <a:off x="2596177" y="531441"/>
          <a:ext cx="2132887" cy="14260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Components</a:t>
          </a:r>
          <a:r>
            <a:rPr lang="en-US" sz="1000" kern="1200" dirty="0" smtClean="0"/>
            <a:t>:</a:t>
          </a:r>
          <a:endParaRPr lang="en-US" sz="1000" kern="1200" dirty="0"/>
        </a:p>
      </dsp:txBody>
      <dsp:txXfrm>
        <a:off x="2596177" y="531441"/>
        <a:ext cx="2132887" cy="1426051"/>
      </dsp:txXfrm>
    </dsp:sp>
    <dsp:sp modelId="{A2567C7C-0449-425F-A0FE-9BD000A7BE69}">
      <dsp:nvSpPr>
        <dsp:cNvPr id="0" name=""/>
        <dsp:cNvSpPr/>
      </dsp:nvSpPr>
      <dsp:spPr>
        <a:xfrm>
          <a:off x="5796" y="2320376"/>
          <a:ext cx="2436617" cy="12191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Core Routers at HQ and Branch, Multilayer Switches and Access Switches for departments.</a:t>
          </a:r>
          <a:endParaRPr lang="en-US" sz="1700" kern="1200" dirty="0"/>
        </a:p>
      </dsp:txBody>
      <dsp:txXfrm>
        <a:off x="5796" y="2320376"/>
        <a:ext cx="2436617" cy="1219107"/>
      </dsp:txXfrm>
    </dsp:sp>
    <dsp:sp modelId="{3675FD15-33C6-4EBD-A66C-CBEC0CC58946}">
      <dsp:nvSpPr>
        <dsp:cNvPr id="0" name=""/>
        <dsp:cNvSpPr/>
      </dsp:nvSpPr>
      <dsp:spPr>
        <a:xfrm>
          <a:off x="2742105" y="2281737"/>
          <a:ext cx="1427100" cy="12191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Server Room with DHCP, DNS, Web, and Email Servers.</a:t>
          </a:r>
          <a:endParaRPr lang="en-US" sz="1700" kern="1200" dirty="0"/>
        </a:p>
      </dsp:txBody>
      <dsp:txXfrm>
        <a:off x="2742105" y="2281737"/>
        <a:ext cx="1427100" cy="1219107"/>
      </dsp:txXfrm>
    </dsp:sp>
    <dsp:sp modelId="{B84A64E5-DBA7-462B-A073-4F6EAE586CED}">
      <dsp:nvSpPr>
        <dsp:cNvPr id="0" name=""/>
        <dsp:cNvSpPr/>
      </dsp:nvSpPr>
      <dsp:spPr>
        <a:xfrm>
          <a:off x="4468896" y="2320376"/>
          <a:ext cx="1427100" cy="1172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Branch connectivity via Serial link.</a:t>
          </a:r>
          <a:endParaRPr lang="en-US" sz="1700" kern="1200" dirty="0"/>
        </a:p>
      </dsp:txBody>
      <dsp:txXfrm>
        <a:off x="4468896" y="2320376"/>
        <a:ext cx="1427100" cy="1172006"/>
      </dsp:txXfrm>
    </dsp:sp>
    <dsp:sp modelId="{049AF839-6DD1-4C5E-9822-54E6E87628F0}">
      <dsp:nvSpPr>
        <dsp:cNvPr id="0" name=""/>
        <dsp:cNvSpPr/>
      </dsp:nvSpPr>
      <dsp:spPr>
        <a:xfrm>
          <a:off x="6195688" y="2320376"/>
          <a:ext cx="1427100" cy="11977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Guest/Waiting areas (GWA).</a:t>
          </a:r>
          <a:endParaRPr lang="en-US" sz="1700" kern="1200" dirty="0"/>
        </a:p>
      </dsp:txBody>
      <dsp:txXfrm>
        <a:off x="6195688" y="2320376"/>
        <a:ext cx="1427100" cy="11977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1A892-AED3-4B2D-AB73-00481DA42D13}">
      <dsp:nvSpPr>
        <dsp:cNvPr id="0" name=""/>
        <dsp:cNvSpPr/>
      </dsp:nvSpPr>
      <dsp:spPr>
        <a:xfrm>
          <a:off x="1197580" y="600"/>
          <a:ext cx="5010190" cy="188993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/>
            <a:t>Hierarchical Network Design</a:t>
          </a:r>
          <a:endParaRPr lang="en-US" sz="4200" kern="1200" dirty="0"/>
        </a:p>
      </dsp:txBody>
      <dsp:txXfrm>
        <a:off x="2142549" y="600"/>
        <a:ext cx="3120252" cy="18899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B3B48-7044-40BC-9347-5339C4A5A1A5}">
      <dsp:nvSpPr>
        <dsp:cNvPr id="0" name=""/>
        <dsp:cNvSpPr/>
      </dsp:nvSpPr>
      <dsp:spPr>
        <a:xfrm>
          <a:off x="0" y="0"/>
          <a:ext cx="4201601" cy="5587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Hierarchical Network Design</a:t>
          </a:r>
          <a:endParaRPr lang="en-US" sz="2300" kern="1200"/>
        </a:p>
      </dsp:txBody>
      <dsp:txXfrm>
        <a:off x="27276" y="27276"/>
        <a:ext cx="4147049" cy="5041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76AD1-A799-47BB-BBA7-4F85B06359C0}">
      <dsp:nvSpPr>
        <dsp:cNvPr id="0" name=""/>
        <dsp:cNvSpPr/>
      </dsp:nvSpPr>
      <dsp:spPr>
        <a:xfrm>
          <a:off x="6865568" y="1581629"/>
          <a:ext cx="783430" cy="34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996"/>
              </a:lnTo>
              <a:lnTo>
                <a:pt x="783430" y="289996"/>
              </a:lnTo>
              <a:lnTo>
                <a:pt x="783430" y="3472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BBC21-2321-4EA7-9EB2-E0B163D17C0B}">
      <dsp:nvSpPr>
        <dsp:cNvPr id="0" name=""/>
        <dsp:cNvSpPr/>
      </dsp:nvSpPr>
      <dsp:spPr>
        <a:xfrm>
          <a:off x="6118916" y="1581629"/>
          <a:ext cx="746651" cy="347289"/>
        </a:xfrm>
        <a:custGeom>
          <a:avLst/>
          <a:gdLst/>
          <a:ahLst/>
          <a:cxnLst/>
          <a:rect l="0" t="0" r="0" b="0"/>
          <a:pathLst>
            <a:path>
              <a:moveTo>
                <a:pt x="746651" y="0"/>
              </a:moveTo>
              <a:lnTo>
                <a:pt x="746651" y="289996"/>
              </a:lnTo>
              <a:lnTo>
                <a:pt x="0" y="289996"/>
              </a:lnTo>
              <a:lnTo>
                <a:pt x="0" y="3472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0C7CC-4E91-479B-8D38-158ABB6F51AD}">
      <dsp:nvSpPr>
        <dsp:cNvPr id="0" name=""/>
        <dsp:cNvSpPr/>
      </dsp:nvSpPr>
      <dsp:spPr>
        <a:xfrm>
          <a:off x="4491597" y="1627188"/>
          <a:ext cx="91440" cy="367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5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76AA-82ED-462F-9F3F-1A7DF9DB43F3}">
      <dsp:nvSpPr>
        <dsp:cNvPr id="0" name=""/>
        <dsp:cNvSpPr/>
      </dsp:nvSpPr>
      <dsp:spPr>
        <a:xfrm>
          <a:off x="2299638" y="1627545"/>
          <a:ext cx="730377" cy="312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778"/>
              </a:lnTo>
              <a:lnTo>
                <a:pt x="730377" y="254778"/>
              </a:lnTo>
              <a:lnTo>
                <a:pt x="730377" y="3120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7030B-A69D-40C7-881A-AD26DF553857}">
      <dsp:nvSpPr>
        <dsp:cNvPr id="0" name=""/>
        <dsp:cNvSpPr/>
      </dsp:nvSpPr>
      <dsp:spPr>
        <a:xfrm>
          <a:off x="1656518" y="1627545"/>
          <a:ext cx="643119" cy="324582"/>
        </a:xfrm>
        <a:custGeom>
          <a:avLst/>
          <a:gdLst/>
          <a:ahLst/>
          <a:cxnLst/>
          <a:rect l="0" t="0" r="0" b="0"/>
          <a:pathLst>
            <a:path>
              <a:moveTo>
                <a:pt x="643119" y="0"/>
              </a:moveTo>
              <a:lnTo>
                <a:pt x="643119" y="267289"/>
              </a:lnTo>
              <a:lnTo>
                <a:pt x="0" y="267289"/>
              </a:lnTo>
              <a:lnTo>
                <a:pt x="0" y="3245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9580B-E64C-4786-8C6E-CB4E8BDFF486}">
      <dsp:nvSpPr>
        <dsp:cNvPr id="0" name=""/>
        <dsp:cNvSpPr/>
      </dsp:nvSpPr>
      <dsp:spPr>
        <a:xfrm>
          <a:off x="-68716" y="-65281"/>
          <a:ext cx="1392500" cy="963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062EB5-A2B2-481E-9806-3897AA4D659B}">
      <dsp:nvSpPr>
        <dsp:cNvPr id="0" name=""/>
        <dsp:cNvSpPr/>
      </dsp:nvSpPr>
      <dsp:spPr>
        <a:xfrm>
          <a:off x="0" y="0"/>
          <a:ext cx="1392500" cy="963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Three Layers:</a:t>
          </a:r>
          <a:endParaRPr lang="en-US" sz="1800" kern="1200" dirty="0"/>
        </a:p>
      </dsp:txBody>
      <dsp:txXfrm>
        <a:off x="28209" y="28209"/>
        <a:ext cx="1336082" cy="906716"/>
      </dsp:txXfrm>
    </dsp:sp>
    <dsp:sp modelId="{79CB1C5B-98D3-4832-BB24-70385C7BCA85}">
      <dsp:nvSpPr>
        <dsp:cNvPr id="0" name=""/>
        <dsp:cNvSpPr/>
      </dsp:nvSpPr>
      <dsp:spPr>
        <a:xfrm>
          <a:off x="1714437" y="1004142"/>
          <a:ext cx="1170401" cy="623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5716DC-D14C-4152-947A-0F1CC3D4427E}">
      <dsp:nvSpPr>
        <dsp:cNvPr id="0" name=""/>
        <dsp:cNvSpPr/>
      </dsp:nvSpPr>
      <dsp:spPr>
        <a:xfrm>
          <a:off x="1783154" y="1069423"/>
          <a:ext cx="1170401" cy="623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Core Layers</a:t>
          </a:r>
          <a:r>
            <a:rPr lang="en-US" sz="1400" kern="1200" dirty="0" smtClean="0"/>
            <a:t>:</a:t>
          </a:r>
          <a:endParaRPr lang="en-US" sz="1400" kern="1200" dirty="0"/>
        </a:p>
      </dsp:txBody>
      <dsp:txXfrm>
        <a:off x="1801413" y="1087682"/>
        <a:ext cx="1133883" cy="586884"/>
      </dsp:txXfrm>
    </dsp:sp>
    <dsp:sp modelId="{3E443692-1AE9-449D-BAE9-27CCE9EB1E3A}">
      <dsp:nvSpPr>
        <dsp:cNvPr id="0" name=""/>
        <dsp:cNvSpPr/>
      </dsp:nvSpPr>
      <dsp:spPr>
        <a:xfrm>
          <a:off x="1122698" y="1952128"/>
          <a:ext cx="1067639" cy="1031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394BB6-E700-4CD4-B2AF-28798D279569}">
      <dsp:nvSpPr>
        <dsp:cNvPr id="0" name=""/>
        <dsp:cNvSpPr/>
      </dsp:nvSpPr>
      <dsp:spPr>
        <a:xfrm>
          <a:off x="1191415" y="2017409"/>
          <a:ext cx="1067639" cy="1031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-</a:t>
          </a:r>
          <a:r>
            <a:rPr lang="en-US" sz="1200" kern="1200" dirty="0" smtClean="0"/>
            <a:t>Core Routers at HQ and Branch</a:t>
          </a:r>
          <a:endParaRPr lang="en-US" sz="1200" kern="1200" dirty="0"/>
        </a:p>
      </dsp:txBody>
      <dsp:txXfrm>
        <a:off x="1221636" y="2047630"/>
        <a:ext cx="1007197" cy="971378"/>
      </dsp:txXfrm>
    </dsp:sp>
    <dsp:sp modelId="{18E4C50F-8379-4A33-9ABE-FDC369BD42D8}">
      <dsp:nvSpPr>
        <dsp:cNvPr id="0" name=""/>
        <dsp:cNvSpPr/>
      </dsp:nvSpPr>
      <dsp:spPr>
        <a:xfrm>
          <a:off x="2452897" y="1939616"/>
          <a:ext cx="1154235" cy="10017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73B4E0-9B41-4DB6-A894-8E96E3CCA011}">
      <dsp:nvSpPr>
        <dsp:cNvPr id="0" name=""/>
        <dsp:cNvSpPr/>
      </dsp:nvSpPr>
      <dsp:spPr>
        <a:xfrm>
          <a:off x="2521614" y="2004897"/>
          <a:ext cx="1154235" cy="1001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-</a:t>
          </a:r>
          <a:r>
            <a:rPr lang="en-US" sz="1200" kern="1200" dirty="0" smtClean="0"/>
            <a:t>Multilayer switches for routing and switching</a:t>
          </a:r>
          <a:endParaRPr lang="en-US" sz="1200" kern="1200" dirty="0"/>
        </a:p>
      </dsp:txBody>
      <dsp:txXfrm>
        <a:off x="2550953" y="2034236"/>
        <a:ext cx="1095557" cy="943044"/>
      </dsp:txXfrm>
    </dsp:sp>
    <dsp:sp modelId="{0E40FB9A-79FB-4814-B17F-AC9DB7A7A950}">
      <dsp:nvSpPr>
        <dsp:cNvPr id="0" name=""/>
        <dsp:cNvSpPr/>
      </dsp:nvSpPr>
      <dsp:spPr>
        <a:xfrm>
          <a:off x="3961748" y="961175"/>
          <a:ext cx="1151137" cy="666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8198F7-907A-4FC2-B08C-811BE51C5604}">
      <dsp:nvSpPr>
        <dsp:cNvPr id="0" name=""/>
        <dsp:cNvSpPr/>
      </dsp:nvSpPr>
      <dsp:spPr>
        <a:xfrm>
          <a:off x="4030465" y="1026456"/>
          <a:ext cx="1151137" cy="666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Distribution Layers</a:t>
          </a:r>
          <a:r>
            <a:rPr lang="en-US" sz="500" kern="1200" dirty="0" smtClean="0"/>
            <a:t>:</a:t>
          </a:r>
          <a:endParaRPr lang="en-US" sz="500" kern="1200" dirty="0"/>
        </a:p>
      </dsp:txBody>
      <dsp:txXfrm>
        <a:off x="4049972" y="1045963"/>
        <a:ext cx="1112123" cy="626998"/>
      </dsp:txXfrm>
    </dsp:sp>
    <dsp:sp modelId="{1476B0F5-4367-43BF-AEFE-CAD337C3FE41}">
      <dsp:nvSpPr>
        <dsp:cNvPr id="0" name=""/>
        <dsp:cNvSpPr/>
      </dsp:nvSpPr>
      <dsp:spPr>
        <a:xfrm>
          <a:off x="3907225" y="1994738"/>
          <a:ext cx="1260182" cy="92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F928A7-A67F-40DF-80AF-F93DA7CFC290}">
      <dsp:nvSpPr>
        <dsp:cNvPr id="0" name=""/>
        <dsp:cNvSpPr/>
      </dsp:nvSpPr>
      <dsp:spPr>
        <a:xfrm>
          <a:off x="3975942" y="2060019"/>
          <a:ext cx="1260182" cy="926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-Two multilayer switches per site for redundancy</a:t>
          </a:r>
          <a:endParaRPr lang="en-US" sz="1200" kern="1200" dirty="0"/>
        </a:p>
      </dsp:txBody>
      <dsp:txXfrm>
        <a:off x="4003077" y="2087154"/>
        <a:ext cx="1205912" cy="872184"/>
      </dsp:txXfrm>
    </dsp:sp>
    <dsp:sp modelId="{6D6C4CB8-2C8D-4C09-A7F2-8C156D297EB4}">
      <dsp:nvSpPr>
        <dsp:cNvPr id="0" name=""/>
        <dsp:cNvSpPr/>
      </dsp:nvSpPr>
      <dsp:spPr>
        <a:xfrm>
          <a:off x="6323498" y="968923"/>
          <a:ext cx="1084140" cy="612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D0AC8-1D08-4016-B191-DE04FFC33740}">
      <dsp:nvSpPr>
        <dsp:cNvPr id="0" name=""/>
        <dsp:cNvSpPr/>
      </dsp:nvSpPr>
      <dsp:spPr>
        <a:xfrm>
          <a:off x="6392214" y="1034204"/>
          <a:ext cx="1084140" cy="612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Access Layers</a:t>
          </a:r>
          <a:r>
            <a:rPr lang="en-US" sz="1400" kern="1200" dirty="0" smtClean="0"/>
            <a:t>:</a:t>
          </a:r>
          <a:endParaRPr lang="en-US" sz="1400" kern="1200" dirty="0"/>
        </a:p>
      </dsp:txBody>
      <dsp:txXfrm>
        <a:off x="6410160" y="1052150"/>
        <a:ext cx="1048248" cy="576813"/>
      </dsp:txXfrm>
    </dsp:sp>
    <dsp:sp modelId="{AF06E0CD-9D28-4A70-A76B-52BC00F5ED9C}">
      <dsp:nvSpPr>
        <dsp:cNvPr id="0" name=""/>
        <dsp:cNvSpPr/>
      </dsp:nvSpPr>
      <dsp:spPr>
        <a:xfrm>
          <a:off x="5429961" y="1928918"/>
          <a:ext cx="1377911" cy="990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AC3850-7E40-44DB-AAB2-7D72339AE90C}">
      <dsp:nvSpPr>
        <dsp:cNvPr id="0" name=""/>
        <dsp:cNvSpPr/>
      </dsp:nvSpPr>
      <dsp:spPr>
        <a:xfrm>
          <a:off x="5498677" y="1994199"/>
          <a:ext cx="1377911" cy="990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-Access switches connecting end devices in each department</a:t>
          </a:r>
          <a:endParaRPr lang="en-US" sz="1200" kern="1200" dirty="0"/>
        </a:p>
      </dsp:txBody>
      <dsp:txXfrm>
        <a:off x="5527681" y="2023203"/>
        <a:ext cx="1319903" cy="932259"/>
      </dsp:txXfrm>
    </dsp:sp>
    <dsp:sp modelId="{130E4011-E00A-4504-9C0C-DA0863F11174}">
      <dsp:nvSpPr>
        <dsp:cNvPr id="0" name=""/>
        <dsp:cNvSpPr/>
      </dsp:nvSpPr>
      <dsp:spPr>
        <a:xfrm>
          <a:off x="6945305" y="1928918"/>
          <a:ext cx="1407386" cy="10160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7676EB-9BA2-4B07-A8D1-0C7B828CDB2F}">
      <dsp:nvSpPr>
        <dsp:cNvPr id="0" name=""/>
        <dsp:cNvSpPr/>
      </dsp:nvSpPr>
      <dsp:spPr>
        <a:xfrm>
          <a:off x="7014022" y="1994199"/>
          <a:ext cx="1407386" cy="10160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-Redundancy and Scalability: Ensures high availability and future growthBenefits</a:t>
          </a:r>
          <a:r>
            <a:rPr lang="en-US" sz="700" kern="1200" dirty="0" smtClean="0"/>
            <a:t>:</a:t>
          </a:r>
          <a:endParaRPr lang="en-US" sz="700" kern="1200" dirty="0"/>
        </a:p>
      </dsp:txBody>
      <dsp:txXfrm>
        <a:off x="7043780" y="2023957"/>
        <a:ext cx="1347870" cy="956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6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1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6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171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2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0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8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3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555A-82B4-467F-913D-72679C3A93A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5BC15C-13A0-4DE6-8C39-726ECC12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4.jpe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12" Type="http://schemas.openxmlformats.org/officeDocument/2006/relationships/image" Target="../media/image10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openxmlformats.org/officeDocument/2006/relationships/image" Target="../media/image11.jpe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7" Type="http://schemas.openxmlformats.org/officeDocument/2006/relationships/image" Target="../media/image14.png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Layout" Target="../diagrams/layout37.xml"/><Relationship Id="rId7" Type="http://schemas.openxmlformats.org/officeDocument/2006/relationships/image" Target="../media/image15.jpeg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10" Type="http://schemas.openxmlformats.org/officeDocument/2006/relationships/image" Target="../media/image18.jpeg"/><Relationship Id="rId4" Type="http://schemas.openxmlformats.org/officeDocument/2006/relationships/diagramQuickStyle" Target="../diagrams/quickStyle37.xml"/><Relationship Id="rId9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7" Type="http://schemas.openxmlformats.org/officeDocument/2006/relationships/hyperlink" Target="https://gurutechnetworks.otombenard.com/assetsProject/project7" TargetMode="Externa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847" y="2198472"/>
            <a:ext cx="7766936" cy="164630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HOSPITAL SYSTEM NETWORK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8" y="5563673"/>
            <a:ext cx="6091468" cy="5886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54385038"/>
              </p:ext>
            </p:extLst>
          </p:nvPr>
        </p:nvGraphicFramePr>
        <p:xfrm>
          <a:off x="0" y="0"/>
          <a:ext cx="6032421" cy="654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02933551"/>
              </p:ext>
            </p:extLst>
          </p:nvPr>
        </p:nvGraphicFramePr>
        <p:xfrm>
          <a:off x="1129048" y="766815"/>
          <a:ext cx="6096000" cy="5633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778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78424978"/>
              </p:ext>
            </p:extLst>
          </p:nvPr>
        </p:nvGraphicFramePr>
        <p:xfrm>
          <a:off x="2614413" y="2101310"/>
          <a:ext cx="4570410" cy="217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11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9340237"/>
              </p:ext>
            </p:extLst>
          </p:nvPr>
        </p:nvGraphicFramePr>
        <p:xfrm>
          <a:off x="0" y="0"/>
          <a:ext cx="4330006" cy="68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79188620"/>
              </p:ext>
            </p:extLst>
          </p:nvPr>
        </p:nvGraphicFramePr>
        <p:xfrm>
          <a:off x="772733" y="1243333"/>
          <a:ext cx="6967470" cy="386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9800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35" y="411036"/>
            <a:ext cx="6422265" cy="55840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98"/>
            <a:ext cx="5769735" cy="608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7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27400185"/>
              </p:ext>
            </p:extLst>
          </p:nvPr>
        </p:nvGraphicFramePr>
        <p:xfrm>
          <a:off x="1695718" y="2403890"/>
          <a:ext cx="6096000" cy="131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74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218941"/>
            <a:ext cx="8784465" cy="66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9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0199030"/>
              </p:ext>
            </p:extLst>
          </p:nvPr>
        </p:nvGraphicFramePr>
        <p:xfrm>
          <a:off x="167425" y="0"/>
          <a:ext cx="6540739" cy="88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" y="1043189"/>
            <a:ext cx="7109138" cy="57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4" y="0"/>
            <a:ext cx="10181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5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66416892"/>
              </p:ext>
            </p:extLst>
          </p:nvPr>
        </p:nvGraphicFramePr>
        <p:xfrm>
          <a:off x="2043448" y="2339496"/>
          <a:ext cx="6096000" cy="1446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5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9299214"/>
              </p:ext>
            </p:extLst>
          </p:nvPr>
        </p:nvGraphicFramePr>
        <p:xfrm>
          <a:off x="682580" y="2434107"/>
          <a:ext cx="8461420" cy="2073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76514505"/>
              </p:ext>
            </p:extLst>
          </p:nvPr>
        </p:nvGraphicFramePr>
        <p:xfrm>
          <a:off x="304035" y="246753"/>
          <a:ext cx="7397531" cy="88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09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41285231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35197804"/>
              </p:ext>
            </p:extLst>
          </p:nvPr>
        </p:nvGraphicFramePr>
        <p:xfrm>
          <a:off x="772731" y="2060620"/>
          <a:ext cx="8706119" cy="331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97182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5610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1" y="0"/>
            <a:ext cx="5762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56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1582176"/>
              </p:ext>
            </p:extLst>
          </p:nvPr>
        </p:nvGraphicFramePr>
        <p:xfrm>
          <a:off x="2703120" y="2204342"/>
          <a:ext cx="4959810" cy="211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169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80202768"/>
              </p:ext>
            </p:extLst>
          </p:nvPr>
        </p:nvGraphicFramePr>
        <p:xfrm>
          <a:off x="616742" y="375541"/>
          <a:ext cx="5011325" cy="873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27634902"/>
              </p:ext>
            </p:extLst>
          </p:nvPr>
        </p:nvGraphicFramePr>
        <p:xfrm>
          <a:off x="-978795" y="1759774"/>
          <a:ext cx="8564451" cy="3404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6951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44614863"/>
              </p:ext>
            </p:extLst>
          </p:nvPr>
        </p:nvGraphicFramePr>
        <p:xfrm>
          <a:off x="176012" y="279094"/>
          <a:ext cx="6096000" cy="82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7173"/>
              </p:ext>
            </p:extLst>
          </p:nvPr>
        </p:nvGraphicFramePr>
        <p:xfrm>
          <a:off x="1603565" y="2176530"/>
          <a:ext cx="6394215" cy="3955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843"/>
                <a:gridCol w="1278843"/>
                <a:gridCol w="1278843"/>
                <a:gridCol w="1278843"/>
                <a:gridCol w="1278843"/>
              </a:tblGrid>
              <a:tr h="574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Department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Network Address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Subnet Mask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Host Address Range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Broadcast Address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497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MLOCS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192.168.100.0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255.255.255.192/25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192.168.100.1 to</a:t>
                      </a:r>
                      <a:endParaRPr lang="en-US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192.168.100.62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192.168.100.63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497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MER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192.168.100.64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255.255.255.192/25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192.168.100.64 to</a:t>
                      </a:r>
                      <a:endParaRPr lang="en-US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192.168.100.126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192.168.100.127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696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MRM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192.168.100.128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255.255.255.192/25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192.168.100.129 to</a:t>
                      </a:r>
                      <a:endParaRPr lang="en-US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192.168.100.190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192.168.100.191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696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192.168.100.192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255.255.255.192/25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192.168.100.193 to</a:t>
                      </a:r>
                      <a:endParaRPr lang="en-US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192.168.100.254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192.168.100.255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497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CS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192.168.101.0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255.255.255.192/25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192.168.100.1 to</a:t>
                      </a:r>
                      <a:endParaRPr lang="en-US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192.168.100.62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192.168.100.63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497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GWA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192.168.101.64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255.255.255.192/25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192.168.100.64 to</a:t>
                      </a:r>
                      <a:endParaRPr lang="en-US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192.168.100.126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192.168.100.127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44213210"/>
              </p:ext>
            </p:extLst>
          </p:nvPr>
        </p:nvGraphicFramePr>
        <p:xfrm>
          <a:off x="3700909" y="1373563"/>
          <a:ext cx="1527914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86036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58507"/>
              </p:ext>
            </p:extLst>
          </p:nvPr>
        </p:nvGraphicFramePr>
        <p:xfrm>
          <a:off x="1886899" y="1584099"/>
          <a:ext cx="6587400" cy="45367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7480"/>
                <a:gridCol w="1317480"/>
                <a:gridCol w="1317480"/>
                <a:gridCol w="1317480"/>
                <a:gridCol w="1317480"/>
              </a:tblGrid>
              <a:tr h="5981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Department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Network Address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Subnet Mask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Host Address Range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Broadcast Address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725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NSO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192.168.101.128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255.255.255.224/27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192.168.101.129 to</a:t>
                      </a:r>
                      <a:endParaRPr lang="en-US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192.168.101.158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192.168.101.159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725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HL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192.168.101.160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255.255.255.224/27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192.168.101.161 to</a:t>
                      </a:r>
                      <a:endParaRPr lang="en-US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192.168.101.190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192.168.101.191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725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HR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192.168.101.192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255.255.255.224/27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192.168.100.129 to</a:t>
                      </a:r>
                      <a:endParaRPr lang="en-US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192.168.100.190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192.168.101.223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725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MK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192.168.101.224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255.255.255.224/27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192.168.101.193 to</a:t>
                      </a:r>
                      <a:endParaRPr lang="en-US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192.168.101.222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192.168.101.255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517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FIN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192.168.102.0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255.255.255.224/27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192.168.102.1 to</a:t>
                      </a:r>
                      <a:endParaRPr lang="en-US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192.168.102.30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192.168.102.31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517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BR-GWA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192.168.102.32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255.255.255.224/27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192.168.102.33 to</a:t>
                      </a:r>
                      <a:endParaRPr lang="en-US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192.168.102.62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192.168.102.63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5801528"/>
              </p:ext>
            </p:extLst>
          </p:nvPr>
        </p:nvGraphicFramePr>
        <p:xfrm>
          <a:off x="3541689" y="757117"/>
          <a:ext cx="2485623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467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39965"/>
              </p:ext>
            </p:extLst>
          </p:nvPr>
        </p:nvGraphicFramePr>
        <p:xfrm>
          <a:off x="1384624" y="986263"/>
          <a:ext cx="5972175" cy="900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225"/>
                <a:gridCol w="1179830"/>
                <a:gridCol w="1267460"/>
                <a:gridCol w="1179830"/>
                <a:gridCol w="1179830"/>
              </a:tblGrid>
              <a:tr h="205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Department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Network Address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Subnet Mask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Host Address Range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Broadcast Address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SSS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192.168.102.64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255.255.255.240/28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192.168.102.95 to</a:t>
                      </a:r>
                      <a:endParaRPr lang="en-US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192.168.102.78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192.168.102.79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163703"/>
              </p:ext>
            </p:extLst>
          </p:nvPr>
        </p:nvGraphicFramePr>
        <p:xfrm>
          <a:off x="1435490" y="2895824"/>
          <a:ext cx="5937250" cy="1820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625"/>
                <a:gridCol w="29686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NO.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Network Address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HQR1-HQMLSW1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192.168.102.80/30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HQR1-HQMLSW2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192.168.102.84/30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BRR1-BRMLSW1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192.168.102.88/30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BRR1-BRMLSW2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192.168.102.92/30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HQR1-BRR1</a:t>
                      </a:r>
                      <a:endParaRPr lang="en-US" sz="1100" kern="10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192.168.102.96/30</a:t>
                      </a:r>
                      <a:endParaRPr lang="en-US" sz="1100" kern="100" dirty="0">
                        <a:effectLst/>
                        <a:latin typeface="Aptos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97583" y="246911"/>
            <a:ext cx="4611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ptos"/>
                <a:ea typeface="Aptos"/>
                <a:cs typeface="Arial" panose="020B0604020202020204" pitchFamily="34" charset="0"/>
              </a:rPr>
              <a:t>Server-Side Site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8034" y="2088404"/>
            <a:ext cx="47918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latin typeface="Aptos"/>
                <a:ea typeface="Aptos"/>
                <a:cs typeface="Arial" panose="020B0604020202020204" pitchFamily="34" charset="0"/>
              </a:rPr>
              <a:t>Between the </a:t>
            </a:r>
            <a:r>
              <a:rPr lang="en-US" b="1" dirty="0" smtClean="0">
                <a:latin typeface="Aptos"/>
                <a:ea typeface="Aptos"/>
                <a:cs typeface="Arial" panose="020B0604020202020204" pitchFamily="34" charset="0"/>
              </a:rPr>
              <a:t>Routers and Layer-3 </a:t>
            </a:r>
            <a:r>
              <a:rPr lang="en-US" b="1" dirty="0" err="1" smtClean="0">
                <a:latin typeface="Aptos"/>
                <a:ea typeface="Aptos"/>
                <a:cs typeface="Arial" panose="020B0604020202020204" pitchFamily="34" charset="0"/>
              </a:rPr>
              <a:t>Switchs</a:t>
            </a:r>
            <a:endParaRPr lang="en-US" dirty="0" smtClean="0">
              <a:latin typeface="Arial" panose="020B0604020202020204" pitchFamily="34" charset="0"/>
            </a:endParaRPr>
          </a:p>
          <a:p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9656" y="4890205"/>
            <a:ext cx="6096000" cy="952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 smtClean="0">
                <a:effectLst/>
                <a:latin typeface="Arial" panose="020B0604020202020204" pitchFamily="34" charset="0"/>
                <a:ea typeface="Aptos"/>
                <a:cs typeface="Arial" panose="020B0604020202020204" pitchFamily="34" charset="0"/>
              </a:rPr>
              <a:t>Between the Routers and ISPs</a:t>
            </a:r>
            <a:endParaRPr lang="en-US" kern="100" dirty="0" smtClean="0">
              <a:effectLst/>
              <a:latin typeface="Aptos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 smtClean="0">
                <a:effectLst/>
                <a:latin typeface="Arial" panose="020B0604020202020204" pitchFamily="34" charset="0"/>
                <a:ea typeface="Aptos"/>
                <a:cs typeface="Arial" panose="020B0604020202020204" pitchFamily="34" charset="0"/>
              </a:rPr>
              <a:t>Public IP Address 195.136.17.0/30,195.136.17.4/30,195.136.17.8/30 and195.136.17.12/30</a:t>
            </a:r>
            <a:endParaRPr lang="en-US" sz="1400" kern="100" dirty="0">
              <a:effectLst/>
              <a:latin typeface="Apto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55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38143965"/>
              </p:ext>
            </p:extLst>
          </p:nvPr>
        </p:nvGraphicFramePr>
        <p:xfrm>
          <a:off x="2394580" y="1740702"/>
          <a:ext cx="5126681" cy="270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370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21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4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26001160"/>
              </p:ext>
            </p:extLst>
          </p:nvPr>
        </p:nvGraphicFramePr>
        <p:xfrm>
          <a:off x="2367062" y="2088432"/>
          <a:ext cx="4806471" cy="2998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149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98505791"/>
              </p:ext>
            </p:extLst>
          </p:nvPr>
        </p:nvGraphicFramePr>
        <p:xfrm>
          <a:off x="1901781" y="1777285"/>
          <a:ext cx="6096000" cy="3412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96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77" y="158839"/>
            <a:ext cx="2014351" cy="66540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Content: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353991499"/>
              </p:ext>
            </p:extLst>
          </p:nvPr>
        </p:nvGraphicFramePr>
        <p:xfrm>
          <a:off x="406877" y="824247"/>
          <a:ext cx="8693239" cy="5915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971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94" y="103031"/>
            <a:ext cx="7461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3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58404392"/>
              </p:ext>
            </p:extLst>
          </p:nvPr>
        </p:nvGraphicFramePr>
        <p:xfrm>
          <a:off x="2906482" y="2342813"/>
          <a:ext cx="4035079" cy="1598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533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83431043"/>
              </p:ext>
            </p:extLst>
          </p:nvPr>
        </p:nvGraphicFramePr>
        <p:xfrm>
          <a:off x="871619" y="243558"/>
          <a:ext cx="6095851" cy="88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81268"/>
              </p:ext>
            </p:extLst>
          </p:nvPr>
        </p:nvGraphicFramePr>
        <p:xfrm>
          <a:off x="835417" y="1880317"/>
          <a:ext cx="5230532" cy="1558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5266"/>
                <a:gridCol w="2615266"/>
              </a:tblGrid>
              <a:tr h="311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IP Addresses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11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DHCP Server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192.168.102.67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11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DNS Server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192.168.102.68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11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Email Server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192.168.102.69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11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 Server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192.168.102.70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04642049"/>
              </p:ext>
            </p:extLst>
          </p:nvPr>
        </p:nvGraphicFramePr>
        <p:xfrm>
          <a:off x="926363" y="1065337"/>
          <a:ext cx="3684274" cy="53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 descr="C:\Users\Mostafa\Pictures\Screenshots\Screenshot (137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0292" y="1390918"/>
            <a:ext cx="5975798" cy="5215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075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13773332"/>
              </p:ext>
            </p:extLst>
          </p:nvPr>
        </p:nvGraphicFramePr>
        <p:xfrm>
          <a:off x="2403667" y="2139947"/>
          <a:ext cx="4911922" cy="196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315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5502028"/>
              </p:ext>
            </p:extLst>
          </p:nvPr>
        </p:nvGraphicFramePr>
        <p:xfrm>
          <a:off x="0" y="367221"/>
          <a:ext cx="9144000" cy="1513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TEBA\AppData\Local\Temp\ksohtml6884\wps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61" y="2060620"/>
            <a:ext cx="8030424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801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ostafa\Pictures\Screenshots\Screenshot (1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4851"/>
            <a:ext cx="6233375" cy="579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:\Users\Mostafa\Pictures\Screenshots\Screenshot (13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1429" y="231820"/>
            <a:ext cx="5347970" cy="589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954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01167684"/>
              </p:ext>
            </p:extLst>
          </p:nvPr>
        </p:nvGraphicFramePr>
        <p:xfrm>
          <a:off x="111616" y="304635"/>
          <a:ext cx="7551314" cy="113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C:\Users\Mostafa\Pictures\Screenshots\Screenshot (141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5764" y="1560654"/>
            <a:ext cx="6967470" cy="4131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916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590822"/>
              </p:ext>
            </p:extLst>
          </p:nvPr>
        </p:nvGraphicFramePr>
        <p:xfrm>
          <a:off x="2687652" y="2320252"/>
          <a:ext cx="5078309" cy="2032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212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15148657"/>
              </p:ext>
            </p:extLst>
          </p:nvPr>
        </p:nvGraphicFramePr>
        <p:xfrm>
          <a:off x="1097877" y="437321"/>
          <a:ext cx="6190819" cy="104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TEBA\AppData\Local\Temp\ksohtml6884\wps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1" y="1674254"/>
            <a:ext cx="4241864" cy="2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EBA\AppData\Local\Temp\ksohtml6884\wps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96" y="1674254"/>
            <a:ext cx="3618546" cy="2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TEBA\AppData\Local\Temp\ksohtml6884\wps4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1" y="3810009"/>
            <a:ext cx="4241863" cy="227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TEBA\AppData\Local\Temp\ksohtml6884\wps5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40" y="3810009"/>
            <a:ext cx="3698102" cy="227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83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18400943"/>
              </p:ext>
            </p:extLst>
          </p:nvPr>
        </p:nvGraphicFramePr>
        <p:xfrm>
          <a:off x="2417402" y="2577830"/>
          <a:ext cx="4935967" cy="140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14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59554454"/>
              </p:ext>
            </p:extLst>
          </p:nvPr>
        </p:nvGraphicFramePr>
        <p:xfrm>
          <a:off x="927279" y="2086378"/>
          <a:ext cx="8706118" cy="2292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221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93570456"/>
              </p:ext>
            </p:extLst>
          </p:nvPr>
        </p:nvGraphicFramePr>
        <p:xfrm>
          <a:off x="601481" y="143723"/>
          <a:ext cx="5760683" cy="88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819955" y="960232"/>
            <a:ext cx="6096000" cy="58977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Adjusting the clock rate of the DCE serial cables which connect between the routers.</a:t>
            </a:r>
            <a:endParaRPr lang="en-US" sz="1600" kern="100" dirty="0" smtClean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 PAT to use the respective outbound router interface IPv4 address of the HQ and Branch </a:t>
            </a: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Router</a:t>
            </a: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en-US" sz="1600" kern="100" dirty="0" smtClean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R="450215" algn="r">
              <a:lnSpc>
                <a:spcPct val="107000"/>
              </a:lnSpc>
              <a:spcAft>
                <a:spcPts val="800"/>
              </a:spcAft>
            </a:pP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#ip nat outside                               #</a:t>
            </a:r>
            <a:r>
              <a:rPr lang="en-US" sz="1600" kern="100" dirty="0" smtClean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nat inside </a:t>
            </a:r>
            <a:endParaRPr lang="en-US" sz="1600" kern="100" dirty="0" smtClean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R="450215" algn="r">
              <a:lnSpc>
                <a:spcPct val="107000"/>
              </a:lnSpc>
              <a:spcAft>
                <a:spcPts val="800"/>
              </a:spcAft>
            </a:pP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kern="100" dirty="0" smtClean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nat inside source list 1 interface Serial0/2/1 overload</a:t>
            </a:r>
            <a:endParaRPr lang="en-US" sz="1600" kern="100" dirty="0" smtClean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 the necessary ACL rule.</a:t>
            </a:r>
            <a:endParaRPr lang="en-US" sz="1600" kern="100" dirty="0" smtClean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R="450215" algn="r">
              <a:lnSpc>
                <a:spcPct val="107000"/>
              </a:lnSpc>
              <a:spcAft>
                <a:spcPts val="800"/>
              </a:spcAft>
            </a:pP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#access-list 1 permit 192.168.100.0 0.0.0.63</a:t>
            </a:r>
            <a:endParaRPr lang="en-US" sz="1600" kern="100" dirty="0" smtClean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R="450215" algn="r">
              <a:lnSpc>
                <a:spcPct val="107000"/>
              </a:lnSpc>
              <a:spcAft>
                <a:spcPts val="800"/>
              </a:spcAft>
            </a:pP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#access-list 1 permit 192.168.100.64 0.0.0.63</a:t>
            </a:r>
            <a:endParaRPr lang="en-US" sz="1600" kern="100" dirty="0" smtClean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R="450215" algn="r">
              <a:lnSpc>
                <a:spcPct val="107000"/>
              </a:lnSpc>
              <a:spcAft>
                <a:spcPts val="800"/>
              </a:spcAft>
            </a:pP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#access-list 1 permit 192.168.100.128 0.0.0.63</a:t>
            </a:r>
            <a:endParaRPr lang="en-US" sz="1600" kern="100" dirty="0" smtClean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R="450215" algn="r">
              <a:lnSpc>
                <a:spcPct val="107000"/>
              </a:lnSpc>
              <a:spcAft>
                <a:spcPts val="800"/>
              </a:spcAft>
            </a:pP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#access-list 1 permit 192.168.100.192 0.0.0.63</a:t>
            </a:r>
            <a:endParaRPr lang="en-US" sz="16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R="450215" algn="r">
              <a:lnSpc>
                <a:spcPct val="107000"/>
              </a:lnSpc>
              <a:spcAft>
                <a:spcPts val="800"/>
              </a:spcAft>
            </a:pP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#access-list 1 permit 192.168.101.0 0.0.0.63</a:t>
            </a:r>
            <a:endParaRPr lang="en-US" sz="1600" kern="100" dirty="0" smtClean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R="450215" indent="450215">
              <a:lnSpc>
                <a:spcPct val="107000"/>
              </a:lnSpc>
              <a:spcAft>
                <a:spcPts val="800"/>
              </a:spcAft>
            </a:pPr>
            <a:r>
              <a:rPr lang="en-US" kern="1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#access-list 1 permit 192.168.101.64 0.0.0.63</a:t>
            </a:r>
            <a:endParaRPr lang="en-US" sz="1600" kern="1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97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8041482"/>
              </p:ext>
            </p:extLst>
          </p:nvPr>
        </p:nvGraphicFramePr>
        <p:xfrm>
          <a:off x="2698325" y="2139947"/>
          <a:ext cx="4694149" cy="195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305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02197024"/>
              </p:ext>
            </p:extLst>
          </p:nvPr>
        </p:nvGraphicFramePr>
        <p:xfrm>
          <a:off x="637705" y="0"/>
          <a:ext cx="4372177" cy="74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1820" y="1468192"/>
            <a:ext cx="90023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configure ISP routers</a:t>
            </a:r>
          </a:p>
          <a:p>
            <a:r>
              <a:rPr lang="en-US" dirty="0" smtClean="0"/>
              <a:t>2-Enabling the security license on the routers </a:t>
            </a:r>
          </a:p>
          <a:p>
            <a:endParaRPr lang="en-US" dirty="0" smtClean="0"/>
          </a:p>
          <a:p>
            <a:r>
              <a:rPr lang="en-US" dirty="0" smtClean="0"/>
              <a:t># license boot module c2900 technology –package securityk9</a:t>
            </a:r>
          </a:p>
          <a:p>
            <a:endParaRPr lang="en-US" dirty="0" smtClean="0"/>
          </a:p>
          <a:p>
            <a:r>
              <a:rPr lang="en-US" dirty="0" smtClean="0"/>
              <a:t>3-Configure the extended ACL rule together with site-to-site VPN(IP Sec VPN) to</a:t>
            </a:r>
          </a:p>
          <a:p>
            <a:r>
              <a:rPr lang="en-US" dirty="0" smtClean="0"/>
              <a:t> a tunnel and encrypt communication between HQ and the Branch network</a:t>
            </a:r>
          </a:p>
          <a:p>
            <a:endParaRPr lang="en-US" dirty="0" smtClean="0"/>
          </a:p>
          <a:p>
            <a:r>
              <a:rPr lang="en-US" dirty="0" smtClean="0"/>
              <a:t>#access –list 110permit ip 192.168.100.0 0.0.0.255 192.168.101.0 0.0.0.255</a:t>
            </a:r>
          </a:p>
          <a:p>
            <a:r>
              <a:rPr lang="en-US" dirty="0" smtClean="0"/>
              <a:t>#access –list 110permit ip 192.168.101.0 0.0.0.127 192.168.101.0 0.0.0.255</a:t>
            </a:r>
          </a:p>
          <a:p>
            <a:endParaRPr lang="en-US" dirty="0"/>
          </a:p>
          <a:p>
            <a:r>
              <a:rPr lang="en-US" dirty="0" smtClean="0"/>
              <a:t>4-configure a basic setup for ISAKMP policy:</a:t>
            </a:r>
          </a:p>
          <a:p>
            <a:endParaRPr lang="en-US" dirty="0"/>
          </a:p>
          <a:p>
            <a:r>
              <a:rPr lang="en-US" dirty="0" smtClean="0"/>
              <a:t>#crypto isakmp policy 10</a:t>
            </a:r>
          </a:p>
          <a:p>
            <a:r>
              <a:rPr lang="en-US" dirty="0" smtClean="0"/>
              <a:t>#authentication pre-share</a:t>
            </a:r>
          </a:p>
          <a:p>
            <a:r>
              <a:rPr lang="en-US" dirty="0" smtClean="0"/>
              <a:t># group 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99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2" y="412124"/>
            <a:ext cx="933627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5- set the pre-shared key ‘cisco’ for the VLAN peer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#  crypto isakmp key cisco address 192.168.102.90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6- set up your IPSec transform set to use AES for encryption and SHA-HMAC for integrity</a:t>
            </a:r>
          </a:p>
          <a:p>
            <a:endParaRPr lang="en-US" dirty="0" smtClean="0"/>
          </a:p>
          <a:p>
            <a:r>
              <a:rPr lang="en-US" dirty="0" smtClean="0"/>
              <a:t># crypto ipsec transform-set VPN – set esp-aes esp-sha-hmac</a:t>
            </a:r>
          </a:p>
          <a:p>
            <a:endParaRPr lang="en-US" dirty="0"/>
          </a:p>
          <a:p>
            <a:r>
              <a:rPr lang="en-US" dirty="0" smtClean="0"/>
              <a:t>7-brind the transform set and the ACL to the crypto map: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  crypto map VPN-MAP 10 ipsec-isakmp</a:t>
            </a:r>
          </a:p>
          <a:p>
            <a:r>
              <a:rPr lang="en-US" dirty="0"/>
              <a:t> #description this VPN connects to Branch-Network</a:t>
            </a:r>
          </a:p>
          <a:p>
            <a:r>
              <a:rPr lang="en-US" dirty="0"/>
              <a:t> #set peer 192.168.102.90</a:t>
            </a:r>
          </a:p>
          <a:p>
            <a:r>
              <a:rPr lang="en-US" dirty="0"/>
              <a:t> #set transform-set VPN-Set </a:t>
            </a:r>
          </a:p>
          <a:p>
            <a:r>
              <a:rPr lang="en-US" dirty="0"/>
              <a:t> #match address 110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8-</a:t>
            </a:r>
            <a:r>
              <a:rPr lang="en-US" dirty="0"/>
              <a:t>apply this crypto map to the interface:</a:t>
            </a:r>
          </a:p>
          <a:p>
            <a:endParaRPr lang="en-US" dirty="0" smtClean="0"/>
          </a:p>
          <a:p>
            <a:r>
              <a:rPr lang="en-US" dirty="0"/>
              <a:t>#crypto map VPN-Map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83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44050109"/>
              </p:ext>
            </p:extLst>
          </p:nvPr>
        </p:nvGraphicFramePr>
        <p:xfrm>
          <a:off x="1966443" y="2191463"/>
          <a:ext cx="6018458" cy="2316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528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09032922"/>
              </p:ext>
            </p:extLst>
          </p:nvPr>
        </p:nvGraphicFramePr>
        <p:xfrm>
          <a:off x="279311" y="117964"/>
          <a:ext cx="5219699" cy="538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940157"/>
            <a:ext cx="111144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1-</a:t>
            </a:r>
            <a:r>
              <a:rPr lang="en-US" dirty="0"/>
              <a:t>To display the current NAT translations, you’d use the command:  # show ip nat translations</a:t>
            </a:r>
          </a:p>
          <a:p>
            <a:r>
              <a:rPr lang="en-US" dirty="0"/>
              <a:t>The result:</a:t>
            </a:r>
          </a:p>
          <a:p>
            <a:endParaRPr lang="en-US" dirty="0" smtClean="0"/>
          </a:p>
          <a:p>
            <a:r>
              <a:rPr lang="en-US" dirty="0"/>
              <a:t>Pro            Inside global             Inside local             Outside local      Outside global</a:t>
            </a:r>
          </a:p>
          <a:p>
            <a:r>
              <a:rPr lang="en-US" dirty="0"/>
              <a:t>icmp          195.136.17.9:1    192.168.101.169:1   195.136.17.2:1     195.136.17.2:1</a:t>
            </a:r>
          </a:p>
          <a:p>
            <a:r>
              <a:rPr lang="en-US" dirty="0"/>
              <a:t>icmp          195.136.17.9:3    192.168.101.169:3    195.136.17.2:3     195.136.17.2:3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2-</a:t>
            </a:r>
            <a:r>
              <a:rPr lang="en-US" dirty="0"/>
              <a:t>To display the current status of the IPsec Security Associations (SAs), you'd use: # show crypto </a:t>
            </a:r>
            <a:endParaRPr lang="en-US" dirty="0" smtClean="0"/>
          </a:p>
          <a:p>
            <a:r>
              <a:rPr lang="en-US" dirty="0" smtClean="0"/>
              <a:t>ipsec </a:t>
            </a:r>
            <a:r>
              <a:rPr lang="en-US" dirty="0" err="1" smtClean="0"/>
              <a:t>sa</a:t>
            </a:r>
            <a:r>
              <a:rPr lang="en-US" dirty="0" smtClean="0"/>
              <a:t> The result:</a:t>
            </a:r>
          </a:p>
          <a:p>
            <a:pPr lvl="0"/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 #pkts encaps: 3, #pkts encrypt: 3, #pkts digest: 0</a:t>
            </a:r>
          </a:p>
          <a:p>
            <a:r>
              <a:rPr lang="en-US" dirty="0"/>
              <a:t>   #pkts decaps: 1, #pkts decrypt: 1, #pkts verify: 0</a:t>
            </a:r>
          </a:p>
          <a:p>
            <a:r>
              <a:rPr lang="en-US" dirty="0"/>
              <a:t>   #pkts compressed: 0, #pkts decompressed: 0</a:t>
            </a:r>
          </a:p>
          <a:p>
            <a:r>
              <a:rPr lang="en-US" dirty="0"/>
              <a:t>   #pkts not compressed: 0, #pkts compr. failed: 0</a:t>
            </a:r>
          </a:p>
          <a:p>
            <a:r>
              <a:rPr lang="en-US" dirty="0"/>
              <a:t>   #pkts not decompressed: 0, #pkts decompress failed: 0</a:t>
            </a:r>
          </a:p>
          <a:p>
            <a:r>
              <a:rPr lang="en-US" dirty="0"/>
              <a:t>   #send errors 1, #recv errors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1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77" y="1562636"/>
            <a:ext cx="8596668" cy="3403600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sz="8000" dirty="0" smtClean="0">
                <a:solidFill>
                  <a:schemeClr val="tx1"/>
                </a:solidFill>
              </a:rPr>
              <a:t>THANK YOU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2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329" y="94728"/>
            <a:ext cx="6424457" cy="613610"/>
            <a:chOff x="0" y="0"/>
            <a:chExt cx="6424457" cy="538200"/>
          </a:xfrm>
          <a:scene3d>
            <a:camera prst="orthographicFront"/>
            <a:lightRig rig="flat" dir="t"/>
          </a:scene3d>
        </p:grpSpPr>
        <p:sp>
          <p:nvSpPr>
            <p:cNvPr id="3" name="Rounded Rectangle 2"/>
            <p:cNvSpPr/>
            <p:nvPr/>
          </p:nvSpPr>
          <p:spPr>
            <a:xfrm>
              <a:off x="0" y="0"/>
              <a:ext cx="6424457" cy="5382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26273" y="26273"/>
              <a:ext cx="6371911" cy="4856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/>
                <a:t>Network Topology Using Cisco Packet Tracer</a:t>
              </a:r>
              <a:endParaRPr lang="en-US" sz="2300" kern="1200" dirty="0"/>
            </a:p>
          </p:txBody>
        </p:sp>
      </p:grp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90495454"/>
              </p:ext>
            </p:extLst>
          </p:nvPr>
        </p:nvGraphicFramePr>
        <p:xfrm>
          <a:off x="192602" y="1109638"/>
          <a:ext cx="5553764" cy="38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42640199"/>
              </p:ext>
            </p:extLst>
          </p:nvPr>
        </p:nvGraphicFramePr>
        <p:xfrm>
          <a:off x="1283595" y="1712890"/>
          <a:ext cx="7628586" cy="4134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6506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218941"/>
            <a:ext cx="8784465" cy="66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4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41630058"/>
              </p:ext>
            </p:extLst>
          </p:nvPr>
        </p:nvGraphicFramePr>
        <p:xfrm>
          <a:off x="824248" y="2152827"/>
          <a:ext cx="7405352" cy="1891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89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73738199"/>
              </p:ext>
            </p:extLst>
          </p:nvPr>
        </p:nvGraphicFramePr>
        <p:xfrm>
          <a:off x="164337" y="272512"/>
          <a:ext cx="4201601" cy="770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36208337"/>
              </p:ext>
            </p:extLst>
          </p:nvPr>
        </p:nvGraphicFramePr>
        <p:xfrm>
          <a:off x="1219199" y="1355347"/>
          <a:ext cx="8427077" cy="4173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0132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98684237"/>
              </p:ext>
            </p:extLst>
          </p:nvPr>
        </p:nvGraphicFramePr>
        <p:xfrm>
          <a:off x="1030310" y="2094797"/>
          <a:ext cx="6864439" cy="1807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111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1038</TotalTime>
  <Words>1210</Words>
  <Application>Microsoft Office PowerPoint</Application>
  <PresentationFormat>Widescreen</PresentationFormat>
  <Paragraphs>274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Aptos</vt:lpstr>
      <vt:lpstr>Arial</vt:lpstr>
      <vt:lpstr>Calibri</vt:lpstr>
      <vt:lpstr>Georgia</vt:lpstr>
      <vt:lpstr>Times New Roman</vt:lpstr>
      <vt:lpstr>Trebuchet MS</vt:lpstr>
      <vt:lpstr>Wingdings 3</vt:lpstr>
      <vt:lpstr>Facet</vt:lpstr>
      <vt:lpstr>HOSPITAL SYSTEM NETWORK DESIGN</vt:lpstr>
      <vt:lpstr>PowerPoint Presentation</vt:lpstr>
      <vt:lpstr>Content: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SYSTEM NETWORK DESIGN</dc:title>
  <dc:creator>TEBA</dc:creator>
  <cp:lastModifiedBy>TEBA</cp:lastModifiedBy>
  <cp:revision>29</cp:revision>
  <dcterms:created xsi:type="dcterms:W3CDTF">2024-10-23T08:27:48Z</dcterms:created>
  <dcterms:modified xsi:type="dcterms:W3CDTF">2024-10-25T02:09:22Z</dcterms:modified>
</cp:coreProperties>
</file>