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FCF7-3843-4923-ABC1-FC13BCBC5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6D562-B91C-47DB-A116-887D6A0A8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F8EE-ABAB-4F5C-A5E9-7A8390B9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F048-9B1A-4068-8C9D-49704FFB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8A30-B9C1-49CC-81F1-7950CBF2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664D-EDFE-421D-877C-0130F98C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D74F3-F0EF-4FAC-B8C8-1E8290D7A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C8FC-45BB-4250-B076-F62A8E3E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594B-D155-47C5-840A-46E4C988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7970-B129-4073-B150-FD93C9ED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6C737-10A9-48F5-ABF9-78213573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5293-53BC-47C3-A8BE-8ACCDF95B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CABE-589B-42DA-8A3A-3A7EFB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6BCE-8762-4E79-8026-F2AB5E65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8F43-EF9C-4915-A7FB-61F725B1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EB1A-7691-42D0-AEB1-A4D78B2A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C509-FC92-4F0C-AA04-19487637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8E5A-E060-4010-AA3D-D8010980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F492-2C56-4B22-803E-4451C131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78DA1-B3CF-481C-B268-BE0040EE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459B-859C-49B7-9806-127E3132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420D2-717E-46B0-93FB-06CCC739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3AE2-1EFB-4C3A-9760-0463FE79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091F-AA76-44BD-9AFE-21F5C163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9B97-B38B-4625-8B26-6175F9FA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7E52-1683-4822-B9D9-4549BC47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D92-A763-40CB-9F94-40BD016B3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66E-219C-409E-9FA0-6AB27A8CE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F4BB7-86CA-4135-BDF0-2785F009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8427-B338-4BAF-B362-477195D5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00ACC-F657-45B8-AED4-8665ECC9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8D24-B47E-4128-AF4E-9C1C285D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AC6F5-649E-4EA1-971F-4D0295E1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EF9A8-25AD-4272-BC87-19509D40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BA5B3-88C5-4031-B65C-BBCE9DFC2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2D66B-0337-4AEB-B4E7-EA8CE5A26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18687-7408-4997-825E-8E1CCAA6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FE009-3050-4BF4-8458-2EC65C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13C7D-B2EC-4F3F-8BFA-4DCF7738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B0F5-BCD6-4D72-B2E7-6907BB75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9F2-74AB-443A-91E6-31C9E84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0E3C0-1FB3-4773-9358-C0694F28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BC465-AA5E-480C-8D7E-BF032D93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FF233-1332-43F6-9CFC-ED3A6CF3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1C3E0-90CB-473B-AEF9-FC5B636C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DB88D-1C19-4F66-ACFB-136667F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2714-F3E4-4F41-8C40-D89EC267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E2C5-800E-4F5E-AE5E-FEA9E46E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4A05-C580-475E-BDC4-23637FD2A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C2101-0255-4022-9863-0EEE1AC0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B26B1-F612-4120-93BA-95650D74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E9F9-8B54-43F7-AD83-E6EF27DC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243A-395D-417F-A6F4-5487BEAA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3D792-5A92-4BFD-9231-F9ADA19B6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D6381-8921-4001-A7B4-1DE6372BF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189C-CB0B-47EB-81F6-B84E3675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2F92-8BD3-483E-93DE-B29195FA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E7F72-E5E1-4347-A523-7AB29391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14777-DD01-4F24-B9D9-D6CDD0F8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76F48-785B-4FA7-BBEB-0F123493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9363-38CE-4F4D-BD9E-C424D636E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FA47-F67C-4B95-9733-09AC1FCA14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1E3C-CC85-4B3A-8B14-63030097B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5421-6E91-49E3-BF06-A17855F21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7B82-95DB-4DD6-956F-51D9F67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32AF-7EB8-4864-8630-694E800A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1657"/>
            <a:ext cx="9144000" cy="2387600"/>
          </a:xfrm>
        </p:spPr>
        <p:txBody>
          <a:bodyPr/>
          <a:lstStyle/>
          <a:p>
            <a:r>
              <a:rPr lang="en-US" b="1" dirty="0"/>
              <a:t>Twitter clone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8920-2915-46F3-BFB4-7733577C3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33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b="1" dirty="0"/>
              <a:t>@Group 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EBF730-7CCD-4B97-B6CE-9C63941CB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818" y="690129"/>
            <a:ext cx="2087950" cy="17175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9BF6CC57-2865-480D-9B5D-217916728F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3005" y="572307"/>
            <a:ext cx="2243866" cy="16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25EB-7B9D-4989-B2BE-52212DE6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>
                <a:solidFill>
                  <a:srgbClr val="00B0F0"/>
                </a:solidFill>
                <a:latin typeface="+mn-lt"/>
              </a:rPr>
              <a:t>Team Members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3E6D-7420-47B6-959F-2E7E4AD5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Mostafa </a:t>
            </a:r>
            <a:r>
              <a:rPr lang="en-US" dirty="0" err="1"/>
              <a:t>Abdullhuq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Mohammed Mahmoud El-Sayed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Sara </a:t>
            </a:r>
            <a:r>
              <a:rPr lang="en-US" dirty="0" err="1"/>
              <a:t>Fathi</a:t>
            </a:r>
            <a:r>
              <a:rPr lang="en-US" dirty="0"/>
              <a:t> El-Sayed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Hagar Ahmed Abd El-Aziz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</a:t>
            </a:r>
            <a:r>
              <a:rPr lang="en-US" dirty="0" err="1"/>
              <a:t>Zienab</a:t>
            </a:r>
            <a:r>
              <a:rPr lang="en-US" dirty="0"/>
              <a:t> Khaled Hassan</a:t>
            </a:r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BE16B1-35CA-4A4A-8A1A-5833F40BE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2460" y="1615078"/>
            <a:ext cx="612077" cy="50348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F439C9B-8E09-475F-A2B7-30E50873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8291" y="2469651"/>
            <a:ext cx="612077" cy="50348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39B0542-C4F8-4411-96EE-75EF70547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8368" y="3324224"/>
            <a:ext cx="612077" cy="50348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17B8CFA-1C72-477C-A4F9-D73C51011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844" y="4137863"/>
            <a:ext cx="612077" cy="50348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59D3398-8EF7-4B3B-834A-0ECDB6215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8291" y="4869356"/>
            <a:ext cx="612077" cy="5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1BAA-6BD1-4834-AFCD-37F97177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  <a:latin typeface="+mn-lt"/>
              </a:rPr>
              <a:t>Outline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123999C-710A-4921-B7AC-A9BA13A9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472" y="1920344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5BA8A0C-69B4-40B1-BC7B-9DE19C5D5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283" y="3135645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DE96297-1DB9-4FC4-80E1-3533138D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84" y="4222037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5164ECD-6CB3-402F-B59E-8D0F0160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083" y="5384569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21082-3098-4D41-9AD4-ECCE5AC828EA}"/>
              </a:ext>
            </a:extLst>
          </p:cNvPr>
          <p:cNvSpPr txBox="1"/>
          <p:nvPr/>
        </p:nvSpPr>
        <p:spPr>
          <a:xfrm>
            <a:off x="6015317" y="2132859"/>
            <a:ext cx="517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Introduction about our project. </a:t>
            </a:r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347AAF96-9F7A-45A8-86F3-6137742275ED}"/>
              </a:ext>
            </a:extLst>
          </p:cNvPr>
          <p:cNvSpPr txBox="1"/>
          <p:nvPr/>
        </p:nvSpPr>
        <p:spPr>
          <a:xfrm>
            <a:off x="5564018" y="3341578"/>
            <a:ext cx="517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Why we choose this project ? </a:t>
            </a: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3B537CBA-FB5B-4059-93F2-ED4337DACBDB}"/>
              </a:ext>
            </a:extLst>
          </p:cNvPr>
          <p:cNvSpPr txBox="1"/>
          <p:nvPr/>
        </p:nvSpPr>
        <p:spPr>
          <a:xfrm>
            <a:off x="5270334" y="4390328"/>
            <a:ext cx="517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Our Services .</a:t>
            </a:r>
          </a:p>
        </p:txBody>
      </p:sp>
      <p:sp>
        <p:nvSpPr>
          <p:cNvPr id="19" name="TextBox 47">
            <a:extLst>
              <a:ext uri="{FF2B5EF4-FFF2-40B4-BE49-F238E27FC236}">
                <a16:creationId xmlns:a16="http://schemas.microsoft.com/office/drawing/2014/main" id="{80B5551B-19B0-4B9C-BB27-13F2C6864AC8}"/>
              </a:ext>
            </a:extLst>
          </p:cNvPr>
          <p:cNvSpPr txBox="1"/>
          <p:nvPr/>
        </p:nvSpPr>
        <p:spPr>
          <a:xfrm>
            <a:off x="4704283" y="5590502"/>
            <a:ext cx="517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Demo.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0C54EC3-D011-4428-8413-4430F92D9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11206"/>
            <a:ext cx="1151004" cy="946794"/>
          </a:xfrm>
          <a:prstGeom prst="rect">
            <a:avLst/>
          </a:prstGeom>
        </p:spPr>
      </p:pic>
      <p:sp>
        <p:nvSpPr>
          <p:cNvPr id="21" name="Oval 13">
            <a:extLst>
              <a:ext uri="{FF2B5EF4-FFF2-40B4-BE49-F238E27FC236}">
                <a16:creationId xmlns:a16="http://schemas.microsoft.com/office/drawing/2014/main" id="{995B64EC-6183-4E49-9A46-401CA601E98A}"/>
              </a:ext>
            </a:extLst>
          </p:cNvPr>
          <p:cNvSpPr/>
          <p:nvPr/>
        </p:nvSpPr>
        <p:spPr>
          <a:xfrm>
            <a:off x="349717" y="5775812"/>
            <a:ext cx="451569" cy="456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196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30D6-6A29-4954-84AC-7C8B0DD5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  <a:latin typeface="+mn-lt"/>
              </a:rPr>
              <a:t>Why Twitter?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81930-4EFC-4E78-9158-62782C51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6515"/>
            <a:ext cx="10211685" cy="3048264"/>
          </a:xfrm>
          <a:prstGeom prst="rect">
            <a:avLst/>
          </a:prstGeom>
        </p:spPr>
      </p:pic>
      <p:pic>
        <p:nvPicPr>
          <p:cNvPr id="5" name="Content Placeholder 19">
            <a:extLst>
              <a:ext uri="{FF2B5EF4-FFF2-40B4-BE49-F238E27FC236}">
                <a16:creationId xmlns:a16="http://schemas.microsoft.com/office/drawing/2014/main" id="{98393E9D-A3AA-485C-9D84-D8C54B3B4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11206"/>
            <a:ext cx="1151004" cy="946794"/>
          </a:xfrm>
          <a:prstGeom prst="rect">
            <a:avLst/>
          </a:prstGeom>
        </p:spPr>
      </p:pic>
      <p:sp>
        <p:nvSpPr>
          <p:cNvPr id="6" name="Oval 13">
            <a:extLst>
              <a:ext uri="{FF2B5EF4-FFF2-40B4-BE49-F238E27FC236}">
                <a16:creationId xmlns:a16="http://schemas.microsoft.com/office/drawing/2014/main" id="{47E4D980-5302-4735-8113-7ED8EA78441F}"/>
              </a:ext>
            </a:extLst>
          </p:cNvPr>
          <p:cNvSpPr/>
          <p:nvPr/>
        </p:nvSpPr>
        <p:spPr>
          <a:xfrm>
            <a:off x="238713" y="5798130"/>
            <a:ext cx="451569" cy="456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795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F37B-B7F1-46F4-A62D-59E2FE31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0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  <a:latin typeface="+mn-lt"/>
              </a:rPr>
              <a:t>Technologies and Tools</a:t>
            </a:r>
            <a:br>
              <a:rPr lang="en-US" sz="5000" b="1" dirty="0">
                <a:solidFill>
                  <a:srgbClr val="00B0F0"/>
                </a:solidFill>
                <a:latin typeface="+mn-lt"/>
              </a:rPr>
            </a:br>
            <a:endParaRPr lang="en-US" sz="50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22" name="Content Placeholder 19">
            <a:extLst>
              <a:ext uri="{FF2B5EF4-FFF2-40B4-BE49-F238E27FC236}">
                <a16:creationId xmlns:a16="http://schemas.microsoft.com/office/drawing/2014/main" id="{34490CF7-7CDF-471F-B0DC-530328964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11206"/>
            <a:ext cx="1151004" cy="946794"/>
          </a:xfrm>
          <a:prstGeom prst="rect">
            <a:avLst/>
          </a:prstGeom>
        </p:spPr>
      </p:pic>
      <p:sp>
        <p:nvSpPr>
          <p:cNvPr id="23" name="Oval 13">
            <a:extLst>
              <a:ext uri="{FF2B5EF4-FFF2-40B4-BE49-F238E27FC236}">
                <a16:creationId xmlns:a16="http://schemas.microsoft.com/office/drawing/2014/main" id="{C5012615-6DF9-4827-8EA6-446E2E143E46}"/>
              </a:ext>
            </a:extLst>
          </p:cNvPr>
          <p:cNvSpPr/>
          <p:nvPr/>
        </p:nvSpPr>
        <p:spPr>
          <a:xfrm>
            <a:off x="193316" y="5720424"/>
            <a:ext cx="451569" cy="456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26" name="Content Placeholder 20">
            <a:extLst>
              <a:ext uri="{FF2B5EF4-FFF2-40B4-BE49-F238E27FC236}">
                <a16:creationId xmlns:a16="http://schemas.microsoft.com/office/drawing/2014/main" id="{B4A59493-0690-4846-A54B-C84C3655FA15}"/>
              </a:ext>
            </a:extLst>
          </p:cNvPr>
          <p:cNvSpPr txBox="1">
            <a:spLocks/>
          </p:cNvSpPr>
          <p:nvPr/>
        </p:nvSpPr>
        <p:spPr>
          <a:xfrm>
            <a:off x="1900744" y="-25312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B5B5C724-A995-452D-BBA2-3D9C06EABBA5}"/>
              </a:ext>
            </a:extLst>
          </p:cNvPr>
          <p:cNvSpPr/>
          <p:nvPr/>
        </p:nvSpPr>
        <p:spPr>
          <a:xfrm>
            <a:off x="1269306" y="2255713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86F969-DE62-4ED7-ABB3-C21F3E1FAC8F}"/>
              </a:ext>
            </a:extLst>
          </p:cNvPr>
          <p:cNvCxnSpPr/>
          <p:nvPr/>
        </p:nvCxnSpPr>
        <p:spPr>
          <a:xfrm>
            <a:off x="1900744" y="2712252"/>
            <a:ext cx="2041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6">
            <a:extLst>
              <a:ext uri="{FF2B5EF4-FFF2-40B4-BE49-F238E27FC236}">
                <a16:creationId xmlns:a16="http://schemas.microsoft.com/office/drawing/2014/main" id="{9BC37675-0260-4ED9-918F-1440990F55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255717"/>
            <a:ext cx="338417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3000" b="1" dirty="0">
                <a:cs typeface="Calibri" pitchFamily="34" charset="0"/>
              </a:rPr>
              <a:t> </a:t>
            </a:r>
            <a:r>
              <a:rPr lang="en-US" altLang="ko-KR" sz="3000" dirty="0">
                <a:cs typeface="Calibri" pitchFamily="34" charset="0"/>
              </a:rPr>
              <a:t>Laravel 9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00AC8F2F-6657-4B06-9E24-EAF3C5D4B6A5}"/>
              </a:ext>
            </a:extLst>
          </p:cNvPr>
          <p:cNvSpPr/>
          <p:nvPr/>
        </p:nvSpPr>
        <p:spPr>
          <a:xfrm>
            <a:off x="6155070" y="2255717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F473CF-47C7-401B-9918-20AFB5FDE1D0}"/>
              </a:ext>
            </a:extLst>
          </p:cNvPr>
          <p:cNvCxnSpPr/>
          <p:nvPr/>
        </p:nvCxnSpPr>
        <p:spPr>
          <a:xfrm>
            <a:off x="6380855" y="2763933"/>
            <a:ext cx="2041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518C5878-D8A1-449E-AF08-8E480B327A9D}"/>
              </a:ext>
            </a:extLst>
          </p:cNvPr>
          <p:cNvSpPr txBox="1">
            <a:spLocks/>
          </p:cNvSpPr>
          <p:nvPr/>
        </p:nvSpPr>
        <p:spPr>
          <a:xfrm>
            <a:off x="5745595" y="2255713"/>
            <a:ext cx="3384176" cy="9130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>
                <a:cs typeface="Calibri" pitchFamily="34" charset="0"/>
              </a:rPr>
              <a:t> Angular 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42" name="Oval 13">
            <a:extLst>
              <a:ext uri="{FF2B5EF4-FFF2-40B4-BE49-F238E27FC236}">
                <a16:creationId xmlns:a16="http://schemas.microsoft.com/office/drawing/2014/main" id="{2A92BD60-7500-410A-AC3B-F06C38ACB3F8}"/>
              </a:ext>
            </a:extLst>
          </p:cNvPr>
          <p:cNvSpPr/>
          <p:nvPr/>
        </p:nvSpPr>
        <p:spPr>
          <a:xfrm>
            <a:off x="1269306" y="3810386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43" name="Oval 13">
            <a:extLst>
              <a:ext uri="{FF2B5EF4-FFF2-40B4-BE49-F238E27FC236}">
                <a16:creationId xmlns:a16="http://schemas.microsoft.com/office/drawing/2014/main" id="{4044C8E3-8E13-4F24-B717-FD26F5222545}"/>
              </a:ext>
            </a:extLst>
          </p:cNvPr>
          <p:cNvSpPr/>
          <p:nvPr/>
        </p:nvSpPr>
        <p:spPr>
          <a:xfrm>
            <a:off x="6155069" y="3825420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44" name="Oval 13">
            <a:extLst>
              <a:ext uri="{FF2B5EF4-FFF2-40B4-BE49-F238E27FC236}">
                <a16:creationId xmlns:a16="http://schemas.microsoft.com/office/drawing/2014/main" id="{3629FDA7-923F-4A50-BEA4-F599C537F454}"/>
              </a:ext>
            </a:extLst>
          </p:cNvPr>
          <p:cNvSpPr/>
          <p:nvPr/>
        </p:nvSpPr>
        <p:spPr>
          <a:xfrm>
            <a:off x="1255859" y="5263885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45" name="Oval 13">
            <a:extLst>
              <a:ext uri="{FF2B5EF4-FFF2-40B4-BE49-F238E27FC236}">
                <a16:creationId xmlns:a16="http://schemas.microsoft.com/office/drawing/2014/main" id="{C04D3F0D-86D9-4157-A4D1-FF88880B3A78}"/>
              </a:ext>
            </a:extLst>
          </p:cNvPr>
          <p:cNvSpPr/>
          <p:nvPr/>
        </p:nvSpPr>
        <p:spPr>
          <a:xfrm>
            <a:off x="6155069" y="5263884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5578B0-2830-4516-9064-EAA2F4831B6C}"/>
              </a:ext>
            </a:extLst>
          </p:cNvPr>
          <p:cNvCxnSpPr/>
          <p:nvPr/>
        </p:nvCxnSpPr>
        <p:spPr>
          <a:xfrm>
            <a:off x="1900744" y="4266925"/>
            <a:ext cx="2227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A91858-8723-4646-BB45-5C015DC458D0}"/>
              </a:ext>
            </a:extLst>
          </p:cNvPr>
          <p:cNvCxnSpPr/>
          <p:nvPr/>
        </p:nvCxnSpPr>
        <p:spPr>
          <a:xfrm flipV="1">
            <a:off x="6606638" y="4266925"/>
            <a:ext cx="2913880" cy="1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ACFE52-0FAD-4D45-94BB-1AB05BE9C691}"/>
              </a:ext>
            </a:extLst>
          </p:cNvPr>
          <p:cNvCxnSpPr/>
          <p:nvPr/>
        </p:nvCxnSpPr>
        <p:spPr>
          <a:xfrm>
            <a:off x="1720875" y="5720423"/>
            <a:ext cx="2810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45D919-8811-4710-AAEE-08EDEBFB6EA6}"/>
              </a:ext>
            </a:extLst>
          </p:cNvPr>
          <p:cNvCxnSpPr/>
          <p:nvPr/>
        </p:nvCxnSpPr>
        <p:spPr>
          <a:xfrm>
            <a:off x="6606638" y="5720423"/>
            <a:ext cx="2913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6">
            <a:extLst>
              <a:ext uri="{FF2B5EF4-FFF2-40B4-BE49-F238E27FC236}">
                <a16:creationId xmlns:a16="http://schemas.microsoft.com/office/drawing/2014/main" id="{E9355E22-F2A7-436E-A844-52555B75D8BD}"/>
              </a:ext>
            </a:extLst>
          </p:cNvPr>
          <p:cNvSpPr txBox="1">
            <a:spLocks/>
          </p:cNvSpPr>
          <p:nvPr/>
        </p:nvSpPr>
        <p:spPr>
          <a:xfrm>
            <a:off x="979394" y="3759801"/>
            <a:ext cx="3384176" cy="9130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b="1" dirty="0">
                <a:cs typeface="Calibri" pitchFamily="34" charset="0"/>
              </a:rPr>
              <a:t> </a:t>
            </a:r>
            <a:r>
              <a:rPr lang="en-US" altLang="ko-KR" sz="3000" dirty="0">
                <a:cs typeface="Calibri" pitchFamily="34" charset="0"/>
              </a:rPr>
              <a:t>Tailwind CSS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60" name="TextBox 26">
            <a:extLst>
              <a:ext uri="{FF2B5EF4-FFF2-40B4-BE49-F238E27FC236}">
                <a16:creationId xmlns:a16="http://schemas.microsoft.com/office/drawing/2014/main" id="{92FBBD29-981F-4F90-AD94-73B1C0A9A98B}"/>
              </a:ext>
            </a:extLst>
          </p:cNvPr>
          <p:cNvSpPr txBox="1">
            <a:spLocks/>
          </p:cNvSpPr>
          <p:nvPr/>
        </p:nvSpPr>
        <p:spPr>
          <a:xfrm>
            <a:off x="5765540" y="3764073"/>
            <a:ext cx="3384176" cy="9130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>
                <a:cs typeface="Calibri" pitchFamily="34" charset="0"/>
              </a:rPr>
              <a:t> MySQL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61" name="TextBox 26">
            <a:extLst>
              <a:ext uri="{FF2B5EF4-FFF2-40B4-BE49-F238E27FC236}">
                <a16:creationId xmlns:a16="http://schemas.microsoft.com/office/drawing/2014/main" id="{77970354-4FE0-4BC8-B0B0-B273A2D0A4A6}"/>
              </a:ext>
            </a:extLst>
          </p:cNvPr>
          <p:cNvSpPr txBox="1">
            <a:spLocks/>
          </p:cNvSpPr>
          <p:nvPr/>
        </p:nvSpPr>
        <p:spPr>
          <a:xfrm>
            <a:off x="1061612" y="5179995"/>
            <a:ext cx="3384176" cy="9130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b="1" dirty="0">
                <a:cs typeface="Calibri" pitchFamily="34" charset="0"/>
              </a:rPr>
              <a:t> </a:t>
            </a:r>
            <a:r>
              <a:rPr lang="en-US" altLang="ko-KR" sz="3000" dirty="0">
                <a:cs typeface="Calibri" pitchFamily="34" charset="0"/>
              </a:rPr>
              <a:t>JWT package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62" name="TextBox 26">
            <a:extLst>
              <a:ext uri="{FF2B5EF4-FFF2-40B4-BE49-F238E27FC236}">
                <a16:creationId xmlns:a16="http://schemas.microsoft.com/office/drawing/2014/main" id="{BBB3AE47-265E-47F2-9291-ECFAF99A4F20}"/>
              </a:ext>
            </a:extLst>
          </p:cNvPr>
          <p:cNvSpPr txBox="1">
            <a:spLocks/>
          </p:cNvSpPr>
          <p:nvPr/>
        </p:nvSpPr>
        <p:spPr>
          <a:xfrm>
            <a:off x="5968255" y="5179995"/>
            <a:ext cx="3384176" cy="9130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>
                <a:cs typeface="Calibri" pitchFamily="34" charset="0"/>
              </a:rPr>
              <a:t> Laravel tags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2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03BD-EE9D-42BA-8AB2-6605EC75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  <a:latin typeface="+mn-lt"/>
              </a:rPr>
              <a:t>Main Functions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1C81410-9BF5-4318-B921-FC75B0C26C27}"/>
              </a:ext>
            </a:extLst>
          </p:cNvPr>
          <p:cNvGrpSpPr/>
          <p:nvPr/>
        </p:nvGrpSpPr>
        <p:grpSpPr>
          <a:xfrm>
            <a:off x="1553633" y="1747574"/>
            <a:ext cx="10222030" cy="2105261"/>
            <a:chOff x="1096128" y="1731300"/>
            <a:chExt cx="3597956" cy="1594914"/>
          </a:xfrm>
        </p:grpSpPr>
        <p:sp>
          <p:nvSpPr>
            <p:cNvPr id="5" name="Parallelogram 3">
              <a:extLst>
                <a:ext uri="{FF2B5EF4-FFF2-40B4-BE49-F238E27FC236}">
                  <a16:creationId xmlns:a16="http://schemas.microsoft.com/office/drawing/2014/main" id="{F2AAF7CD-E858-4D2B-95A6-4FC33D97FFD6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Parallelogram 39">
              <a:extLst>
                <a:ext uri="{FF2B5EF4-FFF2-40B4-BE49-F238E27FC236}">
                  <a16:creationId xmlns:a16="http://schemas.microsoft.com/office/drawing/2014/main" id="{4B5EBFAB-669C-4464-B54F-746409CF85DE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2">
            <a:extLst>
              <a:ext uri="{FF2B5EF4-FFF2-40B4-BE49-F238E27FC236}">
                <a16:creationId xmlns:a16="http://schemas.microsoft.com/office/drawing/2014/main" id="{DBFBBC5B-AE49-447B-BFB9-0FF518972062}"/>
              </a:ext>
            </a:extLst>
          </p:cNvPr>
          <p:cNvGrpSpPr/>
          <p:nvPr/>
        </p:nvGrpSpPr>
        <p:grpSpPr>
          <a:xfrm>
            <a:off x="1330715" y="4233450"/>
            <a:ext cx="10222030" cy="2259425"/>
            <a:chOff x="1096128" y="1731300"/>
            <a:chExt cx="3597956" cy="1594914"/>
          </a:xfrm>
        </p:grpSpPr>
        <p:sp>
          <p:nvSpPr>
            <p:cNvPr id="8" name="Parallelogram 3">
              <a:extLst>
                <a:ext uri="{FF2B5EF4-FFF2-40B4-BE49-F238E27FC236}">
                  <a16:creationId xmlns:a16="http://schemas.microsoft.com/office/drawing/2014/main" id="{8B8EDA59-22D2-4F2A-80AE-8E3602738CFD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Parallelogram 39">
              <a:extLst>
                <a:ext uri="{FF2B5EF4-FFF2-40B4-BE49-F238E27FC236}">
                  <a16:creationId xmlns:a16="http://schemas.microsoft.com/office/drawing/2014/main" id="{10735780-2847-46FA-A9BB-5359DC8974E9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TextBox 35">
            <a:extLst>
              <a:ext uri="{FF2B5EF4-FFF2-40B4-BE49-F238E27FC236}">
                <a16:creationId xmlns:a16="http://schemas.microsoft.com/office/drawing/2014/main" id="{351B3D5A-4246-47AB-8C43-59D7E7791F77}"/>
              </a:ext>
            </a:extLst>
          </p:cNvPr>
          <p:cNvSpPr txBox="1"/>
          <p:nvPr/>
        </p:nvSpPr>
        <p:spPr>
          <a:xfrm>
            <a:off x="2045866" y="1960499"/>
            <a:ext cx="868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Users can share their thoughts and tweet it. They can retweet, like, bookmark and reply to a tweet. 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626F410-0088-4544-869C-A12D3E5AB9F0}"/>
              </a:ext>
            </a:extLst>
          </p:cNvPr>
          <p:cNvSpPr txBox="1"/>
          <p:nvPr/>
        </p:nvSpPr>
        <p:spPr>
          <a:xfrm>
            <a:off x="1994769" y="4548283"/>
            <a:ext cx="868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Users can update the profile, change their passwords or delete the account </a:t>
            </a:r>
          </a:p>
        </p:txBody>
      </p:sp>
      <p:pic>
        <p:nvPicPr>
          <p:cNvPr id="12" name="Content Placeholder 19">
            <a:extLst>
              <a:ext uri="{FF2B5EF4-FFF2-40B4-BE49-F238E27FC236}">
                <a16:creationId xmlns:a16="http://schemas.microsoft.com/office/drawing/2014/main" id="{19A2B7E5-982E-4291-A9DF-68C62519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257" y="5923129"/>
            <a:ext cx="1136510" cy="934872"/>
          </a:xfrm>
          <a:prstGeom prst="rect">
            <a:avLst/>
          </a:prstGeom>
        </p:spPr>
      </p:pic>
      <p:sp>
        <p:nvSpPr>
          <p:cNvPr id="13" name="Oval 13">
            <a:extLst>
              <a:ext uri="{FF2B5EF4-FFF2-40B4-BE49-F238E27FC236}">
                <a16:creationId xmlns:a16="http://schemas.microsoft.com/office/drawing/2014/main" id="{228D61D4-CC5B-4801-B6E2-4418BCAF3580}"/>
              </a:ext>
            </a:extLst>
          </p:cNvPr>
          <p:cNvSpPr/>
          <p:nvPr/>
        </p:nvSpPr>
        <p:spPr>
          <a:xfrm>
            <a:off x="193316" y="5720424"/>
            <a:ext cx="451569" cy="456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632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3DF3-CC96-4046-80D4-0C0A0F36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33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  <a:latin typeface="+mn-lt"/>
              </a:rPr>
              <a:t> Work Flow</a:t>
            </a:r>
          </a:p>
        </p:txBody>
      </p:sp>
      <p:pic>
        <p:nvPicPr>
          <p:cNvPr id="5" name="Content Placeholder 19">
            <a:extLst>
              <a:ext uri="{FF2B5EF4-FFF2-40B4-BE49-F238E27FC236}">
                <a16:creationId xmlns:a16="http://schemas.microsoft.com/office/drawing/2014/main" id="{5E7FCEAE-2A11-45A8-8A84-6489E59D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443" y="5948693"/>
            <a:ext cx="1136510" cy="934872"/>
          </a:xfrm>
          <a:prstGeom prst="rect">
            <a:avLst/>
          </a:prstGeom>
        </p:spPr>
      </p:pic>
      <p:sp>
        <p:nvSpPr>
          <p:cNvPr id="6" name="Oval 13">
            <a:extLst>
              <a:ext uri="{FF2B5EF4-FFF2-40B4-BE49-F238E27FC236}">
                <a16:creationId xmlns:a16="http://schemas.microsoft.com/office/drawing/2014/main" id="{08654ED3-1BA1-400A-A1B6-9ECC5A5E069B}"/>
              </a:ext>
            </a:extLst>
          </p:cNvPr>
          <p:cNvSpPr/>
          <p:nvPr/>
        </p:nvSpPr>
        <p:spPr>
          <a:xfrm>
            <a:off x="193316" y="5720424"/>
            <a:ext cx="451569" cy="456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9E011E5B-D65C-4200-B0F8-99C0A89CE8C5}"/>
              </a:ext>
            </a:extLst>
          </p:cNvPr>
          <p:cNvSpPr txBox="1">
            <a:spLocks/>
          </p:cNvSpPr>
          <p:nvPr/>
        </p:nvSpPr>
        <p:spPr>
          <a:xfrm>
            <a:off x="1253891" y="2255713"/>
            <a:ext cx="3384176" cy="9130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b="1" dirty="0">
                <a:cs typeface="Calibri" pitchFamily="34" charset="0"/>
              </a:rPr>
              <a:t> Database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9220DEF6-17D4-417D-8E5F-BBC79F43784A}"/>
              </a:ext>
            </a:extLst>
          </p:cNvPr>
          <p:cNvSpPr/>
          <p:nvPr/>
        </p:nvSpPr>
        <p:spPr>
          <a:xfrm>
            <a:off x="1269306" y="2255713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947CEE-74C5-4404-9C5B-917326F69288}"/>
              </a:ext>
            </a:extLst>
          </p:cNvPr>
          <p:cNvCxnSpPr/>
          <p:nvPr/>
        </p:nvCxnSpPr>
        <p:spPr>
          <a:xfrm>
            <a:off x="1900744" y="2712252"/>
            <a:ext cx="2041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66240C-8BAC-4FBC-A608-6A7AF9ED2970}"/>
              </a:ext>
            </a:extLst>
          </p:cNvPr>
          <p:cNvCxnSpPr/>
          <p:nvPr/>
        </p:nvCxnSpPr>
        <p:spPr>
          <a:xfrm>
            <a:off x="7676021" y="5263885"/>
            <a:ext cx="2041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6">
            <a:extLst>
              <a:ext uri="{FF2B5EF4-FFF2-40B4-BE49-F238E27FC236}">
                <a16:creationId xmlns:a16="http://schemas.microsoft.com/office/drawing/2014/main" id="{E84E678B-CA3F-4FF7-8937-7F956A43D8B5}"/>
              </a:ext>
            </a:extLst>
          </p:cNvPr>
          <p:cNvSpPr txBox="1">
            <a:spLocks/>
          </p:cNvSpPr>
          <p:nvPr/>
        </p:nvSpPr>
        <p:spPr>
          <a:xfrm>
            <a:off x="7267480" y="4579080"/>
            <a:ext cx="4536509" cy="9130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b="1" dirty="0">
                <a:cs typeface="Calibri" pitchFamily="34" charset="0"/>
              </a:rPr>
              <a:t> Connecting and testing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FD923BFC-E0BD-48DB-976B-B3CBA0AD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endParaRPr lang="ar-EG" dirty="0"/>
          </a:p>
          <a:p>
            <a:endParaRPr lang="ar-EG" dirty="0"/>
          </a:p>
          <a:p>
            <a:endParaRPr lang="ar-EG" dirty="0"/>
          </a:p>
          <a:p>
            <a:endParaRPr lang="ar-E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BD044B3E-BCEE-48EC-900A-66E79FF450C0}"/>
              </a:ext>
            </a:extLst>
          </p:cNvPr>
          <p:cNvSpPr/>
          <p:nvPr/>
        </p:nvSpPr>
        <p:spPr>
          <a:xfrm>
            <a:off x="7125712" y="2255713"/>
            <a:ext cx="451569" cy="456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EG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716AD173-4AB9-417E-A9C8-DCDBFFCBDE80}"/>
              </a:ext>
            </a:extLst>
          </p:cNvPr>
          <p:cNvSpPr/>
          <p:nvPr/>
        </p:nvSpPr>
        <p:spPr>
          <a:xfrm>
            <a:off x="7142348" y="2255709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EG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Oval 13">
            <a:extLst>
              <a:ext uri="{FF2B5EF4-FFF2-40B4-BE49-F238E27FC236}">
                <a16:creationId xmlns:a16="http://schemas.microsoft.com/office/drawing/2014/main" id="{99881C78-62F8-4C35-B223-0AB6A487E260}"/>
              </a:ext>
            </a:extLst>
          </p:cNvPr>
          <p:cNvSpPr/>
          <p:nvPr/>
        </p:nvSpPr>
        <p:spPr>
          <a:xfrm>
            <a:off x="1253891" y="4579076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EG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CBE23A0F-12C6-4FA5-BF39-9CE8F73FEBA9}"/>
              </a:ext>
            </a:extLst>
          </p:cNvPr>
          <p:cNvSpPr/>
          <p:nvPr/>
        </p:nvSpPr>
        <p:spPr>
          <a:xfrm>
            <a:off x="7142347" y="4579076"/>
            <a:ext cx="451569" cy="45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EG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6BC39F-6EE8-4532-8E58-3584078AF852}"/>
              </a:ext>
            </a:extLst>
          </p:cNvPr>
          <p:cNvCxnSpPr/>
          <p:nvPr/>
        </p:nvCxnSpPr>
        <p:spPr>
          <a:xfrm>
            <a:off x="7676021" y="2712248"/>
            <a:ext cx="247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6">
            <a:extLst>
              <a:ext uri="{FF2B5EF4-FFF2-40B4-BE49-F238E27FC236}">
                <a16:creationId xmlns:a16="http://schemas.microsoft.com/office/drawing/2014/main" id="{3C4F1F61-30B1-4874-AA68-41AB87BA5DC2}"/>
              </a:ext>
            </a:extLst>
          </p:cNvPr>
          <p:cNvSpPr txBox="1">
            <a:spLocks/>
          </p:cNvSpPr>
          <p:nvPr/>
        </p:nvSpPr>
        <p:spPr>
          <a:xfrm>
            <a:off x="6428509" y="2193677"/>
            <a:ext cx="4536509" cy="9130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b="1" dirty="0">
                <a:cs typeface="Calibri" pitchFamily="34" charset="0"/>
              </a:rPr>
              <a:t> Server side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317BF706-E139-494C-8DE1-E6C278402988}"/>
              </a:ext>
            </a:extLst>
          </p:cNvPr>
          <p:cNvSpPr txBox="1">
            <a:spLocks/>
          </p:cNvSpPr>
          <p:nvPr/>
        </p:nvSpPr>
        <p:spPr>
          <a:xfrm>
            <a:off x="1317147" y="4563003"/>
            <a:ext cx="4536509" cy="9130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b="1" dirty="0">
                <a:cs typeface="Calibri" pitchFamily="34" charset="0"/>
              </a:rPr>
              <a:t> Switching to Angular</a:t>
            </a:r>
            <a:endParaRPr lang="ko-KR" altLang="en-US" sz="3000" dirty="0">
              <a:cs typeface="Calibri" pitchFamily="34" charset="0"/>
            </a:endParaRPr>
          </a:p>
          <a:p>
            <a:pPr algn="ctr"/>
            <a:endParaRPr lang="ko-KR" altLang="en-US" sz="2000" b="1" dirty="0">
              <a:cs typeface="Calibri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23129C-A8CB-4986-A77E-3AC4B36735B5}"/>
              </a:ext>
            </a:extLst>
          </p:cNvPr>
          <p:cNvCxnSpPr/>
          <p:nvPr/>
        </p:nvCxnSpPr>
        <p:spPr>
          <a:xfrm>
            <a:off x="2048719" y="5150734"/>
            <a:ext cx="3252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0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136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Twitter clone </vt:lpstr>
      <vt:lpstr>Team Members </vt:lpstr>
      <vt:lpstr>Outline</vt:lpstr>
      <vt:lpstr>Why Twitter?</vt:lpstr>
      <vt:lpstr>Technologies and Tools </vt:lpstr>
      <vt:lpstr>Main Functions</vt:lpstr>
      <vt:lpstr> Work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</dc:title>
  <dc:creator>es-ZainabKhaled2022</dc:creator>
  <cp:lastModifiedBy>Mostafa Abd Elhak Abd Elhak Ahmed Basuni</cp:lastModifiedBy>
  <cp:revision>14</cp:revision>
  <dcterms:created xsi:type="dcterms:W3CDTF">2023-03-05T02:33:19Z</dcterms:created>
  <dcterms:modified xsi:type="dcterms:W3CDTF">2023-03-05T17:13:05Z</dcterms:modified>
</cp:coreProperties>
</file>