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D7DD"/>
    <a:srgbClr val="201E1F"/>
    <a:srgbClr val="83FF99"/>
    <a:srgbClr val="75DD88"/>
    <a:srgbClr val="0099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3D0A-D39C-4099-B50C-0A4ED562D4F4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D672-18B4-4DC4-87C1-A4EA8984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5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3D0A-D39C-4099-B50C-0A4ED562D4F4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D672-18B4-4DC4-87C1-A4EA8984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8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3D0A-D39C-4099-B50C-0A4ED562D4F4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D672-18B4-4DC4-87C1-A4EA8984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9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3D0A-D39C-4099-B50C-0A4ED562D4F4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D672-18B4-4DC4-87C1-A4EA8984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1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3D0A-D39C-4099-B50C-0A4ED562D4F4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D672-18B4-4DC4-87C1-A4EA8984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3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3D0A-D39C-4099-B50C-0A4ED562D4F4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D672-18B4-4DC4-87C1-A4EA8984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3D0A-D39C-4099-B50C-0A4ED562D4F4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D672-18B4-4DC4-87C1-A4EA8984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1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3D0A-D39C-4099-B50C-0A4ED562D4F4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D672-18B4-4DC4-87C1-A4EA8984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3D0A-D39C-4099-B50C-0A4ED562D4F4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D672-18B4-4DC4-87C1-A4EA8984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1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3D0A-D39C-4099-B50C-0A4ED562D4F4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D672-18B4-4DC4-87C1-A4EA8984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5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3D0A-D39C-4099-B50C-0A4ED562D4F4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D672-18B4-4DC4-87C1-A4EA8984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1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E3D0A-D39C-4099-B50C-0A4ED562D4F4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CD672-18B4-4DC4-87C1-A4EA8984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4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960050" y="1198079"/>
            <a:ext cx="6172200" cy="4162425"/>
            <a:chOff x="4059981" y="2695575"/>
            <a:chExt cx="6172200" cy="416242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9981" y="2695575"/>
              <a:ext cx="6172200" cy="416242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515719" y="2695575"/>
              <a:ext cx="171646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rgbClr val="75DD88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Mkr1 2.401</a:t>
              </a:r>
              <a:r>
                <a:rPr lang="en-US" sz="1300" b="1" dirty="0">
                  <a:solidFill>
                    <a:srgbClr val="009900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</a:t>
              </a:r>
              <a:r>
                <a:rPr lang="en-US" sz="1300" b="1" dirty="0">
                  <a:solidFill>
                    <a:srgbClr val="83FF99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81  GHz</a:t>
              </a:r>
            </a:p>
            <a:p>
              <a:r>
                <a:rPr lang="en-US" sz="1300" b="1" dirty="0">
                  <a:solidFill>
                    <a:srgbClr val="83FF99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         -48.529   dBm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98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548" y="-536685"/>
            <a:ext cx="8559144" cy="70895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61514" y="1140381"/>
            <a:ext cx="1716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5DD88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Mkr1 2.400</a:t>
            </a:r>
            <a:r>
              <a:rPr lang="en-US" sz="1200" b="1" dirty="0">
                <a:solidFill>
                  <a:srgbClr val="0099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200" b="1" dirty="0">
                <a:solidFill>
                  <a:srgbClr val="83FF99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62  GHz</a:t>
            </a:r>
          </a:p>
          <a:p>
            <a:r>
              <a:rPr lang="en-US" sz="1200" b="1" dirty="0">
                <a:solidFill>
                  <a:srgbClr val="83FF99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-48.529   dBm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45633" y="715616"/>
            <a:ext cx="1736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ED7DD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2.400620000000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13720" y="4923182"/>
            <a:ext cx="1736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ED7DD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2.393750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20068" y="4923181"/>
            <a:ext cx="1736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ED7DD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2.406250</a:t>
            </a:r>
          </a:p>
        </p:txBody>
      </p:sp>
    </p:spTree>
    <p:extLst>
      <p:ext uri="{BB962C8B-B14F-4D97-AF65-F5344CB8AC3E}">
        <p14:creationId xmlns:p14="http://schemas.microsoft.com/office/powerpoint/2010/main" val="178408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Microsoft Sans Serif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Abdelaziz, Amr</dc:creator>
  <cp:lastModifiedBy>Abdelaziz, Amr</cp:lastModifiedBy>
  <cp:revision>7</cp:revision>
  <dcterms:created xsi:type="dcterms:W3CDTF">2017-07-31T06:24:35Z</dcterms:created>
  <dcterms:modified xsi:type="dcterms:W3CDTF">2017-07-31T16:34:10Z</dcterms:modified>
</cp:coreProperties>
</file>