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925-65C7-3503-9100-1AC8BA5F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636CE-446D-1B04-C89A-36F1AD619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to </a:t>
            </a:r>
            <a:r>
              <a:rPr lang="en-US" dirty="0" err="1"/>
              <a:t>dockerland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3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17CB-E309-4076-1924-CA003D1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067E30-FAD3-00A7-6A90-8BDF9CF9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three VMs on a host, you have three completely </a:t>
            </a:r>
          </a:p>
          <a:p>
            <a:pPr marL="0" indent="0">
              <a:buNone/>
            </a:pPr>
            <a:r>
              <a:rPr lang="en-US" dirty="0"/>
              <a:t>	separate operating systems running on and sharing the same </a:t>
            </a:r>
          </a:p>
          <a:p>
            <a:pPr marL="0" indent="0">
              <a:buNone/>
            </a:pPr>
            <a:r>
              <a:rPr lang="en-US" dirty="0"/>
              <a:t>	bare-metal hardware.</a:t>
            </a:r>
          </a:p>
          <a:p>
            <a:pPr algn="l"/>
            <a:r>
              <a:rPr lang="en-US" sz="1800" i="0" u="none" strike="noStrike" baseline="0" dirty="0">
                <a:solidFill>
                  <a:srgbClr val="FFFFFF"/>
                </a:solidFill>
                <a:latin typeface="Muli-Bold"/>
              </a:rPr>
              <a:t>Wastes a lot of space </a:t>
            </a:r>
            <a:r>
              <a:rPr lang="en-US" sz="1800" i="0" u="none" strike="noStrike" baseline="0" dirty="0">
                <a:solidFill>
                  <a:srgbClr val="FFFFFF"/>
                </a:solidFill>
                <a:latin typeface="Muli-Regular"/>
              </a:rPr>
              <a:t>on your hard drive and </a:t>
            </a:r>
            <a:r>
              <a:rPr lang="en-US" sz="1800" i="0" u="none" strike="noStrike" baseline="0" dirty="0">
                <a:solidFill>
                  <a:srgbClr val="FFFFFF"/>
                </a:solidFill>
                <a:latin typeface="Muli-Bold"/>
              </a:rPr>
              <a:t>tends to be slow.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D403B5-A08F-BF72-6204-CE52137C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0" y="2171700"/>
            <a:ext cx="3552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4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635E-F115-27A4-EF5D-40BCDE69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0" u="none" strike="noStrike" baseline="0" dirty="0">
                <a:solidFill>
                  <a:srgbClr val="FFFFFF"/>
                </a:solidFill>
                <a:latin typeface="Ubuntu-Bold"/>
              </a:rPr>
              <a:t>Virtual Machines / Virtual OS: Summary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3DD33-985C-0246-3286-5C4E328C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768" y="2141538"/>
            <a:ext cx="7443489" cy="3649662"/>
          </a:xfrm>
        </p:spPr>
      </p:pic>
    </p:spTree>
    <p:extLst>
      <p:ext uri="{BB962C8B-B14F-4D97-AF65-F5344CB8AC3E}">
        <p14:creationId xmlns:p14="http://schemas.microsoft.com/office/powerpoint/2010/main" val="173674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2243-BE1E-22F4-F566-06C08BF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70EB7-2592-4294-F649-9538FD98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793" y="2141538"/>
            <a:ext cx="7439438" cy="3649662"/>
          </a:xfrm>
        </p:spPr>
      </p:pic>
    </p:spTree>
    <p:extLst>
      <p:ext uri="{BB962C8B-B14F-4D97-AF65-F5344CB8AC3E}">
        <p14:creationId xmlns:p14="http://schemas.microsoft.com/office/powerpoint/2010/main" val="151376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1B52-FF6C-119E-F1F5-C3EF611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CD28A-28F7-4C14-3257-6E70838C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01" y="2141538"/>
            <a:ext cx="7652022" cy="3649662"/>
          </a:xfrm>
        </p:spPr>
      </p:pic>
    </p:spTree>
    <p:extLst>
      <p:ext uri="{BB962C8B-B14F-4D97-AF65-F5344CB8AC3E}">
        <p14:creationId xmlns:p14="http://schemas.microsoft.com/office/powerpoint/2010/main" val="3256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CDC-3BF0-4FBB-AD95-50064024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vs Containers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534D82-5F03-F0D1-59CC-7AC829F0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612" y="2141538"/>
            <a:ext cx="7273801" cy="3649662"/>
          </a:xfrm>
        </p:spPr>
      </p:pic>
    </p:spTree>
    <p:extLst>
      <p:ext uri="{BB962C8B-B14F-4D97-AF65-F5344CB8AC3E}">
        <p14:creationId xmlns:p14="http://schemas.microsoft.com/office/powerpoint/2010/main" val="303167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87E5-6B93-F980-8099-B9C8C07E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Image, Multiple Containers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C4D810B-DBD3-DAA8-E145-88BCF9B82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039" y="2141538"/>
            <a:ext cx="7940946" cy="3649662"/>
          </a:xfrm>
        </p:spPr>
      </p:pic>
    </p:spTree>
    <p:extLst>
      <p:ext uri="{BB962C8B-B14F-4D97-AF65-F5344CB8AC3E}">
        <p14:creationId xmlns:p14="http://schemas.microsoft.com/office/powerpoint/2010/main" val="45817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9158-0C7E-80EA-2A05-710A1551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/ Creating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17C-6D99-0DB3-BAE5-2CA7013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186694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Use an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</a:rPr>
              <a:t>existing, pre-built Image (e.g. vie Docker Hub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  <a:hlinkClick r:id="rId2"/>
              </a:rPr>
              <a:t>https://hub.docker.com/)</a:t>
            </a:r>
            <a:endParaRPr lang="en-US" sz="1800" b="1" i="0" u="none" strike="noStrike" baseline="0" dirty="0">
              <a:solidFill>
                <a:srgbClr val="FFFFFF"/>
              </a:solidFill>
              <a:latin typeface="Muli-Bold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Create your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</a:rPr>
              <a:t>own, custom Image: </a:t>
            </a:r>
            <a:r>
              <a:rPr lang="en-US" sz="1800" b="0" i="0" u="none" strike="noStrike" baseline="0" dirty="0">
                <a:solidFill>
                  <a:srgbClr val="FB933F"/>
                </a:solidFill>
                <a:latin typeface="Muli-Regular"/>
              </a:rPr>
              <a:t>Write your own </a:t>
            </a:r>
            <a:r>
              <a:rPr lang="en-US" sz="1800" b="0" i="0" u="none" strike="noStrike" baseline="0" dirty="0" err="1">
                <a:solidFill>
                  <a:srgbClr val="FB933F"/>
                </a:solidFill>
                <a:latin typeface="Muli-Regular"/>
              </a:rPr>
              <a:t>Dockerfile</a:t>
            </a:r>
            <a:r>
              <a:rPr lang="en-US" dirty="0">
                <a:solidFill>
                  <a:srgbClr val="FB933F"/>
                </a:solidFill>
                <a:latin typeface="Muli-Regular"/>
              </a:rPr>
              <a:t> </a:t>
            </a:r>
            <a:r>
              <a:rPr lang="en-US" sz="1800" b="0" i="0" u="none" strike="noStrike" baseline="0" dirty="0">
                <a:solidFill>
                  <a:srgbClr val="FB933F"/>
                </a:solidFill>
                <a:latin typeface="Muli-Regular"/>
              </a:rPr>
              <a:t>(based on another Image). (e.g. node JS app based on node JS as base image).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B500-12E9-5F5A-71AB-8E3DA96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&amp; Image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37E65-6A19-3B95-EF8F-BBA1A3108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62" y="2141538"/>
            <a:ext cx="8344101" cy="3649662"/>
          </a:xfrm>
        </p:spPr>
      </p:pic>
    </p:spTree>
    <p:extLst>
      <p:ext uri="{BB962C8B-B14F-4D97-AF65-F5344CB8AC3E}">
        <p14:creationId xmlns:p14="http://schemas.microsoft.com/office/powerpoint/2010/main" val="292365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F4D1-7A83-C7A1-9669-DC341DC7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Container Is Based On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155A-0EB6-B619-6C61-7F4F2C5B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re-build an image, only the layers </a:t>
            </a:r>
          </a:p>
          <a:p>
            <a:pPr marL="0" indent="0">
              <a:buNone/>
            </a:pPr>
            <a:r>
              <a:rPr lang="en-US" dirty="0"/>
              <a:t>	that changed will be re-built(caching).</a:t>
            </a:r>
          </a:p>
          <a:p>
            <a:r>
              <a:rPr lang="en-US" dirty="0"/>
              <a:t>Multiple Containers Can Be Based On </a:t>
            </a:r>
          </a:p>
          <a:p>
            <a:pPr marL="0" indent="0">
              <a:buNone/>
            </a:pPr>
            <a:r>
              <a:rPr lang="en-US" dirty="0"/>
              <a:t>	The Same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C096A-5C0E-DEB3-A50E-56766C1A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5" y="2495646"/>
            <a:ext cx="5847126" cy="33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C5B9-CA37-2EA4-52AD-257517D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92406-7538-F1A4-4E68-1B7F34FD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30" y="2141538"/>
            <a:ext cx="7096565" cy="3649662"/>
          </a:xfrm>
        </p:spPr>
      </p:pic>
    </p:spTree>
    <p:extLst>
      <p:ext uri="{BB962C8B-B14F-4D97-AF65-F5344CB8AC3E}">
        <p14:creationId xmlns:p14="http://schemas.microsoft.com/office/powerpoint/2010/main" val="9679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AB17-EFF8-1BED-2284-1C14529B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4164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5870-C6DB-1B7A-92DA-A4C74BA2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0742"/>
            <a:ext cx="10131425" cy="37404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docker and why we need it.</a:t>
            </a:r>
          </a:p>
          <a:p>
            <a:r>
              <a:rPr lang="en-US" dirty="0"/>
              <a:t>Container Technology.</a:t>
            </a:r>
          </a:p>
          <a:p>
            <a:r>
              <a:rPr lang="en-US" dirty="0"/>
              <a:t>Container vs. VM.</a:t>
            </a:r>
          </a:p>
          <a:p>
            <a:r>
              <a:rPr lang="en-US" dirty="0"/>
              <a:t>Why Containers.</a:t>
            </a:r>
          </a:p>
          <a:p>
            <a:r>
              <a:rPr lang="en-US" dirty="0"/>
              <a:t>Docker Basics: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Volumes</a:t>
            </a:r>
          </a:p>
          <a:p>
            <a:pPr lvl="1"/>
            <a:r>
              <a:rPr lang="en-US" dirty="0"/>
              <a:t>Networks</a:t>
            </a:r>
          </a:p>
          <a:p>
            <a:r>
              <a:rPr lang="en-US" dirty="0"/>
              <a:t>Docker Files.</a:t>
            </a:r>
          </a:p>
          <a:p>
            <a:r>
              <a:rPr lang="en-US" dirty="0"/>
              <a:t>Multiple Containers.</a:t>
            </a:r>
          </a:p>
          <a:p>
            <a:r>
              <a:rPr lang="en-US" dirty="0"/>
              <a:t>Docker Compose.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55F-0449-7E9E-F897-0918055B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/>
              <a:t>Registries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3FA59-E3C7-F0E3-E69E-E5B18568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repository that used to push images to it and </a:t>
            </a:r>
          </a:p>
          <a:p>
            <a:pPr marL="0" indent="0">
              <a:buNone/>
            </a:pPr>
            <a:r>
              <a:rPr lang="en-US" dirty="0"/>
              <a:t>pull them to use that images again in another projects.</a:t>
            </a:r>
          </a:p>
          <a:p>
            <a:r>
              <a:rPr lang="en-US" dirty="0"/>
              <a:t>Popular registries :</a:t>
            </a:r>
          </a:p>
          <a:p>
            <a:pPr lvl="1"/>
            <a:r>
              <a:rPr lang="en-US" dirty="0"/>
              <a:t>Docker Hub.</a:t>
            </a:r>
          </a:p>
          <a:p>
            <a:pPr lvl="1"/>
            <a:r>
              <a:rPr lang="en-US" dirty="0"/>
              <a:t>Azure Container Registry.</a:t>
            </a:r>
          </a:p>
          <a:p>
            <a:pPr lvl="1"/>
            <a:r>
              <a:rPr lang="en-US" dirty="0"/>
              <a:t>Amazon Elastic Container Registry (ECR).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ADC981-8BC7-B5FE-7D44-A812E052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541863"/>
            <a:ext cx="5866700" cy="3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B19F-F4DA-9FE3-CD3F-495EB4DA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Images &amp;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2B6AB-54E9-6003-C934-9FF6C3162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445" y="2141538"/>
            <a:ext cx="7532135" cy="3649662"/>
          </a:xfrm>
        </p:spPr>
      </p:pic>
    </p:spTree>
    <p:extLst>
      <p:ext uri="{BB962C8B-B14F-4D97-AF65-F5344CB8AC3E}">
        <p14:creationId xmlns:p14="http://schemas.microsoft.com/office/powerpoint/2010/main" val="340991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2DFB-9760-9F44-F3C1-3726A636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C6173-091F-5582-BE28-FA8F0D859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37" y="2141538"/>
            <a:ext cx="7423151" cy="3649662"/>
          </a:xfrm>
        </p:spPr>
      </p:pic>
    </p:spTree>
    <p:extLst>
      <p:ext uri="{BB962C8B-B14F-4D97-AF65-F5344CB8AC3E}">
        <p14:creationId xmlns:p14="http://schemas.microsoft.com/office/powerpoint/2010/main" val="171395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E0D7-BBC8-CD9D-FA0F-4AC4CB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829686-C0EA-256B-2F17-493A7A3C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53" y="2141538"/>
            <a:ext cx="7441518" cy="3649662"/>
          </a:xfrm>
        </p:spPr>
      </p:pic>
    </p:spTree>
    <p:extLst>
      <p:ext uri="{BB962C8B-B14F-4D97-AF65-F5344CB8AC3E}">
        <p14:creationId xmlns:p14="http://schemas.microsoft.com/office/powerpoint/2010/main" val="225540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26A-6886-F446-F9AF-33162FBB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23EDD-A1B4-6EC2-32EC-26A31470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213" y="2141538"/>
            <a:ext cx="6754598" cy="3649662"/>
          </a:xfrm>
        </p:spPr>
      </p:pic>
    </p:spTree>
    <p:extLst>
      <p:ext uri="{BB962C8B-B14F-4D97-AF65-F5344CB8AC3E}">
        <p14:creationId xmlns:p14="http://schemas.microsoft.com/office/powerpoint/2010/main" val="201845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9BFF-B8F4-88A3-27B8-49311C41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0417"/>
            <a:ext cx="10131425" cy="1456267"/>
          </a:xfrm>
        </p:spPr>
        <p:txBody>
          <a:bodyPr/>
          <a:lstStyle/>
          <a:p>
            <a:r>
              <a:rPr lang="en-US" dirty="0"/>
              <a:t>Types of volumes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8CE42EF-1592-5373-7AA9-C9B4DE14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090" y="2141538"/>
            <a:ext cx="7448844" cy="3649662"/>
          </a:xfrm>
        </p:spPr>
      </p:pic>
    </p:spTree>
    <p:extLst>
      <p:ext uri="{BB962C8B-B14F-4D97-AF65-F5344CB8AC3E}">
        <p14:creationId xmlns:p14="http://schemas.microsoft.com/office/powerpoint/2010/main" val="402620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747-96D3-4A9B-87B1-9D2A06A4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volumes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9F022-1CD0-BF63-DED3-0CBCF2D7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949" y="2141538"/>
            <a:ext cx="7059126" cy="3649662"/>
          </a:xfrm>
        </p:spPr>
      </p:pic>
    </p:spTree>
    <p:extLst>
      <p:ext uri="{BB962C8B-B14F-4D97-AF65-F5344CB8AC3E}">
        <p14:creationId xmlns:p14="http://schemas.microsoft.com/office/powerpoint/2010/main" val="299021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9069-CEF9-99B3-899A-6E05FEB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containers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656E410-9A27-797E-6098-AD903AE6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38" y="2141538"/>
            <a:ext cx="7619948" cy="3649662"/>
          </a:xfrm>
        </p:spPr>
      </p:pic>
    </p:spTree>
    <p:extLst>
      <p:ext uri="{BB962C8B-B14F-4D97-AF65-F5344CB8AC3E}">
        <p14:creationId xmlns:p14="http://schemas.microsoft.com/office/powerpoint/2010/main" val="98134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9BF-A41A-6B74-868D-F0560BCB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43B2-F8DE-D07D-25CB-D86A75A9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92582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Maximilian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udemy sans"/>
              </a:rPr>
              <a:t>Schwarzmüller’s</a:t>
            </a:r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udemy sans"/>
              </a:rPr>
              <a:t>U</a:t>
            </a:r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demy course: Docker &amp; Kubernetes: The Practical Guide.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Kubernetes in Action a book by Marko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udemy sans"/>
              </a:rPr>
              <a:t>Luksa</a:t>
            </a:r>
            <a:r>
              <a:rPr lang="en-US" b="1" i="0" dirty="0">
                <a:solidFill>
                  <a:srgbClr val="FFFFFF"/>
                </a:solidFill>
                <a:effectLst/>
                <a:latin typeface="udemy sans"/>
              </a:rPr>
              <a:t>.</a:t>
            </a:r>
          </a:p>
          <a:p>
            <a:endParaRPr lang="en-US" b="1" i="0" dirty="0">
              <a:solidFill>
                <a:srgbClr val="FFFFFF"/>
              </a:solidFill>
              <a:effectLst/>
              <a:latin typeface="udemy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14F9-BCEE-118E-C1A2-589AA26B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705-174C-9EF0-D462-7BFE8B61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0" i="0" u="none" strike="noStrike" baseline="0" dirty="0">
                <a:solidFill>
                  <a:srgbClr val="FFFFFF"/>
                </a:solidFill>
                <a:latin typeface="Muli-Regular"/>
              </a:rPr>
              <a:t> Docker is a container technology: A tool for creating and managing containers.</a:t>
            </a:r>
          </a:p>
          <a:p>
            <a:pPr lvl="1"/>
            <a:r>
              <a:rPr lang="en-US" dirty="0"/>
              <a:t>OH, ok , </a:t>
            </a:r>
            <a:r>
              <a:rPr lang="en-US" b="1" dirty="0"/>
              <a:t>what is container ?!</a:t>
            </a:r>
          </a:p>
          <a:p>
            <a:pPr lvl="1"/>
            <a:r>
              <a:rPr lang="en-US" b="1" dirty="0"/>
              <a:t>Container is A standardized unit of Software A package of code and dependencies to run that code (e.g. NodeJS code + the NodeJS runtime)</a:t>
            </a:r>
          </a:p>
        </p:txBody>
      </p:sp>
    </p:spTree>
    <p:extLst>
      <p:ext uri="{BB962C8B-B14F-4D97-AF65-F5344CB8AC3E}">
        <p14:creationId xmlns:p14="http://schemas.microsoft.com/office/powerpoint/2010/main" val="33376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21B-B282-F55E-7BEC-F71F5EB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770-9409-5E21-F4AA-033EF623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90741"/>
          </a:xfrm>
        </p:spPr>
        <p:txBody>
          <a:bodyPr/>
          <a:lstStyle/>
          <a:p>
            <a:r>
              <a:rPr lang="en-US" dirty="0"/>
              <a:t>The same container always yields the exact same application and execution behavior! No matter where or by whom it might be executed.</a:t>
            </a:r>
          </a:p>
          <a:p>
            <a:r>
              <a:rPr lang="en-US" dirty="0"/>
              <a:t>Support for Containers is built into modern operating systems!</a:t>
            </a:r>
          </a:p>
          <a:p>
            <a:r>
              <a:rPr lang="en-US" dirty="0"/>
              <a:t>Docker simplifies the creation and management of such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5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800-8895-CE86-6817-17D0BFB0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(panic basket)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B508-0723-E034-349E-79B31285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63" y="2141538"/>
            <a:ext cx="7999898" cy="3649662"/>
          </a:xfrm>
        </p:spPr>
      </p:pic>
    </p:spTree>
    <p:extLst>
      <p:ext uri="{BB962C8B-B14F-4D97-AF65-F5344CB8AC3E}">
        <p14:creationId xmlns:p14="http://schemas.microsoft.com/office/powerpoint/2010/main" val="35784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5257-4406-DB51-56CE-CA52DC0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70255-9AB8-DEBE-DB51-0AACF8DE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791" y="2141538"/>
            <a:ext cx="7823443" cy="3649662"/>
          </a:xfrm>
        </p:spPr>
      </p:pic>
    </p:spTree>
    <p:extLst>
      <p:ext uri="{BB962C8B-B14F-4D97-AF65-F5344CB8AC3E}">
        <p14:creationId xmlns:p14="http://schemas.microsoft.com/office/powerpoint/2010/main" val="50503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4DE-17E0-5380-69BB-93EF7A96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caused by different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27F-C70C-B805-BA2B-8B147F79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b="1" i="0" u="none" strike="noStrike" baseline="0" dirty="0">
                <a:solidFill>
                  <a:srgbClr val="FFFFFF"/>
                </a:solidFill>
                <a:latin typeface="Muli-Bold"/>
              </a:rPr>
              <a:t>Firstly, what is environment ??</a:t>
            </a:r>
          </a:p>
          <a:p>
            <a:r>
              <a:rPr lang="en-US" b="1" i="0" u="none" strike="noStrike" baseline="0" dirty="0">
                <a:solidFill>
                  <a:srgbClr val="FFFFFF"/>
                </a:solidFill>
                <a:latin typeface="Muli-Bold"/>
              </a:rPr>
              <a:t>Environment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Muli-Regular"/>
              </a:rPr>
              <a:t>: The runtimes, languages, frameworks you need for development.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B8C9-2B10-DD34-1F3B-51E4D5C5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vs. prod env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BC4A54-8E22-E541-D675-3C569115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354" y="2141538"/>
            <a:ext cx="8262316" cy="3649662"/>
          </a:xfrm>
        </p:spPr>
      </p:pic>
    </p:spTree>
    <p:extLst>
      <p:ext uri="{BB962C8B-B14F-4D97-AF65-F5344CB8AC3E}">
        <p14:creationId xmlns:p14="http://schemas.microsoft.com/office/powerpoint/2010/main" val="36807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4E4F-BC91-A2EB-5426-03BCA0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A92D-21B8-312E-40E3-CA1FAA54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We want to have the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exact same environment for development and production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Wingdings-Regular"/>
              </a:rPr>
              <a:t>è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This ensures that it works exactly as tested.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It should be easy to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share a common development environment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/ setup with (new)employees and colleagues.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We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don’t want to uninstall and re-install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local dependencies and runtimes all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{952062F3-C995-41A7-A81F-02008BDE23B6}tf03457452</Template>
  <TotalTime>0</TotalTime>
  <Words>485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Muli-Bold</vt:lpstr>
      <vt:lpstr>Muli-Regular</vt:lpstr>
      <vt:lpstr>Ubuntu-Bold</vt:lpstr>
      <vt:lpstr>udemy sans</vt:lpstr>
      <vt:lpstr>Wingdings-Regular</vt:lpstr>
      <vt:lpstr>Celestial</vt:lpstr>
      <vt:lpstr>Docker session</vt:lpstr>
      <vt:lpstr>Agenda</vt:lpstr>
      <vt:lpstr>What is docker</vt:lpstr>
      <vt:lpstr>Why docker</vt:lpstr>
      <vt:lpstr>Real life example (panic basket)</vt:lpstr>
      <vt:lpstr>Why containers</vt:lpstr>
      <vt:lpstr>Problem caused by different environments</vt:lpstr>
      <vt:lpstr>Dev vs. prod env</vt:lpstr>
      <vt:lpstr>Conclusion</vt:lpstr>
      <vt:lpstr>Virtual machines</vt:lpstr>
      <vt:lpstr>Virtual Machines / Virtual OS: Summary</vt:lpstr>
      <vt:lpstr>Docker system</vt:lpstr>
      <vt:lpstr>Containers vs Virtual Machines</vt:lpstr>
      <vt:lpstr>Images vs Containers</vt:lpstr>
      <vt:lpstr>One Image, Multiple Containers</vt:lpstr>
      <vt:lpstr>Finding / Creating Images</vt:lpstr>
      <vt:lpstr>Images &amp; Image Layers</vt:lpstr>
      <vt:lpstr>A Container Is Based On An Image</vt:lpstr>
      <vt:lpstr>First Summary</vt:lpstr>
      <vt:lpstr>Registries</vt:lpstr>
      <vt:lpstr>Sharing Images &amp; Containers</vt:lpstr>
      <vt:lpstr>Key Commands</vt:lpstr>
      <vt:lpstr>Data types</vt:lpstr>
      <vt:lpstr>Volumes</vt:lpstr>
      <vt:lpstr>Types of volumes</vt:lpstr>
      <vt:lpstr>Types of volumes</vt:lpstr>
      <vt:lpstr>Multiple containers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session</dc:title>
  <dc:creator>Mostafa Emam</dc:creator>
  <cp:lastModifiedBy>mostafa emam</cp:lastModifiedBy>
  <cp:revision>25</cp:revision>
  <dcterms:created xsi:type="dcterms:W3CDTF">2022-10-03T12:17:07Z</dcterms:created>
  <dcterms:modified xsi:type="dcterms:W3CDTF">2022-11-07T19:47:45Z</dcterms:modified>
</cp:coreProperties>
</file>