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7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>
        <p:scale>
          <a:sx n="64" d="100"/>
          <a:sy n="64" d="100"/>
        </p:scale>
        <p:origin x="31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55B7-6F8F-4407-87A5-C93ED2B26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5751" y="1886450"/>
            <a:ext cx="7470138" cy="1425161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BookShop app</a:t>
            </a:r>
          </a:p>
        </p:txBody>
      </p:sp>
    </p:spTree>
    <p:extLst>
      <p:ext uri="{BB962C8B-B14F-4D97-AF65-F5344CB8AC3E}">
        <p14:creationId xmlns:p14="http://schemas.microsoft.com/office/powerpoint/2010/main" val="196776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5FB7-1769-423C-A940-0709CFB6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881" y="147919"/>
            <a:ext cx="9905998" cy="918880"/>
          </a:xfrm>
        </p:spPr>
        <p:txBody>
          <a:bodyPr/>
          <a:lstStyle/>
          <a:p>
            <a:r>
              <a:rPr lang="en-US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PROJECT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2E7E-EF09-4DB8-9272-1AD1B467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9905999" cy="5163179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Cart &amp; Confirmation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050E1-66F6-42D8-9CD3-3EF4003E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1645920"/>
            <a:ext cx="5756223" cy="4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C41C-3FA5-44D9-A3E3-BD087256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6633"/>
            <a:ext cx="9905998" cy="748058"/>
          </a:xfrm>
        </p:spPr>
        <p:txBody>
          <a:bodyPr/>
          <a:lstStyle/>
          <a:p>
            <a:r>
              <a:rPr lang="en-US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PROJECT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9E79-F85C-46A5-838B-22DB1A41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5415"/>
            <a:ext cx="9905999" cy="4665786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Buying History (only before closing the app)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977C6-EDDB-4CF6-8A4E-AD2F9CD4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16" y="1633928"/>
            <a:ext cx="5899410" cy="50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27CE-BFF4-40E5-A5AE-B1F4CA6B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1793875"/>
            <a:ext cx="9906000" cy="2852737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Team members :-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24C40-1C16-45E7-B0DE-259AF3B2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03540"/>
            <a:ext cx="9906000" cy="4095598"/>
          </a:xfrm>
        </p:spPr>
        <p:txBody>
          <a:bodyPr/>
          <a:lstStyle/>
          <a:p>
            <a:r>
              <a:rPr lang="en-US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</a:t>
            </a:r>
            <a:r>
              <a:rPr lang="ar-EG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محمود محمد حامد                </a:t>
            </a:r>
            <a:endParaRPr lang="en-US" sz="24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</a:t>
            </a:r>
            <a:r>
              <a:rPr lang="ar-EG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مصطفي اشرف مأمون           </a:t>
            </a:r>
            <a:endParaRPr lang="en-US" sz="24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</a:t>
            </a:r>
            <a:r>
              <a:rPr lang="ar-EG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مصطفي علي محمد علي         </a:t>
            </a:r>
            <a:endParaRPr lang="en-US" sz="24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</a:t>
            </a:r>
            <a:r>
              <a:rPr lang="ar-EG" sz="2400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مصطفي مرسي اسماعيل        </a:t>
            </a:r>
            <a:endParaRPr lang="en-US" sz="24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F22-DB93-4E47-BDE6-CE01E071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723" y="38165"/>
            <a:ext cx="9906000" cy="752149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39AC0-6CE4-4586-A1B1-BA9ABF7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077238"/>
            <a:ext cx="9906000" cy="4721900"/>
          </a:xfrm>
        </p:spPr>
        <p:txBody>
          <a:bodyPr>
            <a:normAutofit/>
          </a:bodyPr>
          <a:lstStyle/>
          <a:p>
            <a:r>
              <a:rPr lang="en-US" sz="32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</a:t>
            </a:r>
            <a:r>
              <a:rPr lang="en-US" sz="32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 The project “BookShop” is developed in Java language  and android. Which mainly focuses on viewing books information and buying it.</a:t>
            </a:r>
          </a:p>
        </p:txBody>
      </p:sp>
    </p:spTree>
    <p:extLst>
      <p:ext uri="{BB962C8B-B14F-4D97-AF65-F5344CB8AC3E}">
        <p14:creationId xmlns:p14="http://schemas.microsoft.com/office/powerpoint/2010/main" val="188195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010E-AA27-4249-9D02-B01B4C9A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01" y="78243"/>
            <a:ext cx="9906000" cy="776615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System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F201A-3786-46BD-AD3D-2E74F802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9301" y="1189973"/>
            <a:ext cx="9906000" cy="460916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8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Online Shopping.</a:t>
            </a:r>
          </a:p>
          <a:p>
            <a:pPr marL="285750" indent="-285750">
              <a:buFontTx/>
              <a:buChar char="-"/>
            </a:pPr>
            <a:r>
              <a:rPr lang="en-US" sz="28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Checking books details is very easy .</a:t>
            </a:r>
          </a:p>
          <a:p>
            <a:pPr marL="285750" indent="-285750">
              <a:buFontTx/>
              <a:buChar char="-"/>
            </a:pPr>
            <a:r>
              <a:rPr lang="en-US" sz="28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Buy new book is very easy .</a:t>
            </a:r>
          </a:p>
          <a:p>
            <a:pPr marL="285750" indent="-285750">
              <a:buFontTx/>
              <a:buChar char="-"/>
            </a:pPr>
            <a:r>
              <a:rPr lang="en-US" sz="28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Deleting books from cart before buying is simple .</a:t>
            </a:r>
          </a:p>
          <a:p>
            <a:pPr marL="285750" indent="-285750">
              <a:buFontTx/>
              <a:buChar char="-"/>
            </a:pPr>
            <a:r>
              <a:rPr lang="en-US" sz="28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To use the app you must create a new account first.</a:t>
            </a:r>
            <a:endParaRPr lang="en-US" sz="28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8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BE24-23BF-4B37-8938-D5DE1C78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7786"/>
            <a:ext cx="9906000" cy="739624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Classes….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82E8-CBAB-4DBA-BEF9-4C90815A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177447"/>
            <a:ext cx="9906000" cy="4621691"/>
          </a:xfrm>
        </p:spPr>
        <p:txBody>
          <a:bodyPr>
            <a:normAutofit/>
          </a:bodyPr>
          <a:lstStyle/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The app includes the following classes :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1-MainActivity (LoginActivity) .	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2- NewAccount .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3-DBAdapter (Database Adapter) .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4-Books .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5-BookActivity . 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6-BookAdapter . 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7-CartActivity.</a:t>
            </a:r>
          </a:p>
          <a:p>
            <a:r>
              <a:rPr lang="en-US" sz="20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	8-CartAdapter.</a:t>
            </a:r>
          </a:p>
        </p:txBody>
      </p:sp>
    </p:spTree>
    <p:extLst>
      <p:ext uri="{BB962C8B-B14F-4D97-AF65-F5344CB8AC3E}">
        <p14:creationId xmlns:p14="http://schemas.microsoft.com/office/powerpoint/2010/main" val="22578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7B1D-ADDD-4BD6-9E8A-B3BE4495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71681"/>
            <a:ext cx="9863188" cy="717473"/>
          </a:xfrm>
        </p:spPr>
        <p:txBody>
          <a:bodyPr/>
          <a:lstStyle/>
          <a:p>
            <a:r>
              <a:rPr lang="en-US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PROJECT FORMS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1B83-B1C0-452A-9DC0-101E34B1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394085"/>
            <a:ext cx="9906000" cy="44050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 &amp; Confirmation.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Buying History.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i="1" cap="none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i="1" cap="none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i="1" cap="none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624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E10A-F9AA-4917-BB5A-B0747B4E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09602"/>
            <a:ext cx="9906000" cy="842963"/>
          </a:xfrm>
        </p:spPr>
        <p:txBody>
          <a:bodyPr/>
          <a:lstStyle/>
          <a:p>
            <a:r>
              <a:rPr lang="en-US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PROJECT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BC3E-F019-4AAD-8E7A-6026400C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152395"/>
            <a:ext cx="9906000" cy="4646743"/>
          </a:xfrm>
        </p:spPr>
        <p:txBody>
          <a:bodyPr>
            <a:normAutofit/>
          </a:bodyPr>
          <a:lstStyle/>
          <a:p>
            <a:r>
              <a:rPr lang="en-US" sz="3200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US" sz="3200" b="1" i="1" dirty="0">
              <a:solidFill>
                <a:schemeClr val="bg2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89143-FCE5-4D0E-B025-C0E5C4F3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6" y="952564"/>
            <a:ext cx="5616532" cy="57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B900-FF09-4F54-B123-3BD105D3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7968"/>
            <a:ext cx="9905998" cy="908831"/>
          </a:xfrm>
        </p:spPr>
        <p:txBody>
          <a:bodyPr/>
          <a:lstStyle/>
          <a:p>
            <a:r>
              <a:rPr lang="en-US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PROJECT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744F-D3DC-41CA-A501-CBF17056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8" y="994787"/>
            <a:ext cx="10062673" cy="5496448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Sign-up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73401-ACFB-41E4-9143-560D5C1A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53" y="994787"/>
            <a:ext cx="5664298" cy="56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8F3D-2D12-40A4-86F4-ABCFF124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113"/>
            <a:ext cx="9905998" cy="878686"/>
          </a:xfrm>
        </p:spPr>
        <p:txBody>
          <a:bodyPr/>
          <a:lstStyle/>
          <a:p>
            <a:r>
              <a:rPr lang="en-US" b="1" i="1" cap="none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PROJECT FORMS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74FA-A224-48B7-B97A-CEE23078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5657"/>
            <a:ext cx="9905999" cy="4615544"/>
          </a:xfrm>
        </p:spPr>
        <p:txBody>
          <a:bodyPr/>
          <a:lstStyle/>
          <a:p>
            <a:r>
              <a:rPr lang="en-US" b="1" i="1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BooksList (works with internet connection)</a:t>
            </a:r>
          </a:p>
          <a:p>
            <a:pPr lvl="8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20E0-2B42-447D-B4BE-C4A77F33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39" y="1716257"/>
            <a:ext cx="4991725" cy="47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4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183</TotalTime>
  <Words>143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Goudy Old Style</vt:lpstr>
      <vt:lpstr>Trebuchet MS</vt:lpstr>
      <vt:lpstr>Tw Cen MT</vt:lpstr>
      <vt:lpstr>Circuit</vt:lpstr>
      <vt:lpstr>BookShop app</vt:lpstr>
      <vt:lpstr>Team members :- </vt:lpstr>
      <vt:lpstr>introduction</vt:lpstr>
      <vt:lpstr>System overview </vt:lpstr>
      <vt:lpstr>Classes….</vt:lpstr>
      <vt:lpstr>PROJECT FORMS</vt:lpstr>
      <vt:lpstr>PROJECT FORMS</vt:lpstr>
      <vt:lpstr>PROJECT FORMS</vt:lpstr>
      <vt:lpstr>PROJECT FORMS</vt:lpstr>
      <vt:lpstr>PROJECT FORMS</vt:lpstr>
      <vt:lpstr>PROJECT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 reservation  system               presentation</dc:title>
  <dc:creator>moustafa160337@fci.bu.edu.eg</dc:creator>
  <cp:lastModifiedBy>Mostafa Salem</cp:lastModifiedBy>
  <cp:revision>22</cp:revision>
  <dcterms:created xsi:type="dcterms:W3CDTF">2018-01-16T18:32:38Z</dcterms:created>
  <dcterms:modified xsi:type="dcterms:W3CDTF">2018-07-29T22:49:50Z</dcterms:modified>
</cp:coreProperties>
</file>