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Cinema </a:t>
            </a:r>
            <a:r>
              <a:rPr lang="en-US" dirty="0" err="1" smtClean="0"/>
              <a:t>Gohina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Reservation website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6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0936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idea: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-online website to reservation a cinema ticket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functions: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-five pages shows to users to reservation </a:t>
            </a:r>
            <a:br>
              <a:rPr lang="en-US" dirty="0" smtClean="0"/>
            </a:br>
            <a:r>
              <a:rPr lang="en-US" dirty="0" smtClean="0"/>
              <a:t>by name and credit card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technology: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err="1" smtClean="0"/>
              <a:t>html,css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  code</a:t>
            </a:r>
            <a:br>
              <a:rPr lang="en-US" dirty="0" smtClean="0"/>
            </a:br>
            <a:r>
              <a:rPr lang="en-US" dirty="0" smtClean="0"/>
              <a:t>  - </a:t>
            </a:r>
            <a:r>
              <a:rPr lang="en-US" dirty="0" err="1" smtClean="0"/>
              <a:t>xamp</a:t>
            </a:r>
            <a:r>
              <a:rPr lang="en-US" dirty="0" smtClean="0"/>
              <a:t> apache </a:t>
            </a:r>
            <a:br>
              <a:rPr lang="en-US" dirty="0" smtClean="0"/>
            </a:br>
            <a:r>
              <a:rPr lang="en-US" dirty="0" smtClean="0"/>
              <a:t>  - bootstrap </a:t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https://github.com/mostafaameenelsyed/web_cinema.git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90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Code: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 this a code to create a database in “my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phpadmain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” by Wamp64 Server apache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5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8" y="152400"/>
            <a:ext cx="8991600" cy="7315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Code:</a:t>
            </a:r>
            <a:b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- create tables in database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called cinema</a:t>
            </a:r>
            <a:r>
              <a:rPr lang="en-US" sz="1000" dirty="0"/>
              <a:t/>
            </a:r>
            <a:br>
              <a:rPr lang="en-US" sz="1000" dirty="0"/>
            </a:b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8229600" cy="6844145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b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Some of CSS code from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add.php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Page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5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5410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Code</a:t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- a some code from 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ticket.php</a:t>
            </a:r>
            <a:r>
              <a:rPr lang="en-US" dirty="0"/>
              <a:t/>
            </a:r>
            <a:br>
              <a:rPr lang="en-US" dirty="0"/>
            </a:br>
            <a:endParaRPr lang="en-GB" sz="56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15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0916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sz="3600" b="1" dirty="0" err="1" smtClean="0">
                <a:solidFill>
                  <a:schemeClr val="accent4">
                    <a:lumMod val="50000"/>
                  </a:schemeClr>
                </a:solidFill>
              </a:rPr>
              <a:t>Name:Mostafa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 Ameen Mohamed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GPA: 2.02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Dept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: IT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-Gmail:mostafaameen427@gmail.com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-phone:012 0 357 157 0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3560"/>
          </a:xfrm>
        </p:spPr>
        <p:txBody>
          <a:bodyPr/>
          <a:lstStyle/>
          <a:p>
            <a:pPr algn="l"/>
            <a:r>
              <a:rPr lang="en-US" dirty="0" smtClean="0"/>
              <a:t>Development :</a:t>
            </a:r>
            <a:br>
              <a:rPr lang="en-US" dirty="0" smtClean="0"/>
            </a:br>
            <a:r>
              <a:rPr lang="en-US" dirty="0" smtClean="0"/>
              <a:t>- we can use more and more security ways to protect our website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90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296</TotalTime>
  <Words>24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Cinema Gohina</vt:lpstr>
      <vt:lpstr>PowerPoint Presentation</vt:lpstr>
      <vt:lpstr>Github link: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on</dc:title>
  <dc:creator>Karim</dc:creator>
  <cp:lastModifiedBy>Windows User</cp:lastModifiedBy>
  <cp:revision>13</cp:revision>
  <dcterms:created xsi:type="dcterms:W3CDTF">2018-11-30T17:12:23Z</dcterms:created>
  <dcterms:modified xsi:type="dcterms:W3CDTF">2018-11-30T21:33:51Z</dcterms:modified>
</cp:coreProperties>
</file>