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>
        <p:scale>
          <a:sx n="70" d="100"/>
          <a:sy n="70" d="100"/>
        </p:scale>
        <p:origin x="-13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022951D-118A-4A1C-929F-D58B416BFD04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1A7C31C-389A-4FD8-BB36-E7196D12BC71}" type="slidenum">
              <a:rPr lang="en-GB" smtClean="0"/>
              <a:t>‹#›</a:t>
            </a:fld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951D-118A-4A1C-929F-D58B416BFD04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C31C-389A-4FD8-BB36-E7196D12BC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951D-118A-4A1C-929F-D58B416BFD04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C31C-389A-4FD8-BB36-E7196D12BC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951D-118A-4A1C-929F-D58B416BFD04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C31C-389A-4FD8-BB36-E7196D12BC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951D-118A-4A1C-929F-D58B416BFD04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C31C-389A-4FD8-BB36-E7196D12BC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951D-118A-4A1C-929F-D58B416BFD04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C31C-389A-4FD8-BB36-E7196D12BC7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951D-118A-4A1C-929F-D58B416BFD04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C31C-389A-4FD8-BB36-E7196D12BC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951D-118A-4A1C-929F-D58B416BFD04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C31C-389A-4FD8-BB36-E7196D12BC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951D-118A-4A1C-929F-D58B416BFD04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C31C-389A-4FD8-BB36-E7196D12BC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951D-118A-4A1C-929F-D58B416BFD04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C31C-389A-4FD8-BB36-E7196D12BC71}" type="slidenum">
              <a:rPr lang="en-GB" smtClean="0"/>
              <a:t>‹#›</a:t>
            </a:fld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2951D-118A-4A1C-929F-D58B416BFD04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C31C-389A-4FD8-BB36-E7196D12BC7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022951D-118A-4A1C-929F-D58B416BFD04}" type="datetimeFigureOut">
              <a:rPr lang="en-GB" smtClean="0"/>
              <a:t>30/11/2018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1A7C31C-389A-4FD8-BB36-E7196D12BC7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Cinema </a:t>
            </a:r>
            <a:r>
              <a:rPr lang="en-US" dirty="0" err="1" smtClean="0"/>
              <a:t>Gohina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Reservation website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469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30936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idea: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-online website to reservation a cinema ticket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functions: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-five pages shows to users to reservation </a:t>
            </a:r>
            <a:br>
              <a:rPr lang="en-US" dirty="0" smtClean="0"/>
            </a:br>
            <a:r>
              <a:rPr lang="en-US" dirty="0" smtClean="0"/>
              <a:t>by name and credit card code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technology: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-</a:t>
            </a:r>
            <a:r>
              <a:rPr lang="en-US" dirty="0" err="1" smtClean="0"/>
              <a:t>html,css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php</a:t>
            </a:r>
            <a:r>
              <a:rPr lang="en-US" dirty="0" smtClean="0"/>
              <a:t>  code</a:t>
            </a:r>
            <a:br>
              <a:rPr lang="en-US" dirty="0" smtClean="0"/>
            </a:br>
            <a:r>
              <a:rPr lang="en-US" dirty="0" smtClean="0"/>
              <a:t>  - </a:t>
            </a:r>
            <a:r>
              <a:rPr lang="en-US" dirty="0" err="1" smtClean="0"/>
              <a:t>xamp</a:t>
            </a:r>
            <a:r>
              <a:rPr lang="en-US" dirty="0" smtClean="0"/>
              <a:t> apache </a:t>
            </a:r>
            <a:br>
              <a:rPr lang="en-US" dirty="0" smtClean="0"/>
            </a:br>
            <a:r>
              <a:rPr lang="en-US" dirty="0" smtClean="0"/>
              <a:t>  - bootstrap </a:t>
            </a:r>
            <a:br>
              <a:rPr lang="en-US" dirty="0" smtClean="0"/>
            </a:br>
            <a:r>
              <a:rPr lang="en-US" dirty="0" smtClean="0"/>
              <a:t>  -</a:t>
            </a:r>
            <a:r>
              <a:rPr lang="en-US" dirty="0" err="1" smtClean="0"/>
              <a:t>mysql</a:t>
            </a:r>
            <a:r>
              <a:rPr lang="en-US" dirty="0" smtClean="0"/>
              <a:t> database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83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/>
              <a:t>https://github.com/mostafaameenelsyed/web_cinema.git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90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8076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Code:</a:t>
            </a:r>
            <a:b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- this a code to create a database in “my 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</a:rPr>
              <a:t>phpadmain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” by Wamp64 Server apache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GB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22959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0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618" y="152400"/>
            <a:ext cx="8991600" cy="73152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</a:rPr>
              <a:t>Code:</a:t>
            </a:r>
            <a:br>
              <a:rPr lang="en-US" sz="3600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</a:rPr>
              <a:t>- create tables in database </a:t>
            </a: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called cinema</a:t>
            </a:r>
            <a:r>
              <a:rPr lang="en-US" sz="1000" dirty="0"/>
              <a:t/>
            </a:r>
            <a:br>
              <a:rPr lang="en-US" sz="1000" dirty="0"/>
            </a:br>
            <a:endParaRPr lang="en-GB" sz="2800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305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4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0"/>
            <a:ext cx="8229600" cy="6844145"/>
          </a:xfrm>
        </p:spPr>
        <p:txBody>
          <a:bodyPr>
            <a:normAutofit/>
          </a:bodyPr>
          <a:lstStyle/>
          <a:p>
            <a:pPr algn="l"/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</a:rPr>
              <a:t>Code</a:t>
            </a:r>
            <a:br>
              <a:rPr lang="en-GB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Some of CSS code from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add.php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Page</a:t>
            </a:r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sz="35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4400"/>
            <a:ext cx="5410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8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91600" cy="655320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Code</a:t>
            </a:r>
            <a:br>
              <a:rPr lang="en-US" sz="28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</a:rPr>
              <a:t>- a some code from  </a:t>
            </a:r>
            <a:r>
              <a:rPr 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ticket.php</a:t>
            </a:r>
            <a:r>
              <a:rPr lang="en-US" dirty="0"/>
              <a:t/>
            </a:r>
            <a:br>
              <a:rPr lang="en-US" dirty="0"/>
            </a:br>
            <a:endParaRPr lang="en-GB" sz="5600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90600"/>
            <a:ext cx="8153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6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709160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</a:rPr>
              <a:t>-</a:t>
            </a:r>
            <a:r>
              <a:rPr lang="en-US" sz="3600" b="1" dirty="0" err="1" smtClean="0">
                <a:solidFill>
                  <a:schemeClr val="accent4">
                    <a:lumMod val="50000"/>
                  </a:schemeClr>
                </a:solidFill>
              </a:rPr>
              <a:t>Name:Mostafa</a:t>
            </a:r>
            <a:r>
              <a:rPr lang="en-US" sz="3600" b="1" dirty="0" smtClean="0">
                <a:solidFill>
                  <a:schemeClr val="accent4">
                    <a:lumMod val="50000"/>
                  </a:schemeClr>
                </a:solidFill>
              </a:rPr>
              <a:t> Ameen Mohamed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algn="l"/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GPA: 2.02</a:t>
            </a:r>
            <a:b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-</a:t>
            </a:r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</a:rPr>
              <a:t>Dept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: IT</a:t>
            </a:r>
            <a:b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en-US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-Gmail:mostafaameen427@gmail.com</a:t>
            </a:r>
            <a:b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-phone:012 0 357 157 0</a:t>
            </a:r>
            <a:endParaRPr lang="en-GB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23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3560"/>
          </a:xfrm>
        </p:spPr>
        <p:txBody>
          <a:bodyPr/>
          <a:lstStyle/>
          <a:p>
            <a:pPr algn="l"/>
            <a:r>
              <a:rPr lang="en-US" dirty="0" smtClean="0"/>
              <a:t>Development :</a:t>
            </a:r>
            <a:br>
              <a:rPr lang="en-US" dirty="0" smtClean="0"/>
            </a:br>
            <a:r>
              <a:rPr lang="en-US" dirty="0" smtClean="0"/>
              <a:t>- we can use more and more security ways to protect our website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8901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294</TotalTime>
  <Words>24</Words>
  <Application>Microsoft Office PowerPoint</Application>
  <PresentationFormat>On-screen Show (4:3)</PresentationFormat>
  <Paragraphs>13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Cinema Gohina</vt:lpstr>
      <vt:lpstr>PowerPoint Presentation</vt:lpstr>
      <vt:lpstr>Github link: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Cinema on</dc:title>
  <dc:creator>Karim</dc:creator>
  <cp:lastModifiedBy>Windows User</cp:lastModifiedBy>
  <cp:revision>12</cp:revision>
  <dcterms:created xsi:type="dcterms:W3CDTF">2018-11-30T17:12:23Z</dcterms:created>
  <dcterms:modified xsi:type="dcterms:W3CDTF">2018-11-30T21:29:45Z</dcterms:modified>
</cp:coreProperties>
</file>