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3" r:id="rId4"/>
    <p:sldId id="264" r:id="rId5"/>
    <p:sldId id="265" r:id="rId6"/>
    <p:sldId id="266" r:id="rId7"/>
    <p:sldId id="267" r:id="rId8"/>
    <p:sldId id="268" r:id="rId9"/>
    <p:sldId id="258" r:id="rId10"/>
    <p:sldId id="259" r:id="rId11"/>
    <p:sldId id="260" r:id="rId12"/>
    <p:sldId id="261" r:id="rId13"/>
  </p:sldIdLst>
  <p:sldSz cx="12192000" cy="6858000"/>
  <p:notesSz cx="6858000" cy="9144000"/>
  <p:defaultText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29"/>
  </p:normalViewPr>
  <p:slideViewPr>
    <p:cSldViewPr snapToGrid="0">
      <p:cViewPr varScale="1">
        <p:scale>
          <a:sx n="108" d="100"/>
          <a:sy n="108" d="100"/>
        </p:scale>
        <p:origin x="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42DF2-E669-46F4-B325-02506280F5F4}"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4AE2106D-086D-45BA-9F83-4FB67C758BC7}">
      <dgm:prSet/>
      <dgm:spPr/>
      <dgm:t>
        <a:bodyPr/>
        <a:lstStyle/>
        <a:p>
          <a:r>
            <a:rPr lang="en-US"/>
            <a:t>Logistic regression</a:t>
          </a:r>
        </a:p>
      </dgm:t>
    </dgm:pt>
    <dgm:pt modelId="{781DF779-583C-4F12-8BDD-1E3A8C2F668B}" type="parTrans" cxnId="{843B2F5F-0116-4759-8171-B584B0DD1DBB}">
      <dgm:prSet/>
      <dgm:spPr/>
      <dgm:t>
        <a:bodyPr/>
        <a:lstStyle/>
        <a:p>
          <a:endParaRPr lang="en-US"/>
        </a:p>
      </dgm:t>
    </dgm:pt>
    <dgm:pt modelId="{22DC96AF-A534-4272-9343-228952937746}" type="sibTrans" cxnId="{843B2F5F-0116-4759-8171-B584B0DD1DBB}">
      <dgm:prSet/>
      <dgm:spPr/>
      <dgm:t>
        <a:bodyPr/>
        <a:lstStyle/>
        <a:p>
          <a:endParaRPr lang="en-US"/>
        </a:p>
      </dgm:t>
    </dgm:pt>
    <dgm:pt modelId="{5D60260D-644D-405B-8F3C-79730CB7D43F}">
      <dgm:prSet/>
      <dgm:spPr/>
      <dgm:t>
        <a:bodyPr/>
        <a:lstStyle/>
        <a:p>
          <a:r>
            <a:rPr lang="en-US"/>
            <a:t>Descision tree</a:t>
          </a:r>
        </a:p>
      </dgm:t>
    </dgm:pt>
    <dgm:pt modelId="{FEF74463-B746-4717-9AE7-94902A18D09C}" type="parTrans" cxnId="{02487EF1-22A9-4329-8059-C0FADD9A1340}">
      <dgm:prSet/>
      <dgm:spPr/>
      <dgm:t>
        <a:bodyPr/>
        <a:lstStyle/>
        <a:p>
          <a:endParaRPr lang="en-US"/>
        </a:p>
      </dgm:t>
    </dgm:pt>
    <dgm:pt modelId="{8D771C7A-8991-4225-BE14-2D2AE87AF020}" type="sibTrans" cxnId="{02487EF1-22A9-4329-8059-C0FADD9A1340}">
      <dgm:prSet/>
      <dgm:spPr/>
      <dgm:t>
        <a:bodyPr/>
        <a:lstStyle/>
        <a:p>
          <a:endParaRPr lang="en-US"/>
        </a:p>
      </dgm:t>
    </dgm:pt>
    <dgm:pt modelId="{EF1B7A79-5A6D-4E1E-9204-267A7D18C93E}">
      <dgm:prSet/>
      <dgm:spPr/>
      <dgm:t>
        <a:bodyPr/>
        <a:lstStyle/>
        <a:p>
          <a:r>
            <a:rPr lang="en-US"/>
            <a:t>KNN</a:t>
          </a:r>
        </a:p>
      </dgm:t>
    </dgm:pt>
    <dgm:pt modelId="{59550F6D-5351-4EDF-9EE4-30D06B0CF318}" type="parTrans" cxnId="{EE1D25CE-4484-4874-A9A9-92CB9D30DA5F}">
      <dgm:prSet/>
      <dgm:spPr/>
      <dgm:t>
        <a:bodyPr/>
        <a:lstStyle/>
        <a:p>
          <a:endParaRPr lang="en-US"/>
        </a:p>
      </dgm:t>
    </dgm:pt>
    <dgm:pt modelId="{8CA38998-4F92-4DD4-91DF-2A66DD1EBCCA}" type="sibTrans" cxnId="{EE1D25CE-4484-4874-A9A9-92CB9D30DA5F}">
      <dgm:prSet/>
      <dgm:spPr/>
      <dgm:t>
        <a:bodyPr/>
        <a:lstStyle/>
        <a:p>
          <a:endParaRPr lang="en-US"/>
        </a:p>
      </dgm:t>
    </dgm:pt>
    <dgm:pt modelId="{A22D494F-894A-4579-BEDB-71FB5F4236FF}">
      <dgm:prSet/>
      <dgm:spPr/>
      <dgm:t>
        <a:bodyPr/>
        <a:lstStyle/>
        <a:p>
          <a:r>
            <a:rPr lang="en-US"/>
            <a:t>SVM</a:t>
          </a:r>
        </a:p>
      </dgm:t>
    </dgm:pt>
    <dgm:pt modelId="{E0DC44EB-DC9F-42C6-9A89-4503A2CB24C7}" type="parTrans" cxnId="{525F5932-5B91-4127-AC94-4310CD11C9F4}">
      <dgm:prSet/>
      <dgm:spPr/>
      <dgm:t>
        <a:bodyPr/>
        <a:lstStyle/>
        <a:p>
          <a:endParaRPr lang="en-US"/>
        </a:p>
      </dgm:t>
    </dgm:pt>
    <dgm:pt modelId="{1B9C6F3F-C1C6-4D81-BCC4-E358D0A595C0}" type="sibTrans" cxnId="{525F5932-5B91-4127-AC94-4310CD11C9F4}">
      <dgm:prSet/>
      <dgm:spPr/>
      <dgm:t>
        <a:bodyPr/>
        <a:lstStyle/>
        <a:p>
          <a:endParaRPr lang="en-US"/>
        </a:p>
      </dgm:t>
    </dgm:pt>
    <dgm:pt modelId="{8D43C058-B7F6-493F-8CCF-226F94CD9FBA}">
      <dgm:prSet/>
      <dgm:spPr/>
      <dgm:t>
        <a:bodyPr/>
        <a:lstStyle/>
        <a:p>
          <a:r>
            <a:rPr lang="en-US"/>
            <a:t>Naïve byes</a:t>
          </a:r>
        </a:p>
      </dgm:t>
    </dgm:pt>
    <dgm:pt modelId="{EDA96504-146F-4594-83DC-A252C7635CF9}" type="parTrans" cxnId="{0BCB19F1-3656-4839-A8CC-686B39E9CF30}">
      <dgm:prSet/>
      <dgm:spPr/>
      <dgm:t>
        <a:bodyPr/>
        <a:lstStyle/>
        <a:p>
          <a:endParaRPr lang="en-US"/>
        </a:p>
      </dgm:t>
    </dgm:pt>
    <dgm:pt modelId="{4ECDE547-7A18-4088-AAC3-6CA4A01D64DC}" type="sibTrans" cxnId="{0BCB19F1-3656-4839-A8CC-686B39E9CF30}">
      <dgm:prSet/>
      <dgm:spPr/>
      <dgm:t>
        <a:bodyPr/>
        <a:lstStyle/>
        <a:p>
          <a:endParaRPr lang="en-US"/>
        </a:p>
      </dgm:t>
    </dgm:pt>
    <dgm:pt modelId="{5E2DFCFE-6142-584F-AD43-6481958AAF08}" type="pres">
      <dgm:prSet presAssocID="{9C742DF2-E669-46F4-B325-02506280F5F4}" presName="linear" presStyleCnt="0">
        <dgm:presLayoutVars>
          <dgm:dir/>
          <dgm:animLvl val="lvl"/>
          <dgm:resizeHandles val="exact"/>
        </dgm:presLayoutVars>
      </dgm:prSet>
      <dgm:spPr/>
    </dgm:pt>
    <dgm:pt modelId="{5F6CD479-7EFA-A24A-935D-13C9FD6A0FDC}" type="pres">
      <dgm:prSet presAssocID="{4AE2106D-086D-45BA-9F83-4FB67C758BC7}" presName="parentLin" presStyleCnt="0"/>
      <dgm:spPr/>
    </dgm:pt>
    <dgm:pt modelId="{9A10EF22-AB8D-E345-A67A-9E148FD3F575}" type="pres">
      <dgm:prSet presAssocID="{4AE2106D-086D-45BA-9F83-4FB67C758BC7}" presName="parentLeftMargin" presStyleLbl="node1" presStyleIdx="0" presStyleCnt="5"/>
      <dgm:spPr/>
    </dgm:pt>
    <dgm:pt modelId="{B68E7A26-5548-8F4C-A97A-450EAC294EEF}" type="pres">
      <dgm:prSet presAssocID="{4AE2106D-086D-45BA-9F83-4FB67C758BC7}" presName="parentText" presStyleLbl="node1" presStyleIdx="0" presStyleCnt="5">
        <dgm:presLayoutVars>
          <dgm:chMax val="0"/>
          <dgm:bulletEnabled val="1"/>
        </dgm:presLayoutVars>
      </dgm:prSet>
      <dgm:spPr/>
    </dgm:pt>
    <dgm:pt modelId="{18C86418-B4EB-394E-940A-1219BB753727}" type="pres">
      <dgm:prSet presAssocID="{4AE2106D-086D-45BA-9F83-4FB67C758BC7}" presName="negativeSpace" presStyleCnt="0"/>
      <dgm:spPr/>
    </dgm:pt>
    <dgm:pt modelId="{E58127F3-D3A8-AF40-8CE1-5CBAA0B92B21}" type="pres">
      <dgm:prSet presAssocID="{4AE2106D-086D-45BA-9F83-4FB67C758BC7}" presName="childText" presStyleLbl="conFgAcc1" presStyleIdx="0" presStyleCnt="5">
        <dgm:presLayoutVars>
          <dgm:bulletEnabled val="1"/>
        </dgm:presLayoutVars>
      </dgm:prSet>
      <dgm:spPr/>
    </dgm:pt>
    <dgm:pt modelId="{6C9D23DE-DF6C-7B49-A3AE-836B8DBA161D}" type="pres">
      <dgm:prSet presAssocID="{22DC96AF-A534-4272-9343-228952937746}" presName="spaceBetweenRectangles" presStyleCnt="0"/>
      <dgm:spPr/>
    </dgm:pt>
    <dgm:pt modelId="{81541D3A-C770-8943-9C68-896F52E5BB0C}" type="pres">
      <dgm:prSet presAssocID="{5D60260D-644D-405B-8F3C-79730CB7D43F}" presName="parentLin" presStyleCnt="0"/>
      <dgm:spPr/>
    </dgm:pt>
    <dgm:pt modelId="{ED71EEF0-B844-B045-A874-E73E37D94397}" type="pres">
      <dgm:prSet presAssocID="{5D60260D-644D-405B-8F3C-79730CB7D43F}" presName="parentLeftMargin" presStyleLbl="node1" presStyleIdx="0" presStyleCnt="5"/>
      <dgm:spPr/>
    </dgm:pt>
    <dgm:pt modelId="{09988693-5420-DB4E-BA19-90DA8EE3C84A}" type="pres">
      <dgm:prSet presAssocID="{5D60260D-644D-405B-8F3C-79730CB7D43F}" presName="parentText" presStyleLbl="node1" presStyleIdx="1" presStyleCnt="5">
        <dgm:presLayoutVars>
          <dgm:chMax val="0"/>
          <dgm:bulletEnabled val="1"/>
        </dgm:presLayoutVars>
      </dgm:prSet>
      <dgm:spPr/>
    </dgm:pt>
    <dgm:pt modelId="{BFBE873E-5AAC-8E45-B201-5042631BC7ED}" type="pres">
      <dgm:prSet presAssocID="{5D60260D-644D-405B-8F3C-79730CB7D43F}" presName="negativeSpace" presStyleCnt="0"/>
      <dgm:spPr/>
    </dgm:pt>
    <dgm:pt modelId="{E0AAE70C-949F-9945-BC96-4BE4450BB1F7}" type="pres">
      <dgm:prSet presAssocID="{5D60260D-644D-405B-8F3C-79730CB7D43F}" presName="childText" presStyleLbl="conFgAcc1" presStyleIdx="1" presStyleCnt="5">
        <dgm:presLayoutVars>
          <dgm:bulletEnabled val="1"/>
        </dgm:presLayoutVars>
      </dgm:prSet>
      <dgm:spPr/>
    </dgm:pt>
    <dgm:pt modelId="{0ADBA891-58D5-2E4F-8244-D78B0B7824AC}" type="pres">
      <dgm:prSet presAssocID="{8D771C7A-8991-4225-BE14-2D2AE87AF020}" presName="spaceBetweenRectangles" presStyleCnt="0"/>
      <dgm:spPr/>
    </dgm:pt>
    <dgm:pt modelId="{38304B2F-8961-8044-82B0-7866FE97812A}" type="pres">
      <dgm:prSet presAssocID="{EF1B7A79-5A6D-4E1E-9204-267A7D18C93E}" presName="parentLin" presStyleCnt="0"/>
      <dgm:spPr/>
    </dgm:pt>
    <dgm:pt modelId="{04E0C18F-9EAC-304D-816F-DB7773E367E4}" type="pres">
      <dgm:prSet presAssocID="{EF1B7A79-5A6D-4E1E-9204-267A7D18C93E}" presName="parentLeftMargin" presStyleLbl="node1" presStyleIdx="1" presStyleCnt="5"/>
      <dgm:spPr/>
    </dgm:pt>
    <dgm:pt modelId="{6A7EA9AF-7AAA-6F4A-9E3C-807349F35C28}" type="pres">
      <dgm:prSet presAssocID="{EF1B7A79-5A6D-4E1E-9204-267A7D18C93E}" presName="parentText" presStyleLbl="node1" presStyleIdx="2" presStyleCnt="5">
        <dgm:presLayoutVars>
          <dgm:chMax val="0"/>
          <dgm:bulletEnabled val="1"/>
        </dgm:presLayoutVars>
      </dgm:prSet>
      <dgm:spPr/>
    </dgm:pt>
    <dgm:pt modelId="{043F0591-F277-334C-9C66-8C07970F90D1}" type="pres">
      <dgm:prSet presAssocID="{EF1B7A79-5A6D-4E1E-9204-267A7D18C93E}" presName="negativeSpace" presStyleCnt="0"/>
      <dgm:spPr/>
    </dgm:pt>
    <dgm:pt modelId="{34F6EE57-65D5-6D4A-9EC7-6D346AC5178A}" type="pres">
      <dgm:prSet presAssocID="{EF1B7A79-5A6D-4E1E-9204-267A7D18C93E}" presName="childText" presStyleLbl="conFgAcc1" presStyleIdx="2" presStyleCnt="5">
        <dgm:presLayoutVars>
          <dgm:bulletEnabled val="1"/>
        </dgm:presLayoutVars>
      </dgm:prSet>
      <dgm:spPr/>
    </dgm:pt>
    <dgm:pt modelId="{62630AB6-39FF-2545-8AF4-97779DD290D3}" type="pres">
      <dgm:prSet presAssocID="{8CA38998-4F92-4DD4-91DF-2A66DD1EBCCA}" presName="spaceBetweenRectangles" presStyleCnt="0"/>
      <dgm:spPr/>
    </dgm:pt>
    <dgm:pt modelId="{8CE17668-31EC-F04D-A012-EB1F887CCFDD}" type="pres">
      <dgm:prSet presAssocID="{A22D494F-894A-4579-BEDB-71FB5F4236FF}" presName="parentLin" presStyleCnt="0"/>
      <dgm:spPr/>
    </dgm:pt>
    <dgm:pt modelId="{A6627DE8-2363-AC4A-9BE0-36733E605AB4}" type="pres">
      <dgm:prSet presAssocID="{A22D494F-894A-4579-BEDB-71FB5F4236FF}" presName="parentLeftMargin" presStyleLbl="node1" presStyleIdx="2" presStyleCnt="5"/>
      <dgm:spPr/>
    </dgm:pt>
    <dgm:pt modelId="{C77C6993-3C6A-EC4C-AC2C-6F98FDE322F1}" type="pres">
      <dgm:prSet presAssocID="{A22D494F-894A-4579-BEDB-71FB5F4236FF}" presName="parentText" presStyleLbl="node1" presStyleIdx="3" presStyleCnt="5">
        <dgm:presLayoutVars>
          <dgm:chMax val="0"/>
          <dgm:bulletEnabled val="1"/>
        </dgm:presLayoutVars>
      </dgm:prSet>
      <dgm:spPr/>
    </dgm:pt>
    <dgm:pt modelId="{C4AC4810-D7E1-DF43-BB50-DBF95833938C}" type="pres">
      <dgm:prSet presAssocID="{A22D494F-894A-4579-BEDB-71FB5F4236FF}" presName="negativeSpace" presStyleCnt="0"/>
      <dgm:spPr/>
    </dgm:pt>
    <dgm:pt modelId="{42491BA6-54BE-C345-9EE4-80EAE793FB17}" type="pres">
      <dgm:prSet presAssocID="{A22D494F-894A-4579-BEDB-71FB5F4236FF}" presName="childText" presStyleLbl="conFgAcc1" presStyleIdx="3" presStyleCnt="5">
        <dgm:presLayoutVars>
          <dgm:bulletEnabled val="1"/>
        </dgm:presLayoutVars>
      </dgm:prSet>
      <dgm:spPr/>
    </dgm:pt>
    <dgm:pt modelId="{A56BB17E-01E1-3B4D-99D4-0EDEE641C008}" type="pres">
      <dgm:prSet presAssocID="{1B9C6F3F-C1C6-4D81-BCC4-E358D0A595C0}" presName="spaceBetweenRectangles" presStyleCnt="0"/>
      <dgm:spPr/>
    </dgm:pt>
    <dgm:pt modelId="{721C2AEE-9D58-9F4C-A453-445BB33357AA}" type="pres">
      <dgm:prSet presAssocID="{8D43C058-B7F6-493F-8CCF-226F94CD9FBA}" presName="parentLin" presStyleCnt="0"/>
      <dgm:spPr/>
    </dgm:pt>
    <dgm:pt modelId="{18F1F29D-FE22-1445-BA86-BECA8CD4D246}" type="pres">
      <dgm:prSet presAssocID="{8D43C058-B7F6-493F-8CCF-226F94CD9FBA}" presName="parentLeftMargin" presStyleLbl="node1" presStyleIdx="3" presStyleCnt="5"/>
      <dgm:spPr/>
    </dgm:pt>
    <dgm:pt modelId="{1048D180-05DB-2849-9530-35ABEBC7C4AC}" type="pres">
      <dgm:prSet presAssocID="{8D43C058-B7F6-493F-8CCF-226F94CD9FBA}" presName="parentText" presStyleLbl="node1" presStyleIdx="4" presStyleCnt="5">
        <dgm:presLayoutVars>
          <dgm:chMax val="0"/>
          <dgm:bulletEnabled val="1"/>
        </dgm:presLayoutVars>
      </dgm:prSet>
      <dgm:spPr/>
    </dgm:pt>
    <dgm:pt modelId="{772536AC-C2BD-E94C-B3B9-A999D4866FF3}" type="pres">
      <dgm:prSet presAssocID="{8D43C058-B7F6-493F-8CCF-226F94CD9FBA}" presName="negativeSpace" presStyleCnt="0"/>
      <dgm:spPr/>
    </dgm:pt>
    <dgm:pt modelId="{A30E11BE-CED0-5849-AE29-1C3D83E690BB}" type="pres">
      <dgm:prSet presAssocID="{8D43C058-B7F6-493F-8CCF-226F94CD9FBA}" presName="childText" presStyleLbl="conFgAcc1" presStyleIdx="4" presStyleCnt="5">
        <dgm:presLayoutVars>
          <dgm:bulletEnabled val="1"/>
        </dgm:presLayoutVars>
      </dgm:prSet>
      <dgm:spPr/>
    </dgm:pt>
  </dgm:ptLst>
  <dgm:cxnLst>
    <dgm:cxn modelId="{37D45506-DB7E-D247-A1FD-BBCA10DD5ADD}" type="presOf" srcId="{4AE2106D-086D-45BA-9F83-4FB67C758BC7}" destId="{9A10EF22-AB8D-E345-A67A-9E148FD3F575}" srcOrd="0" destOrd="0" presId="urn:microsoft.com/office/officeart/2005/8/layout/list1"/>
    <dgm:cxn modelId="{7BC5310F-C831-DD45-BF8A-5E3DE27DDB49}" type="presOf" srcId="{A22D494F-894A-4579-BEDB-71FB5F4236FF}" destId="{C77C6993-3C6A-EC4C-AC2C-6F98FDE322F1}" srcOrd="1" destOrd="0" presId="urn:microsoft.com/office/officeart/2005/8/layout/list1"/>
    <dgm:cxn modelId="{FA8B8823-C3EC-204E-90E7-8BA9F747E2E4}" type="presOf" srcId="{EF1B7A79-5A6D-4E1E-9204-267A7D18C93E}" destId="{6A7EA9AF-7AAA-6F4A-9E3C-807349F35C28}" srcOrd="1" destOrd="0" presId="urn:microsoft.com/office/officeart/2005/8/layout/list1"/>
    <dgm:cxn modelId="{525F5932-5B91-4127-AC94-4310CD11C9F4}" srcId="{9C742DF2-E669-46F4-B325-02506280F5F4}" destId="{A22D494F-894A-4579-BEDB-71FB5F4236FF}" srcOrd="3" destOrd="0" parTransId="{E0DC44EB-DC9F-42C6-9A89-4503A2CB24C7}" sibTransId="{1B9C6F3F-C1C6-4D81-BCC4-E358D0A595C0}"/>
    <dgm:cxn modelId="{8876E843-56F1-F34D-869A-34DDB1FE3700}" type="presOf" srcId="{EF1B7A79-5A6D-4E1E-9204-267A7D18C93E}" destId="{04E0C18F-9EAC-304D-816F-DB7773E367E4}" srcOrd="0" destOrd="0" presId="urn:microsoft.com/office/officeart/2005/8/layout/list1"/>
    <dgm:cxn modelId="{843B2F5F-0116-4759-8171-B584B0DD1DBB}" srcId="{9C742DF2-E669-46F4-B325-02506280F5F4}" destId="{4AE2106D-086D-45BA-9F83-4FB67C758BC7}" srcOrd="0" destOrd="0" parTransId="{781DF779-583C-4F12-8BDD-1E3A8C2F668B}" sibTransId="{22DC96AF-A534-4272-9343-228952937746}"/>
    <dgm:cxn modelId="{2967F073-5408-7F41-8FED-5E097E04E2E1}" type="presOf" srcId="{5D60260D-644D-405B-8F3C-79730CB7D43F}" destId="{ED71EEF0-B844-B045-A874-E73E37D94397}" srcOrd="0" destOrd="0" presId="urn:microsoft.com/office/officeart/2005/8/layout/list1"/>
    <dgm:cxn modelId="{9246B381-25D0-FD4F-A950-8620B415818A}" type="presOf" srcId="{5D60260D-644D-405B-8F3C-79730CB7D43F}" destId="{09988693-5420-DB4E-BA19-90DA8EE3C84A}" srcOrd="1" destOrd="0" presId="urn:microsoft.com/office/officeart/2005/8/layout/list1"/>
    <dgm:cxn modelId="{0D0D5E85-D2EE-8C4C-ABCD-F58EDE35B8B0}" type="presOf" srcId="{8D43C058-B7F6-493F-8CCF-226F94CD9FBA}" destId="{18F1F29D-FE22-1445-BA86-BECA8CD4D246}" srcOrd="0" destOrd="0" presId="urn:microsoft.com/office/officeart/2005/8/layout/list1"/>
    <dgm:cxn modelId="{AC91D985-61C0-2E4D-B380-B547BA496882}" type="presOf" srcId="{4AE2106D-086D-45BA-9F83-4FB67C758BC7}" destId="{B68E7A26-5548-8F4C-A97A-450EAC294EEF}" srcOrd="1" destOrd="0" presId="urn:microsoft.com/office/officeart/2005/8/layout/list1"/>
    <dgm:cxn modelId="{EE1D25CE-4484-4874-A9A9-92CB9D30DA5F}" srcId="{9C742DF2-E669-46F4-B325-02506280F5F4}" destId="{EF1B7A79-5A6D-4E1E-9204-267A7D18C93E}" srcOrd="2" destOrd="0" parTransId="{59550F6D-5351-4EDF-9EE4-30D06B0CF318}" sibTransId="{8CA38998-4F92-4DD4-91DF-2A66DD1EBCCA}"/>
    <dgm:cxn modelId="{AB9709DD-8753-D94B-8CBB-9A086FD49522}" type="presOf" srcId="{8D43C058-B7F6-493F-8CCF-226F94CD9FBA}" destId="{1048D180-05DB-2849-9530-35ABEBC7C4AC}" srcOrd="1" destOrd="0" presId="urn:microsoft.com/office/officeart/2005/8/layout/list1"/>
    <dgm:cxn modelId="{628881E0-95C1-E041-A442-FD25603B04F5}" type="presOf" srcId="{A22D494F-894A-4579-BEDB-71FB5F4236FF}" destId="{A6627DE8-2363-AC4A-9BE0-36733E605AB4}" srcOrd="0" destOrd="0" presId="urn:microsoft.com/office/officeart/2005/8/layout/list1"/>
    <dgm:cxn modelId="{0BCB19F1-3656-4839-A8CC-686B39E9CF30}" srcId="{9C742DF2-E669-46F4-B325-02506280F5F4}" destId="{8D43C058-B7F6-493F-8CCF-226F94CD9FBA}" srcOrd="4" destOrd="0" parTransId="{EDA96504-146F-4594-83DC-A252C7635CF9}" sibTransId="{4ECDE547-7A18-4088-AAC3-6CA4A01D64DC}"/>
    <dgm:cxn modelId="{02487EF1-22A9-4329-8059-C0FADD9A1340}" srcId="{9C742DF2-E669-46F4-B325-02506280F5F4}" destId="{5D60260D-644D-405B-8F3C-79730CB7D43F}" srcOrd="1" destOrd="0" parTransId="{FEF74463-B746-4717-9AE7-94902A18D09C}" sibTransId="{8D771C7A-8991-4225-BE14-2D2AE87AF020}"/>
    <dgm:cxn modelId="{A522A1FF-18D4-704D-98D3-5F636D7367EA}" type="presOf" srcId="{9C742DF2-E669-46F4-B325-02506280F5F4}" destId="{5E2DFCFE-6142-584F-AD43-6481958AAF08}" srcOrd="0" destOrd="0" presId="urn:microsoft.com/office/officeart/2005/8/layout/list1"/>
    <dgm:cxn modelId="{33903D1F-9473-544C-981E-D01FC659EE73}" type="presParOf" srcId="{5E2DFCFE-6142-584F-AD43-6481958AAF08}" destId="{5F6CD479-7EFA-A24A-935D-13C9FD6A0FDC}" srcOrd="0" destOrd="0" presId="urn:microsoft.com/office/officeart/2005/8/layout/list1"/>
    <dgm:cxn modelId="{251AB3F3-0966-A141-AF27-41D43F840B6C}" type="presParOf" srcId="{5F6CD479-7EFA-A24A-935D-13C9FD6A0FDC}" destId="{9A10EF22-AB8D-E345-A67A-9E148FD3F575}" srcOrd="0" destOrd="0" presId="urn:microsoft.com/office/officeart/2005/8/layout/list1"/>
    <dgm:cxn modelId="{9C9BC00C-3D84-454E-9E9A-000E430AB323}" type="presParOf" srcId="{5F6CD479-7EFA-A24A-935D-13C9FD6A0FDC}" destId="{B68E7A26-5548-8F4C-A97A-450EAC294EEF}" srcOrd="1" destOrd="0" presId="urn:microsoft.com/office/officeart/2005/8/layout/list1"/>
    <dgm:cxn modelId="{91576D34-871A-5B44-B5DA-50E386AAB1DB}" type="presParOf" srcId="{5E2DFCFE-6142-584F-AD43-6481958AAF08}" destId="{18C86418-B4EB-394E-940A-1219BB753727}" srcOrd="1" destOrd="0" presId="urn:microsoft.com/office/officeart/2005/8/layout/list1"/>
    <dgm:cxn modelId="{6CE02D27-39E7-6443-9D72-1C72B7011880}" type="presParOf" srcId="{5E2DFCFE-6142-584F-AD43-6481958AAF08}" destId="{E58127F3-D3A8-AF40-8CE1-5CBAA0B92B21}" srcOrd="2" destOrd="0" presId="urn:microsoft.com/office/officeart/2005/8/layout/list1"/>
    <dgm:cxn modelId="{248A9EA2-CE11-A04D-9B61-E8DFC1A7519F}" type="presParOf" srcId="{5E2DFCFE-6142-584F-AD43-6481958AAF08}" destId="{6C9D23DE-DF6C-7B49-A3AE-836B8DBA161D}" srcOrd="3" destOrd="0" presId="urn:microsoft.com/office/officeart/2005/8/layout/list1"/>
    <dgm:cxn modelId="{4E5A45F5-C074-C946-B66D-0F81A43DCB85}" type="presParOf" srcId="{5E2DFCFE-6142-584F-AD43-6481958AAF08}" destId="{81541D3A-C770-8943-9C68-896F52E5BB0C}" srcOrd="4" destOrd="0" presId="urn:microsoft.com/office/officeart/2005/8/layout/list1"/>
    <dgm:cxn modelId="{CD86A340-1D2E-FF49-B07E-F2803677548C}" type="presParOf" srcId="{81541D3A-C770-8943-9C68-896F52E5BB0C}" destId="{ED71EEF0-B844-B045-A874-E73E37D94397}" srcOrd="0" destOrd="0" presId="urn:microsoft.com/office/officeart/2005/8/layout/list1"/>
    <dgm:cxn modelId="{1F540BA2-5FED-544C-A0AE-AD1B146D404E}" type="presParOf" srcId="{81541D3A-C770-8943-9C68-896F52E5BB0C}" destId="{09988693-5420-DB4E-BA19-90DA8EE3C84A}" srcOrd="1" destOrd="0" presId="urn:microsoft.com/office/officeart/2005/8/layout/list1"/>
    <dgm:cxn modelId="{7B4DDB1F-AF05-3E43-B635-25669363E8F0}" type="presParOf" srcId="{5E2DFCFE-6142-584F-AD43-6481958AAF08}" destId="{BFBE873E-5AAC-8E45-B201-5042631BC7ED}" srcOrd="5" destOrd="0" presId="urn:microsoft.com/office/officeart/2005/8/layout/list1"/>
    <dgm:cxn modelId="{DF98559A-D2B7-A34E-B7F1-B2B03921EC27}" type="presParOf" srcId="{5E2DFCFE-6142-584F-AD43-6481958AAF08}" destId="{E0AAE70C-949F-9945-BC96-4BE4450BB1F7}" srcOrd="6" destOrd="0" presId="urn:microsoft.com/office/officeart/2005/8/layout/list1"/>
    <dgm:cxn modelId="{C51FB1DF-956F-A34A-9540-F04315CE62ED}" type="presParOf" srcId="{5E2DFCFE-6142-584F-AD43-6481958AAF08}" destId="{0ADBA891-58D5-2E4F-8244-D78B0B7824AC}" srcOrd="7" destOrd="0" presId="urn:microsoft.com/office/officeart/2005/8/layout/list1"/>
    <dgm:cxn modelId="{B7492112-CAF2-F644-ABA0-EC2729EBD6C9}" type="presParOf" srcId="{5E2DFCFE-6142-584F-AD43-6481958AAF08}" destId="{38304B2F-8961-8044-82B0-7866FE97812A}" srcOrd="8" destOrd="0" presId="urn:microsoft.com/office/officeart/2005/8/layout/list1"/>
    <dgm:cxn modelId="{6644E14A-EBE2-2141-BD90-681EAE6477D1}" type="presParOf" srcId="{38304B2F-8961-8044-82B0-7866FE97812A}" destId="{04E0C18F-9EAC-304D-816F-DB7773E367E4}" srcOrd="0" destOrd="0" presId="urn:microsoft.com/office/officeart/2005/8/layout/list1"/>
    <dgm:cxn modelId="{D09CAB12-F693-264C-912F-F265D6F4EE33}" type="presParOf" srcId="{38304B2F-8961-8044-82B0-7866FE97812A}" destId="{6A7EA9AF-7AAA-6F4A-9E3C-807349F35C28}" srcOrd="1" destOrd="0" presId="urn:microsoft.com/office/officeart/2005/8/layout/list1"/>
    <dgm:cxn modelId="{096876B4-63C7-9F41-ABE5-0D9817959B1F}" type="presParOf" srcId="{5E2DFCFE-6142-584F-AD43-6481958AAF08}" destId="{043F0591-F277-334C-9C66-8C07970F90D1}" srcOrd="9" destOrd="0" presId="urn:microsoft.com/office/officeart/2005/8/layout/list1"/>
    <dgm:cxn modelId="{2EEBE748-D7FB-064C-972B-1EE9ADADD3B0}" type="presParOf" srcId="{5E2DFCFE-6142-584F-AD43-6481958AAF08}" destId="{34F6EE57-65D5-6D4A-9EC7-6D346AC5178A}" srcOrd="10" destOrd="0" presId="urn:microsoft.com/office/officeart/2005/8/layout/list1"/>
    <dgm:cxn modelId="{7CC46BAD-1BE8-9A4E-8254-CFB3412B55E4}" type="presParOf" srcId="{5E2DFCFE-6142-584F-AD43-6481958AAF08}" destId="{62630AB6-39FF-2545-8AF4-97779DD290D3}" srcOrd="11" destOrd="0" presId="urn:microsoft.com/office/officeart/2005/8/layout/list1"/>
    <dgm:cxn modelId="{EEC0766B-BCE6-F740-8B4A-DC8CDD66399C}" type="presParOf" srcId="{5E2DFCFE-6142-584F-AD43-6481958AAF08}" destId="{8CE17668-31EC-F04D-A012-EB1F887CCFDD}" srcOrd="12" destOrd="0" presId="urn:microsoft.com/office/officeart/2005/8/layout/list1"/>
    <dgm:cxn modelId="{8E21ACA9-ABB3-EC4C-8694-BA57BC29FB3A}" type="presParOf" srcId="{8CE17668-31EC-F04D-A012-EB1F887CCFDD}" destId="{A6627DE8-2363-AC4A-9BE0-36733E605AB4}" srcOrd="0" destOrd="0" presId="urn:microsoft.com/office/officeart/2005/8/layout/list1"/>
    <dgm:cxn modelId="{89692C77-C816-934E-A9EA-B3B58C0414C2}" type="presParOf" srcId="{8CE17668-31EC-F04D-A012-EB1F887CCFDD}" destId="{C77C6993-3C6A-EC4C-AC2C-6F98FDE322F1}" srcOrd="1" destOrd="0" presId="urn:microsoft.com/office/officeart/2005/8/layout/list1"/>
    <dgm:cxn modelId="{0E6EC717-8CC8-F845-B320-E6BD16865D05}" type="presParOf" srcId="{5E2DFCFE-6142-584F-AD43-6481958AAF08}" destId="{C4AC4810-D7E1-DF43-BB50-DBF95833938C}" srcOrd="13" destOrd="0" presId="urn:microsoft.com/office/officeart/2005/8/layout/list1"/>
    <dgm:cxn modelId="{6C11716B-F1D2-1046-A549-1A87934EC536}" type="presParOf" srcId="{5E2DFCFE-6142-584F-AD43-6481958AAF08}" destId="{42491BA6-54BE-C345-9EE4-80EAE793FB17}" srcOrd="14" destOrd="0" presId="urn:microsoft.com/office/officeart/2005/8/layout/list1"/>
    <dgm:cxn modelId="{BC765B1E-99DA-8E4D-A14D-E5DF0552865B}" type="presParOf" srcId="{5E2DFCFE-6142-584F-AD43-6481958AAF08}" destId="{A56BB17E-01E1-3B4D-99D4-0EDEE641C008}" srcOrd="15" destOrd="0" presId="urn:microsoft.com/office/officeart/2005/8/layout/list1"/>
    <dgm:cxn modelId="{0C2FA8AC-C781-4447-AFF3-EAEE5C878496}" type="presParOf" srcId="{5E2DFCFE-6142-584F-AD43-6481958AAF08}" destId="{721C2AEE-9D58-9F4C-A453-445BB33357AA}" srcOrd="16" destOrd="0" presId="urn:microsoft.com/office/officeart/2005/8/layout/list1"/>
    <dgm:cxn modelId="{20E9F75E-930F-A749-9A75-86C9E6578E3A}" type="presParOf" srcId="{721C2AEE-9D58-9F4C-A453-445BB33357AA}" destId="{18F1F29D-FE22-1445-BA86-BECA8CD4D246}" srcOrd="0" destOrd="0" presId="urn:microsoft.com/office/officeart/2005/8/layout/list1"/>
    <dgm:cxn modelId="{504613AA-6782-EE45-92C2-19EF0EB01A1B}" type="presParOf" srcId="{721C2AEE-9D58-9F4C-A453-445BB33357AA}" destId="{1048D180-05DB-2849-9530-35ABEBC7C4AC}" srcOrd="1" destOrd="0" presId="urn:microsoft.com/office/officeart/2005/8/layout/list1"/>
    <dgm:cxn modelId="{F9B628AD-D75C-7441-9A5A-7F69B6438A60}" type="presParOf" srcId="{5E2DFCFE-6142-584F-AD43-6481958AAF08}" destId="{772536AC-C2BD-E94C-B3B9-A999D4866FF3}" srcOrd="17" destOrd="0" presId="urn:microsoft.com/office/officeart/2005/8/layout/list1"/>
    <dgm:cxn modelId="{22F1472C-331C-1B4B-A3DE-1F1BC27C17CE}" type="presParOf" srcId="{5E2DFCFE-6142-584F-AD43-6481958AAF08}" destId="{A30E11BE-CED0-5849-AE29-1C3D83E690B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4BF869-5C22-402A-AFE5-D1BF16ADC38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99FDD36-6567-44A4-97D4-95909928C23D}">
      <dgm:prSet/>
      <dgm:spPr/>
      <dgm:t>
        <a:bodyPr/>
        <a:lstStyle/>
        <a:p>
          <a:r>
            <a:rPr lang="en-US"/>
            <a:t>Define problem type</a:t>
          </a:r>
        </a:p>
      </dgm:t>
    </dgm:pt>
    <dgm:pt modelId="{E7300A88-1075-4BC4-83EA-3676DBA949E7}" type="parTrans" cxnId="{DFC27B2B-8919-4ECA-AD2F-09CB028B1195}">
      <dgm:prSet/>
      <dgm:spPr/>
      <dgm:t>
        <a:bodyPr/>
        <a:lstStyle/>
        <a:p>
          <a:endParaRPr lang="en-US"/>
        </a:p>
      </dgm:t>
    </dgm:pt>
    <dgm:pt modelId="{B42F409D-A479-42EE-B49A-70369B36C425}" type="sibTrans" cxnId="{DFC27B2B-8919-4ECA-AD2F-09CB028B1195}">
      <dgm:prSet/>
      <dgm:spPr/>
      <dgm:t>
        <a:bodyPr/>
        <a:lstStyle/>
        <a:p>
          <a:endParaRPr lang="en-US"/>
        </a:p>
      </dgm:t>
    </dgm:pt>
    <dgm:pt modelId="{21952D24-6190-4998-9BDC-82E943F11C06}">
      <dgm:prSet/>
      <dgm:spPr/>
      <dgm:t>
        <a:bodyPr/>
        <a:lstStyle/>
        <a:p>
          <a:r>
            <a:rPr lang="en-US"/>
            <a:t>Define your dataset size</a:t>
          </a:r>
        </a:p>
      </dgm:t>
    </dgm:pt>
    <dgm:pt modelId="{5ED1DC0E-77C9-47C9-8BB7-10AA45619723}" type="parTrans" cxnId="{7287E91E-595F-4CED-BA6C-FD49696DBB76}">
      <dgm:prSet/>
      <dgm:spPr/>
      <dgm:t>
        <a:bodyPr/>
        <a:lstStyle/>
        <a:p>
          <a:endParaRPr lang="en-US"/>
        </a:p>
      </dgm:t>
    </dgm:pt>
    <dgm:pt modelId="{1A41E656-F924-47A1-9CDA-BA5777B6C6FE}" type="sibTrans" cxnId="{7287E91E-595F-4CED-BA6C-FD49696DBB76}">
      <dgm:prSet/>
      <dgm:spPr/>
      <dgm:t>
        <a:bodyPr/>
        <a:lstStyle/>
        <a:p>
          <a:endParaRPr lang="en-US"/>
        </a:p>
      </dgm:t>
    </dgm:pt>
    <dgm:pt modelId="{C239C730-1064-44B8-AB71-8CB3C0CDB76D}">
      <dgm:prSet/>
      <dgm:spPr/>
      <dgm:t>
        <a:bodyPr/>
        <a:lstStyle/>
        <a:p>
          <a:r>
            <a:rPr lang="en-US"/>
            <a:t>Data visualization</a:t>
          </a:r>
        </a:p>
      </dgm:t>
    </dgm:pt>
    <dgm:pt modelId="{6C13E9D3-61CF-4502-A806-1B78E98BAFE1}" type="parTrans" cxnId="{B7C00C56-0870-44B2-BADD-72B93C62EE83}">
      <dgm:prSet/>
      <dgm:spPr/>
      <dgm:t>
        <a:bodyPr/>
        <a:lstStyle/>
        <a:p>
          <a:endParaRPr lang="en-US"/>
        </a:p>
      </dgm:t>
    </dgm:pt>
    <dgm:pt modelId="{7D3F3484-09FA-4623-86DF-F7FCC4121D1C}" type="sibTrans" cxnId="{B7C00C56-0870-44B2-BADD-72B93C62EE83}">
      <dgm:prSet/>
      <dgm:spPr/>
      <dgm:t>
        <a:bodyPr/>
        <a:lstStyle/>
        <a:p>
          <a:endParaRPr lang="en-US"/>
        </a:p>
      </dgm:t>
    </dgm:pt>
    <dgm:pt modelId="{C49BE5F1-709A-41A7-AC7A-99433BBFF117}">
      <dgm:prSet/>
      <dgm:spPr/>
      <dgm:t>
        <a:bodyPr/>
        <a:lstStyle/>
        <a:p>
          <a:r>
            <a:rPr lang="en-US"/>
            <a:t>Choose more than one suitable model</a:t>
          </a:r>
        </a:p>
      </dgm:t>
    </dgm:pt>
    <dgm:pt modelId="{B8930567-36A1-4D20-9926-7FEB6A5AF4AB}" type="parTrans" cxnId="{D268DA12-DB44-489F-A7B8-51DFD4FCBA1F}">
      <dgm:prSet/>
      <dgm:spPr/>
      <dgm:t>
        <a:bodyPr/>
        <a:lstStyle/>
        <a:p>
          <a:endParaRPr lang="en-US"/>
        </a:p>
      </dgm:t>
    </dgm:pt>
    <dgm:pt modelId="{1318E1F3-AD4C-40E0-8325-E0680E277947}" type="sibTrans" cxnId="{D268DA12-DB44-489F-A7B8-51DFD4FCBA1F}">
      <dgm:prSet/>
      <dgm:spPr/>
      <dgm:t>
        <a:bodyPr/>
        <a:lstStyle/>
        <a:p>
          <a:endParaRPr lang="en-US"/>
        </a:p>
      </dgm:t>
    </dgm:pt>
    <dgm:pt modelId="{E762ED47-B25B-4D75-A82D-F5972737C0D0}">
      <dgm:prSet/>
      <dgm:spPr/>
      <dgm:t>
        <a:bodyPr/>
        <a:lstStyle/>
        <a:p>
          <a:r>
            <a:rPr lang="en-US"/>
            <a:t>Compare between different models scores</a:t>
          </a:r>
        </a:p>
      </dgm:t>
    </dgm:pt>
    <dgm:pt modelId="{288D8F09-E906-4172-A5ED-2E75A60DFC4E}" type="parTrans" cxnId="{9C538E3E-165C-413B-BDEE-5327627D87F2}">
      <dgm:prSet/>
      <dgm:spPr/>
      <dgm:t>
        <a:bodyPr/>
        <a:lstStyle/>
        <a:p>
          <a:endParaRPr lang="en-US"/>
        </a:p>
      </dgm:t>
    </dgm:pt>
    <dgm:pt modelId="{9B7EBC9E-8065-47C6-A31C-FB9EFE10B2E5}" type="sibTrans" cxnId="{9C538E3E-165C-413B-BDEE-5327627D87F2}">
      <dgm:prSet/>
      <dgm:spPr/>
      <dgm:t>
        <a:bodyPr/>
        <a:lstStyle/>
        <a:p>
          <a:endParaRPr lang="en-US"/>
        </a:p>
      </dgm:t>
    </dgm:pt>
    <dgm:pt modelId="{D638B03B-6C51-E749-9464-29FBCFB7B9EA}" type="pres">
      <dgm:prSet presAssocID="{484BF869-5C22-402A-AFE5-D1BF16ADC38C}" presName="linear" presStyleCnt="0">
        <dgm:presLayoutVars>
          <dgm:animLvl val="lvl"/>
          <dgm:resizeHandles val="exact"/>
        </dgm:presLayoutVars>
      </dgm:prSet>
      <dgm:spPr/>
    </dgm:pt>
    <dgm:pt modelId="{398D6455-E50A-274D-8497-30F2E56CFFFB}" type="pres">
      <dgm:prSet presAssocID="{A99FDD36-6567-44A4-97D4-95909928C23D}" presName="parentText" presStyleLbl="node1" presStyleIdx="0" presStyleCnt="5">
        <dgm:presLayoutVars>
          <dgm:chMax val="0"/>
          <dgm:bulletEnabled val="1"/>
        </dgm:presLayoutVars>
      </dgm:prSet>
      <dgm:spPr/>
    </dgm:pt>
    <dgm:pt modelId="{BA67A35B-0D90-BA46-BBB4-74C4B1B83578}" type="pres">
      <dgm:prSet presAssocID="{B42F409D-A479-42EE-B49A-70369B36C425}" presName="spacer" presStyleCnt="0"/>
      <dgm:spPr/>
    </dgm:pt>
    <dgm:pt modelId="{4D165512-27CE-A742-BD22-C8F0FEFDB94B}" type="pres">
      <dgm:prSet presAssocID="{21952D24-6190-4998-9BDC-82E943F11C06}" presName="parentText" presStyleLbl="node1" presStyleIdx="1" presStyleCnt="5">
        <dgm:presLayoutVars>
          <dgm:chMax val="0"/>
          <dgm:bulletEnabled val="1"/>
        </dgm:presLayoutVars>
      </dgm:prSet>
      <dgm:spPr/>
    </dgm:pt>
    <dgm:pt modelId="{9ACD5CD1-90E2-EC43-B1E8-36C30BA32D6A}" type="pres">
      <dgm:prSet presAssocID="{1A41E656-F924-47A1-9CDA-BA5777B6C6FE}" presName="spacer" presStyleCnt="0"/>
      <dgm:spPr/>
    </dgm:pt>
    <dgm:pt modelId="{7FD9AEB0-057C-204E-8715-57AD95862A7E}" type="pres">
      <dgm:prSet presAssocID="{C239C730-1064-44B8-AB71-8CB3C0CDB76D}" presName="parentText" presStyleLbl="node1" presStyleIdx="2" presStyleCnt="5">
        <dgm:presLayoutVars>
          <dgm:chMax val="0"/>
          <dgm:bulletEnabled val="1"/>
        </dgm:presLayoutVars>
      </dgm:prSet>
      <dgm:spPr/>
    </dgm:pt>
    <dgm:pt modelId="{74929C1C-3F1D-C64D-A9E9-CCDA14BBB0CF}" type="pres">
      <dgm:prSet presAssocID="{7D3F3484-09FA-4623-86DF-F7FCC4121D1C}" presName="spacer" presStyleCnt="0"/>
      <dgm:spPr/>
    </dgm:pt>
    <dgm:pt modelId="{3A34C2AD-B4B8-3846-82D4-486719753D18}" type="pres">
      <dgm:prSet presAssocID="{C49BE5F1-709A-41A7-AC7A-99433BBFF117}" presName="parentText" presStyleLbl="node1" presStyleIdx="3" presStyleCnt="5">
        <dgm:presLayoutVars>
          <dgm:chMax val="0"/>
          <dgm:bulletEnabled val="1"/>
        </dgm:presLayoutVars>
      </dgm:prSet>
      <dgm:spPr/>
    </dgm:pt>
    <dgm:pt modelId="{549FCDBC-E813-7143-8626-B5BF985C02DB}" type="pres">
      <dgm:prSet presAssocID="{1318E1F3-AD4C-40E0-8325-E0680E277947}" presName="spacer" presStyleCnt="0"/>
      <dgm:spPr/>
    </dgm:pt>
    <dgm:pt modelId="{2A2486B1-8088-C44E-885E-65E7BA39EA30}" type="pres">
      <dgm:prSet presAssocID="{E762ED47-B25B-4D75-A82D-F5972737C0D0}" presName="parentText" presStyleLbl="node1" presStyleIdx="4" presStyleCnt="5">
        <dgm:presLayoutVars>
          <dgm:chMax val="0"/>
          <dgm:bulletEnabled val="1"/>
        </dgm:presLayoutVars>
      </dgm:prSet>
      <dgm:spPr/>
    </dgm:pt>
  </dgm:ptLst>
  <dgm:cxnLst>
    <dgm:cxn modelId="{8CC9180A-EE70-9843-9812-51A57B25A545}" type="presOf" srcId="{E762ED47-B25B-4D75-A82D-F5972737C0D0}" destId="{2A2486B1-8088-C44E-885E-65E7BA39EA30}" srcOrd="0" destOrd="0" presId="urn:microsoft.com/office/officeart/2005/8/layout/vList2"/>
    <dgm:cxn modelId="{D268DA12-DB44-489F-A7B8-51DFD4FCBA1F}" srcId="{484BF869-5C22-402A-AFE5-D1BF16ADC38C}" destId="{C49BE5F1-709A-41A7-AC7A-99433BBFF117}" srcOrd="3" destOrd="0" parTransId="{B8930567-36A1-4D20-9926-7FEB6A5AF4AB}" sibTransId="{1318E1F3-AD4C-40E0-8325-E0680E277947}"/>
    <dgm:cxn modelId="{7287E91E-595F-4CED-BA6C-FD49696DBB76}" srcId="{484BF869-5C22-402A-AFE5-D1BF16ADC38C}" destId="{21952D24-6190-4998-9BDC-82E943F11C06}" srcOrd="1" destOrd="0" parTransId="{5ED1DC0E-77C9-47C9-8BB7-10AA45619723}" sibTransId="{1A41E656-F924-47A1-9CDA-BA5777B6C6FE}"/>
    <dgm:cxn modelId="{DFC27B2B-8919-4ECA-AD2F-09CB028B1195}" srcId="{484BF869-5C22-402A-AFE5-D1BF16ADC38C}" destId="{A99FDD36-6567-44A4-97D4-95909928C23D}" srcOrd="0" destOrd="0" parTransId="{E7300A88-1075-4BC4-83EA-3676DBA949E7}" sibTransId="{B42F409D-A479-42EE-B49A-70369B36C425}"/>
    <dgm:cxn modelId="{9C538E3E-165C-413B-BDEE-5327627D87F2}" srcId="{484BF869-5C22-402A-AFE5-D1BF16ADC38C}" destId="{E762ED47-B25B-4D75-A82D-F5972737C0D0}" srcOrd="4" destOrd="0" parTransId="{288D8F09-E906-4172-A5ED-2E75A60DFC4E}" sibTransId="{9B7EBC9E-8065-47C6-A31C-FB9EFE10B2E5}"/>
    <dgm:cxn modelId="{B7C00C56-0870-44B2-BADD-72B93C62EE83}" srcId="{484BF869-5C22-402A-AFE5-D1BF16ADC38C}" destId="{C239C730-1064-44B8-AB71-8CB3C0CDB76D}" srcOrd="2" destOrd="0" parTransId="{6C13E9D3-61CF-4502-A806-1B78E98BAFE1}" sibTransId="{7D3F3484-09FA-4623-86DF-F7FCC4121D1C}"/>
    <dgm:cxn modelId="{742DD375-53A9-494D-B299-685E0C909167}" type="presOf" srcId="{484BF869-5C22-402A-AFE5-D1BF16ADC38C}" destId="{D638B03B-6C51-E749-9464-29FBCFB7B9EA}" srcOrd="0" destOrd="0" presId="urn:microsoft.com/office/officeart/2005/8/layout/vList2"/>
    <dgm:cxn modelId="{72FD4881-581E-2945-98C2-F197B8A3B7FD}" type="presOf" srcId="{C239C730-1064-44B8-AB71-8CB3C0CDB76D}" destId="{7FD9AEB0-057C-204E-8715-57AD95862A7E}" srcOrd="0" destOrd="0" presId="urn:microsoft.com/office/officeart/2005/8/layout/vList2"/>
    <dgm:cxn modelId="{E616B1AD-8732-4F4E-9043-E316611F06E9}" type="presOf" srcId="{A99FDD36-6567-44A4-97D4-95909928C23D}" destId="{398D6455-E50A-274D-8497-30F2E56CFFFB}" srcOrd="0" destOrd="0" presId="urn:microsoft.com/office/officeart/2005/8/layout/vList2"/>
    <dgm:cxn modelId="{9BD4F5B0-C3C9-BC44-B1DF-3E41DBBF8D89}" type="presOf" srcId="{21952D24-6190-4998-9BDC-82E943F11C06}" destId="{4D165512-27CE-A742-BD22-C8F0FEFDB94B}" srcOrd="0" destOrd="0" presId="urn:microsoft.com/office/officeart/2005/8/layout/vList2"/>
    <dgm:cxn modelId="{9C4C1AD5-A81C-4748-8CF6-FCF22EA51AEA}" type="presOf" srcId="{C49BE5F1-709A-41A7-AC7A-99433BBFF117}" destId="{3A34C2AD-B4B8-3846-82D4-486719753D18}" srcOrd="0" destOrd="0" presId="urn:microsoft.com/office/officeart/2005/8/layout/vList2"/>
    <dgm:cxn modelId="{BB68C24E-CB84-B941-96E3-927C813427D8}" type="presParOf" srcId="{D638B03B-6C51-E749-9464-29FBCFB7B9EA}" destId="{398D6455-E50A-274D-8497-30F2E56CFFFB}" srcOrd="0" destOrd="0" presId="urn:microsoft.com/office/officeart/2005/8/layout/vList2"/>
    <dgm:cxn modelId="{87B64753-61DB-5C44-8718-F4410574577B}" type="presParOf" srcId="{D638B03B-6C51-E749-9464-29FBCFB7B9EA}" destId="{BA67A35B-0D90-BA46-BBB4-74C4B1B83578}" srcOrd="1" destOrd="0" presId="urn:microsoft.com/office/officeart/2005/8/layout/vList2"/>
    <dgm:cxn modelId="{08C2E7FF-FF41-EE45-A6E8-D50C3C17A089}" type="presParOf" srcId="{D638B03B-6C51-E749-9464-29FBCFB7B9EA}" destId="{4D165512-27CE-A742-BD22-C8F0FEFDB94B}" srcOrd="2" destOrd="0" presId="urn:microsoft.com/office/officeart/2005/8/layout/vList2"/>
    <dgm:cxn modelId="{76969EF4-A114-9E4B-AA6A-92C3E7D09EC2}" type="presParOf" srcId="{D638B03B-6C51-E749-9464-29FBCFB7B9EA}" destId="{9ACD5CD1-90E2-EC43-B1E8-36C30BA32D6A}" srcOrd="3" destOrd="0" presId="urn:microsoft.com/office/officeart/2005/8/layout/vList2"/>
    <dgm:cxn modelId="{1E5EBFB2-1681-2441-A824-16E77DEF06F3}" type="presParOf" srcId="{D638B03B-6C51-E749-9464-29FBCFB7B9EA}" destId="{7FD9AEB0-057C-204E-8715-57AD95862A7E}" srcOrd="4" destOrd="0" presId="urn:microsoft.com/office/officeart/2005/8/layout/vList2"/>
    <dgm:cxn modelId="{D340A7C8-E0EA-FC46-A233-5C9B648C42DF}" type="presParOf" srcId="{D638B03B-6C51-E749-9464-29FBCFB7B9EA}" destId="{74929C1C-3F1D-C64D-A9E9-CCDA14BBB0CF}" srcOrd="5" destOrd="0" presId="urn:microsoft.com/office/officeart/2005/8/layout/vList2"/>
    <dgm:cxn modelId="{4465EC8E-30D6-A24D-B4AB-DA26B8CFC968}" type="presParOf" srcId="{D638B03B-6C51-E749-9464-29FBCFB7B9EA}" destId="{3A34C2AD-B4B8-3846-82D4-486719753D18}" srcOrd="6" destOrd="0" presId="urn:microsoft.com/office/officeart/2005/8/layout/vList2"/>
    <dgm:cxn modelId="{514C1E14-69C1-1D40-826A-FA5352B64C4F}" type="presParOf" srcId="{D638B03B-6C51-E749-9464-29FBCFB7B9EA}" destId="{549FCDBC-E813-7143-8626-B5BF985C02DB}" srcOrd="7" destOrd="0" presId="urn:microsoft.com/office/officeart/2005/8/layout/vList2"/>
    <dgm:cxn modelId="{A3CA98DF-8A5A-6248-973B-C487036A31E3}" type="presParOf" srcId="{D638B03B-6C51-E749-9464-29FBCFB7B9EA}" destId="{2A2486B1-8088-C44E-885E-65E7BA39EA3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805783-2C81-4CC3-9617-9CB844B9B94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B02C964-B5DD-4A98-8289-32A69D77F4A2}">
      <dgm:prSet/>
      <dgm:spPr/>
      <dgm:t>
        <a:bodyPr/>
        <a:lstStyle/>
        <a:p>
          <a:r>
            <a:rPr lang="en-US"/>
            <a:t>Naïve bayes and SVM</a:t>
          </a:r>
        </a:p>
      </dgm:t>
    </dgm:pt>
    <dgm:pt modelId="{3E3300C4-FAAE-4BCF-903C-A431B29393E1}" type="parTrans" cxnId="{D443B045-261E-4191-9E82-93ECB59355BE}">
      <dgm:prSet/>
      <dgm:spPr/>
      <dgm:t>
        <a:bodyPr/>
        <a:lstStyle/>
        <a:p>
          <a:endParaRPr lang="en-US"/>
        </a:p>
      </dgm:t>
    </dgm:pt>
    <dgm:pt modelId="{53684BA9-2A86-4EC8-861B-4594D744D144}" type="sibTrans" cxnId="{D443B045-261E-4191-9E82-93ECB59355BE}">
      <dgm:prSet/>
      <dgm:spPr/>
      <dgm:t>
        <a:bodyPr/>
        <a:lstStyle/>
        <a:p>
          <a:endParaRPr lang="en-US"/>
        </a:p>
      </dgm:t>
    </dgm:pt>
    <dgm:pt modelId="{B1B694A0-52B8-43DF-BB8A-1B92E4067F57}">
      <dgm:prSet/>
      <dgm:spPr/>
      <dgm:t>
        <a:bodyPr/>
        <a:lstStyle/>
        <a:p>
          <a:r>
            <a:rPr lang="en-US"/>
            <a:t>Logistic regression</a:t>
          </a:r>
        </a:p>
      </dgm:t>
    </dgm:pt>
    <dgm:pt modelId="{716728F6-2960-4751-873A-1B9C9E15DD1D}" type="parTrans" cxnId="{60B94F04-BAE3-4069-9666-0109D2B0D1AA}">
      <dgm:prSet/>
      <dgm:spPr/>
      <dgm:t>
        <a:bodyPr/>
        <a:lstStyle/>
        <a:p>
          <a:endParaRPr lang="en-US"/>
        </a:p>
      </dgm:t>
    </dgm:pt>
    <dgm:pt modelId="{BC6B571E-4E7F-4135-9DE0-0287E532200F}" type="sibTrans" cxnId="{60B94F04-BAE3-4069-9666-0109D2B0D1AA}">
      <dgm:prSet/>
      <dgm:spPr/>
      <dgm:t>
        <a:bodyPr/>
        <a:lstStyle/>
        <a:p>
          <a:endParaRPr lang="en-US"/>
        </a:p>
      </dgm:t>
    </dgm:pt>
    <dgm:pt modelId="{9FC05544-0FA1-4595-8C99-BA69601BA0C9}">
      <dgm:prSet/>
      <dgm:spPr/>
      <dgm:t>
        <a:bodyPr/>
        <a:lstStyle/>
        <a:p>
          <a:r>
            <a:rPr lang="en-US"/>
            <a:t>Descision tree</a:t>
          </a:r>
        </a:p>
      </dgm:t>
    </dgm:pt>
    <dgm:pt modelId="{16639D72-5A81-4434-BAF3-114FF3D26192}" type="parTrans" cxnId="{C8ACF995-DC4E-40C7-A6F4-C1DAA3BBF7DF}">
      <dgm:prSet/>
      <dgm:spPr/>
      <dgm:t>
        <a:bodyPr/>
        <a:lstStyle/>
        <a:p>
          <a:endParaRPr lang="en-US"/>
        </a:p>
      </dgm:t>
    </dgm:pt>
    <dgm:pt modelId="{54D909DA-605E-4120-8550-BA3ED0AA7934}" type="sibTrans" cxnId="{C8ACF995-DC4E-40C7-A6F4-C1DAA3BBF7DF}">
      <dgm:prSet/>
      <dgm:spPr/>
      <dgm:t>
        <a:bodyPr/>
        <a:lstStyle/>
        <a:p>
          <a:endParaRPr lang="en-US"/>
        </a:p>
      </dgm:t>
    </dgm:pt>
    <dgm:pt modelId="{10B44977-DC21-44EB-ADF9-D7122F0530BE}">
      <dgm:prSet/>
      <dgm:spPr/>
      <dgm:t>
        <a:bodyPr/>
        <a:lstStyle/>
        <a:p>
          <a:r>
            <a:rPr lang="en-US"/>
            <a:t>KNN</a:t>
          </a:r>
        </a:p>
      </dgm:t>
    </dgm:pt>
    <dgm:pt modelId="{D92C3988-057E-4C13-B355-8F4FE5AEC360}" type="parTrans" cxnId="{408B9AA9-A5B0-4FFD-89AC-13C471EF2B9B}">
      <dgm:prSet/>
      <dgm:spPr/>
      <dgm:t>
        <a:bodyPr/>
        <a:lstStyle/>
        <a:p>
          <a:endParaRPr lang="en-US"/>
        </a:p>
      </dgm:t>
    </dgm:pt>
    <dgm:pt modelId="{D30CC383-EB60-4E9D-89D4-9C060ABDEA23}" type="sibTrans" cxnId="{408B9AA9-A5B0-4FFD-89AC-13C471EF2B9B}">
      <dgm:prSet/>
      <dgm:spPr/>
      <dgm:t>
        <a:bodyPr/>
        <a:lstStyle/>
        <a:p>
          <a:endParaRPr lang="en-US"/>
        </a:p>
      </dgm:t>
    </dgm:pt>
    <dgm:pt modelId="{D0ECF89A-7E43-EB49-8102-BDD296AB7105}" type="pres">
      <dgm:prSet presAssocID="{AA805783-2C81-4CC3-9617-9CB844B9B947}" presName="vert0" presStyleCnt="0">
        <dgm:presLayoutVars>
          <dgm:dir/>
          <dgm:animOne val="branch"/>
          <dgm:animLvl val="lvl"/>
        </dgm:presLayoutVars>
      </dgm:prSet>
      <dgm:spPr/>
    </dgm:pt>
    <dgm:pt modelId="{87EF6CA5-7F3A-7343-B81B-11EF93ABA466}" type="pres">
      <dgm:prSet presAssocID="{EB02C964-B5DD-4A98-8289-32A69D77F4A2}" presName="thickLine" presStyleLbl="alignNode1" presStyleIdx="0" presStyleCnt="4"/>
      <dgm:spPr/>
    </dgm:pt>
    <dgm:pt modelId="{C9458EA7-1FCF-A549-9E7B-2CCDBDD64FE7}" type="pres">
      <dgm:prSet presAssocID="{EB02C964-B5DD-4A98-8289-32A69D77F4A2}" presName="horz1" presStyleCnt="0"/>
      <dgm:spPr/>
    </dgm:pt>
    <dgm:pt modelId="{9EDB50AB-34DD-DD47-9C25-6A26D6315859}" type="pres">
      <dgm:prSet presAssocID="{EB02C964-B5DD-4A98-8289-32A69D77F4A2}" presName="tx1" presStyleLbl="revTx" presStyleIdx="0" presStyleCnt="4"/>
      <dgm:spPr/>
    </dgm:pt>
    <dgm:pt modelId="{F6DEF0F1-913E-D249-B253-B7CDF72FF53D}" type="pres">
      <dgm:prSet presAssocID="{EB02C964-B5DD-4A98-8289-32A69D77F4A2}" presName="vert1" presStyleCnt="0"/>
      <dgm:spPr/>
    </dgm:pt>
    <dgm:pt modelId="{05F44DB8-4D48-5F43-B8D7-7C1244E556F8}" type="pres">
      <dgm:prSet presAssocID="{B1B694A0-52B8-43DF-BB8A-1B92E4067F57}" presName="thickLine" presStyleLbl="alignNode1" presStyleIdx="1" presStyleCnt="4"/>
      <dgm:spPr/>
    </dgm:pt>
    <dgm:pt modelId="{BB69988E-0453-2542-93EA-86C3B498F841}" type="pres">
      <dgm:prSet presAssocID="{B1B694A0-52B8-43DF-BB8A-1B92E4067F57}" presName="horz1" presStyleCnt="0"/>
      <dgm:spPr/>
    </dgm:pt>
    <dgm:pt modelId="{1CDEBC5D-D853-3146-BF70-A1E4EFE5FF43}" type="pres">
      <dgm:prSet presAssocID="{B1B694A0-52B8-43DF-BB8A-1B92E4067F57}" presName="tx1" presStyleLbl="revTx" presStyleIdx="1" presStyleCnt="4"/>
      <dgm:spPr/>
    </dgm:pt>
    <dgm:pt modelId="{2FE10D5C-4020-744E-9AB2-29DDA295B5AD}" type="pres">
      <dgm:prSet presAssocID="{B1B694A0-52B8-43DF-BB8A-1B92E4067F57}" presName="vert1" presStyleCnt="0"/>
      <dgm:spPr/>
    </dgm:pt>
    <dgm:pt modelId="{924EAC90-75D4-7846-B46E-C08A6E3B56B8}" type="pres">
      <dgm:prSet presAssocID="{9FC05544-0FA1-4595-8C99-BA69601BA0C9}" presName="thickLine" presStyleLbl="alignNode1" presStyleIdx="2" presStyleCnt="4"/>
      <dgm:spPr/>
    </dgm:pt>
    <dgm:pt modelId="{2910658B-0A31-FF44-AFD0-EAC09467A48C}" type="pres">
      <dgm:prSet presAssocID="{9FC05544-0FA1-4595-8C99-BA69601BA0C9}" presName="horz1" presStyleCnt="0"/>
      <dgm:spPr/>
    </dgm:pt>
    <dgm:pt modelId="{2BA903A3-3E38-E744-9855-524A08837EE3}" type="pres">
      <dgm:prSet presAssocID="{9FC05544-0FA1-4595-8C99-BA69601BA0C9}" presName="tx1" presStyleLbl="revTx" presStyleIdx="2" presStyleCnt="4"/>
      <dgm:spPr/>
    </dgm:pt>
    <dgm:pt modelId="{891D6775-224B-B54D-AC0F-FA5327DB4F2A}" type="pres">
      <dgm:prSet presAssocID="{9FC05544-0FA1-4595-8C99-BA69601BA0C9}" presName="vert1" presStyleCnt="0"/>
      <dgm:spPr/>
    </dgm:pt>
    <dgm:pt modelId="{3F69594E-3EF5-F74F-9769-77991627E4AA}" type="pres">
      <dgm:prSet presAssocID="{10B44977-DC21-44EB-ADF9-D7122F0530BE}" presName="thickLine" presStyleLbl="alignNode1" presStyleIdx="3" presStyleCnt="4"/>
      <dgm:spPr/>
    </dgm:pt>
    <dgm:pt modelId="{BE268C86-6577-3945-846F-7C3488FD2775}" type="pres">
      <dgm:prSet presAssocID="{10B44977-DC21-44EB-ADF9-D7122F0530BE}" presName="horz1" presStyleCnt="0"/>
      <dgm:spPr/>
    </dgm:pt>
    <dgm:pt modelId="{EDCAF91C-BD0E-7941-AE4D-5F713E4532D3}" type="pres">
      <dgm:prSet presAssocID="{10B44977-DC21-44EB-ADF9-D7122F0530BE}" presName="tx1" presStyleLbl="revTx" presStyleIdx="3" presStyleCnt="4"/>
      <dgm:spPr/>
    </dgm:pt>
    <dgm:pt modelId="{5BC62061-E05F-9545-B7FA-388D99A43B03}" type="pres">
      <dgm:prSet presAssocID="{10B44977-DC21-44EB-ADF9-D7122F0530BE}" presName="vert1" presStyleCnt="0"/>
      <dgm:spPr/>
    </dgm:pt>
  </dgm:ptLst>
  <dgm:cxnLst>
    <dgm:cxn modelId="{60B94F04-BAE3-4069-9666-0109D2B0D1AA}" srcId="{AA805783-2C81-4CC3-9617-9CB844B9B947}" destId="{B1B694A0-52B8-43DF-BB8A-1B92E4067F57}" srcOrd="1" destOrd="0" parTransId="{716728F6-2960-4751-873A-1B9C9E15DD1D}" sibTransId="{BC6B571E-4E7F-4135-9DE0-0287E532200F}"/>
    <dgm:cxn modelId="{D85E7833-9289-E249-B2FA-535B3B31178C}" type="presOf" srcId="{AA805783-2C81-4CC3-9617-9CB844B9B947}" destId="{D0ECF89A-7E43-EB49-8102-BDD296AB7105}" srcOrd="0" destOrd="0" presId="urn:microsoft.com/office/officeart/2008/layout/LinedList"/>
    <dgm:cxn modelId="{58D7E835-951E-D342-98F2-0DCC16F31E98}" type="presOf" srcId="{EB02C964-B5DD-4A98-8289-32A69D77F4A2}" destId="{9EDB50AB-34DD-DD47-9C25-6A26D6315859}" srcOrd="0" destOrd="0" presId="urn:microsoft.com/office/officeart/2008/layout/LinedList"/>
    <dgm:cxn modelId="{1B57A438-0277-304F-89BA-93B4B7EA1323}" type="presOf" srcId="{10B44977-DC21-44EB-ADF9-D7122F0530BE}" destId="{EDCAF91C-BD0E-7941-AE4D-5F713E4532D3}" srcOrd="0" destOrd="0" presId="urn:microsoft.com/office/officeart/2008/layout/LinedList"/>
    <dgm:cxn modelId="{D443B045-261E-4191-9E82-93ECB59355BE}" srcId="{AA805783-2C81-4CC3-9617-9CB844B9B947}" destId="{EB02C964-B5DD-4A98-8289-32A69D77F4A2}" srcOrd="0" destOrd="0" parTransId="{3E3300C4-FAAE-4BCF-903C-A431B29393E1}" sibTransId="{53684BA9-2A86-4EC8-861B-4594D744D144}"/>
    <dgm:cxn modelId="{C8ACF995-DC4E-40C7-A6F4-C1DAA3BBF7DF}" srcId="{AA805783-2C81-4CC3-9617-9CB844B9B947}" destId="{9FC05544-0FA1-4595-8C99-BA69601BA0C9}" srcOrd="2" destOrd="0" parTransId="{16639D72-5A81-4434-BAF3-114FF3D26192}" sibTransId="{54D909DA-605E-4120-8550-BA3ED0AA7934}"/>
    <dgm:cxn modelId="{408B9AA9-A5B0-4FFD-89AC-13C471EF2B9B}" srcId="{AA805783-2C81-4CC3-9617-9CB844B9B947}" destId="{10B44977-DC21-44EB-ADF9-D7122F0530BE}" srcOrd="3" destOrd="0" parTransId="{D92C3988-057E-4C13-B355-8F4FE5AEC360}" sibTransId="{D30CC383-EB60-4E9D-89D4-9C060ABDEA23}"/>
    <dgm:cxn modelId="{58E42BC5-F965-384A-B0EA-A0BBA18F6D91}" type="presOf" srcId="{B1B694A0-52B8-43DF-BB8A-1B92E4067F57}" destId="{1CDEBC5D-D853-3146-BF70-A1E4EFE5FF43}" srcOrd="0" destOrd="0" presId="urn:microsoft.com/office/officeart/2008/layout/LinedList"/>
    <dgm:cxn modelId="{425856EF-145B-524E-BE37-BBB36B076496}" type="presOf" srcId="{9FC05544-0FA1-4595-8C99-BA69601BA0C9}" destId="{2BA903A3-3E38-E744-9855-524A08837EE3}" srcOrd="0" destOrd="0" presId="urn:microsoft.com/office/officeart/2008/layout/LinedList"/>
    <dgm:cxn modelId="{A4A808D6-39FC-9B49-A0C6-AFBA952CA3BA}" type="presParOf" srcId="{D0ECF89A-7E43-EB49-8102-BDD296AB7105}" destId="{87EF6CA5-7F3A-7343-B81B-11EF93ABA466}" srcOrd="0" destOrd="0" presId="urn:microsoft.com/office/officeart/2008/layout/LinedList"/>
    <dgm:cxn modelId="{C1D6997D-C02C-FC46-AA91-7852015ABD73}" type="presParOf" srcId="{D0ECF89A-7E43-EB49-8102-BDD296AB7105}" destId="{C9458EA7-1FCF-A549-9E7B-2CCDBDD64FE7}" srcOrd="1" destOrd="0" presId="urn:microsoft.com/office/officeart/2008/layout/LinedList"/>
    <dgm:cxn modelId="{7893EFD0-39BA-2C40-83A4-49264A02EE2D}" type="presParOf" srcId="{C9458EA7-1FCF-A549-9E7B-2CCDBDD64FE7}" destId="{9EDB50AB-34DD-DD47-9C25-6A26D6315859}" srcOrd="0" destOrd="0" presId="urn:microsoft.com/office/officeart/2008/layout/LinedList"/>
    <dgm:cxn modelId="{42A5F5FA-79D1-8D4A-87AB-E9A071D14F69}" type="presParOf" srcId="{C9458EA7-1FCF-A549-9E7B-2CCDBDD64FE7}" destId="{F6DEF0F1-913E-D249-B253-B7CDF72FF53D}" srcOrd="1" destOrd="0" presId="urn:microsoft.com/office/officeart/2008/layout/LinedList"/>
    <dgm:cxn modelId="{773B5F67-B91F-2844-B05D-A3A815E66B8B}" type="presParOf" srcId="{D0ECF89A-7E43-EB49-8102-BDD296AB7105}" destId="{05F44DB8-4D48-5F43-B8D7-7C1244E556F8}" srcOrd="2" destOrd="0" presId="urn:microsoft.com/office/officeart/2008/layout/LinedList"/>
    <dgm:cxn modelId="{EFA636BF-1672-6A48-A285-88F4D8C03FEF}" type="presParOf" srcId="{D0ECF89A-7E43-EB49-8102-BDD296AB7105}" destId="{BB69988E-0453-2542-93EA-86C3B498F841}" srcOrd="3" destOrd="0" presId="urn:microsoft.com/office/officeart/2008/layout/LinedList"/>
    <dgm:cxn modelId="{96BAB138-3301-AC44-8589-886527A50F73}" type="presParOf" srcId="{BB69988E-0453-2542-93EA-86C3B498F841}" destId="{1CDEBC5D-D853-3146-BF70-A1E4EFE5FF43}" srcOrd="0" destOrd="0" presId="urn:microsoft.com/office/officeart/2008/layout/LinedList"/>
    <dgm:cxn modelId="{0AB8E923-1DB9-864B-8CFC-81E639E87966}" type="presParOf" srcId="{BB69988E-0453-2542-93EA-86C3B498F841}" destId="{2FE10D5C-4020-744E-9AB2-29DDA295B5AD}" srcOrd="1" destOrd="0" presId="urn:microsoft.com/office/officeart/2008/layout/LinedList"/>
    <dgm:cxn modelId="{628A0834-C043-5F44-928B-0653230DCB07}" type="presParOf" srcId="{D0ECF89A-7E43-EB49-8102-BDD296AB7105}" destId="{924EAC90-75D4-7846-B46E-C08A6E3B56B8}" srcOrd="4" destOrd="0" presId="urn:microsoft.com/office/officeart/2008/layout/LinedList"/>
    <dgm:cxn modelId="{42762AFB-0AFA-F546-BC2F-612A6EC225ED}" type="presParOf" srcId="{D0ECF89A-7E43-EB49-8102-BDD296AB7105}" destId="{2910658B-0A31-FF44-AFD0-EAC09467A48C}" srcOrd="5" destOrd="0" presId="urn:microsoft.com/office/officeart/2008/layout/LinedList"/>
    <dgm:cxn modelId="{1F673EDB-2A3E-C94D-AEBA-0E265CBE3540}" type="presParOf" srcId="{2910658B-0A31-FF44-AFD0-EAC09467A48C}" destId="{2BA903A3-3E38-E744-9855-524A08837EE3}" srcOrd="0" destOrd="0" presId="urn:microsoft.com/office/officeart/2008/layout/LinedList"/>
    <dgm:cxn modelId="{76A78C65-60E6-AA4E-8DCB-FA313F7D1AB6}" type="presParOf" srcId="{2910658B-0A31-FF44-AFD0-EAC09467A48C}" destId="{891D6775-224B-B54D-AC0F-FA5327DB4F2A}" srcOrd="1" destOrd="0" presId="urn:microsoft.com/office/officeart/2008/layout/LinedList"/>
    <dgm:cxn modelId="{409B96C0-DB0C-4D49-A651-3223F65235F0}" type="presParOf" srcId="{D0ECF89A-7E43-EB49-8102-BDD296AB7105}" destId="{3F69594E-3EF5-F74F-9769-77991627E4AA}" srcOrd="6" destOrd="0" presId="urn:microsoft.com/office/officeart/2008/layout/LinedList"/>
    <dgm:cxn modelId="{CDD5F798-64E7-6242-9BF1-19062CBBC11A}" type="presParOf" srcId="{D0ECF89A-7E43-EB49-8102-BDD296AB7105}" destId="{BE268C86-6577-3945-846F-7C3488FD2775}" srcOrd="7" destOrd="0" presId="urn:microsoft.com/office/officeart/2008/layout/LinedList"/>
    <dgm:cxn modelId="{BC25B4CA-0236-E545-8B85-83C03AD2F5B1}" type="presParOf" srcId="{BE268C86-6577-3945-846F-7C3488FD2775}" destId="{EDCAF91C-BD0E-7941-AE4D-5F713E4532D3}" srcOrd="0" destOrd="0" presId="urn:microsoft.com/office/officeart/2008/layout/LinedList"/>
    <dgm:cxn modelId="{1C5202FF-DDD5-2A47-BC87-C22A6CDFA1AB}" type="presParOf" srcId="{BE268C86-6577-3945-846F-7C3488FD2775}" destId="{5BC62061-E05F-9545-B7FA-388D99A43B0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127F3-D3A8-AF40-8CE1-5CBAA0B92B21}">
      <dsp:nvSpPr>
        <dsp:cNvPr id="0" name=""/>
        <dsp:cNvSpPr/>
      </dsp:nvSpPr>
      <dsp:spPr>
        <a:xfrm>
          <a:off x="0" y="454356"/>
          <a:ext cx="6364224"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8E7A26-5548-8F4C-A97A-450EAC294EEF}">
      <dsp:nvSpPr>
        <dsp:cNvPr id="0" name=""/>
        <dsp:cNvSpPr/>
      </dsp:nvSpPr>
      <dsp:spPr>
        <a:xfrm>
          <a:off x="318211" y="100116"/>
          <a:ext cx="4454956"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kern="1200"/>
            <a:t>Logistic regression</a:t>
          </a:r>
        </a:p>
      </dsp:txBody>
      <dsp:txXfrm>
        <a:off x="352796" y="134701"/>
        <a:ext cx="4385786" cy="639310"/>
      </dsp:txXfrm>
    </dsp:sp>
    <dsp:sp modelId="{E0AAE70C-949F-9945-BC96-4BE4450BB1F7}">
      <dsp:nvSpPr>
        <dsp:cNvPr id="0" name=""/>
        <dsp:cNvSpPr/>
      </dsp:nvSpPr>
      <dsp:spPr>
        <a:xfrm>
          <a:off x="0" y="1542996"/>
          <a:ext cx="6364224" cy="604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988693-5420-DB4E-BA19-90DA8EE3C84A}">
      <dsp:nvSpPr>
        <dsp:cNvPr id="0" name=""/>
        <dsp:cNvSpPr/>
      </dsp:nvSpPr>
      <dsp:spPr>
        <a:xfrm>
          <a:off x="318211" y="1188756"/>
          <a:ext cx="4454956" cy="7084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kern="1200"/>
            <a:t>Descision tree</a:t>
          </a:r>
        </a:p>
      </dsp:txBody>
      <dsp:txXfrm>
        <a:off x="352796" y="1223341"/>
        <a:ext cx="4385786" cy="639310"/>
      </dsp:txXfrm>
    </dsp:sp>
    <dsp:sp modelId="{34F6EE57-65D5-6D4A-9EC7-6D346AC5178A}">
      <dsp:nvSpPr>
        <dsp:cNvPr id="0" name=""/>
        <dsp:cNvSpPr/>
      </dsp:nvSpPr>
      <dsp:spPr>
        <a:xfrm>
          <a:off x="0" y="2631636"/>
          <a:ext cx="6364224" cy="604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7EA9AF-7AAA-6F4A-9E3C-807349F35C28}">
      <dsp:nvSpPr>
        <dsp:cNvPr id="0" name=""/>
        <dsp:cNvSpPr/>
      </dsp:nvSpPr>
      <dsp:spPr>
        <a:xfrm>
          <a:off x="318211" y="2277396"/>
          <a:ext cx="4454956" cy="7084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kern="1200"/>
            <a:t>KNN</a:t>
          </a:r>
        </a:p>
      </dsp:txBody>
      <dsp:txXfrm>
        <a:off x="352796" y="2311981"/>
        <a:ext cx="4385786" cy="639310"/>
      </dsp:txXfrm>
    </dsp:sp>
    <dsp:sp modelId="{42491BA6-54BE-C345-9EE4-80EAE793FB17}">
      <dsp:nvSpPr>
        <dsp:cNvPr id="0" name=""/>
        <dsp:cNvSpPr/>
      </dsp:nvSpPr>
      <dsp:spPr>
        <a:xfrm>
          <a:off x="0" y="3720276"/>
          <a:ext cx="6364224" cy="604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7C6993-3C6A-EC4C-AC2C-6F98FDE322F1}">
      <dsp:nvSpPr>
        <dsp:cNvPr id="0" name=""/>
        <dsp:cNvSpPr/>
      </dsp:nvSpPr>
      <dsp:spPr>
        <a:xfrm>
          <a:off x="318211" y="3366036"/>
          <a:ext cx="4454956"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kern="1200"/>
            <a:t>SVM</a:t>
          </a:r>
        </a:p>
      </dsp:txBody>
      <dsp:txXfrm>
        <a:off x="352796" y="3400621"/>
        <a:ext cx="4385786" cy="639310"/>
      </dsp:txXfrm>
    </dsp:sp>
    <dsp:sp modelId="{A30E11BE-CED0-5849-AE29-1C3D83E690BB}">
      <dsp:nvSpPr>
        <dsp:cNvPr id="0" name=""/>
        <dsp:cNvSpPr/>
      </dsp:nvSpPr>
      <dsp:spPr>
        <a:xfrm>
          <a:off x="0" y="4808915"/>
          <a:ext cx="6364224" cy="6048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48D180-05DB-2849-9530-35ABEBC7C4AC}">
      <dsp:nvSpPr>
        <dsp:cNvPr id="0" name=""/>
        <dsp:cNvSpPr/>
      </dsp:nvSpPr>
      <dsp:spPr>
        <a:xfrm>
          <a:off x="318211" y="4454675"/>
          <a:ext cx="4454956" cy="7084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kern="1200"/>
            <a:t>Naïve byes</a:t>
          </a:r>
        </a:p>
      </dsp:txBody>
      <dsp:txXfrm>
        <a:off x="352796" y="4489260"/>
        <a:ext cx="4385786"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D6455-E50A-274D-8497-30F2E56CFFFB}">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Define problem type</a:t>
          </a:r>
        </a:p>
      </dsp:txBody>
      <dsp:txXfrm>
        <a:off x="38638" y="45464"/>
        <a:ext cx="10438324" cy="714229"/>
      </dsp:txXfrm>
    </dsp:sp>
    <dsp:sp modelId="{4D165512-27CE-A742-BD22-C8F0FEFDB94B}">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Define your dataset size</a:t>
          </a:r>
        </a:p>
      </dsp:txBody>
      <dsp:txXfrm>
        <a:off x="38638" y="932009"/>
        <a:ext cx="10438324" cy="714229"/>
      </dsp:txXfrm>
    </dsp:sp>
    <dsp:sp modelId="{7FD9AEB0-057C-204E-8715-57AD95862A7E}">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Data visualization</a:t>
          </a:r>
        </a:p>
      </dsp:txBody>
      <dsp:txXfrm>
        <a:off x="38638" y="1818554"/>
        <a:ext cx="10438324" cy="714229"/>
      </dsp:txXfrm>
    </dsp:sp>
    <dsp:sp modelId="{3A34C2AD-B4B8-3846-82D4-486719753D18}">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Choose more than one suitable model</a:t>
          </a:r>
        </a:p>
      </dsp:txBody>
      <dsp:txXfrm>
        <a:off x="38638" y="2705099"/>
        <a:ext cx="10438324" cy="714229"/>
      </dsp:txXfrm>
    </dsp:sp>
    <dsp:sp modelId="{2A2486B1-8088-C44E-885E-65E7BA39EA30}">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Compare between different models scores</a:t>
          </a:r>
        </a:p>
      </dsp:txBody>
      <dsp:txXfrm>
        <a:off x="38638" y="3591644"/>
        <a:ext cx="10438324" cy="714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F6CA5-7F3A-7343-B81B-11EF93ABA466}">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DB50AB-34DD-DD47-9C25-6A26D6315859}">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a:t>Naïve bayes and SVM</a:t>
          </a:r>
        </a:p>
      </dsp:txBody>
      <dsp:txXfrm>
        <a:off x="0" y="0"/>
        <a:ext cx="6900512" cy="1384035"/>
      </dsp:txXfrm>
    </dsp:sp>
    <dsp:sp modelId="{05F44DB8-4D48-5F43-B8D7-7C1244E556F8}">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EBC5D-D853-3146-BF70-A1E4EFE5FF43}">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a:t>Logistic regression</a:t>
          </a:r>
        </a:p>
      </dsp:txBody>
      <dsp:txXfrm>
        <a:off x="0" y="1384035"/>
        <a:ext cx="6900512" cy="1384035"/>
      </dsp:txXfrm>
    </dsp:sp>
    <dsp:sp modelId="{924EAC90-75D4-7846-B46E-C08A6E3B56B8}">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A903A3-3E38-E744-9855-524A08837EE3}">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a:t>Descision tree</a:t>
          </a:r>
        </a:p>
      </dsp:txBody>
      <dsp:txXfrm>
        <a:off x="0" y="2768070"/>
        <a:ext cx="6900512" cy="1384035"/>
      </dsp:txXfrm>
    </dsp:sp>
    <dsp:sp modelId="{3F69594E-3EF5-F74F-9769-77991627E4AA}">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CAF91C-BD0E-7941-AE4D-5F713E4532D3}">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a:t>KNN</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BC19-0517-E7A0-BA81-D7D4106EF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EG"/>
          </a:p>
        </p:txBody>
      </p:sp>
      <p:sp>
        <p:nvSpPr>
          <p:cNvPr id="3" name="Subtitle 2">
            <a:extLst>
              <a:ext uri="{FF2B5EF4-FFF2-40B4-BE49-F238E27FC236}">
                <a16:creationId xmlns:a16="http://schemas.microsoft.com/office/drawing/2014/main" id="{24BC7E23-E93E-9144-AF93-5BC1B2A81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EG"/>
          </a:p>
        </p:txBody>
      </p:sp>
      <p:sp>
        <p:nvSpPr>
          <p:cNvPr id="4" name="Date Placeholder 3">
            <a:extLst>
              <a:ext uri="{FF2B5EF4-FFF2-40B4-BE49-F238E27FC236}">
                <a16:creationId xmlns:a16="http://schemas.microsoft.com/office/drawing/2014/main" id="{783FD755-563B-DD42-66E0-BBF3EC1C5FA7}"/>
              </a:ext>
            </a:extLst>
          </p:cNvPr>
          <p:cNvSpPr>
            <a:spLocks noGrp="1"/>
          </p:cNvSpPr>
          <p:nvPr>
            <p:ph type="dt" sz="half" idx="10"/>
          </p:nvPr>
        </p:nvSpPr>
        <p:spPr/>
        <p:txBody>
          <a:bodyPr/>
          <a:lstStyle/>
          <a:p>
            <a:fld id="{23395815-0233-9F46-B3E7-C7F50A4981A7}" type="datetimeFigureOut">
              <a:rPr lang="en-EG" smtClean="0"/>
              <a:t>07/01/2023</a:t>
            </a:fld>
            <a:endParaRPr lang="en-EG"/>
          </a:p>
        </p:txBody>
      </p:sp>
      <p:sp>
        <p:nvSpPr>
          <p:cNvPr id="5" name="Footer Placeholder 4">
            <a:extLst>
              <a:ext uri="{FF2B5EF4-FFF2-40B4-BE49-F238E27FC236}">
                <a16:creationId xmlns:a16="http://schemas.microsoft.com/office/drawing/2014/main" id="{E518BFF9-01F1-6AF4-A818-38400D1375FC}"/>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C0D643B9-91CD-10FB-834C-649C0FB55AF6}"/>
              </a:ext>
            </a:extLst>
          </p:cNvPr>
          <p:cNvSpPr>
            <a:spLocks noGrp="1"/>
          </p:cNvSpPr>
          <p:nvPr>
            <p:ph type="sldNum" sz="quarter" idx="12"/>
          </p:nvPr>
        </p:nvSpPr>
        <p:spPr/>
        <p:txBody>
          <a:bodyPr/>
          <a:lstStyle/>
          <a:p>
            <a:fld id="{0ED0D4DD-776F-2344-9C8D-E463E2D368E4}" type="slidenum">
              <a:rPr lang="en-EG" smtClean="0"/>
              <a:t>‹#›</a:t>
            </a:fld>
            <a:endParaRPr lang="en-EG"/>
          </a:p>
        </p:txBody>
      </p:sp>
    </p:spTree>
    <p:extLst>
      <p:ext uri="{BB962C8B-B14F-4D97-AF65-F5344CB8AC3E}">
        <p14:creationId xmlns:p14="http://schemas.microsoft.com/office/powerpoint/2010/main" val="2700029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16E8-F276-B6D1-1FE4-3EFEB316330E}"/>
              </a:ext>
            </a:extLst>
          </p:cNvPr>
          <p:cNvSpPr>
            <a:spLocks noGrp="1"/>
          </p:cNvSpPr>
          <p:nvPr>
            <p:ph type="title"/>
          </p:nvPr>
        </p:nvSpPr>
        <p:spPr/>
        <p:txBody>
          <a:bodyPr/>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EE923E4A-8606-E168-8EDF-38A4FA9C20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6FE82F9A-7B44-9001-A80D-E0E96E840108}"/>
              </a:ext>
            </a:extLst>
          </p:cNvPr>
          <p:cNvSpPr>
            <a:spLocks noGrp="1"/>
          </p:cNvSpPr>
          <p:nvPr>
            <p:ph type="dt" sz="half" idx="10"/>
          </p:nvPr>
        </p:nvSpPr>
        <p:spPr/>
        <p:txBody>
          <a:bodyPr/>
          <a:lstStyle/>
          <a:p>
            <a:fld id="{23395815-0233-9F46-B3E7-C7F50A4981A7}" type="datetimeFigureOut">
              <a:rPr lang="en-EG" smtClean="0"/>
              <a:t>07/01/2023</a:t>
            </a:fld>
            <a:endParaRPr lang="en-EG"/>
          </a:p>
        </p:txBody>
      </p:sp>
      <p:sp>
        <p:nvSpPr>
          <p:cNvPr id="5" name="Footer Placeholder 4">
            <a:extLst>
              <a:ext uri="{FF2B5EF4-FFF2-40B4-BE49-F238E27FC236}">
                <a16:creationId xmlns:a16="http://schemas.microsoft.com/office/drawing/2014/main" id="{5033FB79-A1BE-49E2-9E5D-4CDAEEB29462}"/>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4C0E2815-6040-69E1-F2BC-13D9348A473F}"/>
              </a:ext>
            </a:extLst>
          </p:cNvPr>
          <p:cNvSpPr>
            <a:spLocks noGrp="1"/>
          </p:cNvSpPr>
          <p:nvPr>
            <p:ph type="sldNum" sz="quarter" idx="12"/>
          </p:nvPr>
        </p:nvSpPr>
        <p:spPr/>
        <p:txBody>
          <a:bodyPr/>
          <a:lstStyle/>
          <a:p>
            <a:fld id="{0ED0D4DD-776F-2344-9C8D-E463E2D368E4}" type="slidenum">
              <a:rPr lang="en-EG" smtClean="0"/>
              <a:t>‹#›</a:t>
            </a:fld>
            <a:endParaRPr lang="en-EG"/>
          </a:p>
        </p:txBody>
      </p:sp>
    </p:spTree>
    <p:extLst>
      <p:ext uri="{BB962C8B-B14F-4D97-AF65-F5344CB8AC3E}">
        <p14:creationId xmlns:p14="http://schemas.microsoft.com/office/powerpoint/2010/main" val="157595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36363F-45B8-068A-DED5-A29EC58798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5F74C3A4-FD91-8AFC-E24C-C18EC0F078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72C6AA70-6C1F-DFFA-80C7-BA7A85782223}"/>
              </a:ext>
            </a:extLst>
          </p:cNvPr>
          <p:cNvSpPr>
            <a:spLocks noGrp="1"/>
          </p:cNvSpPr>
          <p:nvPr>
            <p:ph type="dt" sz="half" idx="10"/>
          </p:nvPr>
        </p:nvSpPr>
        <p:spPr/>
        <p:txBody>
          <a:bodyPr/>
          <a:lstStyle/>
          <a:p>
            <a:fld id="{23395815-0233-9F46-B3E7-C7F50A4981A7}" type="datetimeFigureOut">
              <a:rPr lang="en-EG" smtClean="0"/>
              <a:t>07/01/2023</a:t>
            </a:fld>
            <a:endParaRPr lang="en-EG"/>
          </a:p>
        </p:txBody>
      </p:sp>
      <p:sp>
        <p:nvSpPr>
          <p:cNvPr id="5" name="Footer Placeholder 4">
            <a:extLst>
              <a:ext uri="{FF2B5EF4-FFF2-40B4-BE49-F238E27FC236}">
                <a16:creationId xmlns:a16="http://schemas.microsoft.com/office/drawing/2014/main" id="{F7036740-00EC-D51A-CD03-9A07CF234A48}"/>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F6A4C6AC-1B46-9105-01FF-68DC62DB537A}"/>
              </a:ext>
            </a:extLst>
          </p:cNvPr>
          <p:cNvSpPr>
            <a:spLocks noGrp="1"/>
          </p:cNvSpPr>
          <p:nvPr>
            <p:ph type="sldNum" sz="quarter" idx="12"/>
          </p:nvPr>
        </p:nvSpPr>
        <p:spPr/>
        <p:txBody>
          <a:bodyPr/>
          <a:lstStyle/>
          <a:p>
            <a:fld id="{0ED0D4DD-776F-2344-9C8D-E463E2D368E4}" type="slidenum">
              <a:rPr lang="en-EG" smtClean="0"/>
              <a:t>‹#›</a:t>
            </a:fld>
            <a:endParaRPr lang="en-EG"/>
          </a:p>
        </p:txBody>
      </p:sp>
    </p:spTree>
    <p:extLst>
      <p:ext uri="{BB962C8B-B14F-4D97-AF65-F5344CB8AC3E}">
        <p14:creationId xmlns:p14="http://schemas.microsoft.com/office/powerpoint/2010/main" val="76645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A4CB-6AB6-BF66-ECA6-291F1223E687}"/>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1E489540-C427-DC3B-4D1F-8EC2A8EF70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B474A673-A53B-9402-6252-282239D4CEC7}"/>
              </a:ext>
            </a:extLst>
          </p:cNvPr>
          <p:cNvSpPr>
            <a:spLocks noGrp="1"/>
          </p:cNvSpPr>
          <p:nvPr>
            <p:ph type="dt" sz="half" idx="10"/>
          </p:nvPr>
        </p:nvSpPr>
        <p:spPr/>
        <p:txBody>
          <a:bodyPr/>
          <a:lstStyle/>
          <a:p>
            <a:fld id="{23395815-0233-9F46-B3E7-C7F50A4981A7}" type="datetimeFigureOut">
              <a:rPr lang="en-EG" smtClean="0"/>
              <a:t>07/01/2023</a:t>
            </a:fld>
            <a:endParaRPr lang="en-EG"/>
          </a:p>
        </p:txBody>
      </p:sp>
      <p:sp>
        <p:nvSpPr>
          <p:cNvPr id="5" name="Footer Placeholder 4">
            <a:extLst>
              <a:ext uri="{FF2B5EF4-FFF2-40B4-BE49-F238E27FC236}">
                <a16:creationId xmlns:a16="http://schemas.microsoft.com/office/drawing/2014/main" id="{90BD56C2-8206-6AD9-D9E8-1A516C006183}"/>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CCB27A56-1DF4-78F2-3C0D-5B3C0EE0C655}"/>
              </a:ext>
            </a:extLst>
          </p:cNvPr>
          <p:cNvSpPr>
            <a:spLocks noGrp="1"/>
          </p:cNvSpPr>
          <p:nvPr>
            <p:ph type="sldNum" sz="quarter" idx="12"/>
          </p:nvPr>
        </p:nvSpPr>
        <p:spPr/>
        <p:txBody>
          <a:bodyPr/>
          <a:lstStyle/>
          <a:p>
            <a:fld id="{0ED0D4DD-776F-2344-9C8D-E463E2D368E4}" type="slidenum">
              <a:rPr lang="en-EG" smtClean="0"/>
              <a:t>‹#›</a:t>
            </a:fld>
            <a:endParaRPr lang="en-EG"/>
          </a:p>
        </p:txBody>
      </p:sp>
    </p:spTree>
    <p:extLst>
      <p:ext uri="{BB962C8B-B14F-4D97-AF65-F5344CB8AC3E}">
        <p14:creationId xmlns:p14="http://schemas.microsoft.com/office/powerpoint/2010/main" val="141624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77C8-D581-F19A-433B-2B6A82886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G"/>
          </a:p>
        </p:txBody>
      </p:sp>
      <p:sp>
        <p:nvSpPr>
          <p:cNvPr id="3" name="Text Placeholder 2">
            <a:extLst>
              <a:ext uri="{FF2B5EF4-FFF2-40B4-BE49-F238E27FC236}">
                <a16:creationId xmlns:a16="http://schemas.microsoft.com/office/drawing/2014/main" id="{84DB9D00-4B83-E6AF-C0B9-F34F41B3B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69BC6A-2BB8-CEF3-5D3C-A958D1D48E37}"/>
              </a:ext>
            </a:extLst>
          </p:cNvPr>
          <p:cNvSpPr>
            <a:spLocks noGrp="1"/>
          </p:cNvSpPr>
          <p:nvPr>
            <p:ph type="dt" sz="half" idx="10"/>
          </p:nvPr>
        </p:nvSpPr>
        <p:spPr/>
        <p:txBody>
          <a:bodyPr/>
          <a:lstStyle/>
          <a:p>
            <a:fld id="{23395815-0233-9F46-B3E7-C7F50A4981A7}" type="datetimeFigureOut">
              <a:rPr lang="en-EG" smtClean="0"/>
              <a:t>07/01/2023</a:t>
            </a:fld>
            <a:endParaRPr lang="en-EG"/>
          </a:p>
        </p:txBody>
      </p:sp>
      <p:sp>
        <p:nvSpPr>
          <p:cNvPr id="5" name="Footer Placeholder 4">
            <a:extLst>
              <a:ext uri="{FF2B5EF4-FFF2-40B4-BE49-F238E27FC236}">
                <a16:creationId xmlns:a16="http://schemas.microsoft.com/office/drawing/2014/main" id="{35F23904-0F3F-5B76-4039-C307389B447E}"/>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CCE12244-8E5B-7845-C4C3-5948258C2D19}"/>
              </a:ext>
            </a:extLst>
          </p:cNvPr>
          <p:cNvSpPr>
            <a:spLocks noGrp="1"/>
          </p:cNvSpPr>
          <p:nvPr>
            <p:ph type="sldNum" sz="quarter" idx="12"/>
          </p:nvPr>
        </p:nvSpPr>
        <p:spPr/>
        <p:txBody>
          <a:bodyPr/>
          <a:lstStyle/>
          <a:p>
            <a:fld id="{0ED0D4DD-776F-2344-9C8D-E463E2D368E4}" type="slidenum">
              <a:rPr lang="en-EG" smtClean="0"/>
              <a:t>‹#›</a:t>
            </a:fld>
            <a:endParaRPr lang="en-EG"/>
          </a:p>
        </p:txBody>
      </p:sp>
    </p:spTree>
    <p:extLst>
      <p:ext uri="{BB962C8B-B14F-4D97-AF65-F5344CB8AC3E}">
        <p14:creationId xmlns:p14="http://schemas.microsoft.com/office/powerpoint/2010/main" val="110399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209F-DD3A-6476-9E82-33CF90C24F24}"/>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7FEE4A7D-6989-D55D-4DD6-2CE420269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Content Placeholder 3">
            <a:extLst>
              <a:ext uri="{FF2B5EF4-FFF2-40B4-BE49-F238E27FC236}">
                <a16:creationId xmlns:a16="http://schemas.microsoft.com/office/drawing/2014/main" id="{8F816443-E5B1-516C-E212-EA751B77EA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Date Placeholder 4">
            <a:extLst>
              <a:ext uri="{FF2B5EF4-FFF2-40B4-BE49-F238E27FC236}">
                <a16:creationId xmlns:a16="http://schemas.microsoft.com/office/drawing/2014/main" id="{52DFE27B-88FD-DF85-7336-470734085382}"/>
              </a:ext>
            </a:extLst>
          </p:cNvPr>
          <p:cNvSpPr>
            <a:spLocks noGrp="1"/>
          </p:cNvSpPr>
          <p:nvPr>
            <p:ph type="dt" sz="half" idx="10"/>
          </p:nvPr>
        </p:nvSpPr>
        <p:spPr/>
        <p:txBody>
          <a:bodyPr/>
          <a:lstStyle/>
          <a:p>
            <a:fld id="{23395815-0233-9F46-B3E7-C7F50A4981A7}" type="datetimeFigureOut">
              <a:rPr lang="en-EG" smtClean="0"/>
              <a:t>07/01/2023</a:t>
            </a:fld>
            <a:endParaRPr lang="en-EG"/>
          </a:p>
        </p:txBody>
      </p:sp>
      <p:sp>
        <p:nvSpPr>
          <p:cNvPr id="6" name="Footer Placeholder 5">
            <a:extLst>
              <a:ext uri="{FF2B5EF4-FFF2-40B4-BE49-F238E27FC236}">
                <a16:creationId xmlns:a16="http://schemas.microsoft.com/office/drawing/2014/main" id="{BF4C68F3-FF96-F9DE-6D67-5EFA0112BC22}"/>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94E294AC-3E8E-9B12-9CBD-09B56810A09C}"/>
              </a:ext>
            </a:extLst>
          </p:cNvPr>
          <p:cNvSpPr>
            <a:spLocks noGrp="1"/>
          </p:cNvSpPr>
          <p:nvPr>
            <p:ph type="sldNum" sz="quarter" idx="12"/>
          </p:nvPr>
        </p:nvSpPr>
        <p:spPr/>
        <p:txBody>
          <a:bodyPr/>
          <a:lstStyle/>
          <a:p>
            <a:fld id="{0ED0D4DD-776F-2344-9C8D-E463E2D368E4}" type="slidenum">
              <a:rPr lang="en-EG" smtClean="0"/>
              <a:t>‹#›</a:t>
            </a:fld>
            <a:endParaRPr lang="en-EG"/>
          </a:p>
        </p:txBody>
      </p:sp>
    </p:spTree>
    <p:extLst>
      <p:ext uri="{BB962C8B-B14F-4D97-AF65-F5344CB8AC3E}">
        <p14:creationId xmlns:p14="http://schemas.microsoft.com/office/powerpoint/2010/main" val="153196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8E4C-2747-1080-9DED-BE79D43169B7}"/>
              </a:ext>
            </a:extLst>
          </p:cNvPr>
          <p:cNvSpPr>
            <a:spLocks noGrp="1"/>
          </p:cNvSpPr>
          <p:nvPr>
            <p:ph type="title"/>
          </p:nvPr>
        </p:nvSpPr>
        <p:spPr>
          <a:xfrm>
            <a:off x="839788" y="365125"/>
            <a:ext cx="10515600" cy="1325563"/>
          </a:xfrm>
        </p:spPr>
        <p:txBody>
          <a:bodyPr/>
          <a:lstStyle/>
          <a:p>
            <a:r>
              <a:rPr lang="en-US"/>
              <a:t>Click to edit Master title style</a:t>
            </a:r>
            <a:endParaRPr lang="en-EG"/>
          </a:p>
        </p:txBody>
      </p:sp>
      <p:sp>
        <p:nvSpPr>
          <p:cNvPr id="3" name="Text Placeholder 2">
            <a:extLst>
              <a:ext uri="{FF2B5EF4-FFF2-40B4-BE49-F238E27FC236}">
                <a16:creationId xmlns:a16="http://schemas.microsoft.com/office/drawing/2014/main" id="{EC34FE0D-5737-8A04-3BD6-AD68F1ED8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9D9EC5-42B0-AFE0-FEAD-D182EE58F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Text Placeholder 4">
            <a:extLst>
              <a:ext uri="{FF2B5EF4-FFF2-40B4-BE49-F238E27FC236}">
                <a16:creationId xmlns:a16="http://schemas.microsoft.com/office/drawing/2014/main" id="{F58816E1-E2F3-DF93-D890-207E20FD0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FDAF46-1248-8DAE-4198-64591B4654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7" name="Date Placeholder 6">
            <a:extLst>
              <a:ext uri="{FF2B5EF4-FFF2-40B4-BE49-F238E27FC236}">
                <a16:creationId xmlns:a16="http://schemas.microsoft.com/office/drawing/2014/main" id="{CE9FCC92-19D9-584A-F43F-870256B67029}"/>
              </a:ext>
            </a:extLst>
          </p:cNvPr>
          <p:cNvSpPr>
            <a:spLocks noGrp="1"/>
          </p:cNvSpPr>
          <p:nvPr>
            <p:ph type="dt" sz="half" idx="10"/>
          </p:nvPr>
        </p:nvSpPr>
        <p:spPr/>
        <p:txBody>
          <a:bodyPr/>
          <a:lstStyle/>
          <a:p>
            <a:fld id="{23395815-0233-9F46-B3E7-C7F50A4981A7}" type="datetimeFigureOut">
              <a:rPr lang="en-EG" smtClean="0"/>
              <a:t>07/01/2023</a:t>
            </a:fld>
            <a:endParaRPr lang="en-EG"/>
          </a:p>
        </p:txBody>
      </p:sp>
      <p:sp>
        <p:nvSpPr>
          <p:cNvPr id="8" name="Footer Placeholder 7">
            <a:extLst>
              <a:ext uri="{FF2B5EF4-FFF2-40B4-BE49-F238E27FC236}">
                <a16:creationId xmlns:a16="http://schemas.microsoft.com/office/drawing/2014/main" id="{FB667551-D867-BA79-F303-0146A3A2E0BD}"/>
              </a:ext>
            </a:extLst>
          </p:cNvPr>
          <p:cNvSpPr>
            <a:spLocks noGrp="1"/>
          </p:cNvSpPr>
          <p:nvPr>
            <p:ph type="ftr" sz="quarter" idx="11"/>
          </p:nvPr>
        </p:nvSpPr>
        <p:spPr/>
        <p:txBody>
          <a:bodyPr/>
          <a:lstStyle/>
          <a:p>
            <a:endParaRPr lang="en-EG"/>
          </a:p>
        </p:txBody>
      </p:sp>
      <p:sp>
        <p:nvSpPr>
          <p:cNvPr id="9" name="Slide Number Placeholder 8">
            <a:extLst>
              <a:ext uri="{FF2B5EF4-FFF2-40B4-BE49-F238E27FC236}">
                <a16:creationId xmlns:a16="http://schemas.microsoft.com/office/drawing/2014/main" id="{FDDEB724-2AEA-9459-EE08-BEE16FC9511C}"/>
              </a:ext>
            </a:extLst>
          </p:cNvPr>
          <p:cNvSpPr>
            <a:spLocks noGrp="1"/>
          </p:cNvSpPr>
          <p:nvPr>
            <p:ph type="sldNum" sz="quarter" idx="12"/>
          </p:nvPr>
        </p:nvSpPr>
        <p:spPr/>
        <p:txBody>
          <a:bodyPr/>
          <a:lstStyle/>
          <a:p>
            <a:fld id="{0ED0D4DD-776F-2344-9C8D-E463E2D368E4}" type="slidenum">
              <a:rPr lang="en-EG" smtClean="0"/>
              <a:t>‹#›</a:t>
            </a:fld>
            <a:endParaRPr lang="en-EG"/>
          </a:p>
        </p:txBody>
      </p:sp>
    </p:spTree>
    <p:extLst>
      <p:ext uri="{BB962C8B-B14F-4D97-AF65-F5344CB8AC3E}">
        <p14:creationId xmlns:p14="http://schemas.microsoft.com/office/powerpoint/2010/main" val="577245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4877-AC04-26FB-E248-76283F125B27}"/>
              </a:ext>
            </a:extLst>
          </p:cNvPr>
          <p:cNvSpPr>
            <a:spLocks noGrp="1"/>
          </p:cNvSpPr>
          <p:nvPr>
            <p:ph type="title"/>
          </p:nvPr>
        </p:nvSpPr>
        <p:spPr/>
        <p:txBody>
          <a:bodyPr/>
          <a:lstStyle/>
          <a:p>
            <a:r>
              <a:rPr lang="en-US"/>
              <a:t>Click to edit Master title style</a:t>
            </a:r>
            <a:endParaRPr lang="en-EG"/>
          </a:p>
        </p:txBody>
      </p:sp>
      <p:sp>
        <p:nvSpPr>
          <p:cNvPr id="3" name="Date Placeholder 2">
            <a:extLst>
              <a:ext uri="{FF2B5EF4-FFF2-40B4-BE49-F238E27FC236}">
                <a16:creationId xmlns:a16="http://schemas.microsoft.com/office/drawing/2014/main" id="{472E70CA-B30D-BA67-1594-8B547B99BB0B}"/>
              </a:ext>
            </a:extLst>
          </p:cNvPr>
          <p:cNvSpPr>
            <a:spLocks noGrp="1"/>
          </p:cNvSpPr>
          <p:nvPr>
            <p:ph type="dt" sz="half" idx="10"/>
          </p:nvPr>
        </p:nvSpPr>
        <p:spPr/>
        <p:txBody>
          <a:bodyPr/>
          <a:lstStyle/>
          <a:p>
            <a:fld id="{23395815-0233-9F46-B3E7-C7F50A4981A7}" type="datetimeFigureOut">
              <a:rPr lang="en-EG" smtClean="0"/>
              <a:t>07/01/2023</a:t>
            </a:fld>
            <a:endParaRPr lang="en-EG"/>
          </a:p>
        </p:txBody>
      </p:sp>
      <p:sp>
        <p:nvSpPr>
          <p:cNvPr id="4" name="Footer Placeholder 3">
            <a:extLst>
              <a:ext uri="{FF2B5EF4-FFF2-40B4-BE49-F238E27FC236}">
                <a16:creationId xmlns:a16="http://schemas.microsoft.com/office/drawing/2014/main" id="{46002013-9F3C-5915-4227-1C60921B8864}"/>
              </a:ext>
            </a:extLst>
          </p:cNvPr>
          <p:cNvSpPr>
            <a:spLocks noGrp="1"/>
          </p:cNvSpPr>
          <p:nvPr>
            <p:ph type="ftr" sz="quarter" idx="11"/>
          </p:nvPr>
        </p:nvSpPr>
        <p:spPr/>
        <p:txBody>
          <a:bodyPr/>
          <a:lstStyle/>
          <a:p>
            <a:endParaRPr lang="en-EG"/>
          </a:p>
        </p:txBody>
      </p:sp>
      <p:sp>
        <p:nvSpPr>
          <p:cNvPr id="5" name="Slide Number Placeholder 4">
            <a:extLst>
              <a:ext uri="{FF2B5EF4-FFF2-40B4-BE49-F238E27FC236}">
                <a16:creationId xmlns:a16="http://schemas.microsoft.com/office/drawing/2014/main" id="{86CC1932-14FC-E4A6-C8DA-4CE608DB0F06}"/>
              </a:ext>
            </a:extLst>
          </p:cNvPr>
          <p:cNvSpPr>
            <a:spLocks noGrp="1"/>
          </p:cNvSpPr>
          <p:nvPr>
            <p:ph type="sldNum" sz="quarter" idx="12"/>
          </p:nvPr>
        </p:nvSpPr>
        <p:spPr/>
        <p:txBody>
          <a:bodyPr/>
          <a:lstStyle/>
          <a:p>
            <a:fld id="{0ED0D4DD-776F-2344-9C8D-E463E2D368E4}" type="slidenum">
              <a:rPr lang="en-EG" smtClean="0"/>
              <a:t>‹#›</a:t>
            </a:fld>
            <a:endParaRPr lang="en-EG"/>
          </a:p>
        </p:txBody>
      </p:sp>
    </p:spTree>
    <p:extLst>
      <p:ext uri="{BB962C8B-B14F-4D97-AF65-F5344CB8AC3E}">
        <p14:creationId xmlns:p14="http://schemas.microsoft.com/office/powerpoint/2010/main" val="3769990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C1897D-66FA-B99C-2EB8-6D8E7428751A}"/>
              </a:ext>
            </a:extLst>
          </p:cNvPr>
          <p:cNvSpPr>
            <a:spLocks noGrp="1"/>
          </p:cNvSpPr>
          <p:nvPr>
            <p:ph type="dt" sz="half" idx="10"/>
          </p:nvPr>
        </p:nvSpPr>
        <p:spPr/>
        <p:txBody>
          <a:bodyPr/>
          <a:lstStyle/>
          <a:p>
            <a:fld id="{23395815-0233-9F46-B3E7-C7F50A4981A7}" type="datetimeFigureOut">
              <a:rPr lang="en-EG" smtClean="0"/>
              <a:t>07/01/2023</a:t>
            </a:fld>
            <a:endParaRPr lang="en-EG"/>
          </a:p>
        </p:txBody>
      </p:sp>
      <p:sp>
        <p:nvSpPr>
          <p:cNvPr id="3" name="Footer Placeholder 2">
            <a:extLst>
              <a:ext uri="{FF2B5EF4-FFF2-40B4-BE49-F238E27FC236}">
                <a16:creationId xmlns:a16="http://schemas.microsoft.com/office/drawing/2014/main" id="{6794ADA0-FC15-A765-7CD2-AAC12CC43054}"/>
              </a:ext>
            </a:extLst>
          </p:cNvPr>
          <p:cNvSpPr>
            <a:spLocks noGrp="1"/>
          </p:cNvSpPr>
          <p:nvPr>
            <p:ph type="ftr" sz="quarter" idx="11"/>
          </p:nvPr>
        </p:nvSpPr>
        <p:spPr/>
        <p:txBody>
          <a:bodyPr/>
          <a:lstStyle/>
          <a:p>
            <a:endParaRPr lang="en-EG"/>
          </a:p>
        </p:txBody>
      </p:sp>
      <p:sp>
        <p:nvSpPr>
          <p:cNvPr id="4" name="Slide Number Placeholder 3">
            <a:extLst>
              <a:ext uri="{FF2B5EF4-FFF2-40B4-BE49-F238E27FC236}">
                <a16:creationId xmlns:a16="http://schemas.microsoft.com/office/drawing/2014/main" id="{887F47BA-394B-7B02-2F74-B49642C8ADD6}"/>
              </a:ext>
            </a:extLst>
          </p:cNvPr>
          <p:cNvSpPr>
            <a:spLocks noGrp="1"/>
          </p:cNvSpPr>
          <p:nvPr>
            <p:ph type="sldNum" sz="quarter" idx="12"/>
          </p:nvPr>
        </p:nvSpPr>
        <p:spPr/>
        <p:txBody>
          <a:bodyPr/>
          <a:lstStyle/>
          <a:p>
            <a:fld id="{0ED0D4DD-776F-2344-9C8D-E463E2D368E4}" type="slidenum">
              <a:rPr lang="en-EG" smtClean="0"/>
              <a:t>‹#›</a:t>
            </a:fld>
            <a:endParaRPr lang="en-EG"/>
          </a:p>
        </p:txBody>
      </p:sp>
    </p:spTree>
    <p:extLst>
      <p:ext uri="{BB962C8B-B14F-4D97-AF65-F5344CB8AC3E}">
        <p14:creationId xmlns:p14="http://schemas.microsoft.com/office/powerpoint/2010/main" val="3851727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4C84-B96E-62C4-A9B4-9FAA06D4E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Content Placeholder 2">
            <a:extLst>
              <a:ext uri="{FF2B5EF4-FFF2-40B4-BE49-F238E27FC236}">
                <a16:creationId xmlns:a16="http://schemas.microsoft.com/office/drawing/2014/main" id="{701E3C0F-3414-CB1D-DDE0-91788799FF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Text Placeholder 3">
            <a:extLst>
              <a:ext uri="{FF2B5EF4-FFF2-40B4-BE49-F238E27FC236}">
                <a16:creationId xmlns:a16="http://schemas.microsoft.com/office/drawing/2014/main" id="{E2BD0779-D7F0-D148-4DE1-A05202B83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25B47-A662-0D6B-9595-90EB2B1E8E7A}"/>
              </a:ext>
            </a:extLst>
          </p:cNvPr>
          <p:cNvSpPr>
            <a:spLocks noGrp="1"/>
          </p:cNvSpPr>
          <p:nvPr>
            <p:ph type="dt" sz="half" idx="10"/>
          </p:nvPr>
        </p:nvSpPr>
        <p:spPr/>
        <p:txBody>
          <a:bodyPr/>
          <a:lstStyle/>
          <a:p>
            <a:fld id="{23395815-0233-9F46-B3E7-C7F50A4981A7}" type="datetimeFigureOut">
              <a:rPr lang="en-EG" smtClean="0"/>
              <a:t>07/01/2023</a:t>
            </a:fld>
            <a:endParaRPr lang="en-EG"/>
          </a:p>
        </p:txBody>
      </p:sp>
      <p:sp>
        <p:nvSpPr>
          <p:cNvPr id="6" name="Footer Placeholder 5">
            <a:extLst>
              <a:ext uri="{FF2B5EF4-FFF2-40B4-BE49-F238E27FC236}">
                <a16:creationId xmlns:a16="http://schemas.microsoft.com/office/drawing/2014/main" id="{F3B6164F-5EA2-0AF1-1956-7F33F0007D1E}"/>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433EBC8E-9A04-B599-AA78-A7742543A431}"/>
              </a:ext>
            </a:extLst>
          </p:cNvPr>
          <p:cNvSpPr>
            <a:spLocks noGrp="1"/>
          </p:cNvSpPr>
          <p:nvPr>
            <p:ph type="sldNum" sz="quarter" idx="12"/>
          </p:nvPr>
        </p:nvSpPr>
        <p:spPr/>
        <p:txBody>
          <a:bodyPr/>
          <a:lstStyle/>
          <a:p>
            <a:fld id="{0ED0D4DD-776F-2344-9C8D-E463E2D368E4}" type="slidenum">
              <a:rPr lang="en-EG" smtClean="0"/>
              <a:t>‹#›</a:t>
            </a:fld>
            <a:endParaRPr lang="en-EG"/>
          </a:p>
        </p:txBody>
      </p:sp>
    </p:spTree>
    <p:extLst>
      <p:ext uri="{BB962C8B-B14F-4D97-AF65-F5344CB8AC3E}">
        <p14:creationId xmlns:p14="http://schemas.microsoft.com/office/powerpoint/2010/main" val="47567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F937-7DD2-8875-2B92-5941C51F8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Picture Placeholder 2">
            <a:extLst>
              <a:ext uri="{FF2B5EF4-FFF2-40B4-BE49-F238E27FC236}">
                <a16:creationId xmlns:a16="http://schemas.microsoft.com/office/drawing/2014/main" id="{E0F8E55F-96F4-F10E-8DA5-7D2D882AC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G"/>
          </a:p>
        </p:txBody>
      </p:sp>
      <p:sp>
        <p:nvSpPr>
          <p:cNvPr id="4" name="Text Placeholder 3">
            <a:extLst>
              <a:ext uri="{FF2B5EF4-FFF2-40B4-BE49-F238E27FC236}">
                <a16:creationId xmlns:a16="http://schemas.microsoft.com/office/drawing/2014/main" id="{F2C65A13-0866-D149-5D97-D944ABF20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9C7EC-E6EE-2A28-F1CA-C1F6A6A59057}"/>
              </a:ext>
            </a:extLst>
          </p:cNvPr>
          <p:cNvSpPr>
            <a:spLocks noGrp="1"/>
          </p:cNvSpPr>
          <p:nvPr>
            <p:ph type="dt" sz="half" idx="10"/>
          </p:nvPr>
        </p:nvSpPr>
        <p:spPr/>
        <p:txBody>
          <a:bodyPr/>
          <a:lstStyle/>
          <a:p>
            <a:fld id="{23395815-0233-9F46-B3E7-C7F50A4981A7}" type="datetimeFigureOut">
              <a:rPr lang="en-EG" smtClean="0"/>
              <a:t>07/01/2023</a:t>
            </a:fld>
            <a:endParaRPr lang="en-EG"/>
          </a:p>
        </p:txBody>
      </p:sp>
      <p:sp>
        <p:nvSpPr>
          <p:cNvPr id="6" name="Footer Placeholder 5">
            <a:extLst>
              <a:ext uri="{FF2B5EF4-FFF2-40B4-BE49-F238E27FC236}">
                <a16:creationId xmlns:a16="http://schemas.microsoft.com/office/drawing/2014/main" id="{EA265A0F-F054-FB66-1D0B-3CB2B9E0D22A}"/>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015690AA-4E29-8166-5F03-CF5787F53A41}"/>
              </a:ext>
            </a:extLst>
          </p:cNvPr>
          <p:cNvSpPr>
            <a:spLocks noGrp="1"/>
          </p:cNvSpPr>
          <p:nvPr>
            <p:ph type="sldNum" sz="quarter" idx="12"/>
          </p:nvPr>
        </p:nvSpPr>
        <p:spPr/>
        <p:txBody>
          <a:bodyPr/>
          <a:lstStyle/>
          <a:p>
            <a:fld id="{0ED0D4DD-776F-2344-9C8D-E463E2D368E4}" type="slidenum">
              <a:rPr lang="en-EG" smtClean="0"/>
              <a:t>‹#›</a:t>
            </a:fld>
            <a:endParaRPr lang="en-EG"/>
          </a:p>
        </p:txBody>
      </p:sp>
    </p:spTree>
    <p:extLst>
      <p:ext uri="{BB962C8B-B14F-4D97-AF65-F5344CB8AC3E}">
        <p14:creationId xmlns:p14="http://schemas.microsoft.com/office/powerpoint/2010/main" val="157830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A7D0B5-BECC-4E1E-8474-1F7BA423E2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EG"/>
          </a:p>
        </p:txBody>
      </p:sp>
      <p:sp>
        <p:nvSpPr>
          <p:cNvPr id="3" name="Text Placeholder 2">
            <a:extLst>
              <a:ext uri="{FF2B5EF4-FFF2-40B4-BE49-F238E27FC236}">
                <a16:creationId xmlns:a16="http://schemas.microsoft.com/office/drawing/2014/main" id="{EB4B098E-FA4C-3165-2EE0-DF6DF001D2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0CCAE103-D6C0-CCF7-D0DC-39D2369ABC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395815-0233-9F46-B3E7-C7F50A4981A7}" type="datetimeFigureOut">
              <a:rPr lang="en-EG" smtClean="0"/>
              <a:t>07/01/2023</a:t>
            </a:fld>
            <a:endParaRPr lang="en-EG"/>
          </a:p>
        </p:txBody>
      </p:sp>
      <p:sp>
        <p:nvSpPr>
          <p:cNvPr id="5" name="Footer Placeholder 4">
            <a:extLst>
              <a:ext uri="{FF2B5EF4-FFF2-40B4-BE49-F238E27FC236}">
                <a16:creationId xmlns:a16="http://schemas.microsoft.com/office/drawing/2014/main" id="{A5B586BC-D524-59B3-DCF0-BB4FAC692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G"/>
          </a:p>
        </p:txBody>
      </p:sp>
      <p:sp>
        <p:nvSpPr>
          <p:cNvPr id="6" name="Slide Number Placeholder 5">
            <a:extLst>
              <a:ext uri="{FF2B5EF4-FFF2-40B4-BE49-F238E27FC236}">
                <a16:creationId xmlns:a16="http://schemas.microsoft.com/office/drawing/2014/main" id="{A2EE3B66-55AF-7344-83CE-CC2008C171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0D4DD-776F-2344-9C8D-E463E2D368E4}" type="slidenum">
              <a:rPr lang="en-EG" smtClean="0"/>
              <a:t>‹#›</a:t>
            </a:fld>
            <a:endParaRPr lang="en-EG"/>
          </a:p>
        </p:txBody>
      </p:sp>
    </p:spTree>
    <p:extLst>
      <p:ext uri="{BB962C8B-B14F-4D97-AF65-F5344CB8AC3E}">
        <p14:creationId xmlns:p14="http://schemas.microsoft.com/office/powerpoint/2010/main" val="301878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ep learning vs. machine learning – what's the difference? - IONOS">
            <a:extLst>
              <a:ext uri="{FF2B5EF4-FFF2-40B4-BE49-F238E27FC236}">
                <a16:creationId xmlns:a16="http://schemas.microsoft.com/office/drawing/2014/main" id="{8CA412C5-5730-C83A-21D2-472154DA4D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191" r="39673" b="90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D55278-6C54-5096-7983-F1F112679021}"/>
              </a:ext>
            </a:extLst>
          </p:cNvPr>
          <p:cNvSpPr>
            <a:spLocks noGrp="1"/>
          </p:cNvSpPr>
          <p:nvPr>
            <p:ph type="ctrTitle"/>
          </p:nvPr>
        </p:nvSpPr>
        <p:spPr>
          <a:xfrm>
            <a:off x="477981" y="1122363"/>
            <a:ext cx="4023360" cy="3204134"/>
          </a:xfrm>
        </p:spPr>
        <p:txBody>
          <a:bodyPr anchor="b">
            <a:normAutofit/>
          </a:bodyPr>
          <a:lstStyle/>
          <a:p>
            <a:pPr algn="l"/>
            <a:r>
              <a:rPr lang="en-US" sz="4800"/>
              <a:t>H</a:t>
            </a:r>
            <a:r>
              <a:rPr lang="en-EG" sz="4800"/>
              <a:t>ow to choose a machine learning model</a:t>
            </a:r>
          </a:p>
        </p:txBody>
      </p:sp>
      <p:sp>
        <p:nvSpPr>
          <p:cNvPr id="3" name="Subtitle 2">
            <a:extLst>
              <a:ext uri="{FF2B5EF4-FFF2-40B4-BE49-F238E27FC236}">
                <a16:creationId xmlns:a16="http://schemas.microsoft.com/office/drawing/2014/main" id="{5F805ADB-1F28-F771-54C5-D2C53DA87485}"/>
              </a:ext>
            </a:extLst>
          </p:cNvPr>
          <p:cNvSpPr>
            <a:spLocks noGrp="1"/>
          </p:cNvSpPr>
          <p:nvPr>
            <p:ph type="subTitle" idx="1"/>
          </p:nvPr>
        </p:nvSpPr>
        <p:spPr>
          <a:xfrm>
            <a:off x="477980" y="4872922"/>
            <a:ext cx="4023359" cy="1208141"/>
          </a:xfrm>
        </p:spPr>
        <p:txBody>
          <a:bodyPr>
            <a:normAutofit/>
          </a:bodyPr>
          <a:lstStyle/>
          <a:p>
            <a:pPr algn="l"/>
            <a:r>
              <a:rPr lang="en-US" sz="2000"/>
              <a:t>M</a:t>
            </a:r>
            <a:r>
              <a:rPr lang="en-EG" sz="2000"/>
              <a:t>achine intellegince CSCI417</a:t>
            </a:r>
          </a:p>
          <a:p>
            <a:pPr algn="l"/>
            <a:r>
              <a:rPr lang="en-US" sz="2000"/>
              <a:t>U</a:t>
            </a:r>
            <a:r>
              <a:rPr lang="en-EG" sz="2000"/>
              <a:t>nder the supervision of</a:t>
            </a:r>
          </a:p>
          <a:p>
            <a:pPr algn="l"/>
            <a:r>
              <a:rPr lang="en-EG" sz="2000"/>
              <a:t>Dr.Ghada Khoriba</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9742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72FF-B8CB-123C-A729-0C94B2EBB8D7}"/>
              </a:ext>
            </a:extLst>
          </p:cNvPr>
          <p:cNvSpPr>
            <a:spLocks noGrp="1"/>
          </p:cNvSpPr>
          <p:nvPr>
            <p:ph type="title"/>
          </p:nvPr>
        </p:nvSpPr>
        <p:spPr/>
        <p:txBody>
          <a:bodyPr/>
          <a:lstStyle/>
          <a:p>
            <a:r>
              <a:rPr lang="en-US"/>
              <a:t>Define your data set size</a:t>
            </a:r>
            <a:br>
              <a:rPr lang="en-US"/>
            </a:br>
            <a:endParaRPr lang="en-EG" dirty="0"/>
          </a:p>
        </p:txBody>
      </p:sp>
      <p:sp>
        <p:nvSpPr>
          <p:cNvPr id="3" name="Content Placeholder 2">
            <a:extLst>
              <a:ext uri="{FF2B5EF4-FFF2-40B4-BE49-F238E27FC236}">
                <a16:creationId xmlns:a16="http://schemas.microsoft.com/office/drawing/2014/main" id="{BB4C1D3E-51BE-DFF0-EF65-9B03FB484B0A}"/>
              </a:ext>
            </a:extLst>
          </p:cNvPr>
          <p:cNvSpPr>
            <a:spLocks noGrp="1"/>
          </p:cNvSpPr>
          <p:nvPr>
            <p:ph idx="1"/>
          </p:nvPr>
        </p:nvSpPr>
        <p:spPr/>
        <p:txBody>
          <a:bodyPr/>
          <a:lstStyle/>
          <a:p>
            <a:r>
              <a:rPr lang="en-US" dirty="0"/>
              <a:t>recommendations</a:t>
            </a:r>
            <a:r>
              <a:rPr lang="en-EG" dirty="0"/>
              <a:t> for large datasets</a:t>
            </a:r>
          </a:p>
          <a:p>
            <a:pPr lvl="1"/>
            <a:r>
              <a:rPr lang="en-EG" dirty="0"/>
              <a:t>SVM</a:t>
            </a:r>
          </a:p>
          <a:p>
            <a:endParaRPr lang="en-EG" dirty="0"/>
          </a:p>
          <a:p>
            <a:r>
              <a:rPr lang="en-US" dirty="0"/>
              <a:t>recommendations</a:t>
            </a:r>
            <a:r>
              <a:rPr lang="en-EG" dirty="0"/>
              <a:t> for small datasets</a:t>
            </a:r>
          </a:p>
          <a:p>
            <a:pPr lvl="1"/>
            <a:r>
              <a:rPr lang="en-US" dirty="0"/>
              <a:t>Naïve bayes </a:t>
            </a:r>
            <a:endParaRPr lang="en-EG" dirty="0"/>
          </a:p>
          <a:p>
            <a:pPr lvl="1"/>
            <a:r>
              <a:rPr lang="en-GB" dirty="0"/>
              <a:t>Decision tree</a:t>
            </a:r>
          </a:p>
          <a:p>
            <a:pPr lvl="1"/>
            <a:r>
              <a:rPr lang="en-GB"/>
              <a:t>KNN</a:t>
            </a:r>
            <a:endParaRPr lang="en-EG"/>
          </a:p>
          <a:p>
            <a:pPr lvl="1"/>
            <a:endParaRPr lang="en-EG" dirty="0"/>
          </a:p>
          <a:p>
            <a:pPr marL="0" indent="0">
              <a:buNone/>
            </a:pPr>
            <a:endParaRPr lang="en-EG" dirty="0"/>
          </a:p>
        </p:txBody>
      </p:sp>
    </p:spTree>
    <p:extLst>
      <p:ext uri="{BB962C8B-B14F-4D97-AF65-F5344CB8AC3E}">
        <p14:creationId xmlns:p14="http://schemas.microsoft.com/office/powerpoint/2010/main" val="323451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72E65-E438-24DF-5F47-0AC7F44980C4}"/>
              </a:ext>
            </a:extLst>
          </p:cNvPr>
          <p:cNvSpPr>
            <a:spLocks noGrp="1"/>
          </p:cNvSpPr>
          <p:nvPr>
            <p:ph type="title"/>
          </p:nvPr>
        </p:nvSpPr>
        <p:spPr>
          <a:xfrm>
            <a:off x="635000" y="640823"/>
            <a:ext cx="3418659" cy="5583148"/>
          </a:xfrm>
        </p:spPr>
        <p:txBody>
          <a:bodyPr anchor="ctr">
            <a:normAutofit/>
          </a:bodyPr>
          <a:lstStyle/>
          <a:p>
            <a:r>
              <a:rPr lang="en-US" sz="5400" dirty="0"/>
              <a:t>Model runtime rank</a:t>
            </a:r>
            <a:endParaRPr lang="en-EG" sz="5400" dirty="0"/>
          </a:p>
        </p:txBody>
      </p:sp>
      <p:sp>
        <p:nvSpPr>
          <p:cNvPr id="2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1F7D3881-4A2E-6B81-A81B-8D3095DBCF25}"/>
              </a:ext>
            </a:extLst>
          </p:cNvPr>
          <p:cNvGraphicFramePr>
            <a:graphicFrameLocks noGrp="1"/>
          </p:cNvGraphicFramePr>
          <p:nvPr>
            <p:ph idx="1"/>
            <p:extLst>
              <p:ext uri="{D42A27DB-BD31-4B8C-83A1-F6EECF244321}">
                <p14:modId xmlns:p14="http://schemas.microsoft.com/office/powerpoint/2010/main" val="348348183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530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2" name="Rectangle 718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9A487-DBDB-7155-F3FE-3690CA4D068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Data visualiztaion</a:t>
            </a:r>
          </a:p>
        </p:txBody>
      </p:sp>
      <p:sp>
        <p:nvSpPr>
          <p:cNvPr id="3" name="Content Placeholder 2">
            <a:extLst>
              <a:ext uri="{FF2B5EF4-FFF2-40B4-BE49-F238E27FC236}">
                <a16:creationId xmlns:a16="http://schemas.microsoft.com/office/drawing/2014/main" id="{DA35DE03-AC28-2292-4C54-E0694D7DA372}"/>
              </a:ext>
            </a:extLst>
          </p:cNvPr>
          <p:cNvSpPr>
            <a:spLocks noGrp="1"/>
          </p:cNvSpPr>
          <p:nvPr>
            <p:ph idx="1"/>
          </p:nvPr>
        </p:nvSpPr>
        <p:spPr>
          <a:xfrm>
            <a:off x="1113809" y="953037"/>
            <a:ext cx="4036333" cy="1709849"/>
          </a:xfrm>
        </p:spPr>
        <p:txBody>
          <a:bodyPr vert="horz" lIns="91440" tIns="45720" rIns="91440" bIns="45720" rtlCol="0" anchor="b">
            <a:normAutofit/>
          </a:bodyPr>
          <a:lstStyle/>
          <a:p>
            <a:pPr marL="0" indent="0">
              <a:buNone/>
            </a:pPr>
            <a:r>
              <a:rPr lang="en-US" sz="2000" kern="1200" dirty="0">
                <a:solidFill>
                  <a:schemeClr val="tx1"/>
                </a:solidFill>
                <a:latin typeface="+mn-lt"/>
                <a:ea typeface="+mn-ea"/>
                <a:cs typeface="+mn-cs"/>
              </a:rPr>
              <a:t>Know the relationship between the features and the target variable and the shape of your data</a:t>
            </a:r>
          </a:p>
        </p:txBody>
      </p:sp>
      <p:grpSp>
        <p:nvGrpSpPr>
          <p:cNvPr id="7184" name="Group 718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185" name="Rectangle 718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718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89" name="Rectangle 718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1" name="Rectangle 719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How to know if my problem is linear or non-linear to choose the appropriate Machine  Learning algorithm - Quora">
            <a:extLst>
              <a:ext uri="{FF2B5EF4-FFF2-40B4-BE49-F238E27FC236}">
                <a16:creationId xmlns:a16="http://schemas.microsoft.com/office/drawing/2014/main" id="{97C38269-BC26-8EF5-CEC9-FA3030AD92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2243983"/>
            <a:ext cx="5536001" cy="231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02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2C7933-A826-D431-A176-D7BE62BFC39F}"/>
              </a:ext>
            </a:extLst>
          </p:cNvPr>
          <p:cNvSpPr>
            <a:spLocks noGrp="1"/>
          </p:cNvSpPr>
          <p:nvPr>
            <p:ph type="title"/>
          </p:nvPr>
        </p:nvSpPr>
        <p:spPr>
          <a:xfrm>
            <a:off x="621792" y="1161288"/>
            <a:ext cx="3602736" cy="4526280"/>
          </a:xfrm>
        </p:spPr>
        <p:txBody>
          <a:bodyPr>
            <a:normAutofit/>
          </a:bodyPr>
          <a:lstStyle/>
          <a:p>
            <a:r>
              <a:rPr lang="en-US" sz="4000"/>
              <a:t>C</a:t>
            </a:r>
            <a:r>
              <a:rPr lang="en-EG" sz="4000"/>
              <a:t>lassification models from this course</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A31EF74-9CBD-B305-25A9-51801B72F71B}"/>
              </a:ext>
            </a:extLst>
          </p:cNvPr>
          <p:cNvGraphicFramePr>
            <a:graphicFrameLocks noGrp="1"/>
          </p:cNvGraphicFramePr>
          <p:nvPr>
            <p:ph idx="1"/>
            <p:extLst>
              <p:ext uri="{D42A27DB-BD31-4B8C-83A1-F6EECF244321}">
                <p14:modId xmlns:p14="http://schemas.microsoft.com/office/powerpoint/2010/main" val="413189791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30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71E43-A944-6607-5041-B3AE766A3672}"/>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L</a:t>
            </a:r>
            <a:r>
              <a:rPr lang="en-EG" sz="3600">
                <a:solidFill>
                  <a:schemeClr val="tx2"/>
                </a:solidFill>
              </a:rPr>
              <a:t>ogistic regression</a:t>
            </a:r>
          </a:p>
        </p:txBody>
      </p:sp>
      <p:sp>
        <p:nvSpPr>
          <p:cNvPr id="3" name="Content Placeholder 2">
            <a:extLst>
              <a:ext uri="{FF2B5EF4-FFF2-40B4-BE49-F238E27FC236}">
                <a16:creationId xmlns:a16="http://schemas.microsoft.com/office/drawing/2014/main" id="{31BD1BD3-3678-B41A-5D70-CBEA1C6388A7}"/>
              </a:ext>
            </a:extLst>
          </p:cNvPr>
          <p:cNvSpPr>
            <a:spLocks noGrp="1"/>
          </p:cNvSpPr>
          <p:nvPr>
            <p:ph idx="1"/>
          </p:nvPr>
        </p:nvSpPr>
        <p:spPr>
          <a:xfrm>
            <a:off x="804672" y="2421683"/>
            <a:ext cx="4765949" cy="3353476"/>
          </a:xfrm>
        </p:spPr>
        <p:txBody>
          <a:bodyPr anchor="t">
            <a:normAutofit/>
          </a:bodyPr>
          <a:lstStyle/>
          <a:p>
            <a:r>
              <a:rPr lang="en-US" sz="1800" b="0" i="0">
                <a:solidFill>
                  <a:schemeClr val="tx2"/>
                </a:solidFill>
                <a:effectLst/>
                <a:latin typeface="source-serif-pro"/>
              </a:rPr>
              <a:t>Use logistic regression if you are trying to do binary classification and want to get the probability that the input data belongs to that class. Logistic regression is a simple and effective classifier for training models. It is a good candidate for predicting a discrete relationship, for example, predicting whether a tumor is malignant or benign given some measured properties.</a:t>
            </a:r>
            <a:endParaRPr lang="en-EG" sz="1800">
              <a:solidFill>
                <a:schemeClr val="tx2"/>
              </a:solidFill>
            </a:endParaRPr>
          </a:p>
        </p:txBody>
      </p:sp>
      <p:grpSp>
        <p:nvGrpSpPr>
          <p:cNvPr id="4107" name="Group 4106">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4108" name="Freeform: Shape 4107">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Freeform: Shape 4108">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0" name="Freeform: Shape 4109">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Logistic Regression in Machine Learning - Javatpoint">
            <a:extLst>
              <a:ext uri="{FF2B5EF4-FFF2-40B4-BE49-F238E27FC236}">
                <a16:creationId xmlns:a16="http://schemas.microsoft.com/office/drawing/2014/main" id="{D868E810-2D94-E547-6F3C-812505A7B6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8392" y="2648102"/>
            <a:ext cx="4142232" cy="2485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10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02732-7325-58AC-3F05-F3F54ED6F993}"/>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D</a:t>
            </a:r>
            <a:r>
              <a:rPr lang="en-EG" sz="3600">
                <a:solidFill>
                  <a:schemeClr val="tx2"/>
                </a:solidFill>
              </a:rPr>
              <a:t>ecision tree</a:t>
            </a:r>
          </a:p>
        </p:txBody>
      </p:sp>
      <p:sp>
        <p:nvSpPr>
          <p:cNvPr id="3" name="Content Placeholder 2">
            <a:extLst>
              <a:ext uri="{FF2B5EF4-FFF2-40B4-BE49-F238E27FC236}">
                <a16:creationId xmlns:a16="http://schemas.microsoft.com/office/drawing/2014/main" id="{559F5DCB-6273-0708-47C8-FCF7EB3C55C1}"/>
              </a:ext>
            </a:extLst>
          </p:cNvPr>
          <p:cNvSpPr>
            <a:spLocks noGrp="1"/>
          </p:cNvSpPr>
          <p:nvPr>
            <p:ph idx="1"/>
          </p:nvPr>
        </p:nvSpPr>
        <p:spPr>
          <a:xfrm>
            <a:off x="804672" y="2421683"/>
            <a:ext cx="4765949" cy="3353476"/>
          </a:xfrm>
        </p:spPr>
        <p:txBody>
          <a:bodyPr anchor="t">
            <a:normAutofit/>
          </a:bodyPr>
          <a:lstStyle/>
          <a:p>
            <a:r>
              <a:rPr lang="en-US" sz="1800" i="0">
                <a:solidFill>
                  <a:schemeClr val="tx2"/>
                </a:solidFill>
                <a:effectLst/>
                <a:latin typeface="arial" panose="020B0604020202020204" pitchFamily="34" charset="0"/>
              </a:rPr>
              <a:t>The main benefits of using a decision tree in machine learning is its simplicity, as the decision-making process is easy to visualise and understand. However, decision trees in machine learning can become overly complex by generating very granular branches</a:t>
            </a:r>
            <a:endParaRPr lang="en-EG" sz="1800">
              <a:solidFill>
                <a:schemeClr val="tx2"/>
              </a:solidFill>
            </a:endParaRPr>
          </a:p>
        </p:txBody>
      </p:sp>
      <p:grpSp>
        <p:nvGrpSpPr>
          <p:cNvPr id="3083" name="Group 3082">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084" name="Freeform: Shape 308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Freeform: Shape 308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Freeform: Shape 308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Freeform: Shape 3086">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Decision Trees in Machine Learning | by Prashant Gupta | Towards Data  Science">
            <a:extLst>
              <a:ext uri="{FF2B5EF4-FFF2-40B4-BE49-F238E27FC236}">
                <a16:creationId xmlns:a16="http://schemas.microsoft.com/office/drawing/2014/main" id="{DC93290F-F8D2-1C58-1CA6-B6A6B935C7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8392" y="1934718"/>
            <a:ext cx="4142232" cy="3912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97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296F3-3AFF-5DFA-01C5-B9BB44570CCA}"/>
              </a:ext>
            </a:extLst>
          </p:cNvPr>
          <p:cNvSpPr>
            <a:spLocks noGrp="1"/>
          </p:cNvSpPr>
          <p:nvPr>
            <p:ph type="title"/>
          </p:nvPr>
        </p:nvSpPr>
        <p:spPr>
          <a:xfrm>
            <a:off x="804672" y="802955"/>
            <a:ext cx="4766330" cy="1454051"/>
          </a:xfrm>
        </p:spPr>
        <p:txBody>
          <a:bodyPr>
            <a:normAutofit/>
          </a:bodyPr>
          <a:lstStyle/>
          <a:p>
            <a:r>
              <a:rPr lang="en-EG" sz="3600">
                <a:solidFill>
                  <a:schemeClr val="tx2"/>
                </a:solidFill>
              </a:rPr>
              <a:t>KNN</a:t>
            </a:r>
          </a:p>
        </p:txBody>
      </p:sp>
      <p:sp>
        <p:nvSpPr>
          <p:cNvPr id="3" name="Content Placeholder 2">
            <a:extLst>
              <a:ext uri="{FF2B5EF4-FFF2-40B4-BE49-F238E27FC236}">
                <a16:creationId xmlns:a16="http://schemas.microsoft.com/office/drawing/2014/main" id="{3D0529CF-332A-D445-F293-DD2A7A5F9390}"/>
              </a:ext>
            </a:extLst>
          </p:cNvPr>
          <p:cNvSpPr>
            <a:spLocks noGrp="1"/>
          </p:cNvSpPr>
          <p:nvPr>
            <p:ph idx="1"/>
          </p:nvPr>
        </p:nvSpPr>
        <p:spPr>
          <a:xfrm>
            <a:off x="804672" y="2421683"/>
            <a:ext cx="4765949" cy="3353476"/>
          </a:xfrm>
        </p:spPr>
        <p:txBody>
          <a:bodyPr anchor="t">
            <a:normAutofit/>
          </a:bodyPr>
          <a:lstStyle/>
          <a:p>
            <a:r>
              <a:rPr lang="en-US" sz="1800" i="0">
                <a:solidFill>
                  <a:schemeClr val="tx2"/>
                </a:solidFill>
                <a:effectLst/>
                <a:latin typeface="arial" panose="020B0604020202020204" pitchFamily="34" charset="0"/>
              </a:rPr>
              <a:t>The KNN algorithm can compete with the most accurate models because it makes highly accurate predictions. Therefore, you can use the KNN algorithm for applications that require high accuracy but that do not require a human-readable model. The quality of the predictions depends on the distance measure.</a:t>
            </a:r>
            <a:endParaRPr lang="en-EG" sz="1800">
              <a:solidFill>
                <a:schemeClr val="tx2"/>
              </a:solidFill>
            </a:endParaRPr>
          </a:p>
        </p:txBody>
      </p:sp>
      <p:grpSp>
        <p:nvGrpSpPr>
          <p:cNvPr id="2059" name="Group 205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060" name="Freeform: Shape 205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Freeform: Shape 206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6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K-Nearest Neighbor(KNN) Algorithm for Machine Learning - Javatpoint">
            <a:extLst>
              <a:ext uri="{FF2B5EF4-FFF2-40B4-BE49-F238E27FC236}">
                <a16:creationId xmlns:a16="http://schemas.microsoft.com/office/drawing/2014/main" id="{C42933CB-1EFE-D7A9-9954-027C528CF0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8392" y="2233879"/>
            <a:ext cx="4142232" cy="331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5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37912-A0DC-6BAF-CF41-0295B24AE263}"/>
              </a:ext>
            </a:extLst>
          </p:cNvPr>
          <p:cNvSpPr>
            <a:spLocks noGrp="1"/>
          </p:cNvSpPr>
          <p:nvPr>
            <p:ph type="title"/>
          </p:nvPr>
        </p:nvSpPr>
        <p:spPr>
          <a:xfrm>
            <a:off x="804672" y="802955"/>
            <a:ext cx="4766330" cy="1454051"/>
          </a:xfrm>
        </p:spPr>
        <p:txBody>
          <a:bodyPr>
            <a:normAutofit/>
          </a:bodyPr>
          <a:lstStyle/>
          <a:p>
            <a:r>
              <a:rPr lang="en-EG" sz="3600">
                <a:solidFill>
                  <a:schemeClr val="tx2"/>
                </a:solidFill>
              </a:rPr>
              <a:t>SVM</a:t>
            </a:r>
          </a:p>
        </p:txBody>
      </p:sp>
      <p:sp>
        <p:nvSpPr>
          <p:cNvPr id="3" name="Content Placeholder 2">
            <a:extLst>
              <a:ext uri="{FF2B5EF4-FFF2-40B4-BE49-F238E27FC236}">
                <a16:creationId xmlns:a16="http://schemas.microsoft.com/office/drawing/2014/main" id="{E65162FF-77FB-7CAC-1BDF-E3E8FA82C6EA}"/>
              </a:ext>
            </a:extLst>
          </p:cNvPr>
          <p:cNvSpPr>
            <a:spLocks noGrp="1"/>
          </p:cNvSpPr>
          <p:nvPr>
            <p:ph idx="1"/>
          </p:nvPr>
        </p:nvSpPr>
        <p:spPr>
          <a:xfrm>
            <a:off x="804672" y="2421683"/>
            <a:ext cx="4765949" cy="3353476"/>
          </a:xfrm>
        </p:spPr>
        <p:txBody>
          <a:bodyPr anchor="t">
            <a:normAutofit/>
          </a:bodyPr>
          <a:lstStyle/>
          <a:p>
            <a:r>
              <a:rPr lang="en-US" sz="1800" b="0" i="0">
                <a:solidFill>
                  <a:schemeClr val="tx2"/>
                </a:solidFill>
                <a:effectLst/>
                <a:latin typeface="source-serif-pro"/>
              </a:rPr>
              <a:t>If you want to do linear classification but the input data is not linearly separable, use Kernelized support vector machines. </a:t>
            </a:r>
            <a:endParaRPr lang="en-EG" sz="1800">
              <a:solidFill>
                <a:schemeClr val="tx2"/>
              </a:solidFill>
            </a:endParaRPr>
          </a:p>
        </p:txBody>
      </p:sp>
      <p:grpSp>
        <p:nvGrpSpPr>
          <p:cNvPr id="5131" name="Group 5130">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5132" name="Freeform: Shape 5131">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Freeform: Shape 5132">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4" name="Freeform: Shape 5133">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descr="Support Vector Machine (SVM) Algorithm - Javatpoint">
            <a:extLst>
              <a:ext uri="{FF2B5EF4-FFF2-40B4-BE49-F238E27FC236}">
                <a16:creationId xmlns:a16="http://schemas.microsoft.com/office/drawing/2014/main" id="{28B6A6E9-C178-FB7F-605D-1264B13339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8392" y="2207990"/>
            <a:ext cx="4142232" cy="336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576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461954-771D-F71F-DB0B-F10D0EA02C73}"/>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Naï</a:t>
            </a:r>
            <a:r>
              <a:rPr lang="en-EG" sz="3600">
                <a:solidFill>
                  <a:schemeClr val="tx2"/>
                </a:solidFill>
              </a:rPr>
              <a:t>ve bayes</a:t>
            </a:r>
          </a:p>
        </p:txBody>
      </p:sp>
      <p:sp>
        <p:nvSpPr>
          <p:cNvPr id="3" name="Content Placeholder 2">
            <a:extLst>
              <a:ext uri="{FF2B5EF4-FFF2-40B4-BE49-F238E27FC236}">
                <a16:creationId xmlns:a16="http://schemas.microsoft.com/office/drawing/2014/main" id="{5543377C-057F-9DB7-D788-05BF990BFF86}"/>
              </a:ext>
            </a:extLst>
          </p:cNvPr>
          <p:cNvSpPr>
            <a:spLocks noGrp="1"/>
          </p:cNvSpPr>
          <p:nvPr>
            <p:ph idx="1"/>
          </p:nvPr>
        </p:nvSpPr>
        <p:spPr>
          <a:xfrm>
            <a:off x="804672" y="2421683"/>
            <a:ext cx="4765949" cy="3353476"/>
          </a:xfrm>
        </p:spPr>
        <p:txBody>
          <a:bodyPr anchor="t">
            <a:normAutofit/>
          </a:bodyPr>
          <a:lstStyle/>
          <a:p>
            <a:r>
              <a:rPr lang="en-US" sz="1800" b="0" i="0">
                <a:solidFill>
                  <a:schemeClr val="tx2"/>
                </a:solidFill>
                <a:effectLst/>
                <a:latin typeface="source-serif-pro"/>
              </a:rPr>
              <a:t>A Naive Bayes classifier can be a good choice if you have a relatively small dataset and want to do a fast classification.</a:t>
            </a:r>
            <a:endParaRPr lang="en-EG" sz="1800">
              <a:solidFill>
                <a:schemeClr val="tx2"/>
              </a:solidFill>
            </a:endParaRPr>
          </a:p>
          <a:p>
            <a:endParaRPr lang="en-EG" sz="1800">
              <a:solidFill>
                <a:schemeClr val="tx2"/>
              </a:solidFill>
            </a:endParaRPr>
          </a:p>
        </p:txBody>
      </p:sp>
      <p:grpSp>
        <p:nvGrpSpPr>
          <p:cNvPr id="6155" name="Group 615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6156" name="Freeform: Shape 615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Freeform: Shape 615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Freeform: Shape 615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Freeform: Shape 615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descr="Naïve Bayes Algorithm. Exploring Naive Bayes: Mathematics, How… | by  Bassant Gamal | Analytics Vidhya | Medium">
            <a:extLst>
              <a:ext uri="{FF2B5EF4-FFF2-40B4-BE49-F238E27FC236}">
                <a16:creationId xmlns:a16="http://schemas.microsoft.com/office/drawing/2014/main" id="{360B14D7-449F-394F-79A6-CF7C6764D1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8392" y="2787903"/>
            <a:ext cx="4142232" cy="220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99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66F9-4323-21A3-B5C4-17EE0CFD83DD}"/>
              </a:ext>
            </a:extLst>
          </p:cNvPr>
          <p:cNvSpPr>
            <a:spLocks noGrp="1"/>
          </p:cNvSpPr>
          <p:nvPr>
            <p:ph type="title"/>
          </p:nvPr>
        </p:nvSpPr>
        <p:spPr/>
        <p:txBody>
          <a:bodyPr/>
          <a:lstStyle/>
          <a:p>
            <a:r>
              <a:rPr lang="en-US" dirty="0"/>
              <a:t>S</a:t>
            </a:r>
            <a:r>
              <a:rPr lang="en-EG" dirty="0"/>
              <a:t>teps for choosing a model</a:t>
            </a:r>
          </a:p>
        </p:txBody>
      </p:sp>
      <p:graphicFrame>
        <p:nvGraphicFramePr>
          <p:cNvPr id="11" name="Content Placeholder 2">
            <a:extLst>
              <a:ext uri="{FF2B5EF4-FFF2-40B4-BE49-F238E27FC236}">
                <a16:creationId xmlns:a16="http://schemas.microsoft.com/office/drawing/2014/main" id="{9D6158D3-298C-ED9D-FA3B-69CB242B60E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58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FA271-3DFD-1612-4107-40FF6334CF3D}"/>
              </a:ext>
            </a:extLst>
          </p:cNvPr>
          <p:cNvSpPr>
            <a:spLocks noGrp="1"/>
          </p:cNvSpPr>
          <p:nvPr>
            <p:ph type="title"/>
          </p:nvPr>
        </p:nvSpPr>
        <p:spPr>
          <a:xfrm>
            <a:off x="640080" y="325369"/>
            <a:ext cx="4368602" cy="1956841"/>
          </a:xfrm>
        </p:spPr>
        <p:txBody>
          <a:bodyPr anchor="b">
            <a:normAutofit/>
          </a:bodyPr>
          <a:lstStyle/>
          <a:p>
            <a:r>
              <a:rPr lang="en-US" sz="4200"/>
              <a:t>define the problem type</a:t>
            </a:r>
            <a:br>
              <a:rPr lang="en-US" sz="4200"/>
            </a:br>
            <a:endParaRPr lang="en-EG" sz="4200"/>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63C91-252A-4587-9895-C34D7786C44E}"/>
              </a:ext>
            </a:extLst>
          </p:cNvPr>
          <p:cNvSpPr>
            <a:spLocks noGrp="1"/>
          </p:cNvSpPr>
          <p:nvPr>
            <p:ph idx="1"/>
          </p:nvPr>
        </p:nvSpPr>
        <p:spPr>
          <a:xfrm>
            <a:off x="640080" y="2872899"/>
            <a:ext cx="4243589" cy="3320668"/>
          </a:xfrm>
        </p:spPr>
        <p:txBody>
          <a:bodyPr>
            <a:normAutofit/>
          </a:bodyPr>
          <a:lstStyle/>
          <a:p>
            <a:r>
              <a:rPr lang="en-US" sz="2200"/>
              <a:t>C</a:t>
            </a:r>
            <a:r>
              <a:rPr lang="en-EG" sz="2200"/>
              <a:t>ontinous data --&gt; regression</a:t>
            </a:r>
          </a:p>
          <a:p>
            <a:r>
              <a:rPr lang="en-EG" sz="2200"/>
              <a:t>discerete data --&gt; classification</a:t>
            </a:r>
          </a:p>
          <a:p>
            <a:endParaRPr lang="en-EG" sz="2200"/>
          </a:p>
        </p:txBody>
      </p:sp>
      <p:pic>
        <p:nvPicPr>
          <p:cNvPr id="5" name="Picture 4" descr="A digital stock market graph">
            <a:extLst>
              <a:ext uri="{FF2B5EF4-FFF2-40B4-BE49-F238E27FC236}">
                <a16:creationId xmlns:a16="http://schemas.microsoft.com/office/drawing/2014/main" id="{9A395E19-71E7-2061-46D6-DB98C99FBD65}"/>
              </a:ext>
            </a:extLst>
          </p:cNvPr>
          <p:cNvPicPr>
            <a:picLocks noChangeAspect="1"/>
          </p:cNvPicPr>
          <p:nvPr/>
        </p:nvPicPr>
        <p:blipFill rotWithShape="1">
          <a:blip r:embed="rId2"/>
          <a:srcRect l="30935" r="85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796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340</Words>
  <Application>Microsoft Macintosh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Calibri</vt:lpstr>
      <vt:lpstr>Calibri Light</vt:lpstr>
      <vt:lpstr>source-serif-pro</vt:lpstr>
      <vt:lpstr>Office Theme</vt:lpstr>
      <vt:lpstr>How to choose a machine learning model</vt:lpstr>
      <vt:lpstr>Classification models from this course</vt:lpstr>
      <vt:lpstr>Logistic regression</vt:lpstr>
      <vt:lpstr>Decision tree</vt:lpstr>
      <vt:lpstr>KNN</vt:lpstr>
      <vt:lpstr>SVM</vt:lpstr>
      <vt:lpstr>Naïve bayes</vt:lpstr>
      <vt:lpstr>Steps for choosing a model</vt:lpstr>
      <vt:lpstr>define the problem type </vt:lpstr>
      <vt:lpstr>Define your data set size </vt:lpstr>
      <vt:lpstr>Model runtime rank</vt:lpstr>
      <vt:lpstr>Data visualiztaion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choose a machine learning model</dc:title>
  <dc:creator>Mostafa Osamaa SayedAbdallah Elnahal</dc:creator>
  <cp:lastModifiedBy>Mostafa Osamaa SayedAbdallah Elnahal</cp:lastModifiedBy>
  <cp:revision>2</cp:revision>
  <dcterms:created xsi:type="dcterms:W3CDTF">2023-01-06T11:36:13Z</dcterms:created>
  <dcterms:modified xsi:type="dcterms:W3CDTF">2023-01-06T23:24:41Z</dcterms:modified>
</cp:coreProperties>
</file>