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7610138" cy="9906000"/>
  <p:notesSz cx="68580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8243"/>
    <a:srgbClr val="996600"/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0" autoAdjust="0"/>
  </p:normalViewPr>
  <p:slideViewPr>
    <p:cSldViewPr>
      <p:cViewPr varScale="1">
        <p:scale>
          <a:sx n="59" d="100"/>
          <a:sy n="59" d="100"/>
        </p:scale>
        <p:origin x="590" y="110"/>
      </p:cViewPr>
      <p:guideLst>
        <p:guide orient="horz" pos="2880"/>
        <p:guide pos="55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245FF-9B3D-4EB6-A36B-D538D2BD3B9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1238250"/>
            <a:ext cx="594042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67263"/>
            <a:ext cx="54864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091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193D1-0502-412C-A139-27C0940F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1238250"/>
            <a:ext cx="5940425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193D1-0502-412C-A139-27C0940FDD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0761" y="3070861"/>
            <a:ext cx="14968617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41521" y="5547360"/>
            <a:ext cx="1232709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0251" y="770382"/>
            <a:ext cx="15729636" cy="1304075"/>
          </a:xfrm>
        </p:spPr>
        <p:txBody>
          <a:bodyPr lIns="0" tIns="0" rIns="0" bIns="0"/>
          <a:lstStyle>
            <a:lvl1pPr>
              <a:defRPr sz="8474" b="0" i="0">
                <a:solidFill>
                  <a:srgbClr val="C4AD7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422" y="2877921"/>
            <a:ext cx="15805294" cy="790345"/>
          </a:xfrm>
        </p:spPr>
        <p:txBody>
          <a:bodyPr lIns="0" tIns="0" rIns="0" bIns="0"/>
          <a:lstStyle>
            <a:lvl1pPr>
              <a:defRPr sz="5136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0251" y="770382"/>
            <a:ext cx="15729636" cy="1304075"/>
          </a:xfrm>
        </p:spPr>
        <p:txBody>
          <a:bodyPr lIns="0" tIns="0" rIns="0" bIns="0"/>
          <a:lstStyle>
            <a:lvl1pPr>
              <a:defRPr sz="8474" b="0" i="0">
                <a:solidFill>
                  <a:srgbClr val="C4AD7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0507" y="2278380"/>
            <a:ext cx="76604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069221" y="2278380"/>
            <a:ext cx="76604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0251" y="770382"/>
            <a:ext cx="15729636" cy="1304075"/>
          </a:xfrm>
        </p:spPr>
        <p:txBody>
          <a:bodyPr lIns="0" tIns="0" rIns="0" bIns="0"/>
          <a:lstStyle>
            <a:lvl1pPr>
              <a:defRPr sz="8474" b="0" i="0">
                <a:solidFill>
                  <a:srgbClr val="C4AD7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610138" cy="9906000"/>
          </a:xfrm>
          <a:custGeom>
            <a:avLst/>
            <a:gdLst/>
            <a:ahLst/>
            <a:cxnLst/>
            <a:rect l="l" t="t" r="r" b="b"/>
            <a:pathLst>
              <a:path w="6858000" h="9906000">
                <a:moveTo>
                  <a:pt x="6858000" y="0"/>
                </a:moveTo>
                <a:lnTo>
                  <a:pt x="0" y="0"/>
                </a:lnTo>
                <a:lnTo>
                  <a:pt x="0" y="9906000"/>
                </a:lnTo>
                <a:lnTo>
                  <a:pt x="6858000" y="9906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62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0251" y="770382"/>
            <a:ext cx="15729636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C4AD7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422" y="2877921"/>
            <a:ext cx="1580529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87447" y="9212580"/>
            <a:ext cx="5635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80507" y="9212580"/>
            <a:ext cx="40503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79299" y="9212580"/>
            <a:ext cx="40503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173998">
        <a:defRPr>
          <a:latin typeface="+mn-lt"/>
          <a:ea typeface="+mn-ea"/>
          <a:cs typeface="+mn-cs"/>
        </a:defRPr>
      </a:lvl2pPr>
      <a:lvl3pPr marL="2347996">
        <a:defRPr>
          <a:latin typeface="+mn-lt"/>
          <a:ea typeface="+mn-ea"/>
          <a:cs typeface="+mn-cs"/>
        </a:defRPr>
      </a:lvl3pPr>
      <a:lvl4pPr marL="3521994">
        <a:defRPr>
          <a:latin typeface="+mn-lt"/>
          <a:ea typeface="+mn-ea"/>
          <a:cs typeface="+mn-cs"/>
        </a:defRPr>
      </a:lvl4pPr>
      <a:lvl5pPr marL="4695993">
        <a:defRPr>
          <a:latin typeface="+mn-lt"/>
          <a:ea typeface="+mn-ea"/>
          <a:cs typeface="+mn-cs"/>
        </a:defRPr>
      </a:lvl5pPr>
      <a:lvl6pPr marL="5869991">
        <a:defRPr>
          <a:latin typeface="+mn-lt"/>
          <a:ea typeface="+mn-ea"/>
          <a:cs typeface="+mn-cs"/>
        </a:defRPr>
      </a:lvl6pPr>
      <a:lvl7pPr marL="7043989">
        <a:defRPr>
          <a:latin typeface="+mn-lt"/>
          <a:ea typeface="+mn-ea"/>
          <a:cs typeface="+mn-cs"/>
        </a:defRPr>
      </a:lvl7pPr>
      <a:lvl8pPr marL="8217987">
        <a:defRPr>
          <a:latin typeface="+mn-lt"/>
          <a:ea typeface="+mn-ea"/>
          <a:cs typeface="+mn-cs"/>
        </a:defRPr>
      </a:lvl8pPr>
      <a:lvl9pPr marL="939198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173998">
        <a:defRPr>
          <a:latin typeface="+mn-lt"/>
          <a:ea typeface="+mn-ea"/>
          <a:cs typeface="+mn-cs"/>
        </a:defRPr>
      </a:lvl2pPr>
      <a:lvl3pPr marL="2347996">
        <a:defRPr>
          <a:latin typeface="+mn-lt"/>
          <a:ea typeface="+mn-ea"/>
          <a:cs typeface="+mn-cs"/>
        </a:defRPr>
      </a:lvl3pPr>
      <a:lvl4pPr marL="3521994">
        <a:defRPr>
          <a:latin typeface="+mn-lt"/>
          <a:ea typeface="+mn-ea"/>
          <a:cs typeface="+mn-cs"/>
        </a:defRPr>
      </a:lvl4pPr>
      <a:lvl5pPr marL="4695993">
        <a:defRPr>
          <a:latin typeface="+mn-lt"/>
          <a:ea typeface="+mn-ea"/>
          <a:cs typeface="+mn-cs"/>
        </a:defRPr>
      </a:lvl5pPr>
      <a:lvl6pPr marL="5869991">
        <a:defRPr>
          <a:latin typeface="+mn-lt"/>
          <a:ea typeface="+mn-ea"/>
          <a:cs typeface="+mn-cs"/>
        </a:defRPr>
      </a:lvl6pPr>
      <a:lvl7pPr marL="7043989">
        <a:defRPr>
          <a:latin typeface="+mn-lt"/>
          <a:ea typeface="+mn-ea"/>
          <a:cs typeface="+mn-cs"/>
        </a:defRPr>
      </a:lvl7pPr>
      <a:lvl8pPr marL="8217987">
        <a:defRPr>
          <a:latin typeface="+mn-lt"/>
          <a:ea typeface="+mn-ea"/>
          <a:cs typeface="+mn-cs"/>
        </a:defRPr>
      </a:lvl8pPr>
      <a:lvl9pPr marL="939198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3686" y="8866475"/>
            <a:ext cx="1144150" cy="4211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69307" y="8131317"/>
            <a:ext cx="1538287" cy="1470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6408795" y="8381232"/>
            <a:ext cx="1218828" cy="11029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35231" y="8381232"/>
            <a:ext cx="1092366" cy="115206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02471" y="8823432"/>
            <a:ext cx="1242376" cy="5311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63517" y="8915607"/>
            <a:ext cx="1433433" cy="3687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34101" y="8613654"/>
            <a:ext cx="1600627" cy="8479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21968" y="8428714"/>
            <a:ext cx="1117539" cy="100377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833269" y="-2274"/>
            <a:ext cx="5908947" cy="3018750"/>
          </a:xfrm>
          <a:custGeom>
            <a:avLst/>
            <a:gdLst/>
            <a:ahLst/>
            <a:cxnLst/>
            <a:rect l="l" t="t" r="r" b="b"/>
            <a:pathLst>
              <a:path w="5733415" h="5613400">
                <a:moveTo>
                  <a:pt x="5733288" y="0"/>
                </a:moveTo>
                <a:lnTo>
                  <a:pt x="2866643" y="5612892"/>
                </a:lnTo>
                <a:lnTo>
                  <a:pt x="0" y="0"/>
                </a:lnTo>
                <a:lnTo>
                  <a:pt x="5733288" y="0"/>
                </a:lnTo>
                <a:close/>
              </a:path>
            </a:pathLst>
          </a:custGeom>
          <a:ln w="12700">
            <a:solidFill>
              <a:srgbClr val="C4AD75"/>
            </a:solidFill>
          </a:ln>
        </p:spPr>
        <p:txBody>
          <a:bodyPr wrap="square" lIns="0" tIns="0" rIns="0" bIns="0" rtlCol="0"/>
          <a:lstStyle/>
          <a:p>
            <a:endParaRPr sz="440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5F57AF9-1253-1E87-E839-1B09FB8EF5C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53" y="8915607"/>
            <a:ext cx="1567534" cy="3785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7E2E8DE-A777-5296-18F8-21721EECFA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60" y="8635305"/>
            <a:ext cx="1189916" cy="8382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48" y="-207651"/>
            <a:ext cx="2691305" cy="2421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48" y="8192568"/>
            <a:ext cx="1277617" cy="12776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20" y="8613654"/>
            <a:ext cx="1507850" cy="856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42" y="8960149"/>
            <a:ext cx="1008818" cy="3369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9" y="8131318"/>
            <a:ext cx="1589322" cy="1481784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75447" y="5816812"/>
            <a:ext cx="16840199" cy="2608150"/>
          </a:xfrm>
        </p:spPr>
        <p:txBody>
          <a:bodyPr/>
          <a:lstStyle/>
          <a:p>
            <a:pPr algn="ctr"/>
            <a:r>
              <a:rPr lang="ar-EG" dirty="0" smtClean="0">
                <a:solidFill>
                  <a:schemeClr val="bg1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نحن نعدل مسار قطاعك التجاري </a:t>
            </a:r>
            <a:r>
              <a:rPr lang="ar-EG" dirty="0" smtClean="0">
                <a:latin typeface="Urdu Typesetting" panose="03020402040406030203" pitchFamily="66" charset="-78"/>
                <a:cs typeface="Urdu Typesetting" panose="03020402040406030203" pitchFamily="66" charset="-78"/>
              </a:rPr>
              <a:t/>
            </a:r>
            <a:br>
              <a:rPr lang="ar-EG" dirty="0" smtClean="0">
                <a:latin typeface="Urdu Typesetting" panose="03020402040406030203" pitchFamily="66" charset="-78"/>
                <a:cs typeface="Urdu Typesetting" panose="03020402040406030203" pitchFamily="66" charset="-78"/>
              </a:rPr>
            </a:br>
            <a:r>
              <a:rPr lang="ar-EG" dirty="0" smtClean="0">
                <a:solidFill>
                  <a:srgbClr val="9B8243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نحو الأفضل</a:t>
            </a:r>
            <a:endParaRPr lang="en-US" dirty="0">
              <a:solidFill>
                <a:srgbClr val="9B8243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421968" y="666821"/>
            <a:ext cx="4393558" cy="3498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/>
          <p:cNvCxnSpPr/>
          <p:nvPr/>
        </p:nvCxnSpPr>
        <p:spPr>
          <a:xfrm>
            <a:off x="6979974" y="2451389"/>
            <a:ext cx="1482194" cy="169985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 flipH="1">
            <a:off x="5375778" y="2451389"/>
            <a:ext cx="1594992" cy="349890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 flipH="1">
            <a:off x="5045057" y="3505200"/>
            <a:ext cx="1934917" cy="2362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/>
          <p:cNvCxnSpPr/>
          <p:nvPr/>
        </p:nvCxnSpPr>
        <p:spPr>
          <a:xfrm>
            <a:off x="6946779" y="3507818"/>
            <a:ext cx="4525290" cy="23435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471" y="8342099"/>
            <a:ext cx="2742531" cy="15368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08" y="3351629"/>
            <a:ext cx="1066800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6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Urdu Typesetting</vt:lpstr>
      <vt:lpstr>Office Theme</vt:lpstr>
      <vt:lpstr>نحن نعدل مسار قطاعك التجاري  نحو الأفضل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Taymoor Antar</dc:creator>
  <cp:lastModifiedBy>zonn3</cp:lastModifiedBy>
  <cp:revision>94</cp:revision>
  <dcterms:created xsi:type="dcterms:W3CDTF">2023-12-15T20:56:06Z</dcterms:created>
  <dcterms:modified xsi:type="dcterms:W3CDTF">2023-12-28T10:28:40Z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2023-12-15T00:00:00Z</vt:filetime>
  </property>
</Properties>
</file>