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62" r:id="rId5"/>
    <p:sldId id="260" r:id="rId6"/>
    <p:sldId id="263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901"/>
    <a:srgbClr val="6C1A00"/>
    <a:srgbClr val="58004E"/>
    <a:srgbClr val="FE9202"/>
    <a:srgbClr val="800080"/>
    <a:srgbClr val="CC0099"/>
    <a:srgbClr val="1D3A00"/>
    <a:srgbClr val="5EEC3C"/>
    <a:srgbClr val="990099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47" autoAdjust="0"/>
    <p:restoredTop sz="94660"/>
  </p:normalViewPr>
  <p:slideViewPr>
    <p:cSldViewPr>
      <p:cViewPr>
        <p:scale>
          <a:sx n="75" d="100"/>
          <a:sy n="75" d="100"/>
        </p:scale>
        <p:origin x="102" y="2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97655" y="1655521"/>
            <a:ext cx="5344675" cy="167975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97655" y="3485195"/>
            <a:ext cx="5344675" cy="1100512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6480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2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1" y="281175"/>
            <a:ext cx="6861138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1" y="1044701"/>
            <a:ext cx="6861138" cy="366376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79" y="281175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3065" y="1817513"/>
            <a:ext cx="5344675" cy="1679754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Covid-19 Project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FBB6960-025C-499D-A84C-371809D7B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1386" y="2877160"/>
            <a:ext cx="5344675" cy="1100512"/>
          </a:xfrm>
        </p:spPr>
        <p:txBody>
          <a:bodyPr/>
          <a:lstStyle/>
          <a:p>
            <a:r>
              <a:rPr lang="en-US" dirty="0"/>
              <a:t>By Mostafa Ramadan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Transferring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197405"/>
            <a:ext cx="4266589" cy="1204060"/>
          </a:xfrm>
        </p:spPr>
        <p:txBody>
          <a:bodyPr>
            <a:normAutofit fontScale="70000" lnSpcReduction="20000"/>
          </a:bodyPr>
          <a:lstStyle/>
          <a:p>
            <a:r>
              <a:rPr lang="en-US" sz="2000" dirty="0"/>
              <a:t>Made Directories in Cloudera VM (</a:t>
            </a:r>
            <a:r>
              <a:rPr lang="en-US" sz="2000" dirty="0" err="1"/>
              <a:t>covid_project</a:t>
            </a:r>
            <a:r>
              <a:rPr lang="en-US" sz="2000" dirty="0"/>
              <a:t>)</a:t>
            </a:r>
          </a:p>
          <a:p>
            <a:r>
              <a:rPr lang="en-US" sz="2000" dirty="0"/>
              <a:t>Connected from Ubuntu to Cloudera VM</a:t>
            </a:r>
          </a:p>
          <a:p>
            <a:r>
              <a:rPr lang="en-US" sz="2000" dirty="0"/>
              <a:t>Used SFTP from terminal instead of WinSCP</a:t>
            </a:r>
          </a:p>
          <a:p>
            <a:r>
              <a:rPr lang="en-US" sz="2000" dirty="0"/>
              <a:t>Transferred file over SFTP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76B8695-6B72-4508-A201-B303F1FE8D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75" t="14988"/>
          <a:stretch/>
        </p:blipFill>
        <p:spPr>
          <a:xfrm>
            <a:off x="4441874" y="2401465"/>
            <a:ext cx="4763906" cy="2743149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D8F009CC-6E64-4B18-8433-6891401D05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40" t="17326"/>
          <a:stretch/>
        </p:blipFill>
        <p:spPr>
          <a:xfrm>
            <a:off x="-27163" y="2400352"/>
            <a:ext cx="4469038" cy="274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tables and Shell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197405"/>
            <a:ext cx="3655769" cy="916230"/>
          </a:xfrm>
        </p:spPr>
        <p:txBody>
          <a:bodyPr>
            <a:normAutofit fontScale="70000" lnSpcReduction="20000"/>
          </a:bodyPr>
          <a:lstStyle/>
          <a:p>
            <a:r>
              <a:rPr lang="en-US" sz="2000" dirty="0"/>
              <a:t>Made shell to copy from HDFS landing zone to working area</a:t>
            </a:r>
          </a:p>
          <a:p>
            <a:r>
              <a:rPr lang="en-US" sz="2000" dirty="0"/>
              <a:t>Made HQL files to be executed in workflow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3A4A712-D22B-4F60-BC06-B84477E440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7" t="11766" r="-3349" b="-3348"/>
          <a:stretch/>
        </p:blipFill>
        <p:spPr>
          <a:xfrm>
            <a:off x="4419294" y="2224082"/>
            <a:ext cx="4860308" cy="30022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E60F0D-3FC9-4B27-85DB-26C33576DA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63" t="14973" b="3737"/>
          <a:stretch/>
        </p:blipFill>
        <p:spPr>
          <a:xfrm>
            <a:off x="-1" y="2224082"/>
            <a:ext cx="4419295" cy="295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685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56757-0DC9-45D3-89CE-56F89AE44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A6116-AF45-4ABC-9497-BFCF143D1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6" y="1350110"/>
            <a:ext cx="3664919" cy="763526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/>
              <a:t>Adding scripts to HDFS to run them</a:t>
            </a:r>
          </a:p>
          <a:p>
            <a:r>
              <a:rPr lang="en-US" sz="2000" dirty="0"/>
              <a:t>It was just drag and drop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38C770-4E05-4AEC-BB05-ACFC929AAD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0" t="17326"/>
          <a:stretch/>
        </p:blipFill>
        <p:spPr>
          <a:xfrm>
            <a:off x="0" y="1960930"/>
            <a:ext cx="9144000" cy="314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163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B2A37F-9A6F-4FC3-9983-4CB222BC7FAE}"/>
              </a:ext>
            </a:extLst>
          </p:cNvPr>
          <p:cNvSpPr txBox="1">
            <a:spLocks/>
          </p:cNvSpPr>
          <p:nvPr/>
        </p:nvSpPr>
        <p:spPr>
          <a:xfrm>
            <a:off x="-2147020" y="128470"/>
            <a:ext cx="8093365" cy="76352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C000"/>
                </a:solidFill>
              </a:rPr>
              <a:t>Visualization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122FA7-C549-4E1A-A229-33F8943F6B6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0" t="8228" r="2503" b="5066"/>
          <a:stretch/>
        </p:blipFill>
        <p:spPr>
          <a:xfrm>
            <a:off x="4690440" y="0"/>
            <a:ext cx="4453560" cy="2439150"/>
          </a:xfrm>
          <a:prstGeom prst="rect">
            <a:avLst/>
          </a:prstGeom>
        </p:spPr>
      </p:pic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0E24422-5BE3-41E7-9F02-A1D75FC3841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0" t="14356" r="18270" b="8415"/>
          <a:stretch/>
        </p:blipFill>
        <p:spPr>
          <a:xfrm>
            <a:off x="0" y="2474076"/>
            <a:ext cx="4228755" cy="26543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A6B83A-FC38-4FE2-8C9B-06F01C558BB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0" t="14356" r="8250" b="8415"/>
          <a:stretch/>
        </p:blipFill>
        <p:spPr>
          <a:xfrm>
            <a:off x="4220935" y="2439150"/>
            <a:ext cx="4923065" cy="2724189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586ECA-51BA-4105-8F4E-4306018C74D5}"/>
              </a:ext>
            </a:extLst>
          </p:cNvPr>
          <p:cNvSpPr txBox="1">
            <a:spLocks/>
          </p:cNvSpPr>
          <p:nvPr/>
        </p:nvSpPr>
        <p:spPr>
          <a:xfrm>
            <a:off x="0" y="1197405"/>
            <a:ext cx="4690440" cy="124174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Connecting to Cloudera VM from Windows VM through ODBC</a:t>
            </a:r>
          </a:p>
          <a:p>
            <a:r>
              <a:rPr lang="en-US" sz="2000" dirty="0">
                <a:solidFill>
                  <a:schemeClr val="bg1"/>
                </a:solidFill>
              </a:rPr>
              <a:t>Importing Data For Visualization in Power BI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3E4DDB7-E3F7-4A1B-8D73-19D75791C3CD}"/>
              </a:ext>
            </a:extLst>
          </p:cNvPr>
          <p:cNvSpPr txBox="1">
            <a:spLocks/>
          </p:cNvSpPr>
          <p:nvPr/>
        </p:nvSpPr>
        <p:spPr>
          <a:xfrm>
            <a:off x="2739540" y="2419045"/>
            <a:ext cx="3664919" cy="76352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6082B0A-27C6-419A-BAE9-AF2256A1D02F}"/>
              </a:ext>
            </a:extLst>
          </p:cNvPr>
          <p:cNvSpPr txBox="1">
            <a:spLocks/>
          </p:cNvSpPr>
          <p:nvPr/>
        </p:nvSpPr>
        <p:spPr>
          <a:xfrm>
            <a:off x="457200" y="286480"/>
            <a:ext cx="8246070" cy="76352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C000"/>
                </a:solidFill>
              </a:rPr>
              <a:t>Ending</a:t>
            </a:r>
          </a:p>
        </p:txBody>
      </p:sp>
    </p:spTree>
    <p:extLst>
      <p:ext uri="{BB962C8B-B14F-4D97-AF65-F5344CB8AC3E}">
        <p14:creationId xmlns:p14="http://schemas.microsoft.com/office/powerpoint/2010/main" val="3237253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On-screen Show (16:9)</PresentationFormat>
  <Paragraphs>21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Covid-19 Project </vt:lpstr>
      <vt:lpstr>Transferring Data</vt:lpstr>
      <vt:lpstr>Creating tables and Shell Scripts</vt:lpstr>
      <vt:lpstr>Creating Workflow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2020-10-19T15:31:23Z</dcterms:modified>
</cp:coreProperties>
</file>