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26"/>
  </p:notesMasterIdLst>
  <p:sldIdLst>
    <p:sldId id="256" r:id="rId4"/>
    <p:sldId id="292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17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9/17/2019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9/17/2019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test scenario </a:t>
            </a:r>
            <a:r>
              <a:rPr lang="en-US" sz="4000" b="1" dirty="0" smtClean="0">
                <a:solidFill>
                  <a:srgbClr val="FF0000"/>
                </a:solidFill>
              </a:rPr>
              <a:t>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does</a:t>
            </a:r>
            <a:endParaRPr lang="en-US" sz="5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1737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082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Driver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unit test[s]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</a:t>
            </a:r>
            <a:r>
              <a:rPr lang="en-US" dirty="0" smtClean="0"/>
              <a:t>The code coverage of </a:t>
            </a:r>
          </a:p>
          <a:p>
            <a:pPr marL="0" indent="0" algn="l" rtl="0">
              <a:buNone/>
            </a:pPr>
            <a:r>
              <a:rPr lang="en-US" dirty="0"/>
              <a:t>u</a:t>
            </a:r>
            <a:r>
              <a:rPr lang="en-US" dirty="0" smtClean="0"/>
              <a:t>nit tests</a:t>
            </a:r>
            <a:r>
              <a:rPr lang="en-US" dirty="0" smtClean="0"/>
              <a:t> will be </a:t>
            </a:r>
            <a:r>
              <a:rPr lang="en-US" dirty="0" smtClean="0"/>
              <a:t>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445</Words>
  <Application>Microsoft Office PowerPoint</Application>
  <PresentationFormat>Widescreen</PresentationFormat>
  <Paragraphs>137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101</cp:revision>
  <dcterms:created xsi:type="dcterms:W3CDTF">2017-07-07T16:32:54Z</dcterms:created>
  <dcterms:modified xsi:type="dcterms:W3CDTF">2019-09-17T08:17:41Z</dcterms:modified>
</cp:coreProperties>
</file>