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7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C2169-2E61-4028-9CA8-EDA3F5E7B38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AB9FA690-2F3E-4084-A4B1-981805713688}">
      <dgm:prSet phldrT="[Text]"/>
      <dgm:spPr/>
      <dgm:t>
        <a:bodyPr/>
        <a:lstStyle/>
        <a:p>
          <a:pPr rtl="0"/>
          <a:r>
            <a:rPr lang="en-US" dirty="0" smtClean="0"/>
            <a:t>Receive Payment Order</a:t>
          </a:r>
          <a:endParaRPr lang="fa-IR" dirty="0"/>
        </a:p>
      </dgm:t>
    </dgm:pt>
    <dgm:pt modelId="{A41D97FA-8F15-4CF8-8E54-876EE78BA614}" type="parTrans" cxnId="{E586EBD8-EEBA-423C-8464-1C6AD69172E3}">
      <dgm:prSet/>
      <dgm:spPr/>
      <dgm:t>
        <a:bodyPr/>
        <a:lstStyle/>
        <a:p>
          <a:pPr rtl="1"/>
          <a:endParaRPr lang="fa-IR"/>
        </a:p>
      </dgm:t>
    </dgm:pt>
    <dgm:pt modelId="{E48C62D5-2AB7-4ECC-8EAF-1AB5E1F4B775}" type="sibTrans" cxnId="{E586EBD8-EEBA-423C-8464-1C6AD69172E3}">
      <dgm:prSet/>
      <dgm:spPr/>
      <dgm:t>
        <a:bodyPr/>
        <a:lstStyle/>
        <a:p>
          <a:pPr rtl="1"/>
          <a:endParaRPr lang="fa-IR"/>
        </a:p>
      </dgm:t>
    </dgm:pt>
    <dgm:pt modelId="{5F0C3F86-0281-41FE-9BFC-26F7D5DF2890}">
      <dgm:prSet phldrT="[Text]"/>
      <dgm:spPr/>
      <dgm:t>
        <a:bodyPr/>
        <a:lstStyle/>
        <a:p>
          <a:pPr rtl="0"/>
          <a:r>
            <a:rPr lang="en-US" dirty="0" smtClean="0"/>
            <a:t>Validation</a:t>
          </a:r>
          <a:endParaRPr lang="fa-IR" dirty="0"/>
        </a:p>
      </dgm:t>
    </dgm:pt>
    <dgm:pt modelId="{BA35B79C-7A8B-4506-BF42-A8F52A3EC569}" type="parTrans" cxnId="{FA432EE0-32DD-49D8-9FC4-B9101B474C68}">
      <dgm:prSet/>
      <dgm:spPr/>
      <dgm:t>
        <a:bodyPr/>
        <a:lstStyle/>
        <a:p>
          <a:pPr rtl="1"/>
          <a:endParaRPr lang="fa-IR"/>
        </a:p>
      </dgm:t>
    </dgm:pt>
    <dgm:pt modelId="{58298110-744E-4B38-A0DA-580FC3FE74C3}" type="sibTrans" cxnId="{FA432EE0-32DD-49D8-9FC4-B9101B474C68}">
      <dgm:prSet/>
      <dgm:spPr/>
      <dgm:t>
        <a:bodyPr/>
        <a:lstStyle/>
        <a:p>
          <a:pPr rtl="1"/>
          <a:endParaRPr lang="fa-IR"/>
        </a:p>
      </dgm:t>
    </dgm:pt>
    <dgm:pt modelId="{36183AD5-0EC0-4B7F-BAB5-1EA6B9FEADC0}">
      <dgm:prSet phldrT="[Text]"/>
      <dgm:spPr/>
      <dgm:t>
        <a:bodyPr/>
        <a:lstStyle/>
        <a:p>
          <a:pPr rtl="0"/>
          <a:r>
            <a:rPr lang="en-US" dirty="0" smtClean="0"/>
            <a:t>Final Process</a:t>
          </a:r>
          <a:endParaRPr lang="fa-IR" dirty="0"/>
        </a:p>
      </dgm:t>
    </dgm:pt>
    <dgm:pt modelId="{102EA538-934B-46D6-88D5-729445864733}" type="parTrans" cxnId="{56ABF3BE-B94A-4FD2-8BE1-FFF506557E3E}">
      <dgm:prSet/>
      <dgm:spPr/>
      <dgm:t>
        <a:bodyPr/>
        <a:lstStyle/>
        <a:p>
          <a:pPr rtl="1"/>
          <a:endParaRPr lang="fa-IR"/>
        </a:p>
      </dgm:t>
    </dgm:pt>
    <dgm:pt modelId="{7F190D72-DEDD-44DD-A907-A77DA2D999A4}" type="sibTrans" cxnId="{56ABF3BE-B94A-4FD2-8BE1-FFF506557E3E}">
      <dgm:prSet/>
      <dgm:spPr/>
      <dgm:t>
        <a:bodyPr/>
        <a:lstStyle/>
        <a:p>
          <a:pPr rtl="1"/>
          <a:endParaRPr lang="fa-IR"/>
        </a:p>
      </dgm:t>
    </dgm:pt>
    <dgm:pt modelId="{E72BA1F2-F411-4063-9EF6-BB4414CC3598}">
      <dgm:prSet/>
      <dgm:spPr/>
      <dgm:t>
        <a:bodyPr/>
        <a:lstStyle/>
        <a:p>
          <a:pPr rtl="0"/>
          <a:r>
            <a:rPr lang="en-US" dirty="0" smtClean="0"/>
            <a:t>Syntax</a:t>
          </a:r>
          <a:endParaRPr lang="fa-IR" dirty="0"/>
        </a:p>
      </dgm:t>
    </dgm:pt>
    <dgm:pt modelId="{4C650208-85D2-4AD3-A8C9-16ED34129712}" type="parTrans" cxnId="{99229379-4EFC-4B19-928F-5E5B3D3CC46E}">
      <dgm:prSet/>
      <dgm:spPr/>
      <dgm:t>
        <a:bodyPr/>
        <a:lstStyle/>
        <a:p>
          <a:pPr rtl="1"/>
          <a:endParaRPr lang="fa-IR"/>
        </a:p>
      </dgm:t>
    </dgm:pt>
    <dgm:pt modelId="{439C3BC0-8FCF-4312-804A-DB9AAF614E4E}" type="sibTrans" cxnId="{99229379-4EFC-4B19-928F-5E5B3D3CC46E}">
      <dgm:prSet/>
      <dgm:spPr/>
      <dgm:t>
        <a:bodyPr/>
        <a:lstStyle/>
        <a:p>
          <a:pPr rtl="1"/>
          <a:endParaRPr lang="fa-IR"/>
        </a:p>
      </dgm:t>
    </dgm:pt>
    <dgm:pt modelId="{B1D73621-1181-45AF-ABD9-7E04D9C293AD}">
      <dgm:prSet/>
      <dgm:spPr/>
      <dgm:t>
        <a:bodyPr/>
        <a:lstStyle/>
        <a:p>
          <a:pPr rtl="0"/>
          <a:r>
            <a:rPr lang="en-US" dirty="0" smtClean="0"/>
            <a:t>Receive a new Payment Order</a:t>
          </a:r>
          <a:endParaRPr lang="fa-IR" dirty="0"/>
        </a:p>
      </dgm:t>
    </dgm:pt>
    <dgm:pt modelId="{DE46D4FC-C0F7-47B4-885B-8AFC109C8249}" type="parTrans" cxnId="{CC316E38-879D-4695-BE81-A2A2034BAB6A}">
      <dgm:prSet/>
      <dgm:spPr/>
      <dgm:t>
        <a:bodyPr/>
        <a:lstStyle/>
        <a:p>
          <a:pPr rtl="1"/>
          <a:endParaRPr lang="fa-IR"/>
        </a:p>
      </dgm:t>
    </dgm:pt>
    <dgm:pt modelId="{B9199C49-677E-4746-9D23-985DBE1C89AB}" type="sibTrans" cxnId="{CC316E38-879D-4695-BE81-A2A2034BAB6A}">
      <dgm:prSet/>
      <dgm:spPr/>
      <dgm:t>
        <a:bodyPr/>
        <a:lstStyle/>
        <a:p>
          <a:pPr rtl="1"/>
          <a:endParaRPr lang="fa-IR"/>
        </a:p>
      </dgm:t>
    </dgm:pt>
    <dgm:pt modelId="{3A7E526E-B18B-4D93-8C54-211A649C717F}">
      <dgm:prSet/>
      <dgm:spPr/>
      <dgm:t>
        <a:bodyPr/>
        <a:lstStyle/>
        <a:p>
          <a:pPr rtl="0"/>
          <a:r>
            <a:rPr lang="en-US" dirty="0" smtClean="0"/>
            <a:t>Send to beneficiary</a:t>
          </a:r>
          <a:endParaRPr lang="fa-IR" dirty="0"/>
        </a:p>
      </dgm:t>
    </dgm:pt>
    <dgm:pt modelId="{43750BC5-EC3A-4687-9A7A-56E4AD62B675}" type="parTrans" cxnId="{14FA6FF4-27E8-4E59-B203-F31F00C55533}">
      <dgm:prSet/>
      <dgm:spPr/>
      <dgm:t>
        <a:bodyPr/>
        <a:lstStyle/>
        <a:p>
          <a:pPr rtl="1"/>
          <a:endParaRPr lang="fa-IR"/>
        </a:p>
      </dgm:t>
    </dgm:pt>
    <dgm:pt modelId="{B5194213-996F-4A27-A43D-B1836056B3C9}" type="sibTrans" cxnId="{14FA6FF4-27E8-4E59-B203-F31F00C55533}">
      <dgm:prSet/>
      <dgm:spPr/>
      <dgm:t>
        <a:bodyPr/>
        <a:lstStyle/>
        <a:p>
          <a:pPr rtl="1"/>
          <a:endParaRPr lang="fa-IR"/>
        </a:p>
      </dgm:t>
    </dgm:pt>
    <dgm:pt modelId="{3F7AC691-7853-4CC2-B961-46A54FC69EA5}">
      <dgm:prSet/>
      <dgm:spPr/>
      <dgm:t>
        <a:bodyPr/>
        <a:lstStyle/>
        <a:p>
          <a:pPr rtl="0"/>
          <a:r>
            <a:rPr lang="en-US" dirty="0" smtClean="0"/>
            <a:t>Semantic</a:t>
          </a:r>
          <a:endParaRPr lang="fa-IR" dirty="0"/>
        </a:p>
      </dgm:t>
    </dgm:pt>
    <dgm:pt modelId="{EFE8AD4D-65DE-47F4-B32F-1C2D67B63917}" type="parTrans" cxnId="{08B8A75C-23AC-4587-8041-C75E149C8352}">
      <dgm:prSet/>
      <dgm:spPr/>
      <dgm:t>
        <a:bodyPr/>
        <a:lstStyle/>
        <a:p>
          <a:pPr rtl="1"/>
          <a:endParaRPr lang="fa-IR"/>
        </a:p>
      </dgm:t>
    </dgm:pt>
    <dgm:pt modelId="{531581B2-DE54-41AA-A935-2A2A716A16CA}" type="sibTrans" cxnId="{08B8A75C-23AC-4587-8041-C75E149C8352}">
      <dgm:prSet/>
      <dgm:spPr/>
      <dgm:t>
        <a:bodyPr/>
        <a:lstStyle/>
        <a:p>
          <a:pPr rtl="1"/>
          <a:endParaRPr lang="fa-IR"/>
        </a:p>
      </dgm:t>
    </dgm:pt>
    <dgm:pt modelId="{F0C08504-FA08-4607-A9F2-A07907A7C8DE}">
      <dgm:prSet/>
      <dgm:spPr/>
      <dgm:t>
        <a:bodyPr/>
        <a:lstStyle/>
        <a:p>
          <a:pPr rtl="0"/>
          <a:r>
            <a:rPr lang="en-US" dirty="0" smtClean="0"/>
            <a:t>Withdraw the available balance</a:t>
          </a:r>
          <a:endParaRPr lang="fa-IR" dirty="0"/>
        </a:p>
      </dgm:t>
    </dgm:pt>
    <dgm:pt modelId="{67D5340F-AAC1-4333-A3BD-B205099EB53C}" type="parTrans" cxnId="{1F5F9CF7-C128-4863-9B10-E5B5A468DE0D}">
      <dgm:prSet/>
      <dgm:spPr/>
      <dgm:t>
        <a:bodyPr/>
        <a:lstStyle/>
        <a:p>
          <a:pPr rtl="1"/>
          <a:endParaRPr lang="fa-IR"/>
        </a:p>
      </dgm:t>
    </dgm:pt>
    <dgm:pt modelId="{660E1A1E-7690-40C0-A646-7F55224405AD}" type="sibTrans" cxnId="{1F5F9CF7-C128-4863-9B10-E5B5A468DE0D}">
      <dgm:prSet/>
      <dgm:spPr/>
      <dgm:t>
        <a:bodyPr/>
        <a:lstStyle/>
        <a:p>
          <a:pPr rtl="1"/>
          <a:endParaRPr lang="fa-IR"/>
        </a:p>
      </dgm:t>
    </dgm:pt>
    <dgm:pt modelId="{9B7CE970-C033-46DE-95B6-F14152D837D3}">
      <dgm:prSet/>
      <dgm:spPr/>
      <dgm:t>
        <a:bodyPr/>
        <a:lstStyle/>
        <a:p>
          <a:pPr rtl="0"/>
          <a:r>
            <a:rPr lang="en-US" dirty="0" smtClean="0"/>
            <a:t>Insert ledger</a:t>
          </a:r>
          <a:endParaRPr lang="fa-IR" dirty="0"/>
        </a:p>
      </dgm:t>
    </dgm:pt>
    <dgm:pt modelId="{AE87B98E-4A09-43B8-B6FF-2F5E39E32428}" type="parTrans" cxnId="{DC8E38EF-480E-499C-A263-2DE379DF1765}">
      <dgm:prSet/>
      <dgm:spPr/>
      <dgm:t>
        <a:bodyPr/>
        <a:lstStyle/>
        <a:p>
          <a:pPr rtl="1"/>
          <a:endParaRPr lang="fa-IR"/>
        </a:p>
      </dgm:t>
    </dgm:pt>
    <dgm:pt modelId="{3FD62EC8-330D-45D5-B463-3BAF394A9C68}" type="sibTrans" cxnId="{DC8E38EF-480E-499C-A263-2DE379DF1765}">
      <dgm:prSet/>
      <dgm:spPr/>
      <dgm:t>
        <a:bodyPr/>
        <a:lstStyle/>
        <a:p>
          <a:pPr rtl="1"/>
          <a:endParaRPr lang="fa-IR"/>
        </a:p>
      </dgm:t>
    </dgm:pt>
    <dgm:pt modelId="{2D904937-3C54-486B-A1A1-2176050C27CE}" type="pres">
      <dgm:prSet presAssocID="{C12C2169-2E61-4028-9CA8-EDA3F5E7B38F}" presName="linearFlow" presStyleCnt="0">
        <dgm:presLayoutVars>
          <dgm:dir/>
          <dgm:animLvl val="lvl"/>
          <dgm:resizeHandles val="exact"/>
        </dgm:presLayoutVars>
      </dgm:prSet>
      <dgm:spPr/>
    </dgm:pt>
    <dgm:pt modelId="{3B006FD3-E577-40D6-AC98-4D7076E33816}" type="pres">
      <dgm:prSet presAssocID="{AB9FA690-2F3E-4084-A4B1-981805713688}" presName="composite" presStyleCnt="0"/>
      <dgm:spPr/>
    </dgm:pt>
    <dgm:pt modelId="{AF57DC8D-502E-41C5-9ADC-ECE45EA5EFF0}" type="pres">
      <dgm:prSet presAssocID="{AB9FA690-2F3E-4084-A4B1-981805713688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FCC01402-0755-43AE-847A-035120C55BBD}" type="pres">
      <dgm:prSet presAssocID="{AB9FA690-2F3E-4084-A4B1-981805713688}" presName="parSh" presStyleLbl="node1" presStyleIdx="0" presStyleCnt="3"/>
      <dgm:spPr/>
      <dgm:t>
        <a:bodyPr/>
        <a:lstStyle/>
        <a:p>
          <a:pPr rtl="1"/>
          <a:endParaRPr lang="fa-IR"/>
        </a:p>
      </dgm:t>
    </dgm:pt>
    <dgm:pt modelId="{C19D2EA9-7AA5-4AA9-89E8-CE647629FADC}" type="pres">
      <dgm:prSet presAssocID="{AB9FA690-2F3E-4084-A4B1-981805713688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8E416AD7-0D42-4E17-93C2-95FEA16A36C2}" type="pres">
      <dgm:prSet presAssocID="{E48C62D5-2AB7-4ECC-8EAF-1AB5E1F4B775}" presName="sibTrans" presStyleLbl="sibTrans2D1" presStyleIdx="0" presStyleCnt="2"/>
      <dgm:spPr/>
      <dgm:t>
        <a:bodyPr/>
        <a:lstStyle/>
        <a:p>
          <a:pPr rtl="1"/>
          <a:endParaRPr lang="fa-IR"/>
        </a:p>
      </dgm:t>
    </dgm:pt>
    <dgm:pt modelId="{F689FD85-C4A6-4F2C-9FD1-41142D6F0CF3}" type="pres">
      <dgm:prSet presAssocID="{E48C62D5-2AB7-4ECC-8EAF-1AB5E1F4B775}" presName="connTx" presStyleLbl="sibTrans2D1" presStyleIdx="0" presStyleCnt="2"/>
      <dgm:spPr/>
      <dgm:t>
        <a:bodyPr/>
        <a:lstStyle/>
        <a:p>
          <a:pPr rtl="1"/>
          <a:endParaRPr lang="fa-IR"/>
        </a:p>
      </dgm:t>
    </dgm:pt>
    <dgm:pt modelId="{7AFF7332-660B-4E58-B6E4-62637A8A6857}" type="pres">
      <dgm:prSet presAssocID="{5F0C3F86-0281-41FE-9BFC-26F7D5DF2890}" presName="composite" presStyleCnt="0"/>
      <dgm:spPr/>
    </dgm:pt>
    <dgm:pt modelId="{FCA89D4A-FC7C-4A1D-86D9-7DA988112CA2}" type="pres">
      <dgm:prSet presAssocID="{5F0C3F86-0281-41FE-9BFC-26F7D5DF289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0196B7FA-ABAB-4F3C-95AA-09348726A478}" type="pres">
      <dgm:prSet presAssocID="{5F0C3F86-0281-41FE-9BFC-26F7D5DF2890}" presName="parSh" presStyleLbl="node1" presStyleIdx="1" presStyleCnt="3"/>
      <dgm:spPr/>
      <dgm:t>
        <a:bodyPr/>
        <a:lstStyle/>
        <a:p>
          <a:pPr rtl="1"/>
          <a:endParaRPr lang="fa-IR"/>
        </a:p>
      </dgm:t>
    </dgm:pt>
    <dgm:pt modelId="{2D6E27E9-8F4D-4456-955A-B0382A965D83}" type="pres">
      <dgm:prSet presAssocID="{5F0C3F86-0281-41FE-9BFC-26F7D5DF2890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9307BDBE-B54F-4692-ADA7-29778C03B096}" type="pres">
      <dgm:prSet presAssocID="{58298110-744E-4B38-A0DA-580FC3FE74C3}" presName="sibTrans" presStyleLbl="sibTrans2D1" presStyleIdx="1" presStyleCnt="2"/>
      <dgm:spPr/>
      <dgm:t>
        <a:bodyPr/>
        <a:lstStyle/>
        <a:p>
          <a:pPr rtl="1"/>
          <a:endParaRPr lang="fa-IR"/>
        </a:p>
      </dgm:t>
    </dgm:pt>
    <dgm:pt modelId="{A50C1A6F-6FCD-4C3E-88A8-5A2CD16A0C7F}" type="pres">
      <dgm:prSet presAssocID="{58298110-744E-4B38-A0DA-580FC3FE74C3}" presName="connTx" presStyleLbl="sibTrans2D1" presStyleIdx="1" presStyleCnt="2"/>
      <dgm:spPr/>
      <dgm:t>
        <a:bodyPr/>
        <a:lstStyle/>
        <a:p>
          <a:pPr rtl="1"/>
          <a:endParaRPr lang="fa-IR"/>
        </a:p>
      </dgm:t>
    </dgm:pt>
    <dgm:pt modelId="{6273AE14-882C-443D-8678-80501EB4D95A}" type="pres">
      <dgm:prSet presAssocID="{36183AD5-0EC0-4B7F-BAB5-1EA6B9FEADC0}" presName="composite" presStyleCnt="0"/>
      <dgm:spPr/>
    </dgm:pt>
    <dgm:pt modelId="{3A233FB6-CDA2-4506-A674-C47677EEC2F4}" type="pres">
      <dgm:prSet presAssocID="{36183AD5-0EC0-4B7F-BAB5-1EA6B9FEADC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52A52022-C798-428C-BE1C-9D0DD78CF101}" type="pres">
      <dgm:prSet presAssocID="{36183AD5-0EC0-4B7F-BAB5-1EA6B9FEADC0}" presName="parSh" presStyleLbl="node1" presStyleIdx="2" presStyleCnt="3"/>
      <dgm:spPr/>
      <dgm:t>
        <a:bodyPr/>
        <a:lstStyle/>
        <a:p>
          <a:pPr rtl="1"/>
          <a:endParaRPr lang="fa-IR"/>
        </a:p>
      </dgm:t>
    </dgm:pt>
    <dgm:pt modelId="{A3300FAB-40F5-439D-A0AB-D64675D6D8F0}" type="pres">
      <dgm:prSet presAssocID="{36183AD5-0EC0-4B7F-BAB5-1EA6B9FEADC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7949358C-B663-4A46-AE3A-3F5A4E5C19E1}" type="presOf" srcId="{5F0C3F86-0281-41FE-9BFC-26F7D5DF2890}" destId="{0196B7FA-ABAB-4F3C-95AA-09348726A478}" srcOrd="1" destOrd="0" presId="urn:microsoft.com/office/officeart/2005/8/layout/process3"/>
    <dgm:cxn modelId="{DC8E38EF-480E-499C-A263-2DE379DF1765}" srcId="{36183AD5-0EC0-4B7F-BAB5-1EA6B9FEADC0}" destId="{9B7CE970-C033-46DE-95B6-F14152D837D3}" srcOrd="1" destOrd="0" parTransId="{AE87B98E-4A09-43B8-B6FF-2F5E39E32428}" sibTransId="{3FD62EC8-330D-45D5-B463-3BAF394A9C68}"/>
    <dgm:cxn modelId="{49690DDD-48C6-47F0-9A58-9CC88B361F84}" type="presOf" srcId="{9B7CE970-C033-46DE-95B6-F14152D837D3}" destId="{A3300FAB-40F5-439D-A0AB-D64675D6D8F0}" srcOrd="0" destOrd="1" presId="urn:microsoft.com/office/officeart/2005/8/layout/process3"/>
    <dgm:cxn modelId="{FA432EE0-32DD-49D8-9FC4-B9101B474C68}" srcId="{C12C2169-2E61-4028-9CA8-EDA3F5E7B38F}" destId="{5F0C3F86-0281-41FE-9BFC-26F7D5DF2890}" srcOrd="1" destOrd="0" parTransId="{BA35B79C-7A8B-4506-BF42-A8F52A3EC569}" sibTransId="{58298110-744E-4B38-A0DA-580FC3FE74C3}"/>
    <dgm:cxn modelId="{EA5683D2-D5D3-4DF2-94F5-16C46160B71E}" type="presOf" srcId="{58298110-744E-4B38-A0DA-580FC3FE74C3}" destId="{A50C1A6F-6FCD-4C3E-88A8-5A2CD16A0C7F}" srcOrd="1" destOrd="0" presId="urn:microsoft.com/office/officeart/2005/8/layout/process3"/>
    <dgm:cxn modelId="{E586EBD8-EEBA-423C-8464-1C6AD69172E3}" srcId="{C12C2169-2E61-4028-9CA8-EDA3F5E7B38F}" destId="{AB9FA690-2F3E-4084-A4B1-981805713688}" srcOrd="0" destOrd="0" parTransId="{A41D97FA-8F15-4CF8-8E54-876EE78BA614}" sibTransId="{E48C62D5-2AB7-4ECC-8EAF-1AB5E1F4B775}"/>
    <dgm:cxn modelId="{15A79912-FF42-4CBF-8660-A86D704CE644}" type="presOf" srcId="{36183AD5-0EC0-4B7F-BAB5-1EA6B9FEADC0}" destId="{52A52022-C798-428C-BE1C-9D0DD78CF101}" srcOrd="1" destOrd="0" presId="urn:microsoft.com/office/officeart/2005/8/layout/process3"/>
    <dgm:cxn modelId="{CC316E38-879D-4695-BE81-A2A2034BAB6A}" srcId="{AB9FA690-2F3E-4084-A4B1-981805713688}" destId="{B1D73621-1181-45AF-ABD9-7E04D9C293AD}" srcOrd="0" destOrd="0" parTransId="{DE46D4FC-C0F7-47B4-885B-8AFC109C8249}" sibTransId="{B9199C49-677E-4746-9D23-985DBE1C89AB}"/>
    <dgm:cxn modelId="{99229379-4EFC-4B19-928F-5E5B3D3CC46E}" srcId="{5F0C3F86-0281-41FE-9BFC-26F7D5DF2890}" destId="{E72BA1F2-F411-4063-9EF6-BB4414CC3598}" srcOrd="0" destOrd="0" parTransId="{4C650208-85D2-4AD3-A8C9-16ED34129712}" sibTransId="{439C3BC0-8FCF-4312-804A-DB9AAF614E4E}"/>
    <dgm:cxn modelId="{90FEC2A6-C14D-4328-A3A3-1F2B782E4FB8}" type="presOf" srcId="{AB9FA690-2F3E-4084-A4B1-981805713688}" destId="{AF57DC8D-502E-41C5-9ADC-ECE45EA5EFF0}" srcOrd="0" destOrd="0" presId="urn:microsoft.com/office/officeart/2005/8/layout/process3"/>
    <dgm:cxn modelId="{1F5F9CF7-C128-4863-9B10-E5B5A468DE0D}" srcId="{5F0C3F86-0281-41FE-9BFC-26F7D5DF2890}" destId="{F0C08504-FA08-4607-A9F2-A07907A7C8DE}" srcOrd="2" destOrd="0" parTransId="{67D5340F-AAC1-4333-A3BD-B205099EB53C}" sibTransId="{660E1A1E-7690-40C0-A646-7F55224405AD}"/>
    <dgm:cxn modelId="{56ABF3BE-B94A-4FD2-8BE1-FFF506557E3E}" srcId="{C12C2169-2E61-4028-9CA8-EDA3F5E7B38F}" destId="{36183AD5-0EC0-4B7F-BAB5-1EA6B9FEADC0}" srcOrd="2" destOrd="0" parTransId="{102EA538-934B-46D6-88D5-729445864733}" sibTransId="{7F190D72-DEDD-44DD-A907-A77DA2D999A4}"/>
    <dgm:cxn modelId="{70460B17-CD4E-40D9-8F48-710E86E88E83}" type="presOf" srcId="{5F0C3F86-0281-41FE-9BFC-26F7D5DF2890}" destId="{FCA89D4A-FC7C-4A1D-86D9-7DA988112CA2}" srcOrd="0" destOrd="0" presId="urn:microsoft.com/office/officeart/2005/8/layout/process3"/>
    <dgm:cxn modelId="{E1F46EC2-BF0E-4F71-A4E7-125B4706EFE9}" type="presOf" srcId="{E48C62D5-2AB7-4ECC-8EAF-1AB5E1F4B775}" destId="{F689FD85-C4A6-4F2C-9FD1-41142D6F0CF3}" srcOrd="1" destOrd="0" presId="urn:microsoft.com/office/officeart/2005/8/layout/process3"/>
    <dgm:cxn modelId="{783DE438-E95C-4C63-B6B8-A6F1B67F5A6A}" type="presOf" srcId="{3F7AC691-7853-4CC2-B961-46A54FC69EA5}" destId="{2D6E27E9-8F4D-4456-955A-B0382A965D83}" srcOrd="0" destOrd="1" presId="urn:microsoft.com/office/officeart/2005/8/layout/process3"/>
    <dgm:cxn modelId="{14FA6FF4-27E8-4E59-B203-F31F00C55533}" srcId="{36183AD5-0EC0-4B7F-BAB5-1EA6B9FEADC0}" destId="{3A7E526E-B18B-4D93-8C54-211A649C717F}" srcOrd="0" destOrd="0" parTransId="{43750BC5-EC3A-4687-9A7A-56E4AD62B675}" sibTransId="{B5194213-996F-4A27-A43D-B1836056B3C9}"/>
    <dgm:cxn modelId="{3A0C07F4-8DF0-4F1B-8C2B-C9CB5DF73D85}" type="presOf" srcId="{B1D73621-1181-45AF-ABD9-7E04D9C293AD}" destId="{C19D2EA9-7AA5-4AA9-89E8-CE647629FADC}" srcOrd="0" destOrd="0" presId="urn:microsoft.com/office/officeart/2005/8/layout/process3"/>
    <dgm:cxn modelId="{8A6CA2E1-1902-45E8-B066-BC6C5DE9F14D}" type="presOf" srcId="{AB9FA690-2F3E-4084-A4B1-981805713688}" destId="{FCC01402-0755-43AE-847A-035120C55BBD}" srcOrd="1" destOrd="0" presId="urn:microsoft.com/office/officeart/2005/8/layout/process3"/>
    <dgm:cxn modelId="{AF07BC28-3C45-4D49-89D6-79D70408B912}" type="presOf" srcId="{36183AD5-0EC0-4B7F-BAB5-1EA6B9FEADC0}" destId="{3A233FB6-CDA2-4506-A674-C47677EEC2F4}" srcOrd="0" destOrd="0" presId="urn:microsoft.com/office/officeart/2005/8/layout/process3"/>
    <dgm:cxn modelId="{1C062F94-4EBF-493A-A677-2DE21DBA52BA}" type="presOf" srcId="{3A7E526E-B18B-4D93-8C54-211A649C717F}" destId="{A3300FAB-40F5-439D-A0AB-D64675D6D8F0}" srcOrd="0" destOrd="0" presId="urn:microsoft.com/office/officeart/2005/8/layout/process3"/>
    <dgm:cxn modelId="{8D66A1C2-3A30-48F9-BFF8-E2D8CDD8F51F}" type="presOf" srcId="{C12C2169-2E61-4028-9CA8-EDA3F5E7B38F}" destId="{2D904937-3C54-486B-A1A1-2176050C27CE}" srcOrd="0" destOrd="0" presId="urn:microsoft.com/office/officeart/2005/8/layout/process3"/>
    <dgm:cxn modelId="{08B8A75C-23AC-4587-8041-C75E149C8352}" srcId="{5F0C3F86-0281-41FE-9BFC-26F7D5DF2890}" destId="{3F7AC691-7853-4CC2-B961-46A54FC69EA5}" srcOrd="1" destOrd="0" parTransId="{EFE8AD4D-65DE-47F4-B32F-1C2D67B63917}" sibTransId="{531581B2-DE54-41AA-A935-2A2A716A16CA}"/>
    <dgm:cxn modelId="{71731088-EA59-4066-A532-20289D049A6C}" type="presOf" srcId="{E72BA1F2-F411-4063-9EF6-BB4414CC3598}" destId="{2D6E27E9-8F4D-4456-955A-B0382A965D83}" srcOrd="0" destOrd="0" presId="urn:microsoft.com/office/officeart/2005/8/layout/process3"/>
    <dgm:cxn modelId="{89BC6088-AC7A-478A-8E53-60E59B0A30D4}" type="presOf" srcId="{E48C62D5-2AB7-4ECC-8EAF-1AB5E1F4B775}" destId="{8E416AD7-0D42-4E17-93C2-95FEA16A36C2}" srcOrd="0" destOrd="0" presId="urn:microsoft.com/office/officeart/2005/8/layout/process3"/>
    <dgm:cxn modelId="{0C45C96A-F3EF-42D5-852A-748D14362E5E}" type="presOf" srcId="{F0C08504-FA08-4607-A9F2-A07907A7C8DE}" destId="{2D6E27E9-8F4D-4456-955A-B0382A965D83}" srcOrd="0" destOrd="2" presId="urn:microsoft.com/office/officeart/2005/8/layout/process3"/>
    <dgm:cxn modelId="{09317BD9-CC29-4526-8A29-BA71DD9E409D}" type="presOf" srcId="{58298110-744E-4B38-A0DA-580FC3FE74C3}" destId="{9307BDBE-B54F-4692-ADA7-29778C03B096}" srcOrd="0" destOrd="0" presId="urn:microsoft.com/office/officeart/2005/8/layout/process3"/>
    <dgm:cxn modelId="{B245694D-EEB2-4EB3-B652-06B98F0EF071}" type="presParOf" srcId="{2D904937-3C54-486B-A1A1-2176050C27CE}" destId="{3B006FD3-E577-40D6-AC98-4D7076E33816}" srcOrd="0" destOrd="0" presId="urn:microsoft.com/office/officeart/2005/8/layout/process3"/>
    <dgm:cxn modelId="{F9B74D80-51C9-416B-AA82-310C5CF352F2}" type="presParOf" srcId="{3B006FD3-E577-40D6-AC98-4D7076E33816}" destId="{AF57DC8D-502E-41C5-9ADC-ECE45EA5EFF0}" srcOrd="0" destOrd="0" presId="urn:microsoft.com/office/officeart/2005/8/layout/process3"/>
    <dgm:cxn modelId="{E6E0E9AB-0B83-47B2-A142-1DD4FBA1AFE2}" type="presParOf" srcId="{3B006FD3-E577-40D6-AC98-4D7076E33816}" destId="{FCC01402-0755-43AE-847A-035120C55BBD}" srcOrd="1" destOrd="0" presId="urn:microsoft.com/office/officeart/2005/8/layout/process3"/>
    <dgm:cxn modelId="{8CD866FD-B703-48F1-8C31-4A903D7A7406}" type="presParOf" srcId="{3B006FD3-E577-40D6-AC98-4D7076E33816}" destId="{C19D2EA9-7AA5-4AA9-89E8-CE647629FADC}" srcOrd="2" destOrd="0" presId="urn:microsoft.com/office/officeart/2005/8/layout/process3"/>
    <dgm:cxn modelId="{43AC0AF1-1A75-48BD-893E-42EE96C38669}" type="presParOf" srcId="{2D904937-3C54-486B-A1A1-2176050C27CE}" destId="{8E416AD7-0D42-4E17-93C2-95FEA16A36C2}" srcOrd="1" destOrd="0" presId="urn:microsoft.com/office/officeart/2005/8/layout/process3"/>
    <dgm:cxn modelId="{04A058AE-080A-4FC2-9853-14679345757C}" type="presParOf" srcId="{8E416AD7-0D42-4E17-93C2-95FEA16A36C2}" destId="{F689FD85-C4A6-4F2C-9FD1-41142D6F0CF3}" srcOrd="0" destOrd="0" presId="urn:microsoft.com/office/officeart/2005/8/layout/process3"/>
    <dgm:cxn modelId="{3B140726-ED8E-4470-B0EA-52C607990FE8}" type="presParOf" srcId="{2D904937-3C54-486B-A1A1-2176050C27CE}" destId="{7AFF7332-660B-4E58-B6E4-62637A8A6857}" srcOrd="2" destOrd="0" presId="urn:microsoft.com/office/officeart/2005/8/layout/process3"/>
    <dgm:cxn modelId="{00EE0BAB-2684-4DEF-8DB5-3ADA5D473745}" type="presParOf" srcId="{7AFF7332-660B-4E58-B6E4-62637A8A6857}" destId="{FCA89D4A-FC7C-4A1D-86D9-7DA988112CA2}" srcOrd="0" destOrd="0" presId="urn:microsoft.com/office/officeart/2005/8/layout/process3"/>
    <dgm:cxn modelId="{0A5B0293-237E-43B8-8B3F-55F613F7FF61}" type="presParOf" srcId="{7AFF7332-660B-4E58-B6E4-62637A8A6857}" destId="{0196B7FA-ABAB-4F3C-95AA-09348726A478}" srcOrd="1" destOrd="0" presId="urn:microsoft.com/office/officeart/2005/8/layout/process3"/>
    <dgm:cxn modelId="{1A2FDE58-1E8F-4D46-8031-5878BF48B58B}" type="presParOf" srcId="{7AFF7332-660B-4E58-B6E4-62637A8A6857}" destId="{2D6E27E9-8F4D-4456-955A-B0382A965D83}" srcOrd="2" destOrd="0" presId="urn:microsoft.com/office/officeart/2005/8/layout/process3"/>
    <dgm:cxn modelId="{209D67A3-A49D-4579-949B-6ACAA148BFCF}" type="presParOf" srcId="{2D904937-3C54-486B-A1A1-2176050C27CE}" destId="{9307BDBE-B54F-4692-ADA7-29778C03B096}" srcOrd="3" destOrd="0" presId="urn:microsoft.com/office/officeart/2005/8/layout/process3"/>
    <dgm:cxn modelId="{101420F0-1A1A-4DFE-861D-E3C1E2B6F3DE}" type="presParOf" srcId="{9307BDBE-B54F-4692-ADA7-29778C03B096}" destId="{A50C1A6F-6FCD-4C3E-88A8-5A2CD16A0C7F}" srcOrd="0" destOrd="0" presId="urn:microsoft.com/office/officeart/2005/8/layout/process3"/>
    <dgm:cxn modelId="{51D14D3C-15C7-43AB-87D0-E515A6556E85}" type="presParOf" srcId="{2D904937-3C54-486B-A1A1-2176050C27CE}" destId="{6273AE14-882C-443D-8678-80501EB4D95A}" srcOrd="4" destOrd="0" presId="urn:microsoft.com/office/officeart/2005/8/layout/process3"/>
    <dgm:cxn modelId="{8FCB8A8F-14C0-4EC4-A577-CE61658A8548}" type="presParOf" srcId="{6273AE14-882C-443D-8678-80501EB4D95A}" destId="{3A233FB6-CDA2-4506-A674-C47677EEC2F4}" srcOrd="0" destOrd="0" presId="urn:microsoft.com/office/officeart/2005/8/layout/process3"/>
    <dgm:cxn modelId="{EC2AD516-DB9B-4841-AF84-3B15E1767075}" type="presParOf" srcId="{6273AE14-882C-443D-8678-80501EB4D95A}" destId="{52A52022-C798-428C-BE1C-9D0DD78CF101}" srcOrd="1" destOrd="0" presId="urn:microsoft.com/office/officeart/2005/8/layout/process3"/>
    <dgm:cxn modelId="{9EC228D5-ABAD-42F8-A679-942B4E8C192D}" type="presParOf" srcId="{6273AE14-882C-443D-8678-80501EB4D95A}" destId="{A3300FAB-40F5-439D-A0AB-D64675D6D8F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C2169-2E61-4028-9CA8-EDA3F5E7B38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AB9FA690-2F3E-4084-A4B1-981805713688}">
      <dgm:prSet phldrT="[Text]"/>
      <dgm:spPr/>
      <dgm:t>
        <a:bodyPr/>
        <a:lstStyle/>
        <a:p>
          <a:pPr rtl="0"/>
          <a:r>
            <a:rPr lang="en-US" dirty="0" smtClean="0"/>
            <a:t>Receive a Negative Status</a:t>
          </a:r>
          <a:endParaRPr lang="fa-IR" dirty="0"/>
        </a:p>
      </dgm:t>
    </dgm:pt>
    <dgm:pt modelId="{A41D97FA-8F15-4CF8-8E54-876EE78BA614}" type="parTrans" cxnId="{E586EBD8-EEBA-423C-8464-1C6AD69172E3}">
      <dgm:prSet/>
      <dgm:spPr/>
      <dgm:t>
        <a:bodyPr/>
        <a:lstStyle/>
        <a:p>
          <a:pPr rtl="1"/>
          <a:endParaRPr lang="fa-IR"/>
        </a:p>
      </dgm:t>
    </dgm:pt>
    <dgm:pt modelId="{E48C62D5-2AB7-4ECC-8EAF-1AB5E1F4B775}" type="sibTrans" cxnId="{E586EBD8-EEBA-423C-8464-1C6AD69172E3}">
      <dgm:prSet/>
      <dgm:spPr/>
      <dgm:t>
        <a:bodyPr/>
        <a:lstStyle/>
        <a:p>
          <a:pPr rtl="1"/>
          <a:endParaRPr lang="fa-IR"/>
        </a:p>
      </dgm:t>
    </dgm:pt>
    <dgm:pt modelId="{5F0C3F86-0281-41FE-9BFC-26F7D5DF2890}">
      <dgm:prSet phldrT="[Text]"/>
      <dgm:spPr/>
      <dgm:t>
        <a:bodyPr/>
        <a:lstStyle/>
        <a:p>
          <a:pPr rtl="0"/>
          <a:r>
            <a:rPr lang="en-US" dirty="0" smtClean="0"/>
            <a:t>Validation</a:t>
          </a:r>
          <a:endParaRPr lang="fa-IR" dirty="0"/>
        </a:p>
      </dgm:t>
    </dgm:pt>
    <dgm:pt modelId="{BA35B79C-7A8B-4506-BF42-A8F52A3EC569}" type="parTrans" cxnId="{FA432EE0-32DD-49D8-9FC4-B9101B474C68}">
      <dgm:prSet/>
      <dgm:spPr/>
      <dgm:t>
        <a:bodyPr/>
        <a:lstStyle/>
        <a:p>
          <a:pPr rtl="1"/>
          <a:endParaRPr lang="fa-IR"/>
        </a:p>
      </dgm:t>
    </dgm:pt>
    <dgm:pt modelId="{58298110-744E-4B38-A0DA-580FC3FE74C3}" type="sibTrans" cxnId="{FA432EE0-32DD-49D8-9FC4-B9101B474C68}">
      <dgm:prSet/>
      <dgm:spPr/>
      <dgm:t>
        <a:bodyPr/>
        <a:lstStyle/>
        <a:p>
          <a:pPr rtl="1"/>
          <a:endParaRPr lang="fa-IR"/>
        </a:p>
      </dgm:t>
    </dgm:pt>
    <dgm:pt modelId="{36183AD5-0EC0-4B7F-BAB5-1EA6B9FEADC0}">
      <dgm:prSet phldrT="[Text]"/>
      <dgm:spPr/>
      <dgm:t>
        <a:bodyPr/>
        <a:lstStyle/>
        <a:p>
          <a:pPr rtl="0"/>
          <a:r>
            <a:rPr lang="en-US" dirty="0" smtClean="0"/>
            <a:t>Final Process</a:t>
          </a:r>
          <a:endParaRPr lang="fa-IR" dirty="0"/>
        </a:p>
      </dgm:t>
    </dgm:pt>
    <dgm:pt modelId="{102EA538-934B-46D6-88D5-729445864733}" type="parTrans" cxnId="{56ABF3BE-B94A-4FD2-8BE1-FFF506557E3E}">
      <dgm:prSet/>
      <dgm:spPr/>
      <dgm:t>
        <a:bodyPr/>
        <a:lstStyle/>
        <a:p>
          <a:pPr rtl="1"/>
          <a:endParaRPr lang="fa-IR"/>
        </a:p>
      </dgm:t>
    </dgm:pt>
    <dgm:pt modelId="{7F190D72-DEDD-44DD-A907-A77DA2D999A4}" type="sibTrans" cxnId="{56ABF3BE-B94A-4FD2-8BE1-FFF506557E3E}">
      <dgm:prSet/>
      <dgm:spPr/>
      <dgm:t>
        <a:bodyPr/>
        <a:lstStyle/>
        <a:p>
          <a:pPr rtl="1"/>
          <a:endParaRPr lang="fa-IR"/>
        </a:p>
      </dgm:t>
    </dgm:pt>
    <dgm:pt modelId="{E72BA1F2-F411-4063-9EF6-BB4414CC3598}">
      <dgm:prSet/>
      <dgm:spPr/>
      <dgm:t>
        <a:bodyPr/>
        <a:lstStyle/>
        <a:p>
          <a:pPr rtl="0"/>
          <a:r>
            <a:rPr lang="en-US" dirty="0" smtClean="0"/>
            <a:t>Syntax</a:t>
          </a:r>
          <a:endParaRPr lang="fa-IR" dirty="0"/>
        </a:p>
      </dgm:t>
    </dgm:pt>
    <dgm:pt modelId="{4C650208-85D2-4AD3-A8C9-16ED34129712}" type="parTrans" cxnId="{99229379-4EFC-4B19-928F-5E5B3D3CC46E}">
      <dgm:prSet/>
      <dgm:spPr/>
      <dgm:t>
        <a:bodyPr/>
        <a:lstStyle/>
        <a:p>
          <a:pPr rtl="1"/>
          <a:endParaRPr lang="fa-IR"/>
        </a:p>
      </dgm:t>
    </dgm:pt>
    <dgm:pt modelId="{439C3BC0-8FCF-4312-804A-DB9AAF614E4E}" type="sibTrans" cxnId="{99229379-4EFC-4B19-928F-5E5B3D3CC46E}">
      <dgm:prSet/>
      <dgm:spPr/>
      <dgm:t>
        <a:bodyPr/>
        <a:lstStyle/>
        <a:p>
          <a:pPr rtl="1"/>
          <a:endParaRPr lang="fa-IR"/>
        </a:p>
      </dgm:t>
    </dgm:pt>
    <dgm:pt modelId="{B1D73621-1181-45AF-ABD9-7E04D9C293AD}">
      <dgm:prSet/>
      <dgm:spPr/>
      <dgm:t>
        <a:bodyPr/>
        <a:lstStyle/>
        <a:p>
          <a:pPr rtl="0"/>
          <a:r>
            <a:rPr lang="en-US" dirty="0" smtClean="0"/>
            <a:t>Receive a negative status</a:t>
          </a:r>
          <a:endParaRPr lang="fa-IR" dirty="0"/>
        </a:p>
      </dgm:t>
    </dgm:pt>
    <dgm:pt modelId="{DE46D4FC-C0F7-47B4-885B-8AFC109C8249}" type="parTrans" cxnId="{CC316E38-879D-4695-BE81-A2A2034BAB6A}">
      <dgm:prSet/>
      <dgm:spPr/>
      <dgm:t>
        <a:bodyPr/>
        <a:lstStyle/>
        <a:p>
          <a:pPr rtl="1"/>
          <a:endParaRPr lang="fa-IR"/>
        </a:p>
      </dgm:t>
    </dgm:pt>
    <dgm:pt modelId="{B9199C49-677E-4746-9D23-985DBE1C89AB}" type="sibTrans" cxnId="{CC316E38-879D-4695-BE81-A2A2034BAB6A}">
      <dgm:prSet/>
      <dgm:spPr/>
      <dgm:t>
        <a:bodyPr/>
        <a:lstStyle/>
        <a:p>
          <a:pPr rtl="1"/>
          <a:endParaRPr lang="fa-IR"/>
        </a:p>
      </dgm:t>
    </dgm:pt>
    <dgm:pt modelId="{3A7E526E-B18B-4D93-8C54-211A649C717F}">
      <dgm:prSet/>
      <dgm:spPr/>
      <dgm:t>
        <a:bodyPr/>
        <a:lstStyle/>
        <a:p>
          <a:pPr rtl="0"/>
          <a:r>
            <a:rPr lang="en-US" dirty="0" smtClean="0"/>
            <a:t>Cancel the original payment</a:t>
          </a:r>
          <a:endParaRPr lang="fa-IR" dirty="0"/>
        </a:p>
      </dgm:t>
    </dgm:pt>
    <dgm:pt modelId="{43750BC5-EC3A-4687-9A7A-56E4AD62B675}" type="parTrans" cxnId="{14FA6FF4-27E8-4E59-B203-F31F00C55533}">
      <dgm:prSet/>
      <dgm:spPr/>
      <dgm:t>
        <a:bodyPr/>
        <a:lstStyle/>
        <a:p>
          <a:pPr rtl="1"/>
          <a:endParaRPr lang="fa-IR"/>
        </a:p>
      </dgm:t>
    </dgm:pt>
    <dgm:pt modelId="{B5194213-996F-4A27-A43D-B1836056B3C9}" type="sibTrans" cxnId="{14FA6FF4-27E8-4E59-B203-F31F00C55533}">
      <dgm:prSet/>
      <dgm:spPr/>
      <dgm:t>
        <a:bodyPr/>
        <a:lstStyle/>
        <a:p>
          <a:pPr rtl="1"/>
          <a:endParaRPr lang="fa-IR"/>
        </a:p>
      </dgm:t>
    </dgm:pt>
    <dgm:pt modelId="{3F7AC691-7853-4CC2-B961-46A54FC69EA5}">
      <dgm:prSet/>
      <dgm:spPr/>
      <dgm:t>
        <a:bodyPr/>
        <a:lstStyle/>
        <a:p>
          <a:pPr rtl="0"/>
          <a:r>
            <a:rPr lang="en-US" dirty="0" smtClean="0"/>
            <a:t>Semantic</a:t>
          </a:r>
          <a:endParaRPr lang="fa-IR" dirty="0"/>
        </a:p>
      </dgm:t>
    </dgm:pt>
    <dgm:pt modelId="{EFE8AD4D-65DE-47F4-B32F-1C2D67B63917}" type="parTrans" cxnId="{08B8A75C-23AC-4587-8041-C75E149C8352}">
      <dgm:prSet/>
      <dgm:spPr/>
      <dgm:t>
        <a:bodyPr/>
        <a:lstStyle/>
        <a:p>
          <a:pPr rtl="1"/>
          <a:endParaRPr lang="fa-IR"/>
        </a:p>
      </dgm:t>
    </dgm:pt>
    <dgm:pt modelId="{531581B2-DE54-41AA-A935-2A2A716A16CA}" type="sibTrans" cxnId="{08B8A75C-23AC-4587-8041-C75E149C8352}">
      <dgm:prSet/>
      <dgm:spPr/>
      <dgm:t>
        <a:bodyPr/>
        <a:lstStyle/>
        <a:p>
          <a:pPr rtl="1"/>
          <a:endParaRPr lang="fa-IR"/>
        </a:p>
      </dgm:t>
    </dgm:pt>
    <dgm:pt modelId="{F0C08504-FA08-4607-A9F2-A07907A7C8DE}">
      <dgm:prSet/>
      <dgm:spPr/>
      <dgm:t>
        <a:bodyPr/>
        <a:lstStyle/>
        <a:p>
          <a:pPr rtl="0"/>
          <a:r>
            <a:rPr lang="en-US" dirty="0" smtClean="0"/>
            <a:t>Deposit the available balance</a:t>
          </a:r>
          <a:endParaRPr lang="fa-IR" dirty="0"/>
        </a:p>
      </dgm:t>
    </dgm:pt>
    <dgm:pt modelId="{67D5340F-AAC1-4333-A3BD-B205099EB53C}" type="parTrans" cxnId="{1F5F9CF7-C128-4863-9B10-E5B5A468DE0D}">
      <dgm:prSet/>
      <dgm:spPr/>
      <dgm:t>
        <a:bodyPr/>
        <a:lstStyle/>
        <a:p>
          <a:pPr rtl="1"/>
          <a:endParaRPr lang="fa-IR"/>
        </a:p>
      </dgm:t>
    </dgm:pt>
    <dgm:pt modelId="{660E1A1E-7690-40C0-A646-7F55224405AD}" type="sibTrans" cxnId="{1F5F9CF7-C128-4863-9B10-E5B5A468DE0D}">
      <dgm:prSet/>
      <dgm:spPr/>
      <dgm:t>
        <a:bodyPr/>
        <a:lstStyle/>
        <a:p>
          <a:pPr rtl="1"/>
          <a:endParaRPr lang="fa-IR"/>
        </a:p>
      </dgm:t>
    </dgm:pt>
    <dgm:pt modelId="{CE2F7B6F-A90F-4973-B149-54C25425B781}">
      <dgm:prSet/>
      <dgm:spPr/>
      <dgm:t>
        <a:bodyPr/>
        <a:lstStyle/>
        <a:p>
          <a:pPr rtl="0"/>
          <a:r>
            <a:rPr lang="en-US" dirty="0" smtClean="0"/>
            <a:t>Send the final status to the both beneficiary and originator</a:t>
          </a:r>
          <a:endParaRPr lang="fa-IR" dirty="0"/>
        </a:p>
      </dgm:t>
    </dgm:pt>
    <dgm:pt modelId="{0D08CC7D-74DA-4507-A1CF-197CD58422D5}" type="parTrans" cxnId="{C983E9F1-0D13-45AF-8AD9-12824D928D55}">
      <dgm:prSet/>
      <dgm:spPr/>
      <dgm:t>
        <a:bodyPr/>
        <a:lstStyle/>
        <a:p>
          <a:pPr rtl="1"/>
          <a:endParaRPr lang="fa-IR"/>
        </a:p>
      </dgm:t>
    </dgm:pt>
    <dgm:pt modelId="{483E5614-FE4E-4690-A2F1-2EBC06A01A3D}" type="sibTrans" cxnId="{C983E9F1-0D13-45AF-8AD9-12824D928D55}">
      <dgm:prSet/>
      <dgm:spPr/>
      <dgm:t>
        <a:bodyPr/>
        <a:lstStyle/>
        <a:p>
          <a:pPr rtl="1"/>
          <a:endParaRPr lang="fa-IR"/>
        </a:p>
      </dgm:t>
    </dgm:pt>
    <dgm:pt modelId="{2D904937-3C54-486B-A1A1-2176050C27CE}" type="pres">
      <dgm:prSet presAssocID="{C12C2169-2E61-4028-9CA8-EDA3F5E7B38F}" presName="linearFlow" presStyleCnt="0">
        <dgm:presLayoutVars>
          <dgm:dir/>
          <dgm:animLvl val="lvl"/>
          <dgm:resizeHandles val="exact"/>
        </dgm:presLayoutVars>
      </dgm:prSet>
      <dgm:spPr/>
    </dgm:pt>
    <dgm:pt modelId="{3B006FD3-E577-40D6-AC98-4D7076E33816}" type="pres">
      <dgm:prSet presAssocID="{AB9FA690-2F3E-4084-A4B1-981805713688}" presName="composite" presStyleCnt="0"/>
      <dgm:spPr/>
    </dgm:pt>
    <dgm:pt modelId="{AF57DC8D-502E-41C5-9ADC-ECE45EA5EFF0}" type="pres">
      <dgm:prSet presAssocID="{AB9FA690-2F3E-4084-A4B1-981805713688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FCC01402-0755-43AE-847A-035120C55BBD}" type="pres">
      <dgm:prSet presAssocID="{AB9FA690-2F3E-4084-A4B1-981805713688}" presName="parSh" presStyleLbl="node1" presStyleIdx="0" presStyleCnt="3"/>
      <dgm:spPr/>
      <dgm:t>
        <a:bodyPr/>
        <a:lstStyle/>
        <a:p>
          <a:pPr rtl="1"/>
          <a:endParaRPr lang="fa-IR"/>
        </a:p>
      </dgm:t>
    </dgm:pt>
    <dgm:pt modelId="{C19D2EA9-7AA5-4AA9-89E8-CE647629FADC}" type="pres">
      <dgm:prSet presAssocID="{AB9FA690-2F3E-4084-A4B1-981805713688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8E416AD7-0D42-4E17-93C2-95FEA16A36C2}" type="pres">
      <dgm:prSet presAssocID="{E48C62D5-2AB7-4ECC-8EAF-1AB5E1F4B775}" presName="sibTrans" presStyleLbl="sibTrans2D1" presStyleIdx="0" presStyleCnt="2"/>
      <dgm:spPr/>
      <dgm:t>
        <a:bodyPr/>
        <a:lstStyle/>
        <a:p>
          <a:pPr rtl="1"/>
          <a:endParaRPr lang="fa-IR"/>
        </a:p>
      </dgm:t>
    </dgm:pt>
    <dgm:pt modelId="{F689FD85-C4A6-4F2C-9FD1-41142D6F0CF3}" type="pres">
      <dgm:prSet presAssocID="{E48C62D5-2AB7-4ECC-8EAF-1AB5E1F4B775}" presName="connTx" presStyleLbl="sibTrans2D1" presStyleIdx="0" presStyleCnt="2"/>
      <dgm:spPr/>
      <dgm:t>
        <a:bodyPr/>
        <a:lstStyle/>
        <a:p>
          <a:pPr rtl="1"/>
          <a:endParaRPr lang="fa-IR"/>
        </a:p>
      </dgm:t>
    </dgm:pt>
    <dgm:pt modelId="{7AFF7332-660B-4E58-B6E4-62637A8A6857}" type="pres">
      <dgm:prSet presAssocID="{5F0C3F86-0281-41FE-9BFC-26F7D5DF2890}" presName="composite" presStyleCnt="0"/>
      <dgm:spPr/>
    </dgm:pt>
    <dgm:pt modelId="{FCA89D4A-FC7C-4A1D-86D9-7DA988112CA2}" type="pres">
      <dgm:prSet presAssocID="{5F0C3F86-0281-41FE-9BFC-26F7D5DF289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0196B7FA-ABAB-4F3C-95AA-09348726A478}" type="pres">
      <dgm:prSet presAssocID="{5F0C3F86-0281-41FE-9BFC-26F7D5DF2890}" presName="parSh" presStyleLbl="node1" presStyleIdx="1" presStyleCnt="3"/>
      <dgm:spPr/>
      <dgm:t>
        <a:bodyPr/>
        <a:lstStyle/>
        <a:p>
          <a:pPr rtl="1"/>
          <a:endParaRPr lang="fa-IR"/>
        </a:p>
      </dgm:t>
    </dgm:pt>
    <dgm:pt modelId="{2D6E27E9-8F4D-4456-955A-B0382A965D83}" type="pres">
      <dgm:prSet presAssocID="{5F0C3F86-0281-41FE-9BFC-26F7D5DF2890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9307BDBE-B54F-4692-ADA7-29778C03B096}" type="pres">
      <dgm:prSet presAssocID="{58298110-744E-4B38-A0DA-580FC3FE74C3}" presName="sibTrans" presStyleLbl="sibTrans2D1" presStyleIdx="1" presStyleCnt="2"/>
      <dgm:spPr/>
      <dgm:t>
        <a:bodyPr/>
        <a:lstStyle/>
        <a:p>
          <a:pPr rtl="1"/>
          <a:endParaRPr lang="fa-IR"/>
        </a:p>
      </dgm:t>
    </dgm:pt>
    <dgm:pt modelId="{A50C1A6F-6FCD-4C3E-88A8-5A2CD16A0C7F}" type="pres">
      <dgm:prSet presAssocID="{58298110-744E-4B38-A0DA-580FC3FE74C3}" presName="connTx" presStyleLbl="sibTrans2D1" presStyleIdx="1" presStyleCnt="2"/>
      <dgm:spPr/>
      <dgm:t>
        <a:bodyPr/>
        <a:lstStyle/>
        <a:p>
          <a:pPr rtl="1"/>
          <a:endParaRPr lang="fa-IR"/>
        </a:p>
      </dgm:t>
    </dgm:pt>
    <dgm:pt modelId="{6273AE14-882C-443D-8678-80501EB4D95A}" type="pres">
      <dgm:prSet presAssocID="{36183AD5-0EC0-4B7F-BAB5-1EA6B9FEADC0}" presName="composite" presStyleCnt="0"/>
      <dgm:spPr/>
    </dgm:pt>
    <dgm:pt modelId="{3A233FB6-CDA2-4506-A674-C47677EEC2F4}" type="pres">
      <dgm:prSet presAssocID="{36183AD5-0EC0-4B7F-BAB5-1EA6B9FEADC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52A52022-C798-428C-BE1C-9D0DD78CF101}" type="pres">
      <dgm:prSet presAssocID="{36183AD5-0EC0-4B7F-BAB5-1EA6B9FEADC0}" presName="parSh" presStyleLbl="node1" presStyleIdx="2" presStyleCnt="3"/>
      <dgm:spPr/>
      <dgm:t>
        <a:bodyPr/>
        <a:lstStyle/>
        <a:p>
          <a:pPr rtl="1"/>
          <a:endParaRPr lang="fa-IR"/>
        </a:p>
      </dgm:t>
    </dgm:pt>
    <dgm:pt modelId="{A3300FAB-40F5-439D-A0AB-D64675D6D8F0}" type="pres">
      <dgm:prSet presAssocID="{36183AD5-0EC0-4B7F-BAB5-1EA6B9FEADC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08B8A75C-23AC-4587-8041-C75E149C8352}" srcId="{5F0C3F86-0281-41FE-9BFC-26F7D5DF2890}" destId="{3F7AC691-7853-4CC2-B961-46A54FC69EA5}" srcOrd="1" destOrd="0" parTransId="{EFE8AD4D-65DE-47F4-B32F-1C2D67B63917}" sibTransId="{531581B2-DE54-41AA-A935-2A2A716A16CA}"/>
    <dgm:cxn modelId="{56ABF3BE-B94A-4FD2-8BE1-FFF506557E3E}" srcId="{C12C2169-2E61-4028-9CA8-EDA3F5E7B38F}" destId="{36183AD5-0EC0-4B7F-BAB5-1EA6B9FEADC0}" srcOrd="2" destOrd="0" parTransId="{102EA538-934B-46D6-88D5-729445864733}" sibTransId="{7F190D72-DEDD-44DD-A907-A77DA2D999A4}"/>
    <dgm:cxn modelId="{14FA6FF4-27E8-4E59-B203-F31F00C55533}" srcId="{36183AD5-0EC0-4B7F-BAB5-1EA6B9FEADC0}" destId="{3A7E526E-B18B-4D93-8C54-211A649C717F}" srcOrd="0" destOrd="0" parTransId="{43750BC5-EC3A-4687-9A7A-56E4AD62B675}" sibTransId="{B5194213-996F-4A27-A43D-B1836056B3C9}"/>
    <dgm:cxn modelId="{262003E7-AF75-472C-8827-F2556A1A2B46}" type="presOf" srcId="{B1D73621-1181-45AF-ABD9-7E04D9C293AD}" destId="{C19D2EA9-7AA5-4AA9-89E8-CE647629FADC}" srcOrd="0" destOrd="0" presId="urn:microsoft.com/office/officeart/2005/8/layout/process3"/>
    <dgm:cxn modelId="{AFF9556C-C911-4137-8C40-1DF32A631E9A}" type="presOf" srcId="{3F7AC691-7853-4CC2-B961-46A54FC69EA5}" destId="{2D6E27E9-8F4D-4456-955A-B0382A965D83}" srcOrd="0" destOrd="1" presId="urn:microsoft.com/office/officeart/2005/8/layout/process3"/>
    <dgm:cxn modelId="{447FCEC5-63CE-4BC6-ABBA-F80F686067C3}" type="presOf" srcId="{C12C2169-2E61-4028-9CA8-EDA3F5E7B38F}" destId="{2D904937-3C54-486B-A1A1-2176050C27CE}" srcOrd="0" destOrd="0" presId="urn:microsoft.com/office/officeart/2005/8/layout/process3"/>
    <dgm:cxn modelId="{D36A4BB0-D2EA-4F38-AEFC-861C7DBF2D8F}" type="presOf" srcId="{36183AD5-0EC0-4B7F-BAB5-1EA6B9FEADC0}" destId="{3A233FB6-CDA2-4506-A674-C47677EEC2F4}" srcOrd="0" destOrd="0" presId="urn:microsoft.com/office/officeart/2005/8/layout/process3"/>
    <dgm:cxn modelId="{0B17A8B2-5815-4C9C-A351-5EB3A54D1663}" type="presOf" srcId="{E72BA1F2-F411-4063-9EF6-BB4414CC3598}" destId="{2D6E27E9-8F4D-4456-955A-B0382A965D83}" srcOrd="0" destOrd="0" presId="urn:microsoft.com/office/officeart/2005/8/layout/process3"/>
    <dgm:cxn modelId="{BB38D47D-BA65-4ED3-8EF8-879EED592CB4}" type="presOf" srcId="{AB9FA690-2F3E-4084-A4B1-981805713688}" destId="{AF57DC8D-502E-41C5-9ADC-ECE45EA5EFF0}" srcOrd="0" destOrd="0" presId="urn:microsoft.com/office/officeart/2005/8/layout/process3"/>
    <dgm:cxn modelId="{02DD5D71-80BD-4985-BF01-2B405FAA528E}" type="presOf" srcId="{5F0C3F86-0281-41FE-9BFC-26F7D5DF2890}" destId="{0196B7FA-ABAB-4F3C-95AA-09348726A478}" srcOrd="1" destOrd="0" presId="urn:microsoft.com/office/officeart/2005/8/layout/process3"/>
    <dgm:cxn modelId="{C983E9F1-0D13-45AF-8AD9-12824D928D55}" srcId="{36183AD5-0EC0-4B7F-BAB5-1EA6B9FEADC0}" destId="{CE2F7B6F-A90F-4973-B149-54C25425B781}" srcOrd="1" destOrd="0" parTransId="{0D08CC7D-74DA-4507-A1CF-197CD58422D5}" sibTransId="{483E5614-FE4E-4690-A2F1-2EBC06A01A3D}"/>
    <dgm:cxn modelId="{9F4E63EC-084A-4B0D-A2A4-A0C1BDC617F7}" type="presOf" srcId="{5F0C3F86-0281-41FE-9BFC-26F7D5DF2890}" destId="{FCA89D4A-FC7C-4A1D-86D9-7DA988112CA2}" srcOrd="0" destOrd="0" presId="urn:microsoft.com/office/officeart/2005/8/layout/process3"/>
    <dgm:cxn modelId="{1F5F9CF7-C128-4863-9B10-E5B5A468DE0D}" srcId="{5F0C3F86-0281-41FE-9BFC-26F7D5DF2890}" destId="{F0C08504-FA08-4607-A9F2-A07907A7C8DE}" srcOrd="2" destOrd="0" parTransId="{67D5340F-AAC1-4333-A3BD-B205099EB53C}" sibTransId="{660E1A1E-7690-40C0-A646-7F55224405AD}"/>
    <dgm:cxn modelId="{F0B6F2EF-005E-487D-8C68-C3DF5DAC61D8}" type="presOf" srcId="{CE2F7B6F-A90F-4973-B149-54C25425B781}" destId="{A3300FAB-40F5-439D-A0AB-D64675D6D8F0}" srcOrd="0" destOrd="1" presId="urn:microsoft.com/office/officeart/2005/8/layout/process3"/>
    <dgm:cxn modelId="{C3FAE0D9-56A8-4A36-84E8-AC7CBB16A64F}" type="presOf" srcId="{AB9FA690-2F3E-4084-A4B1-981805713688}" destId="{FCC01402-0755-43AE-847A-035120C55BBD}" srcOrd="1" destOrd="0" presId="urn:microsoft.com/office/officeart/2005/8/layout/process3"/>
    <dgm:cxn modelId="{E15C8A3A-6139-49A4-BEC1-F37D750A32F2}" type="presOf" srcId="{36183AD5-0EC0-4B7F-BAB5-1EA6B9FEADC0}" destId="{52A52022-C798-428C-BE1C-9D0DD78CF101}" srcOrd="1" destOrd="0" presId="urn:microsoft.com/office/officeart/2005/8/layout/process3"/>
    <dgm:cxn modelId="{99229379-4EFC-4B19-928F-5E5B3D3CC46E}" srcId="{5F0C3F86-0281-41FE-9BFC-26F7D5DF2890}" destId="{E72BA1F2-F411-4063-9EF6-BB4414CC3598}" srcOrd="0" destOrd="0" parTransId="{4C650208-85D2-4AD3-A8C9-16ED34129712}" sibTransId="{439C3BC0-8FCF-4312-804A-DB9AAF614E4E}"/>
    <dgm:cxn modelId="{7D3251DA-B40D-499E-B750-300EABCFCBD9}" type="presOf" srcId="{F0C08504-FA08-4607-A9F2-A07907A7C8DE}" destId="{2D6E27E9-8F4D-4456-955A-B0382A965D83}" srcOrd="0" destOrd="2" presId="urn:microsoft.com/office/officeart/2005/8/layout/process3"/>
    <dgm:cxn modelId="{7BD72942-DD89-42B8-8312-4279DDB1C414}" type="presOf" srcId="{3A7E526E-B18B-4D93-8C54-211A649C717F}" destId="{A3300FAB-40F5-439D-A0AB-D64675D6D8F0}" srcOrd="0" destOrd="0" presId="urn:microsoft.com/office/officeart/2005/8/layout/process3"/>
    <dgm:cxn modelId="{4A03056B-33B4-4A70-A06A-17AE11CDEF69}" type="presOf" srcId="{E48C62D5-2AB7-4ECC-8EAF-1AB5E1F4B775}" destId="{F689FD85-C4A6-4F2C-9FD1-41142D6F0CF3}" srcOrd="1" destOrd="0" presId="urn:microsoft.com/office/officeart/2005/8/layout/process3"/>
    <dgm:cxn modelId="{CC316E38-879D-4695-BE81-A2A2034BAB6A}" srcId="{AB9FA690-2F3E-4084-A4B1-981805713688}" destId="{B1D73621-1181-45AF-ABD9-7E04D9C293AD}" srcOrd="0" destOrd="0" parTransId="{DE46D4FC-C0F7-47B4-885B-8AFC109C8249}" sibTransId="{B9199C49-677E-4746-9D23-985DBE1C89AB}"/>
    <dgm:cxn modelId="{FA432EE0-32DD-49D8-9FC4-B9101B474C68}" srcId="{C12C2169-2E61-4028-9CA8-EDA3F5E7B38F}" destId="{5F0C3F86-0281-41FE-9BFC-26F7D5DF2890}" srcOrd="1" destOrd="0" parTransId="{BA35B79C-7A8B-4506-BF42-A8F52A3EC569}" sibTransId="{58298110-744E-4B38-A0DA-580FC3FE74C3}"/>
    <dgm:cxn modelId="{05053096-0F51-44F9-AB0C-5D37EDD61841}" type="presOf" srcId="{E48C62D5-2AB7-4ECC-8EAF-1AB5E1F4B775}" destId="{8E416AD7-0D42-4E17-93C2-95FEA16A36C2}" srcOrd="0" destOrd="0" presId="urn:microsoft.com/office/officeart/2005/8/layout/process3"/>
    <dgm:cxn modelId="{9E66F9BD-B20C-4564-B2C9-C6ACB27A12D7}" type="presOf" srcId="{58298110-744E-4B38-A0DA-580FC3FE74C3}" destId="{A50C1A6F-6FCD-4C3E-88A8-5A2CD16A0C7F}" srcOrd="1" destOrd="0" presId="urn:microsoft.com/office/officeart/2005/8/layout/process3"/>
    <dgm:cxn modelId="{E586EBD8-EEBA-423C-8464-1C6AD69172E3}" srcId="{C12C2169-2E61-4028-9CA8-EDA3F5E7B38F}" destId="{AB9FA690-2F3E-4084-A4B1-981805713688}" srcOrd="0" destOrd="0" parTransId="{A41D97FA-8F15-4CF8-8E54-876EE78BA614}" sibTransId="{E48C62D5-2AB7-4ECC-8EAF-1AB5E1F4B775}"/>
    <dgm:cxn modelId="{A39B38EB-4AB4-476B-B5F6-FA9432D40F1A}" type="presOf" srcId="{58298110-744E-4B38-A0DA-580FC3FE74C3}" destId="{9307BDBE-B54F-4692-ADA7-29778C03B096}" srcOrd="0" destOrd="0" presId="urn:microsoft.com/office/officeart/2005/8/layout/process3"/>
    <dgm:cxn modelId="{D7972313-7FCB-4505-898E-14E672EB654E}" type="presParOf" srcId="{2D904937-3C54-486B-A1A1-2176050C27CE}" destId="{3B006FD3-E577-40D6-AC98-4D7076E33816}" srcOrd="0" destOrd="0" presId="urn:microsoft.com/office/officeart/2005/8/layout/process3"/>
    <dgm:cxn modelId="{823CB677-5367-495A-BE83-6F62B2A84553}" type="presParOf" srcId="{3B006FD3-E577-40D6-AC98-4D7076E33816}" destId="{AF57DC8D-502E-41C5-9ADC-ECE45EA5EFF0}" srcOrd="0" destOrd="0" presId="urn:microsoft.com/office/officeart/2005/8/layout/process3"/>
    <dgm:cxn modelId="{096A117E-35B2-4B5C-B775-F6F30723D79B}" type="presParOf" srcId="{3B006FD3-E577-40D6-AC98-4D7076E33816}" destId="{FCC01402-0755-43AE-847A-035120C55BBD}" srcOrd="1" destOrd="0" presId="urn:microsoft.com/office/officeart/2005/8/layout/process3"/>
    <dgm:cxn modelId="{32973F36-92F2-4BB6-89C7-03F57A0E829F}" type="presParOf" srcId="{3B006FD3-E577-40D6-AC98-4D7076E33816}" destId="{C19D2EA9-7AA5-4AA9-89E8-CE647629FADC}" srcOrd="2" destOrd="0" presId="urn:microsoft.com/office/officeart/2005/8/layout/process3"/>
    <dgm:cxn modelId="{E85E78D4-13BA-415D-8875-BA4CC8E89909}" type="presParOf" srcId="{2D904937-3C54-486B-A1A1-2176050C27CE}" destId="{8E416AD7-0D42-4E17-93C2-95FEA16A36C2}" srcOrd="1" destOrd="0" presId="urn:microsoft.com/office/officeart/2005/8/layout/process3"/>
    <dgm:cxn modelId="{CA47C57D-B6C6-4F65-933C-CFED23314A54}" type="presParOf" srcId="{8E416AD7-0D42-4E17-93C2-95FEA16A36C2}" destId="{F689FD85-C4A6-4F2C-9FD1-41142D6F0CF3}" srcOrd="0" destOrd="0" presId="urn:microsoft.com/office/officeart/2005/8/layout/process3"/>
    <dgm:cxn modelId="{F7DD38B5-9E00-4D9F-A59A-199E2BD685C9}" type="presParOf" srcId="{2D904937-3C54-486B-A1A1-2176050C27CE}" destId="{7AFF7332-660B-4E58-B6E4-62637A8A6857}" srcOrd="2" destOrd="0" presId="urn:microsoft.com/office/officeart/2005/8/layout/process3"/>
    <dgm:cxn modelId="{B76A874F-5CBC-4C36-BC55-10EF82943324}" type="presParOf" srcId="{7AFF7332-660B-4E58-B6E4-62637A8A6857}" destId="{FCA89D4A-FC7C-4A1D-86D9-7DA988112CA2}" srcOrd="0" destOrd="0" presId="urn:microsoft.com/office/officeart/2005/8/layout/process3"/>
    <dgm:cxn modelId="{C917F17A-737F-43B1-97CB-C8A528371A91}" type="presParOf" srcId="{7AFF7332-660B-4E58-B6E4-62637A8A6857}" destId="{0196B7FA-ABAB-4F3C-95AA-09348726A478}" srcOrd="1" destOrd="0" presId="urn:microsoft.com/office/officeart/2005/8/layout/process3"/>
    <dgm:cxn modelId="{A0B88500-F46E-4486-8A11-53AABB33BB56}" type="presParOf" srcId="{7AFF7332-660B-4E58-B6E4-62637A8A6857}" destId="{2D6E27E9-8F4D-4456-955A-B0382A965D83}" srcOrd="2" destOrd="0" presId="urn:microsoft.com/office/officeart/2005/8/layout/process3"/>
    <dgm:cxn modelId="{58D150AE-0C43-4B82-82F6-3BD1C55951DC}" type="presParOf" srcId="{2D904937-3C54-486B-A1A1-2176050C27CE}" destId="{9307BDBE-B54F-4692-ADA7-29778C03B096}" srcOrd="3" destOrd="0" presId="urn:microsoft.com/office/officeart/2005/8/layout/process3"/>
    <dgm:cxn modelId="{C0BD10F8-13FE-41C0-BFB0-3355FB3E9F6F}" type="presParOf" srcId="{9307BDBE-B54F-4692-ADA7-29778C03B096}" destId="{A50C1A6F-6FCD-4C3E-88A8-5A2CD16A0C7F}" srcOrd="0" destOrd="0" presId="urn:microsoft.com/office/officeart/2005/8/layout/process3"/>
    <dgm:cxn modelId="{B1FBFEB0-6C06-4AE8-B06C-2FF9FCC871FD}" type="presParOf" srcId="{2D904937-3C54-486B-A1A1-2176050C27CE}" destId="{6273AE14-882C-443D-8678-80501EB4D95A}" srcOrd="4" destOrd="0" presId="urn:microsoft.com/office/officeart/2005/8/layout/process3"/>
    <dgm:cxn modelId="{911B0B94-DCB8-478F-ACB1-49E00527137C}" type="presParOf" srcId="{6273AE14-882C-443D-8678-80501EB4D95A}" destId="{3A233FB6-CDA2-4506-A674-C47677EEC2F4}" srcOrd="0" destOrd="0" presId="urn:microsoft.com/office/officeart/2005/8/layout/process3"/>
    <dgm:cxn modelId="{B696051F-64A1-4BF6-8F48-B3EEFD513B86}" type="presParOf" srcId="{6273AE14-882C-443D-8678-80501EB4D95A}" destId="{52A52022-C798-428C-BE1C-9D0DD78CF101}" srcOrd="1" destOrd="0" presId="urn:microsoft.com/office/officeart/2005/8/layout/process3"/>
    <dgm:cxn modelId="{CB5A396E-969D-4556-AA72-87A1CD7663E5}" type="presParOf" srcId="{6273AE14-882C-443D-8678-80501EB4D95A}" destId="{A3300FAB-40F5-439D-A0AB-D64675D6D8F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2C83B3-BC70-42EF-8C53-F06C1DCB747B}" type="datetimeFigureOut">
              <a:rPr lang="fa-IR" smtClean="0"/>
              <a:t>24/09/1440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04DB9CF-E72C-422D-BCB7-B971EA9A73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1570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DB9CF-E72C-422D-BCB7-B971EA9A73BF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7477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DB9CF-E72C-422D-BCB7-B971EA9A73BF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9268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DB9CF-E72C-422D-BCB7-B971EA9A73BF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7625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1B5A-7E4F-4837-8588-1FE53E41A393}" type="datetime1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1F7B-9B06-4C0D-B3A2-660B70585E5C}" type="datetime1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EABA-1C8D-4FB2-B217-249DA5EB4A06}" type="datetime1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B4E5-5788-4E3C-B5B8-CEB68F9998B9}" type="datetime1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7986-99D1-4BA1-B007-15BEAD6298A7}" type="datetime1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991C-DC97-4C14-9CD8-DCE54427E85F}" type="datetime1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1842-2ED5-4B07-9D13-8E7B1CC790E9}" type="datetime1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5A49-717B-48EB-B6AE-8C33070367C3}" type="datetime1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C988-B6CC-42A6-88AB-7F0D281CE272}" type="datetime1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39D-F247-4646-9CD1-B644946FB679}" type="datetime1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72B9-AD07-4CEC-A594-8B1EB2C3A532}" type="datetime1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737F-C3B9-49E3-ACA5-D08AEAE759CD}" type="datetime1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8AA6-B948-4BF4-8AA9-B08B102ED3A3}" type="datetime1">
              <a:rPr lang="en-US" smtClean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8C7F-5B8D-4BFD-9CA6-B8BA056DC279}" type="datetime1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325F-6C83-43F5-A20B-31F37F2F45D6}" type="datetime1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20C-DFBF-4845-9193-0991A603F496}" type="datetime1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07EA-9C86-4146-B6F7-CFC50B167FC5}" type="datetime1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E08572-BC67-4108-AF07-CD265644E416}" type="datetime1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Cloud </a:t>
            </a:r>
            <a:r>
              <a:rPr lang="en-US" sz="6000" dirty="0" err="1" smtClean="0"/>
              <a:t>Microservices</a:t>
            </a:r>
            <a:r>
              <a:rPr lang="en-US" sz="6000" dirty="0" smtClean="0"/>
              <a:t> </a:t>
            </a:r>
            <a:r>
              <a:rPr lang="en-US" sz="6000" dirty="0"/>
              <a:t>Programing Introduction</a:t>
            </a:r>
            <a:endParaRPr lang="fa-I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Mostafa Rastgar</a:t>
            </a:r>
          </a:p>
          <a:p>
            <a:r>
              <a:rPr lang="en-US" dirty="0"/>
              <a:t>May </a:t>
            </a:r>
            <a:r>
              <a:rPr lang="en-US" dirty="0" smtClean="0"/>
              <a:t>2019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sample demo</a:t>
            </a:r>
            <a:endParaRPr lang="fa-I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70192" y="3083310"/>
            <a:ext cx="2297151" cy="1326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Currency Conversion</a:t>
            </a:r>
            <a:endParaRPr lang="fa-IR" dirty="0"/>
          </a:p>
        </p:txBody>
      </p:sp>
      <p:sp>
        <p:nvSpPr>
          <p:cNvPr id="11" name="Rounded Rectangle 10"/>
          <p:cNvSpPr/>
          <p:nvPr/>
        </p:nvSpPr>
        <p:spPr>
          <a:xfrm>
            <a:off x="9017614" y="2592657"/>
            <a:ext cx="2297151" cy="1326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Forex Service</a:t>
            </a:r>
            <a:endParaRPr lang="fa-IR" dirty="0"/>
          </a:p>
        </p:txBody>
      </p:sp>
      <p:sp>
        <p:nvSpPr>
          <p:cNvPr id="12" name="Rounded Rectangle 11"/>
          <p:cNvSpPr/>
          <p:nvPr/>
        </p:nvSpPr>
        <p:spPr>
          <a:xfrm>
            <a:off x="9017615" y="4410305"/>
            <a:ext cx="2297151" cy="1326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Forex Service</a:t>
            </a:r>
            <a:endParaRPr lang="fa-IR" dirty="0"/>
          </a:p>
        </p:txBody>
      </p:sp>
      <p:sp>
        <p:nvSpPr>
          <p:cNvPr id="13" name="Rounded Rectangle 12"/>
          <p:cNvSpPr/>
          <p:nvPr/>
        </p:nvSpPr>
        <p:spPr>
          <a:xfrm>
            <a:off x="6136884" y="5226204"/>
            <a:ext cx="2297151" cy="1326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Eureka Service Registry</a:t>
            </a:r>
            <a:endParaRPr lang="fa-IR" dirty="0"/>
          </a:p>
        </p:txBody>
      </p: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 flipV="1">
            <a:off x="6367343" y="3256155"/>
            <a:ext cx="2650271" cy="4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2" idx="1"/>
          </p:cNvCxnSpPr>
          <p:nvPr/>
        </p:nvCxnSpPr>
        <p:spPr>
          <a:xfrm>
            <a:off x="6367343" y="3746808"/>
            <a:ext cx="2650272" cy="132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3" idx="0"/>
          </p:cNvCxnSpPr>
          <p:nvPr/>
        </p:nvCxnSpPr>
        <p:spPr>
          <a:xfrm>
            <a:off x="5218768" y="4410305"/>
            <a:ext cx="2066692" cy="81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  <a:endCxn id="13" idx="0"/>
          </p:cNvCxnSpPr>
          <p:nvPr/>
        </p:nvCxnSpPr>
        <p:spPr>
          <a:xfrm flipH="1">
            <a:off x="7285460" y="3256155"/>
            <a:ext cx="1732154" cy="197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1"/>
            <a:endCxn id="13" idx="0"/>
          </p:cNvCxnSpPr>
          <p:nvPr/>
        </p:nvCxnSpPr>
        <p:spPr>
          <a:xfrm flipH="1">
            <a:off x="7285460" y="5073803"/>
            <a:ext cx="1732155" cy="15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23385" y="3480181"/>
            <a:ext cx="3746807" cy="266627"/>
            <a:chOff x="323385" y="3480181"/>
            <a:chExt cx="3746807" cy="266627"/>
          </a:xfrm>
        </p:grpSpPr>
        <p:sp>
          <p:nvSpPr>
            <p:cNvPr id="28" name="TextBox 27"/>
            <p:cNvSpPr txBox="1"/>
            <p:nvPr/>
          </p:nvSpPr>
          <p:spPr>
            <a:xfrm>
              <a:off x="324716" y="3480181"/>
              <a:ext cx="3735318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currency-converter-feign/from/USD/to/SEK/quantity/1000</a:t>
              </a:r>
              <a:endParaRPr lang="fa-IR" sz="1000" dirty="0"/>
            </a:p>
          </p:txBody>
        </p:sp>
        <p:cxnSp>
          <p:nvCxnSpPr>
            <p:cNvPr id="30" name="Straight Arrow Connector 29"/>
            <p:cNvCxnSpPr>
              <a:endCxn id="9" idx="1"/>
            </p:cNvCxnSpPr>
            <p:nvPr/>
          </p:nvCxnSpPr>
          <p:spPr>
            <a:xfrm>
              <a:off x="323385" y="3746807"/>
              <a:ext cx="37468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8673353" y="2191871"/>
            <a:ext cx="2877671" cy="3805517"/>
          </a:xfrm>
          <a:prstGeom prst="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dirty="0" smtClean="0"/>
              <a:t>Replication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17378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16920775"/>
              </p:ext>
            </p:extLst>
          </p:nvPr>
        </p:nvGraphicFramePr>
        <p:xfrm>
          <a:off x="1103312" y="1853249"/>
          <a:ext cx="9426144" cy="2358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workshops sample </a:t>
            </a:r>
            <a:r>
              <a:rPr lang="en-US" dirty="0" smtClean="0"/>
              <a:t>project</a:t>
            </a:r>
            <a:endParaRPr lang="fa-I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21447202"/>
              </p:ext>
            </p:extLst>
          </p:nvPr>
        </p:nvGraphicFramePr>
        <p:xfrm>
          <a:off x="1103312" y="4211782"/>
          <a:ext cx="9426144" cy="2469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955964" y="1152983"/>
            <a:ext cx="9712036" cy="5528169"/>
            <a:chOff x="955964" y="1152983"/>
            <a:chExt cx="9712036" cy="5528169"/>
          </a:xfrm>
        </p:grpSpPr>
        <p:sp>
          <p:nvSpPr>
            <p:cNvPr id="7" name="TextBox 6"/>
            <p:cNvSpPr txBox="1"/>
            <p:nvPr/>
          </p:nvSpPr>
          <p:spPr>
            <a:xfrm>
              <a:off x="1103312" y="1206918"/>
              <a:ext cx="2443298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200" dirty="0"/>
                <a:t>Payment Project</a:t>
              </a:r>
              <a:endParaRPr lang="fa-IR" sz="2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55964" y="1152983"/>
              <a:ext cx="9712036" cy="5528169"/>
            </a:xfrm>
            <a:prstGeom prst="rect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0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C01402-0755-43AE-847A-035120C55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FCC01402-0755-43AE-847A-035120C55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9D2EA9-7AA5-4AA9-89E8-CE647629FA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C19D2EA9-7AA5-4AA9-89E8-CE647629FA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416AD7-0D42-4E17-93C2-95FEA16A36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8E416AD7-0D42-4E17-93C2-95FEA16A36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96B7FA-ABAB-4F3C-95AA-09348726A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196B7FA-ABAB-4F3C-95AA-09348726A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6E27E9-8F4D-4456-955A-B0382A965D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2D6E27E9-8F4D-4456-955A-B0382A965D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07BDBE-B54F-4692-ADA7-29778C03B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dgm id="{9307BDBE-B54F-4692-ADA7-29778C03B0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A52022-C798-428C-BE1C-9D0DD78CF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52A52022-C798-428C-BE1C-9D0DD78CF1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300FAB-40F5-439D-A0AB-D64675D6D8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A3300FAB-40F5-439D-A0AB-D64675D6D8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C01402-0755-43AE-847A-035120C55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FCC01402-0755-43AE-847A-035120C55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9D2EA9-7AA5-4AA9-89E8-CE647629FA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C19D2EA9-7AA5-4AA9-89E8-CE647629FA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E416AD7-0D42-4E17-93C2-95FEA16A36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graphicEl>
                                              <a:dgm id="{8E416AD7-0D42-4E17-93C2-95FEA16A36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196B7FA-ABAB-4F3C-95AA-09348726A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0196B7FA-ABAB-4F3C-95AA-09348726A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6E27E9-8F4D-4456-955A-B0382A965D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dgm id="{2D6E27E9-8F4D-4456-955A-B0382A965D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07BDBE-B54F-4692-ADA7-29778C03B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dgm id="{9307BDBE-B54F-4692-ADA7-29778C03B0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A52022-C798-428C-BE1C-9D0DD78CF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52A52022-C798-428C-BE1C-9D0DD78CF1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300FAB-40F5-439D-A0AB-D64675D6D8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graphicEl>
                                              <a:dgm id="{A3300FAB-40F5-439D-A0AB-D64675D6D8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Graphic spid="6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781" y="518041"/>
            <a:ext cx="4742121" cy="63228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44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Workshops Agenda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err="1" smtClean="0"/>
              <a:t>Microservices</a:t>
            </a:r>
            <a:r>
              <a:rPr lang="en-US" dirty="0" smtClean="0"/>
              <a:t> introduction</a:t>
            </a:r>
          </a:p>
          <a:p>
            <a:pPr algn="l" rtl="0"/>
            <a:r>
              <a:rPr lang="en-US" dirty="0"/>
              <a:t>Spring boot and rest </a:t>
            </a:r>
            <a:r>
              <a:rPr lang="en-US" dirty="0" err="1" smtClean="0"/>
              <a:t>webservices</a:t>
            </a:r>
            <a:endParaRPr lang="en-US" dirty="0" smtClean="0"/>
          </a:p>
          <a:p>
            <a:pPr algn="l" rtl="0"/>
            <a:r>
              <a:rPr lang="en-US" dirty="0"/>
              <a:t>Design patterns for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algn="l" rtl="0"/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Servers</a:t>
            </a:r>
          </a:p>
          <a:p>
            <a:pPr algn="l" rtl="0"/>
            <a:r>
              <a:rPr lang="en-US" dirty="0"/>
              <a:t>Service </a:t>
            </a:r>
            <a:r>
              <a:rPr lang="en-US" dirty="0" smtClean="0"/>
              <a:t>Registry</a:t>
            </a:r>
          </a:p>
          <a:p>
            <a:pPr algn="l" rtl="0"/>
            <a:r>
              <a:rPr lang="en-US" dirty="0"/>
              <a:t>Client side &amp; Centralized load </a:t>
            </a:r>
            <a:r>
              <a:rPr lang="en-US" dirty="0" smtClean="0"/>
              <a:t>balancing</a:t>
            </a:r>
          </a:p>
          <a:p>
            <a:pPr algn="l" rtl="0"/>
            <a:r>
              <a:rPr lang="en-US" dirty="0"/>
              <a:t>Circuit </a:t>
            </a:r>
            <a:r>
              <a:rPr lang="en-US" dirty="0" smtClean="0"/>
              <a:t>breaker</a:t>
            </a:r>
          </a:p>
          <a:p>
            <a:pPr algn="l" rtl="0"/>
            <a:r>
              <a:rPr lang="en-US" dirty="0"/>
              <a:t>Kafka and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smtClean="0"/>
              <a:t>Introduction</a:t>
            </a:r>
          </a:p>
          <a:p>
            <a:pPr algn="l" rtl="0"/>
            <a:r>
              <a:rPr lang="en-US" dirty="0"/>
              <a:t>Spring cloud </a:t>
            </a:r>
            <a:r>
              <a:rPr lang="en-US" dirty="0" smtClean="0"/>
              <a:t>streaming</a:t>
            </a:r>
          </a:p>
          <a:p>
            <a:pPr algn="l" rtl="0"/>
            <a:r>
              <a:rPr lang="en-US" dirty="0"/>
              <a:t>Service call </a:t>
            </a:r>
            <a:r>
              <a:rPr lang="en-US" dirty="0" smtClean="0"/>
              <a:t>tracing</a:t>
            </a:r>
          </a:p>
          <a:p>
            <a:pPr algn="l" rtl="0"/>
            <a:r>
              <a:rPr lang="en-US" dirty="0"/>
              <a:t>Security</a:t>
            </a:r>
            <a:endParaRPr lang="en-US" dirty="0" smtClean="0"/>
          </a:p>
          <a:p>
            <a:pPr algn="l" rtl="0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6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is </a:t>
            </a:r>
            <a:r>
              <a:rPr lang="en-US" dirty="0" err="1" smtClean="0"/>
              <a:t>Microservices</a:t>
            </a:r>
            <a:r>
              <a:rPr lang="en-US" dirty="0" smtClean="0"/>
              <a:t> introduction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What are </a:t>
            </a:r>
            <a:r>
              <a:rPr lang="en-US" dirty="0" err="1" smtClean="0"/>
              <a:t>microservices</a:t>
            </a:r>
            <a:r>
              <a:rPr lang="en-US" dirty="0" smtClean="0"/>
              <a:t>?</a:t>
            </a:r>
          </a:p>
          <a:p>
            <a:pPr algn="l" rtl="0"/>
            <a:r>
              <a:rPr lang="en-US" dirty="0" smtClean="0"/>
              <a:t>What is domain driven design?</a:t>
            </a:r>
          </a:p>
          <a:p>
            <a:pPr algn="l" rtl="0"/>
            <a:r>
              <a:rPr lang="en-US" dirty="0" err="1" smtClean="0"/>
              <a:t>Microservices</a:t>
            </a:r>
            <a:r>
              <a:rPr lang="en-US" dirty="0"/>
              <a:t> </a:t>
            </a:r>
            <a:r>
              <a:rPr lang="en-US" dirty="0" smtClean="0"/>
              <a:t>based application architecture</a:t>
            </a:r>
          </a:p>
          <a:p>
            <a:pPr algn="l" rtl="0"/>
            <a:r>
              <a:rPr lang="en-US" dirty="0" smtClean="0"/>
              <a:t>Run the sample demo</a:t>
            </a:r>
          </a:p>
          <a:p>
            <a:pPr algn="l" rtl="0"/>
            <a:r>
              <a:rPr lang="en-US" dirty="0" smtClean="0"/>
              <a:t>Our workshops sample project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microservices</a:t>
            </a:r>
            <a:r>
              <a:rPr lang="en-US" dirty="0" smtClean="0"/>
              <a:t>?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0145"/>
            <a:ext cx="8946541" cy="5056909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Breaking the application </a:t>
            </a:r>
            <a:r>
              <a:rPr lang="en-US" dirty="0"/>
              <a:t>into </a:t>
            </a:r>
            <a:r>
              <a:rPr lang="en-US" dirty="0" smtClean="0"/>
              <a:t>smaller pieces </a:t>
            </a:r>
            <a:r>
              <a:rPr lang="en-US" dirty="0"/>
              <a:t>which </a:t>
            </a:r>
            <a:r>
              <a:rPr lang="en-US" dirty="0" smtClean="0"/>
              <a:t>compose together</a:t>
            </a:r>
          </a:p>
          <a:p>
            <a:pPr algn="l" rtl="0"/>
            <a:r>
              <a:rPr lang="en-US" dirty="0"/>
              <a:t>Each component is continuously developed and separately </a:t>
            </a:r>
            <a:r>
              <a:rPr lang="en-US" dirty="0" smtClean="0"/>
              <a:t>maintained</a:t>
            </a:r>
          </a:p>
          <a:p>
            <a:pPr algn="l" rtl="0"/>
            <a:r>
              <a:rPr lang="en-US" dirty="0" smtClean="0"/>
              <a:t>The </a:t>
            </a:r>
            <a:r>
              <a:rPr lang="en-US" dirty="0"/>
              <a:t>application is then simply the sum of its constituent </a:t>
            </a:r>
            <a:r>
              <a:rPr lang="en-US" dirty="0" smtClean="0"/>
              <a:t>components</a:t>
            </a:r>
          </a:p>
          <a:p>
            <a:pPr algn="l" rtl="0"/>
            <a:r>
              <a:rPr lang="en-US" dirty="0" smtClean="0"/>
              <a:t>In </a:t>
            </a:r>
            <a:r>
              <a:rPr lang="en-US" dirty="0"/>
              <a:t>contrast to a traditional, "monolithic" application which is all developed all in one </a:t>
            </a:r>
            <a:r>
              <a:rPr lang="en-US" dirty="0" smtClean="0"/>
              <a:t>piece</a:t>
            </a:r>
          </a:p>
          <a:p>
            <a:pPr algn="l" rtl="0"/>
            <a:r>
              <a:rPr lang="en-US" smtClean="0"/>
              <a:t>There </a:t>
            </a:r>
            <a:r>
              <a:rPr lang="en-US" dirty="0"/>
              <a:t>are other benefits:</a:t>
            </a:r>
          </a:p>
          <a:p>
            <a:pPr lvl="1" algn="l" rtl="0"/>
            <a:r>
              <a:rPr lang="en-US" b="1" dirty="0"/>
              <a:t>Developer independence</a:t>
            </a:r>
            <a:r>
              <a:rPr lang="en-US" dirty="0"/>
              <a:t>: Small teams work in parallel and can iterate faster than large teams.</a:t>
            </a:r>
          </a:p>
          <a:p>
            <a:pPr lvl="1" algn="l" rtl="0"/>
            <a:r>
              <a:rPr lang="en-US" b="1" dirty="0"/>
              <a:t>Isolation and resilience</a:t>
            </a:r>
            <a:r>
              <a:rPr lang="en-US" dirty="0"/>
              <a:t>: If a component dies, you spin up another while and the rest of the application continues to function.</a:t>
            </a:r>
          </a:p>
          <a:p>
            <a:pPr lvl="1" algn="l" rtl="0"/>
            <a:r>
              <a:rPr lang="en-US" b="1" dirty="0"/>
              <a:t>Scalability</a:t>
            </a:r>
            <a:r>
              <a:rPr lang="en-US" dirty="0"/>
              <a:t>: Smaller components take up fewer resources and can be scaled to meet increasing demand of that component only.</a:t>
            </a:r>
          </a:p>
          <a:p>
            <a:pPr lvl="1" algn="l" rtl="0"/>
            <a:r>
              <a:rPr lang="en-US" b="1" dirty="0"/>
              <a:t>Lifecycle automation</a:t>
            </a:r>
            <a:r>
              <a:rPr lang="en-US" dirty="0"/>
              <a:t>: Individual components are easier to fit into continuous delivery pipelines and complex deployment scenarios not possible with monoliths.</a:t>
            </a:r>
          </a:p>
          <a:p>
            <a:pPr lvl="1" algn="l" rtl="0"/>
            <a:r>
              <a:rPr lang="en-US" b="1" dirty="0"/>
              <a:t>Relationship to the business</a:t>
            </a:r>
            <a:r>
              <a:rPr lang="en-US" dirty="0"/>
              <a:t>: </a:t>
            </a:r>
            <a:r>
              <a:rPr lang="en-US" dirty="0" err="1"/>
              <a:t>Microservice</a:t>
            </a:r>
            <a:r>
              <a:rPr lang="en-US" dirty="0"/>
              <a:t> architectures are split along business domain boundaries, increasing independence and understanding across the </a:t>
            </a:r>
            <a:r>
              <a:rPr lang="en-US" dirty="0" smtClean="0"/>
              <a:t>organization.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7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break the </a:t>
            </a:r>
            <a:r>
              <a:rPr lang="en-US" dirty="0"/>
              <a:t>application into smaller pieces</a:t>
            </a:r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56" y="1853249"/>
            <a:ext cx="3152676" cy="43951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58146" y="3219828"/>
            <a:ext cx="574963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Domain Driven Design can be a good starting point</a:t>
            </a:r>
            <a:endParaRPr lang="fa-IR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domain driven </a:t>
            </a:r>
            <a:r>
              <a:rPr lang="en-US" dirty="0" smtClean="0"/>
              <a:t>design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 formal definition:</a:t>
            </a:r>
          </a:p>
          <a:p>
            <a:pPr lvl="1" algn="l" rtl="0"/>
            <a:r>
              <a:rPr lang="en-US" dirty="0" smtClean="0"/>
              <a:t>When we are developing a software our focus shouldn’t be primarily on technology, it should be primarily on business or whatever activity we are trying to assist with the software, the domain.</a:t>
            </a:r>
          </a:p>
          <a:p>
            <a:pPr lvl="1" algn="l" rtl="0"/>
            <a:r>
              <a:rPr lang="en-US" dirty="0" smtClean="0"/>
              <a:t>Specifically we approach that by trying to develop models of that domain and make our software conformed to that.</a:t>
            </a:r>
          </a:p>
          <a:p>
            <a:pPr algn="l" rtl="0"/>
            <a:r>
              <a:rPr lang="en-US" dirty="0"/>
              <a:t>Domain driven design is a way of looking at software from top </a:t>
            </a:r>
            <a:r>
              <a:rPr lang="en-US" dirty="0" smtClean="0"/>
              <a:t>down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62990" y="1782042"/>
            <a:ext cx="2148840" cy="4697730"/>
          </a:xfrm>
          <a:prstGeom prst="rect">
            <a:avLst/>
          </a:prstGeom>
          <a:noFill/>
          <a:ln w="38100" cmpd="sng">
            <a:gradFill>
              <a:gsLst>
                <a:gs pos="0">
                  <a:schemeClr val="accent1">
                    <a:lumMod val="6000"/>
                    <a:lumOff val="9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79294" cy="1400530"/>
          </a:xfrm>
        </p:spPr>
        <p:txBody>
          <a:bodyPr/>
          <a:lstStyle/>
          <a:p>
            <a:r>
              <a:rPr lang="en-US" dirty="0" smtClean="0"/>
              <a:t>What is top down?</a:t>
            </a:r>
            <a:endParaRPr lang="fa-IR" dirty="0"/>
          </a:p>
        </p:txBody>
      </p:sp>
      <p:sp>
        <p:nvSpPr>
          <p:cNvPr id="5" name="TextBox 4"/>
          <p:cNvSpPr txBox="1"/>
          <p:nvPr/>
        </p:nvSpPr>
        <p:spPr>
          <a:xfrm>
            <a:off x="1177290" y="5931132"/>
            <a:ext cx="1897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Exe / Jar / Zip</a:t>
            </a:r>
            <a:endParaRPr lang="fa-IR" dirty="0"/>
          </a:p>
        </p:txBody>
      </p:sp>
      <p:sp>
        <p:nvSpPr>
          <p:cNvPr id="6" name="TextBox 5"/>
          <p:cNvSpPr txBox="1"/>
          <p:nvPr/>
        </p:nvSpPr>
        <p:spPr>
          <a:xfrm>
            <a:off x="1177290" y="5432022"/>
            <a:ext cx="1897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Objects</a:t>
            </a:r>
            <a:endParaRPr lang="fa-IR" dirty="0"/>
          </a:p>
        </p:txBody>
      </p:sp>
      <p:sp>
        <p:nvSpPr>
          <p:cNvPr id="7" name="TextBox 6"/>
          <p:cNvSpPr txBox="1"/>
          <p:nvPr/>
        </p:nvSpPr>
        <p:spPr>
          <a:xfrm>
            <a:off x="1177290" y="4932912"/>
            <a:ext cx="1897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Classes</a:t>
            </a:r>
            <a:endParaRPr lang="fa-IR" dirty="0"/>
          </a:p>
        </p:txBody>
      </p:sp>
      <p:sp>
        <p:nvSpPr>
          <p:cNvPr id="8" name="TextBox 7"/>
          <p:cNvSpPr txBox="1"/>
          <p:nvPr/>
        </p:nvSpPr>
        <p:spPr>
          <a:xfrm>
            <a:off x="1177290" y="4433802"/>
            <a:ext cx="1897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OOP</a:t>
            </a:r>
            <a:endParaRPr lang="fa-IR" dirty="0"/>
          </a:p>
        </p:txBody>
      </p:sp>
      <p:sp>
        <p:nvSpPr>
          <p:cNvPr id="9" name="TextBox 8"/>
          <p:cNvSpPr txBox="1"/>
          <p:nvPr/>
        </p:nvSpPr>
        <p:spPr>
          <a:xfrm>
            <a:off x="1177290" y="3934692"/>
            <a:ext cx="1897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Design Patterns</a:t>
            </a:r>
            <a:endParaRPr lang="fa-IR" dirty="0"/>
          </a:p>
        </p:txBody>
      </p:sp>
      <p:sp>
        <p:nvSpPr>
          <p:cNvPr id="10" name="TextBox 9"/>
          <p:cNvSpPr txBox="1"/>
          <p:nvPr/>
        </p:nvSpPr>
        <p:spPr>
          <a:xfrm>
            <a:off x="1177290" y="3435582"/>
            <a:ext cx="1897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Modules</a:t>
            </a:r>
            <a:endParaRPr lang="fa-IR" dirty="0"/>
          </a:p>
        </p:txBody>
      </p:sp>
      <p:sp>
        <p:nvSpPr>
          <p:cNvPr id="11" name="TextBox 10"/>
          <p:cNvSpPr txBox="1"/>
          <p:nvPr/>
        </p:nvSpPr>
        <p:spPr>
          <a:xfrm>
            <a:off x="1177290" y="2936472"/>
            <a:ext cx="1897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Layers</a:t>
            </a:r>
            <a:endParaRPr lang="fa-IR" dirty="0"/>
          </a:p>
        </p:txBody>
      </p:sp>
      <p:sp>
        <p:nvSpPr>
          <p:cNvPr id="12" name="TextBox 11"/>
          <p:cNvSpPr txBox="1"/>
          <p:nvPr/>
        </p:nvSpPr>
        <p:spPr>
          <a:xfrm>
            <a:off x="1177290" y="2442204"/>
            <a:ext cx="1897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Project</a:t>
            </a:r>
            <a:endParaRPr lang="fa-IR" dirty="0"/>
          </a:p>
        </p:txBody>
      </p:sp>
      <p:sp>
        <p:nvSpPr>
          <p:cNvPr id="14" name="TextBox 13"/>
          <p:cNvSpPr txBox="1"/>
          <p:nvPr/>
        </p:nvSpPr>
        <p:spPr>
          <a:xfrm>
            <a:off x="1177290" y="1943094"/>
            <a:ext cx="1897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Service</a:t>
            </a:r>
            <a:endParaRPr lang="fa-I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22547" y="4433802"/>
            <a:ext cx="1897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Service</a:t>
            </a:r>
            <a:endParaRPr lang="fa-IR" dirty="0"/>
          </a:p>
        </p:txBody>
      </p:sp>
      <p:sp>
        <p:nvSpPr>
          <p:cNvPr id="16" name="TextBox 15"/>
          <p:cNvSpPr txBox="1"/>
          <p:nvPr/>
        </p:nvSpPr>
        <p:spPr>
          <a:xfrm>
            <a:off x="6940907" y="4433802"/>
            <a:ext cx="1897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Service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9059267" y="4433802"/>
            <a:ext cx="1897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Service</a:t>
            </a:r>
            <a:endParaRPr lang="fa-IR" dirty="0"/>
          </a:p>
        </p:txBody>
      </p:sp>
      <p:grpSp>
        <p:nvGrpSpPr>
          <p:cNvPr id="29" name="Group 28"/>
          <p:cNvGrpSpPr/>
          <p:nvPr/>
        </p:nvGrpSpPr>
        <p:grpSpPr>
          <a:xfrm>
            <a:off x="4599708" y="2936472"/>
            <a:ext cx="6622473" cy="2120438"/>
            <a:chOff x="4599708" y="2811780"/>
            <a:chExt cx="6622473" cy="2120438"/>
          </a:xfrm>
        </p:grpSpPr>
        <p:sp>
          <p:nvSpPr>
            <p:cNvPr id="18" name="Rectangle 17"/>
            <p:cNvSpPr/>
            <p:nvPr/>
          </p:nvSpPr>
          <p:spPr>
            <a:xfrm>
              <a:off x="4599708" y="2811780"/>
              <a:ext cx="6622473" cy="2120438"/>
            </a:xfrm>
            <a:prstGeom prst="rect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40907" y="2945942"/>
              <a:ext cx="1897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/>
                <a:t>Domain</a:t>
              </a:r>
              <a:endParaRPr lang="fa-IR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24400" y="3804914"/>
            <a:ext cx="2089519" cy="1127998"/>
            <a:chOff x="4724400" y="3680222"/>
            <a:chExt cx="2089519" cy="1127998"/>
          </a:xfrm>
        </p:grpSpPr>
        <p:sp>
          <p:nvSpPr>
            <p:cNvPr id="20" name="Rectangle 19"/>
            <p:cNvSpPr/>
            <p:nvPr/>
          </p:nvSpPr>
          <p:spPr>
            <a:xfrm>
              <a:off x="4724400" y="3680222"/>
              <a:ext cx="2089519" cy="1127998"/>
            </a:xfrm>
            <a:prstGeom prst="rect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20469" y="3810000"/>
              <a:ext cx="1897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/>
                <a:t>Sub-Domain</a:t>
              </a:r>
              <a:endParaRPr lang="fa-IR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91833" y="3804914"/>
            <a:ext cx="2089519" cy="1127998"/>
            <a:chOff x="4724400" y="3680222"/>
            <a:chExt cx="2089519" cy="1127998"/>
          </a:xfrm>
        </p:grpSpPr>
        <p:sp>
          <p:nvSpPr>
            <p:cNvPr id="24" name="Rectangle 23"/>
            <p:cNvSpPr/>
            <p:nvPr/>
          </p:nvSpPr>
          <p:spPr>
            <a:xfrm>
              <a:off x="4724400" y="3680222"/>
              <a:ext cx="2089519" cy="1127998"/>
            </a:xfrm>
            <a:prstGeom prst="rect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20469" y="3810000"/>
              <a:ext cx="1897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/>
                <a:t>Sub-Domain</a:t>
              </a:r>
              <a:endParaRPr lang="fa-IR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033073" y="3804914"/>
            <a:ext cx="2089519" cy="1127998"/>
            <a:chOff x="4724400" y="3680222"/>
            <a:chExt cx="2089519" cy="1127998"/>
          </a:xfrm>
        </p:grpSpPr>
        <p:sp>
          <p:nvSpPr>
            <p:cNvPr id="27" name="Rectangle 26"/>
            <p:cNvSpPr/>
            <p:nvPr/>
          </p:nvSpPr>
          <p:spPr>
            <a:xfrm>
              <a:off x="4724400" y="3680222"/>
              <a:ext cx="2089519" cy="1127998"/>
            </a:xfrm>
            <a:prstGeom prst="rect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20469" y="3810000"/>
              <a:ext cx="1897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/>
                <a:t>Sub-Domain</a:t>
              </a:r>
              <a:endParaRPr lang="fa-IR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500942" y="2210404"/>
            <a:ext cx="287129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smtClean="0"/>
              <a:t>Strategic Design Tools</a:t>
            </a:r>
            <a:endParaRPr lang="fa-IR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701760" y="1247501"/>
            <a:ext cx="274145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smtClean="0"/>
              <a:t>Tactical Design Tools</a:t>
            </a:r>
            <a:endParaRPr lang="fa-IR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 animBg="1"/>
      <p:bldP spid="16" grpId="0" animBg="1"/>
      <p:bldP spid="17" grpId="0" animBg="1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our application be like when we break into </a:t>
            </a:r>
            <a:r>
              <a:rPr lang="en-US" dirty="0" err="1" smtClean="0"/>
              <a:t>microservices</a:t>
            </a:r>
            <a:r>
              <a:rPr lang="en-US" dirty="0" smtClean="0"/>
              <a:t>?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69" y="2191141"/>
            <a:ext cx="4561115" cy="3990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9" y="2191141"/>
            <a:ext cx="1409700" cy="399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364" y="2191141"/>
            <a:ext cx="58293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Pyramid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" y="2029951"/>
            <a:ext cx="8757663" cy="4461451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>
            <a:off x="4131275" y="2642838"/>
            <a:ext cx="1667360" cy="1081668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4824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373</TotalTime>
  <Words>458</Words>
  <Application>Microsoft Office PowerPoint</Application>
  <PresentationFormat>Widescreen</PresentationFormat>
  <Paragraphs>102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Ion</vt:lpstr>
      <vt:lpstr>Cloud Microservices Programing Introduction</vt:lpstr>
      <vt:lpstr>Workshops Agenda</vt:lpstr>
      <vt:lpstr>Today is Microservices introduction</vt:lpstr>
      <vt:lpstr>What are microservices?</vt:lpstr>
      <vt:lpstr>How to break the application into smaller pieces</vt:lpstr>
      <vt:lpstr>What is domain driven design</vt:lpstr>
      <vt:lpstr>What is top down?</vt:lpstr>
      <vt:lpstr>What will our application be like when we break into microservices?</vt:lpstr>
      <vt:lpstr>Cloud Pyramid</vt:lpstr>
      <vt:lpstr>Run sample demo</vt:lpstr>
      <vt:lpstr>Our workshops sample project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Microservices Programing Introduction</dc:title>
  <dc:creator>Rastgar Mostafa</dc:creator>
  <cp:lastModifiedBy>Rastgar Mostafa</cp:lastModifiedBy>
  <cp:revision>33</cp:revision>
  <dcterms:created xsi:type="dcterms:W3CDTF">2019-05-25T03:50:23Z</dcterms:created>
  <dcterms:modified xsi:type="dcterms:W3CDTF">2019-05-28T06:52:43Z</dcterms:modified>
</cp:coreProperties>
</file>