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64" r:id="rId4"/>
    <p:sldId id="267" r:id="rId5"/>
    <p:sldId id="268" r:id="rId6"/>
    <p:sldId id="269" r:id="rId7"/>
    <p:sldId id="270" r:id="rId8"/>
    <p:sldId id="271" r:id="rId9"/>
    <p:sldId id="272" r:id="rId10"/>
    <p:sldId id="27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47" autoAdjust="0"/>
    <p:restoredTop sz="94660"/>
  </p:normalViewPr>
  <p:slideViewPr>
    <p:cSldViewPr snapToGrid="0">
      <p:cViewPr varScale="1">
        <p:scale>
          <a:sx n="92" d="100"/>
          <a:sy n="92" d="100"/>
        </p:scale>
        <p:origin x="61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2C2169-2E61-4028-9CA8-EDA3F5E7B38F}" type="doc">
      <dgm:prSet loTypeId="urn:microsoft.com/office/officeart/2005/8/layout/process3" loCatId="process" qsTypeId="urn:microsoft.com/office/officeart/2005/8/quickstyle/simple1" qsCatId="simple" csTypeId="urn:microsoft.com/office/officeart/2005/8/colors/accent1_2" csCatId="accent1" phldr="1"/>
      <dgm:spPr/>
    </dgm:pt>
    <dgm:pt modelId="{AB9FA690-2F3E-4084-A4B1-981805713688}">
      <dgm:prSet phldrT="[Text]"/>
      <dgm:spPr/>
      <dgm:t>
        <a:bodyPr/>
        <a:lstStyle/>
        <a:p>
          <a:pPr rtl="0"/>
          <a:r>
            <a:rPr lang="en-US" dirty="0" smtClean="0"/>
            <a:t>Receive Payment Order</a:t>
          </a:r>
          <a:endParaRPr lang="fa-IR" dirty="0"/>
        </a:p>
      </dgm:t>
    </dgm:pt>
    <dgm:pt modelId="{A41D97FA-8F15-4CF8-8E54-876EE78BA614}" type="parTrans" cxnId="{E586EBD8-EEBA-423C-8464-1C6AD69172E3}">
      <dgm:prSet/>
      <dgm:spPr/>
      <dgm:t>
        <a:bodyPr/>
        <a:lstStyle/>
        <a:p>
          <a:pPr rtl="1"/>
          <a:endParaRPr lang="fa-IR"/>
        </a:p>
      </dgm:t>
    </dgm:pt>
    <dgm:pt modelId="{E48C62D5-2AB7-4ECC-8EAF-1AB5E1F4B775}" type="sibTrans" cxnId="{E586EBD8-EEBA-423C-8464-1C6AD69172E3}">
      <dgm:prSet/>
      <dgm:spPr/>
      <dgm:t>
        <a:bodyPr/>
        <a:lstStyle/>
        <a:p>
          <a:pPr rtl="1"/>
          <a:endParaRPr lang="fa-IR"/>
        </a:p>
      </dgm:t>
    </dgm:pt>
    <dgm:pt modelId="{5F0C3F86-0281-41FE-9BFC-26F7D5DF2890}">
      <dgm:prSet phldrT="[Text]"/>
      <dgm:spPr/>
      <dgm:t>
        <a:bodyPr/>
        <a:lstStyle/>
        <a:p>
          <a:pPr rtl="0"/>
          <a:r>
            <a:rPr lang="en-US" dirty="0" smtClean="0"/>
            <a:t>Validation</a:t>
          </a:r>
          <a:endParaRPr lang="fa-IR" dirty="0"/>
        </a:p>
      </dgm:t>
    </dgm:pt>
    <dgm:pt modelId="{BA35B79C-7A8B-4506-BF42-A8F52A3EC569}" type="parTrans" cxnId="{FA432EE0-32DD-49D8-9FC4-B9101B474C68}">
      <dgm:prSet/>
      <dgm:spPr/>
      <dgm:t>
        <a:bodyPr/>
        <a:lstStyle/>
        <a:p>
          <a:pPr rtl="1"/>
          <a:endParaRPr lang="fa-IR"/>
        </a:p>
      </dgm:t>
    </dgm:pt>
    <dgm:pt modelId="{58298110-744E-4B38-A0DA-580FC3FE74C3}" type="sibTrans" cxnId="{FA432EE0-32DD-49D8-9FC4-B9101B474C68}">
      <dgm:prSet/>
      <dgm:spPr/>
      <dgm:t>
        <a:bodyPr/>
        <a:lstStyle/>
        <a:p>
          <a:pPr rtl="1"/>
          <a:endParaRPr lang="fa-IR"/>
        </a:p>
      </dgm:t>
    </dgm:pt>
    <dgm:pt modelId="{36183AD5-0EC0-4B7F-BAB5-1EA6B9FEADC0}">
      <dgm:prSet phldrT="[Text]"/>
      <dgm:spPr/>
      <dgm:t>
        <a:bodyPr/>
        <a:lstStyle/>
        <a:p>
          <a:pPr rtl="0"/>
          <a:r>
            <a:rPr lang="en-US" dirty="0" smtClean="0"/>
            <a:t>Final Process</a:t>
          </a:r>
          <a:endParaRPr lang="fa-IR" dirty="0"/>
        </a:p>
      </dgm:t>
    </dgm:pt>
    <dgm:pt modelId="{102EA538-934B-46D6-88D5-729445864733}" type="parTrans" cxnId="{56ABF3BE-B94A-4FD2-8BE1-FFF506557E3E}">
      <dgm:prSet/>
      <dgm:spPr/>
      <dgm:t>
        <a:bodyPr/>
        <a:lstStyle/>
        <a:p>
          <a:pPr rtl="1"/>
          <a:endParaRPr lang="fa-IR"/>
        </a:p>
      </dgm:t>
    </dgm:pt>
    <dgm:pt modelId="{7F190D72-DEDD-44DD-A907-A77DA2D999A4}" type="sibTrans" cxnId="{56ABF3BE-B94A-4FD2-8BE1-FFF506557E3E}">
      <dgm:prSet/>
      <dgm:spPr/>
      <dgm:t>
        <a:bodyPr/>
        <a:lstStyle/>
        <a:p>
          <a:pPr rtl="1"/>
          <a:endParaRPr lang="fa-IR"/>
        </a:p>
      </dgm:t>
    </dgm:pt>
    <dgm:pt modelId="{E72BA1F2-F411-4063-9EF6-BB4414CC3598}">
      <dgm:prSet/>
      <dgm:spPr/>
      <dgm:t>
        <a:bodyPr/>
        <a:lstStyle/>
        <a:p>
          <a:pPr rtl="0"/>
          <a:r>
            <a:rPr lang="en-US" dirty="0" smtClean="0"/>
            <a:t>Syntax</a:t>
          </a:r>
          <a:endParaRPr lang="fa-IR" dirty="0"/>
        </a:p>
      </dgm:t>
    </dgm:pt>
    <dgm:pt modelId="{4C650208-85D2-4AD3-A8C9-16ED34129712}" type="parTrans" cxnId="{99229379-4EFC-4B19-928F-5E5B3D3CC46E}">
      <dgm:prSet/>
      <dgm:spPr/>
      <dgm:t>
        <a:bodyPr/>
        <a:lstStyle/>
        <a:p>
          <a:pPr rtl="1"/>
          <a:endParaRPr lang="fa-IR"/>
        </a:p>
      </dgm:t>
    </dgm:pt>
    <dgm:pt modelId="{439C3BC0-8FCF-4312-804A-DB9AAF614E4E}" type="sibTrans" cxnId="{99229379-4EFC-4B19-928F-5E5B3D3CC46E}">
      <dgm:prSet/>
      <dgm:spPr/>
      <dgm:t>
        <a:bodyPr/>
        <a:lstStyle/>
        <a:p>
          <a:pPr rtl="1"/>
          <a:endParaRPr lang="fa-IR"/>
        </a:p>
      </dgm:t>
    </dgm:pt>
    <dgm:pt modelId="{B1D73621-1181-45AF-ABD9-7E04D9C293AD}">
      <dgm:prSet/>
      <dgm:spPr/>
      <dgm:t>
        <a:bodyPr/>
        <a:lstStyle/>
        <a:p>
          <a:pPr rtl="0"/>
          <a:r>
            <a:rPr lang="en-US" dirty="0" smtClean="0"/>
            <a:t>Receive a new Payment Order</a:t>
          </a:r>
          <a:endParaRPr lang="fa-IR" dirty="0"/>
        </a:p>
      </dgm:t>
    </dgm:pt>
    <dgm:pt modelId="{DE46D4FC-C0F7-47B4-885B-8AFC109C8249}" type="parTrans" cxnId="{CC316E38-879D-4695-BE81-A2A2034BAB6A}">
      <dgm:prSet/>
      <dgm:spPr/>
      <dgm:t>
        <a:bodyPr/>
        <a:lstStyle/>
        <a:p>
          <a:pPr rtl="1"/>
          <a:endParaRPr lang="fa-IR"/>
        </a:p>
      </dgm:t>
    </dgm:pt>
    <dgm:pt modelId="{B9199C49-677E-4746-9D23-985DBE1C89AB}" type="sibTrans" cxnId="{CC316E38-879D-4695-BE81-A2A2034BAB6A}">
      <dgm:prSet/>
      <dgm:spPr/>
      <dgm:t>
        <a:bodyPr/>
        <a:lstStyle/>
        <a:p>
          <a:pPr rtl="1"/>
          <a:endParaRPr lang="fa-IR"/>
        </a:p>
      </dgm:t>
    </dgm:pt>
    <dgm:pt modelId="{3A7E526E-B18B-4D93-8C54-211A649C717F}">
      <dgm:prSet/>
      <dgm:spPr/>
      <dgm:t>
        <a:bodyPr/>
        <a:lstStyle/>
        <a:p>
          <a:pPr rtl="0"/>
          <a:r>
            <a:rPr lang="en-US" dirty="0" smtClean="0"/>
            <a:t>Send to beneficiary</a:t>
          </a:r>
          <a:endParaRPr lang="fa-IR" dirty="0"/>
        </a:p>
      </dgm:t>
    </dgm:pt>
    <dgm:pt modelId="{43750BC5-EC3A-4687-9A7A-56E4AD62B675}" type="parTrans" cxnId="{14FA6FF4-27E8-4E59-B203-F31F00C55533}">
      <dgm:prSet/>
      <dgm:spPr/>
      <dgm:t>
        <a:bodyPr/>
        <a:lstStyle/>
        <a:p>
          <a:pPr rtl="1"/>
          <a:endParaRPr lang="fa-IR"/>
        </a:p>
      </dgm:t>
    </dgm:pt>
    <dgm:pt modelId="{B5194213-996F-4A27-A43D-B1836056B3C9}" type="sibTrans" cxnId="{14FA6FF4-27E8-4E59-B203-F31F00C55533}">
      <dgm:prSet/>
      <dgm:spPr/>
      <dgm:t>
        <a:bodyPr/>
        <a:lstStyle/>
        <a:p>
          <a:pPr rtl="1"/>
          <a:endParaRPr lang="fa-IR"/>
        </a:p>
      </dgm:t>
    </dgm:pt>
    <dgm:pt modelId="{3F7AC691-7853-4CC2-B961-46A54FC69EA5}">
      <dgm:prSet/>
      <dgm:spPr/>
      <dgm:t>
        <a:bodyPr/>
        <a:lstStyle/>
        <a:p>
          <a:pPr rtl="0"/>
          <a:r>
            <a:rPr lang="en-US" dirty="0" smtClean="0"/>
            <a:t>Semantic</a:t>
          </a:r>
          <a:endParaRPr lang="fa-IR" dirty="0"/>
        </a:p>
      </dgm:t>
    </dgm:pt>
    <dgm:pt modelId="{EFE8AD4D-65DE-47F4-B32F-1C2D67B63917}" type="parTrans" cxnId="{08B8A75C-23AC-4587-8041-C75E149C8352}">
      <dgm:prSet/>
      <dgm:spPr/>
      <dgm:t>
        <a:bodyPr/>
        <a:lstStyle/>
        <a:p>
          <a:pPr rtl="1"/>
          <a:endParaRPr lang="fa-IR"/>
        </a:p>
      </dgm:t>
    </dgm:pt>
    <dgm:pt modelId="{531581B2-DE54-41AA-A935-2A2A716A16CA}" type="sibTrans" cxnId="{08B8A75C-23AC-4587-8041-C75E149C8352}">
      <dgm:prSet/>
      <dgm:spPr/>
      <dgm:t>
        <a:bodyPr/>
        <a:lstStyle/>
        <a:p>
          <a:pPr rtl="1"/>
          <a:endParaRPr lang="fa-IR"/>
        </a:p>
      </dgm:t>
    </dgm:pt>
    <dgm:pt modelId="{F0C08504-FA08-4607-A9F2-A07907A7C8DE}">
      <dgm:prSet/>
      <dgm:spPr/>
      <dgm:t>
        <a:bodyPr/>
        <a:lstStyle/>
        <a:p>
          <a:pPr rtl="0"/>
          <a:r>
            <a:rPr lang="en-US" dirty="0" smtClean="0"/>
            <a:t>Withdraw the available balance</a:t>
          </a:r>
          <a:endParaRPr lang="fa-IR" dirty="0"/>
        </a:p>
      </dgm:t>
    </dgm:pt>
    <dgm:pt modelId="{67D5340F-AAC1-4333-A3BD-B205099EB53C}" type="parTrans" cxnId="{1F5F9CF7-C128-4863-9B10-E5B5A468DE0D}">
      <dgm:prSet/>
      <dgm:spPr/>
      <dgm:t>
        <a:bodyPr/>
        <a:lstStyle/>
        <a:p>
          <a:pPr rtl="1"/>
          <a:endParaRPr lang="fa-IR"/>
        </a:p>
      </dgm:t>
    </dgm:pt>
    <dgm:pt modelId="{660E1A1E-7690-40C0-A646-7F55224405AD}" type="sibTrans" cxnId="{1F5F9CF7-C128-4863-9B10-E5B5A468DE0D}">
      <dgm:prSet/>
      <dgm:spPr/>
      <dgm:t>
        <a:bodyPr/>
        <a:lstStyle/>
        <a:p>
          <a:pPr rtl="1"/>
          <a:endParaRPr lang="fa-IR"/>
        </a:p>
      </dgm:t>
    </dgm:pt>
    <dgm:pt modelId="{9B7CE970-C033-46DE-95B6-F14152D837D3}">
      <dgm:prSet/>
      <dgm:spPr/>
      <dgm:t>
        <a:bodyPr/>
        <a:lstStyle/>
        <a:p>
          <a:pPr rtl="0"/>
          <a:r>
            <a:rPr lang="en-US" dirty="0" smtClean="0"/>
            <a:t>Insert ledger</a:t>
          </a:r>
          <a:endParaRPr lang="fa-IR" dirty="0"/>
        </a:p>
      </dgm:t>
    </dgm:pt>
    <dgm:pt modelId="{AE87B98E-4A09-43B8-B6FF-2F5E39E32428}" type="parTrans" cxnId="{DC8E38EF-480E-499C-A263-2DE379DF1765}">
      <dgm:prSet/>
      <dgm:spPr/>
      <dgm:t>
        <a:bodyPr/>
        <a:lstStyle/>
        <a:p>
          <a:pPr rtl="1"/>
          <a:endParaRPr lang="fa-IR"/>
        </a:p>
      </dgm:t>
    </dgm:pt>
    <dgm:pt modelId="{3FD62EC8-330D-45D5-B463-3BAF394A9C68}" type="sibTrans" cxnId="{DC8E38EF-480E-499C-A263-2DE379DF1765}">
      <dgm:prSet/>
      <dgm:spPr/>
      <dgm:t>
        <a:bodyPr/>
        <a:lstStyle/>
        <a:p>
          <a:pPr rtl="1"/>
          <a:endParaRPr lang="fa-IR"/>
        </a:p>
      </dgm:t>
    </dgm:pt>
    <dgm:pt modelId="{2D904937-3C54-486B-A1A1-2176050C27CE}" type="pres">
      <dgm:prSet presAssocID="{C12C2169-2E61-4028-9CA8-EDA3F5E7B38F}" presName="linearFlow" presStyleCnt="0">
        <dgm:presLayoutVars>
          <dgm:dir/>
          <dgm:animLvl val="lvl"/>
          <dgm:resizeHandles val="exact"/>
        </dgm:presLayoutVars>
      </dgm:prSet>
      <dgm:spPr/>
    </dgm:pt>
    <dgm:pt modelId="{3B006FD3-E577-40D6-AC98-4D7076E33816}" type="pres">
      <dgm:prSet presAssocID="{AB9FA690-2F3E-4084-A4B1-981805713688}" presName="composite" presStyleCnt="0"/>
      <dgm:spPr/>
    </dgm:pt>
    <dgm:pt modelId="{AF57DC8D-502E-41C5-9ADC-ECE45EA5EFF0}" type="pres">
      <dgm:prSet presAssocID="{AB9FA690-2F3E-4084-A4B1-981805713688}" presName="parTx" presStyleLbl="node1" presStyleIdx="0" presStyleCnt="3">
        <dgm:presLayoutVars>
          <dgm:chMax val="0"/>
          <dgm:chPref val="0"/>
          <dgm:bulletEnabled val="1"/>
        </dgm:presLayoutVars>
      </dgm:prSet>
      <dgm:spPr/>
      <dgm:t>
        <a:bodyPr/>
        <a:lstStyle/>
        <a:p>
          <a:pPr rtl="1"/>
          <a:endParaRPr lang="fa-IR"/>
        </a:p>
      </dgm:t>
    </dgm:pt>
    <dgm:pt modelId="{FCC01402-0755-43AE-847A-035120C55BBD}" type="pres">
      <dgm:prSet presAssocID="{AB9FA690-2F3E-4084-A4B1-981805713688}" presName="parSh" presStyleLbl="node1" presStyleIdx="0" presStyleCnt="3"/>
      <dgm:spPr/>
      <dgm:t>
        <a:bodyPr/>
        <a:lstStyle/>
        <a:p>
          <a:pPr rtl="1"/>
          <a:endParaRPr lang="fa-IR"/>
        </a:p>
      </dgm:t>
    </dgm:pt>
    <dgm:pt modelId="{C19D2EA9-7AA5-4AA9-89E8-CE647629FADC}" type="pres">
      <dgm:prSet presAssocID="{AB9FA690-2F3E-4084-A4B1-981805713688}" presName="desTx" presStyleLbl="fgAcc1" presStyleIdx="0" presStyleCnt="3">
        <dgm:presLayoutVars>
          <dgm:bulletEnabled val="1"/>
        </dgm:presLayoutVars>
      </dgm:prSet>
      <dgm:spPr/>
      <dgm:t>
        <a:bodyPr/>
        <a:lstStyle/>
        <a:p>
          <a:pPr rtl="1"/>
          <a:endParaRPr lang="fa-IR"/>
        </a:p>
      </dgm:t>
    </dgm:pt>
    <dgm:pt modelId="{8E416AD7-0D42-4E17-93C2-95FEA16A36C2}" type="pres">
      <dgm:prSet presAssocID="{E48C62D5-2AB7-4ECC-8EAF-1AB5E1F4B775}" presName="sibTrans" presStyleLbl="sibTrans2D1" presStyleIdx="0" presStyleCnt="2"/>
      <dgm:spPr/>
      <dgm:t>
        <a:bodyPr/>
        <a:lstStyle/>
        <a:p>
          <a:pPr rtl="1"/>
          <a:endParaRPr lang="fa-IR"/>
        </a:p>
      </dgm:t>
    </dgm:pt>
    <dgm:pt modelId="{F689FD85-C4A6-4F2C-9FD1-41142D6F0CF3}" type="pres">
      <dgm:prSet presAssocID="{E48C62D5-2AB7-4ECC-8EAF-1AB5E1F4B775}" presName="connTx" presStyleLbl="sibTrans2D1" presStyleIdx="0" presStyleCnt="2"/>
      <dgm:spPr/>
      <dgm:t>
        <a:bodyPr/>
        <a:lstStyle/>
        <a:p>
          <a:pPr rtl="1"/>
          <a:endParaRPr lang="fa-IR"/>
        </a:p>
      </dgm:t>
    </dgm:pt>
    <dgm:pt modelId="{7AFF7332-660B-4E58-B6E4-62637A8A6857}" type="pres">
      <dgm:prSet presAssocID="{5F0C3F86-0281-41FE-9BFC-26F7D5DF2890}" presName="composite" presStyleCnt="0"/>
      <dgm:spPr/>
    </dgm:pt>
    <dgm:pt modelId="{FCA89D4A-FC7C-4A1D-86D9-7DA988112CA2}" type="pres">
      <dgm:prSet presAssocID="{5F0C3F86-0281-41FE-9BFC-26F7D5DF2890}" presName="parTx" presStyleLbl="node1" presStyleIdx="0" presStyleCnt="3">
        <dgm:presLayoutVars>
          <dgm:chMax val="0"/>
          <dgm:chPref val="0"/>
          <dgm:bulletEnabled val="1"/>
        </dgm:presLayoutVars>
      </dgm:prSet>
      <dgm:spPr/>
      <dgm:t>
        <a:bodyPr/>
        <a:lstStyle/>
        <a:p>
          <a:pPr rtl="1"/>
          <a:endParaRPr lang="fa-IR"/>
        </a:p>
      </dgm:t>
    </dgm:pt>
    <dgm:pt modelId="{0196B7FA-ABAB-4F3C-95AA-09348726A478}" type="pres">
      <dgm:prSet presAssocID="{5F0C3F86-0281-41FE-9BFC-26F7D5DF2890}" presName="parSh" presStyleLbl="node1" presStyleIdx="1" presStyleCnt="3"/>
      <dgm:spPr/>
      <dgm:t>
        <a:bodyPr/>
        <a:lstStyle/>
        <a:p>
          <a:pPr rtl="1"/>
          <a:endParaRPr lang="fa-IR"/>
        </a:p>
      </dgm:t>
    </dgm:pt>
    <dgm:pt modelId="{2D6E27E9-8F4D-4456-955A-B0382A965D83}" type="pres">
      <dgm:prSet presAssocID="{5F0C3F86-0281-41FE-9BFC-26F7D5DF2890}" presName="desTx" presStyleLbl="fgAcc1" presStyleIdx="1" presStyleCnt="3">
        <dgm:presLayoutVars>
          <dgm:bulletEnabled val="1"/>
        </dgm:presLayoutVars>
      </dgm:prSet>
      <dgm:spPr/>
      <dgm:t>
        <a:bodyPr/>
        <a:lstStyle/>
        <a:p>
          <a:pPr rtl="1"/>
          <a:endParaRPr lang="fa-IR"/>
        </a:p>
      </dgm:t>
    </dgm:pt>
    <dgm:pt modelId="{9307BDBE-B54F-4692-ADA7-29778C03B096}" type="pres">
      <dgm:prSet presAssocID="{58298110-744E-4B38-A0DA-580FC3FE74C3}" presName="sibTrans" presStyleLbl="sibTrans2D1" presStyleIdx="1" presStyleCnt="2"/>
      <dgm:spPr/>
      <dgm:t>
        <a:bodyPr/>
        <a:lstStyle/>
        <a:p>
          <a:pPr rtl="1"/>
          <a:endParaRPr lang="fa-IR"/>
        </a:p>
      </dgm:t>
    </dgm:pt>
    <dgm:pt modelId="{A50C1A6F-6FCD-4C3E-88A8-5A2CD16A0C7F}" type="pres">
      <dgm:prSet presAssocID="{58298110-744E-4B38-A0DA-580FC3FE74C3}" presName="connTx" presStyleLbl="sibTrans2D1" presStyleIdx="1" presStyleCnt="2"/>
      <dgm:spPr/>
      <dgm:t>
        <a:bodyPr/>
        <a:lstStyle/>
        <a:p>
          <a:pPr rtl="1"/>
          <a:endParaRPr lang="fa-IR"/>
        </a:p>
      </dgm:t>
    </dgm:pt>
    <dgm:pt modelId="{6273AE14-882C-443D-8678-80501EB4D95A}" type="pres">
      <dgm:prSet presAssocID="{36183AD5-0EC0-4B7F-BAB5-1EA6B9FEADC0}" presName="composite" presStyleCnt="0"/>
      <dgm:spPr/>
    </dgm:pt>
    <dgm:pt modelId="{3A233FB6-CDA2-4506-A674-C47677EEC2F4}" type="pres">
      <dgm:prSet presAssocID="{36183AD5-0EC0-4B7F-BAB5-1EA6B9FEADC0}" presName="parTx" presStyleLbl="node1" presStyleIdx="1" presStyleCnt="3">
        <dgm:presLayoutVars>
          <dgm:chMax val="0"/>
          <dgm:chPref val="0"/>
          <dgm:bulletEnabled val="1"/>
        </dgm:presLayoutVars>
      </dgm:prSet>
      <dgm:spPr/>
      <dgm:t>
        <a:bodyPr/>
        <a:lstStyle/>
        <a:p>
          <a:pPr rtl="1"/>
          <a:endParaRPr lang="fa-IR"/>
        </a:p>
      </dgm:t>
    </dgm:pt>
    <dgm:pt modelId="{52A52022-C798-428C-BE1C-9D0DD78CF101}" type="pres">
      <dgm:prSet presAssocID="{36183AD5-0EC0-4B7F-BAB5-1EA6B9FEADC0}" presName="parSh" presStyleLbl="node1" presStyleIdx="2" presStyleCnt="3"/>
      <dgm:spPr/>
      <dgm:t>
        <a:bodyPr/>
        <a:lstStyle/>
        <a:p>
          <a:pPr rtl="1"/>
          <a:endParaRPr lang="fa-IR"/>
        </a:p>
      </dgm:t>
    </dgm:pt>
    <dgm:pt modelId="{A3300FAB-40F5-439D-A0AB-D64675D6D8F0}" type="pres">
      <dgm:prSet presAssocID="{36183AD5-0EC0-4B7F-BAB5-1EA6B9FEADC0}" presName="desTx" presStyleLbl="fgAcc1" presStyleIdx="2" presStyleCnt="3">
        <dgm:presLayoutVars>
          <dgm:bulletEnabled val="1"/>
        </dgm:presLayoutVars>
      </dgm:prSet>
      <dgm:spPr/>
      <dgm:t>
        <a:bodyPr/>
        <a:lstStyle/>
        <a:p>
          <a:pPr rtl="1"/>
          <a:endParaRPr lang="fa-IR"/>
        </a:p>
      </dgm:t>
    </dgm:pt>
  </dgm:ptLst>
  <dgm:cxnLst>
    <dgm:cxn modelId="{7949358C-B663-4A46-AE3A-3F5A4E5C19E1}" type="presOf" srcId="{5F0C3F86-0281-41FE-9BFC-26F7D5DF2890}" destId="{0196B7FA-ABAB-4F3C-95AA-09348726A478}" srcOrd="1" destOrd="0" presId="urn:microsoft.com/office/officeart/2005/8/layout/process3"/>
    <dgm:cxn modelId="{DC8E38EF-480E-499C-A263-2DE379DF1765}" srcId="{36183AD5-0EC0-4B7F-BAB5-1EA6B9FEADC0}" destId="{9B7CE970-C033-46DE-95B6-F14152D837D3}" srcOrd="1" destOrd="0" parTransId="{AE87B98E-4A09-43B8-B6FF-2F5E39E32428}" sibTransId="{3FD62EC8-330D-45D5-B463-3BAF394A9C68}"/>
    <dgm:cxn modelId="{49690DDD-48C6-47F0-9A58-9CC88B361F84}" type="presOf" srcId="{9B7CE970-C033-46DE-95B6-F14152D837D3}" destId="{A3300FAB-40F5-439D-A0AB-D64675D6D8F0}" srcOrd="0" destOrd="1" presId="urn:microsoft.com/office/officeart/2005/8/layout/process3"/>
    <dgm:cxn modelId="{FA432EE0-32DD-49D8-9FC4-B9101B474C68}" srcId="{C12C2169-2E61-4028-9CA8-EDA3F5E7B38F}" destId="{5F0C3F86-0281-41FE-9BFC-26F7D5DF2890}" srcOrd="1" destOrd="0" parTransId="{BA35B79C-7A8B-4506-BF42-A8F52A3EC569}" sibTransId="{58298110-744E-4B38-A0DA-580FC3FE74C3}"/>
    <dgm:cxn modelId="{EA5683D2-D5D3-4DF2-94F5-16C46160B71E}" type="presOf" srcId="{58298110-744E-4B38-A0DA-580FC3FE74C3}" destId="{A50C1A6F-6FCD-4C3E-88A8-5A2CD16A0C7F}" srcOrd="1" destOrd="0" presId="urn:microsoft.com/office/officeart/2005/8/layout/process3"/>
    <dgm:cxn modelId="{E586EBD8-EEBA-423C-8464-1C6AD69172E3}" srcId="{C12C2169-2E61-4028-9CA8-EDA3F5E7B38F}" destId="{AB9FA690-2F3E-4084-A4B1-981805713688}" srcOrd="0" destOrd="0" parTransId="{A41D97FA-8F15-4CF8-8E54-876EE78BA614}" sibTransId="{E48C62D5-2AB7-4ECC-8EAF-1AB5E1F4B775}"/>
    <dgm:cxn modelId="{15A79912-FF42-4CBF-8660-A86D704CE644}" type="presOf" srcId="{36183AD5-0EC0-4B7F-BAB5-1EA6B9FEADC0}" destId="{52A52022-C798-428C-BE1C-9D0DD78CF101}" srcOrd="1" destOrd="0" presId="urn:microsoft.com/office/officeart/2005/8/layout/process3"/>
    <dgm:cxn modelId="{CC316E38-879D-4695-BE81-A2A2034BAB6A}" srcId="{AB9FA690-2F3E-4084-A4B1-981805713688}" destId="{B1D73621-1181-45AF-ABD9-7E04D9C293AD}" srcOrd="0" destOrd="0" parTransId="{DE46D4FC-C0F7-47B4-885B-8AFC109C8249}" sibTransId="{B9199C49-677E-4746-9D23-985DBE1C89AB}"/>
    <dgm:cxn modelId="{99229379-4EFC-4B19-928F-5E5B3D3CC46E}" srcId="{5F0C3F86-0281-41FE-9BFC-26F7D5DF2890}" destId="{E72BA1F2-F411-4063-9EF6-BB4414CC3598}" srcOrd="0" destOrd="0" parTransId="{4C650208-85D2-4AD3-A8C9-16ED34129712}" sibTransId="{439C3BC0-8FCF-4312-804A-DB9AAF614E4E}"/>
    <dgm:cxn modelId="{90FEC2A6-C14D-4328-A3A3-1F2B782E4FB8}" type="presOf" srcId="{AB9FA690-2F3E-4084-A4B1-981805713688}" destId="{AF57DC8D-502E-41C5-9ADC-ECE45EA5EFF0}" srcOrd="0" destOrd="0" presId="urn:microsoft.com/office/officeart/2005/8/layout/process3"/>
    <dgm:cxn modelId="{1F5F9CF7-C128-4863-9B10-E5B5A468DE0D}" srcId="{5F0C3F86-0281-41FE-9BFC-26F7D5DF2890}" destId="{F0C08504-FA08-4607-A9F2-A07907A7C8DE}" srcOrd="2" destOrd="0" parTransId="{67D5340F-AAC1-4333-A3BD-B205099EB53C}" sibTransId="{660E1A1E-7690-40C0-A646-7F55224405AD}"/>
    <dgm:cxn modelId="{56ABF3BE-B94A-4FD2-8BE1-FFF506557E3E}" srcId="{C12C2169-2E61-4028-9CA8-EDA3F5E7B38F}" destId="{36183AD5-0EC0-4B7F-BAB5-1EA6B9FEADC0}" srcOrd="2" destOrd="0" parTransId="{102EA538-934B-46D6-88D5-729445864733}" sibTransId="{7F190D72-DEDD-44DD-A907-A77DA2D999A4}"/>
    <dgm:cxn modelId="{70460B17-CD4E-40D9-8F48-710E86E88E83}" type="presOf" srcId="{5F0C3F86-0281-41FE-9BFC-26F7D5DF2890}" destId="{FCA89D4A-FC7C-4A1D-86D9-7DA988112CA2}" srcOrd="0" destOrd="0" presId="urn:microsoft.com/office/officeart/2005/8/layout/process3"/>
    <dgm:cxn modelId="{E1F46EC2-BF0E-4F71-A4E7-125B4706EFE9}" type="presOf" srcId="{E48C62D5-2AB7-4ECC-8EAF-1AB5E1F4B775}" destId="{F689FD85-C4A6-4F2C-9FD1-41142D6F0CF3}" srcOrd="1" destOrd="0" presId="urn:microsoft.com/office/officeart/2005/8/layout/process3"/>
    <dgm:cxn modelId="{783DE438-E95C-4C63-B6B8-A6F1B67F5A6A}" type="presOf" srcId="{3F7AC691-7853-4CC2-B961-46A54FC69EA5}" destId="{2D6E27E9-8F4D-4456-955A-B0382A965D83}" srcOrd="0" destOrd="1" presId="urn:microsoft.com/office/officeart/2005/8/layout/process3"/>
    <dgm:cxn modelId="{14FA6FF4-27E8-4E59-B203-F31F00C55533}" srcId="{36183AD5-0EC0-4B7F-BAB5-1EA6B9FEADC0}" destId="{3A7E526E-B18B-4D93-8C54-211A649C717F}" srcOrd="0" destOrd="0" parTransId="{43750BC5-EC3A-4687-9A7A-56E4AD62B675}" sibTransId="{B5194213-996F-4A27-A43D-B1836056B3C9}"/>
    <dgm:cxn modelId="{3A0C07F4-8DF0-4F1B-8C2B-C9CB5DF73D85}" type="presOf" srcId="{B1D73621-1181-45AF-ABD9-7E04D9C293AD}" destId="{C19D2EA9-7AA5-4AA9-89E8-CE647629FADC}" srcOrd="0" destOrd="0" presId="urn:microsoft.com/office/officeart/2005/8/layout/process3"/>
    <dgm:cxn modelId="{8A6CA2E1-1902-45E8-B066-BC6C5DE9F14D}" type="presOf" srcId="{AB9FA690-2F3E-4084-A4B1-981805713688}" destId="{FCC01402-0755-43AE-847A-035120C55BBD}" srcOrd="1" destOrd="0" presId="urn:microsoft.com/office/officeart/2005/8/layout/process3"/>
    <dgm:cxn modelId="{AF07BC28-3C45-4D49-89D6-79D70408B912}" type="presOf" srcId="{36183AD5-0EC0-4B7F-BAB5-1EA6B9FEADC0}" destId="{3A233FB6-CDA2-4506-A674-C47677EEC2F4}" srcOrd="0" destOrd="0" presId="urn:microsoft.com/office/officeart/2005/8/layout/process3"/>
    <dgm:cxn modelId="{1C062F94-4EBF-493A-A677-2DE21DBA52BA}" type="presOf" srcId="{3A7E526E-B18B-4D93-8C54-211A649C717F}" destId="{A3300FAB-40F5-439D-A0AB-D64675D6D8F0}" srcOrd="0" destOrd="0" presId="urn:microsoft.com/office/officeart/2005/8/layout/process3"/>
    <dgm:cxn modelId="{8D66A1C2-3A30-48F9-BFF8-E2D8CDD8F51F}" type="presOf" srcId="{C12C2169-2E61-4028-9CA8-EDA3F5E7B38F}" destId="{2D904937-3C54-486B-A1A1-2176050C27CE}" srcOrd="0" destOrd="0" presId="urn:microsoft.com/office/officeart/2005/8/layout/process3"/>
    <dgm:cxn modelId="{08B8A75C-23AC-4587-8041-C75E149C8352}" srcId="{5F0C3F86-0281-41FE-9BFC-26F7D5DF2890}" destId="{3F7AC691-7853-4CC2-B961-46A54FC69EA5}" srcOrd="1" destOrd="0" parTransId="{EFE8AD4D-65DE-47F4-B32F-1C2D67B63917}" sibTransId="{531581B2-DE54-41AA-A935-2A2A716A16CA}"/>
    <dgm:cxn modelId="{71731088-EA59-4066-A532-20289D049A6C}" type="presOf" srcId="{E72BA1F2-F411-4063-9EF6-BB4414CC3598}" destId="{2D6E27E9-8F4D-4456-955A-B0382A965D83}" srcOrd="0" destOrd="0" presId="urn:microsoft.com/office/officeart/2005/8/layout/process3"/>
    <dgm:cxn modelId="{89BC6088-AC7A-478A-8E53-60E59B0A30D4}" type="presOf" srcId="{E48C62D5-2AB7-4ECC-8EAF-1AB5E1F4B775}" destId="{8E416AD7-0D42-4E17-93C2-95FEA16A36C2}" srcOrd="0" destOrd="0" presId="urn:microsoft.com/office/officeart/2005/8/layout/process3"/>
    <dgm:cxn modelId="{0C45C96A-F3EF-42D5-852A-748D14362E5E}" type="presOf" srcId="{F0C08504-FA08-4607-A9F2-A07907A7C8DE}" destId="{2D6E27E9-8F4D-4456-955A-B0382A965D83}" srcOrd="0" destOrd="2" presId="urn:microsoft.com/office/officeart/2005/8/layout/process3"/>
    <dgm:cxn modelId="{09317BD9-CC29-4526-8A29-BA71DD9E409D}" type="presOf" srcId="{58298110-744E-4B38-A0DA-580FC3FE74C3}" destId="{9307BDBE-B54F-4692-ADA7-29778C03B096}" srcOrd="0" destOrd="0" presId="urn:microsoft.com/office/officeart/2005/8/layout/process3"/>
    <dgm:cxn modelId="{B245694D-EEB2-4EB3-B652-06B98F0EF071}" type="presParOf" srcId="{2D904937-3C54-486B-A1A1-2176050C27CE}" destId="{3B006FD3-E577-40D6-AC98-4D7076E33816}" srcOrd="0" destOrd="0" presId="urn:microsoft.com/office/officeart/2005/8/layout/process3"/>
    <dgm:cxn modelId="{F9B74D80-51C9-416B-AA82-310C5CF352F2}" type="presParOf" srcId="{3B006FD3-E577-40D6-AC98-4D7076E33816}" destId="{AF57DC8D-502E-41C5-9ADC-ECE45EA5EFF0}" srcOrd="0" destOrd="0" presId="urn:microsoft.com/office/officeart/2005/8/layout/process3"/>
    <dgm:cxn modelId="{E6E0E9AB-0B83-47B2-A142-1DD4FBA1AFE2}" type="presParOf" srcId="{3B006FD3-E577-40D6-AC98-4D7076E33816}" destId="{FCC01402-0755-43AE-847A-035120C55BBD}" srcOrd="1" destOrd="0" presId="urn:microsoft.com/office/officeart/2005/8/layout/process3"/>
    <dgm:cxn modelId="{8CD866FD-B703-48F1-8C31-4A903D7A7406}" type="presParOf" srcId="{3B006FD3-E577-40D6-AC98-4D7076E33816}" destId="{C19D2EA9-7AA5-4AA9-89E8-CE647629FADC}" srcOrd="2" destOrd="0" presId="urn:microsoft.com/office/officeart/2005/8/layout/process3"/>
    <dgm:cxn modelId="{43AC0AF1-1A75-48BD-893E-42EE96C38669}" type="presParOf" srcId="{2D904937-3C54-486B-A1A1-2176050C27CE}" destId="{8E416AD7-0D42-4E17-93C2-95FEA16A36C2}" srcOrd="1" destOrd="0" presId="urn:microsoft.com/office/officeart/2005/8/layout/process3"/>
    <dgm:cxn modelId="{04A058AE-080A-4FC2-9853-14679345757C}" type="presParOf" srcId="{8E416AD7-0D42-4E17-93C2-95FEA16A36C2}" destId="{F689FD85-C4A6-4F2C-9FD1-41142D6F0CF3}" srcOrd="0" destOrd="0" presId="urn:microsoft.com/office/officeart/2005/8/layout/process3"/>
    <dgm:cxn modelId="{3B140726-ED8E-4470-B0EA-52C607990FE8}" type="presParOf" srcId="{2D904937-3C54-486B-A1A1-2176050C27CE}" destId="{7AFF7332-660B-4E58-B6E4-62637A8A6857}" srcOrd="2" destOrd="0" presId="urn:microsoft.com/office/officeart/2005/8/layout/process3"/>
    <dgm:cxn modelId="{00EE0BAB-2684-4DEF-8DB5-3ADA5D473745}" type="presParOf" srcId="{7AFF7332-660B-4E58-B6E4-62637A8A6857}" destId="{FCA89D4A-FC7C-4A1D-86D9-7DA988112CA2}" srcOrd="0" destOrd="0" presId="urn:microsoft.com/office/officeart/2005/8/layout/process3"/>
    <dgm:cxn modelId="{0A5B0293-237E-43B8-8B3F-55F613F7FF61}" type="presParOf" srcId="{7AFF7332-660B-4E58-B6E4-62637A8A6857}" destId="{0196B7FA-ABAB-4F3C-95AA-09348726A478}" srcOrd="1" destOrd="0" presId="urn:microsoft.com/office/officeart/2005/8/layout/process3"/>
    <dgm:cxn modelId="{1A2FDE58-1E8F-4D46-8031-5878BF48B58B}" type="presParOf" srcId="{7AFF7332-660B-4E58-B6E4-62637A8A6857}" destId="{2D6E27E9-8F4D-4456-955A-B0382A965D83}" srcOrd="2" destOrd="0" presId="urn:microsoft.com/office/officeart/2005/8/layout/process3"/>
    <dgm:cxn modelId="{209D67A3-A49D-4579-949B-6ACAA148BFCF}" type="presParOf" srcId="{2D904937-3C54-486B-A1A1-2176050C27CE}" destId="{9307BDBE-B54F-4692-ADA7-29778C03B096}" srcOrd="3" destOrd="0" presId="urn:microsoft.com/office/officeart/2005/8/layout/process3"/>
    <dgm:cxn modelId="{101420F0-1A1A-4DFE-861D-E3C1E2B6F3DE}" type="presParOf" srcId="{9307BDBE-B54F-4692-ADA7-29778C03B096}" destId="{A50C1A6F-6FCD-4C3E-88A8-5A2CD16A0C7F}" srcOrd="0" destOrd="0" presId="urn:microsoft.com/office/officeart/2005/8/layout/process3"/>
    <dgm:cxn modelId="{51D14D3C-15C7-43AB-87D0-E515A6556E85}" type="presParOf" srcId="{2D904937-3C54-486B-A1A1-2176050C27CE}" destId="{6273AE14-882C-443D-8678-80501EB4D95A}" srcOrd="4" destOrd="0" presId="urn:microsoft.com/office/officeart/2005/8/layout/process3"/>
    <dgm:cxn modelId="{8FCB8A8F-14C0-4EC4-A577-CE61658A8548}" type="presParOf" srcId="{6273AE14-882C-443D-8678-80501EB4D95A}" destId="{3A233FB6-CDA2-4506-A674-C47677EEC2F4}" srcOrd="0" destOrd="0" presId="urn:microsoft.com/office/officeart/2005/8/layout/process3"/>
    <dgm:cxn modelId="{EC2AD516-DB9B-4841-AF84-3B15E1767075}" type="presParOf" srcId="{6273AE14-882C-443D-8678-80501EB4D95A}" destId="{52A52022-C798-428C-BE1C-9D0DD78CF101}" srcOrd="1" destOrd="0" presId="urn:microsoft.com/office/officeart/2005/8/layout/process3"/>
    <dgm:cxn modelId="{9EC228D5-ABAD-42F8-A679-942B4E8C192D}" type="presParOf" srcId="{6273AE14-882C-443D-8678-80501EB4D95A}" destId="{A3300FAB-40F5-439D-A0AB-D64675D6D8F0}"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2C2169-2E61-4028-9CA8-EDA3F5E7B38F}" type="doc">
      <dgm:prSet loTypeId="urn:microsoft.com/office/officeart/2005/8/layout/process3" loCatId="process" qsTypeId="urn:microsoft.com/office/officeart/2005/8/quickstyle/simple1" qsCatId="simple" csTypeId="urn:microsoft.com/office/officeart/2005/8/colors/accent1_2" csCatId="accent1" phldr="1"/>
      <dgm:spPr/>
    </dgm:pt>
    <dgm:pt modelId="{AB9FA690-2F3E-4084-A4B1-981805713688}">
      <dgm:prSet phldrT="[Text]"/>
      <dgm:spPr/>
      <dgm:t>
        <a:bodyPr/>
        <a:lstStyle/>
        <a:p>
          <a:pPr rtl="0"/>
          <a:r>
            <a:rPr lang="en-US" dirty="0" smtClean="0"/>
            <a:t>Receive a Negative Status</a:t>
          </a:r>
          <a:endParaRPr lang="fa-IR" dirty="0"/>
        </a:p>
      </dgm:t>
    </dgm:pt>
    <dgm:pt modelId="{A41D97FA-8F15-4CF8-8E54-876EE78BA614}" type="parTrans" cxnId="{E586EBD8-EEBA-423C-8464-1C6AD69172E3}">
      <dgm:prSet/>
      <dgm:spPr/>
      <dgm:t>
        <a:bodyPr/>
        <a:lstStyle/>
        <a:p>
          <a:pPr rtl="1"/>
          <a:endParaRPr lang="fa-IR"/>
        </a:p>
      </dgm:t>
    </dgm:pt>
    <dgm:pt modelId="{E48C62D5-2AB7-4ECC-8EAF-1AB5E1F4B775}" type="sibTrans" cxnId="{E586EBD8-EEBA-423C-8464-1C6AD69172E3}">
      <dgm:prSet/>
      <dgm:spPr/>
      <dgm:t>
        <a:bodyPr/>
        <a:lstStyle/>
        <a:p>
          <a:pPr rtl="1"/>
          <a:endParaRPr lang="fa-IR"/>
        </a:p>
      </dgm:t>
    </dgm:pt>
    <dgm:pt modelId="{5F0C3F86-0281-41FE-9BFC-26F7D5DF2890}">
      <dgm:prSet phldrT="[Text]"/>
      <dgm:spPr/>
      <dgm:t>
        <a:bodyPr/>
        <a:lstStyle/>
        <a:p>
          <a:pPr rtl="0"/>
          <a:r>
            <a:rPr lang="en-US" dirty="0" smtClean="0"/>
            <a:t>Validation</a:t>
          </a:r>
          <a:endParaRPr lang="fa-IR" dirty="0"/>
        </a:p>
      </dgm:t>
    </dgm:pt>
    <dgm:pt modelId="{BA35B79C-7A8B-4506-BF42-A8F52A3EC569}" type="parTrans" cxnId="{FA432EE0-32DD-49D8-9FC4-B9101B474C68}">
      <dgm:prSet/>
      <dgm:spPr/>
      <dgm:t>
        <a:bodyPr/>
        <a:lstStyle/>
        <a:p>
          <a:pPr rtl="1"/>
          <a:endParaRPr lang="fa-IR"/>
        </a:p>
      </dgm:t>
    </dgm:pt>
    <dgm:pt modelId="{58298110-744E-4B38-A0DA-580FC3FE74C3}" type="sibTrans" cxnId="{FA432EE0-32DD-49D8-9FC4-B9101B474C68}">
      <dgm:prSet/>
      <dgm:spPr/>
      <dgm:t>
        <a:bodyPr/>
        <a:lstStyle/>
        <a:p>
          <a:pPr rtl="1"/>
          <a:endParaRPr lang="fa-IR"/>
        </a:p>
      </dgm:t>
    </dgm:pt>
    <dgm:pt modelId="{36183AD5-0EC0-4B7F-BAB5-1EA6B9FEADC0}">
      <dgm:prSet phldrT="[Text]"/>
      <dgm:spPr/>
      <dgm:t>
        <a:bodyPr/>
        <a:lstStyle/>
        <a:p>
          <a:pPr rtl="0"/>
          <a:r>
            <a:rPr lang="en-US" dirty="0" smtClean="0"/>
            <a:t>Final Process</a:t>
          </a:r>
          <a:endParaRPr lang="fa-IR" dirty="0"/>
        </a:p>
      </dgm:t>
    </dgm:pt>
    <dgm:pt modelId="{102EA538-934B-46D6-88D5-729445864733}" type="parTrans" cxnId="{56ABF3BE-B94A-4FD2-8BE1-FFF506557E3E}">
      <dgm:prSet/>
      <dgm:spPr/>
      <dgm:t>
        <a:bodyPr/>
        <a:lstStyle/>
        <a:p>
          <a:pPr rtl="1"/>
          <a:endParaRPr lang="fa-IR"/>
        </a:p>
      </dgm:t>
    </dgm:pt>
    <dgm:pt modelId="{7F190D72-DEDD-44DD-A907-A77DA2D999A4}" type="sibTrans" cxnId="{56ABF3BE-B94A-4FD2-8BE1-FFF506557E3E}">
      <dgm:prSet/>
      <dgm:spPr/>
      <dgm:t>
        <a:bodyPr/>
        <a:lstStyle/>
        <a:p>
          <a:pPr rtl="1"/>
          <a:endParaRPr lang="fa-IR"/>
        </a:p>
      </dgm:t>
    </dgm:pt>
    <dgm:pt modelId="{E72BA1F2-F411-4063-9EF6-BB4414CC3598}">
      <dgm:prSet/>
      <dgm:spPr/>
      <dgm:t>
        <a:bodyPr/>
        <a:lstStyle/>
        <a:p>
          <a:pPr rtl="0"/>
          <a:r>
            <a:rPr lang="en-US" dirty="0" smtClean="0"/>
            <a:t>Syntax</a:t>
          </a:r>
          <a:endParaRPr lang="fa-IR" dirty="0"/>
        </a:p>
      </dgm:t>
    </dgm:pt>
    <dgm:pt modelId="{4C650208-85D2-4AD3-A8C9-16ED34129712}" type="parTrans" cxnId="{99229379-4EFC-4B19-928F-5E5B3D3CC46E}">
      <dgm:prSet/>
      <dgm:spPr/>
      <dgm:t>
        <a:bodyPr/>
        <a:lstStyle/>
        <a:p>
          <a:pPr rtl="1"/>
          <a:endParaRPr lang="fa-IR"/>
        </a:p>
      </dgm:t>
    </dgm:pt>
    <dgm:pt modelId="{439C3BC0-8FCF-4312-804A-DB9AAF614E4E}" type="sibTrans" cxnId="{99229379-4EFC-4B19-928F-5E5B3D3CC46E}">
      <dgm:prSet/>
      <dgm:spPr/>
      <dgm:t>
        <a:bodyPr/>
        <a:lstStyle/>
        <a:p>
          <a:pPr rtl="1"/>
          <a:endParaRPr lang="fa-IR"/>
        </a:p>
      </dgm:t>
    </dgm:pt>
    <dgm:pt modelId="{B1D73621-1181-45AF-ABD9-7E04D9C293AD}">
      <dgm:prSet/>
      <dgm:spPr/>
      <dgm:t>
        <a:bodyPr/>
        <a:lstStyle/>
        <a:p>
          <a:pPr rtl="0"/>
          <a:r>
            <a:rPr lang="en-US" dirty="0" smtClean="0"/>
            <a:t>Receive a negative status</a:t>
          </a:r>
          <a:endParaRPr lang="fa-IR" dirty="0"/>
        </a:p>
      </dgm:t>
    </dgm:pt>
    <dgm:pt modelId="{DE46D4FC-C0F7-47B4-885B-8AFC109C8249}" type="parTrans" cxnId="{CC316E38-879D-4695-BE81-A2A2034BAB6A}">
      <dgm:prSet/>
      <dgm:spPr/>
      <dgm:t>
        <a:bodyPr/>
        <a:lstStyle/>
        <a:p>
          <a:pPr rtl="1"/>
          <a:endParaRPr lang="fa-IR"/>
        </a:p>
      </dgm:t>
    </dgm:pt>
    <dgm:pt modelId="{B9199C49-677E-4746-9D23-985DBE1C89AB}" type="sibTrans" cxnId="{CC316E38-879D-4695-BE81-A2A2034BAB6A}">
      <dgm:prSet/>
      <dgm:spPr/>
      <dgm:t>
        <a:bodyPr/>
        <a:lstStyle/>
        <a:p>
          <a:pPr rtl="1"/>
          <a:endParaRPr lang="fa-IR"/>
        </a:p>
      </dgm:t>
    </dgm:pt>
    <dgm:pt modelId="{3A7E526E-B18B-4D93-8C54-211A649C717F}">
      <dgm:prSet/>
      <dgm:spPr/>
      <dgm:t>
        <a:bodyPr/>
        <a:lstStyle/>
        <a:p>
          <a:pPr rtl="0"/>
          <a:r>
            <a:rPr lang="en-US" dirty="0" smtClean="0"/>
            <a:t>Cancel the original payment</a:t>
          </a:r>
          <a:endParaRPr lang="fa-IR" dirty="0"/>
        </a:p>
      </dgm:t>
    </dgm:pt>
    <dgm:pt modelId="{43750BC5-EC3A-4687-9A7A-56E4AD62B675}" type="parTrans" cxnId="{14FA6FF4-27E8-4E59-B203-F31F00C55533}">
      <dgm:prSet/>
      <dgm:spPr/>
      <dgm:t>
        <a:bodyPr/>
        <a:lstStyle/>
        <a:p>
          <a:pPr rtl="1"/>
          <a:endParaRPr lang="fa-IR"/>
        </a:p>
      </dgm:t>
    </dgm:pt>
    <dgm:pt modelId="{B5194213-996F-4A27-A43D-B1836056B3C9}" type="sibTrans" cxnId="{14FA6FF4-27E8-4E59-B203-F31F00C55533}">
      <dgm:prSet/>
      <dgm:spPr/>
      <dgm:t>
        <a:bodyPr/>
        <a:lstStyle/>
        <a:p>
          <a:pPr rtl="1"/>
          <a:endParaRPr lang="fa-IR"/>
        </a:p>
      </dgm:t>
    </dgm:pt>
    <dgm:pt modelId="{3F7AC691-7853-4CC2-B961-46A54FC69EA5}">
      <dgm:prSet/>
      <dgm:spPr/>
      <dgm:t>
        <a:bodyPr/>
        <a:lstStyle/>
        <a:p>
          <a:pPr rtl="0"/>
          <a:r>
            <a:rPr lang="en-US" dirty="0" smtClean="0"/>
            <a:t>Semantic</a:t>
          </a:r>
          <a:endParaRPr lang="fa-IR" dirty="0"/>
        </a:p>
      </dgm:t>
    </dgm:pt>
    <dgm:pt modelId="{EFE8AD4D-65DE-47F4-B32F-1C2D67B63917}" type="parTrans" cxnId="{08B8A75C-23AC-4587-8041-C75E149C8352}">
      <dgm:prSet/>
      <dgm:spPr/>
      <dgm:t>
        <a:bodyPr/>
        <a:lstStyle/>
        <a:p>
          <a:pPr rtl="1"/>
          <a:endParaRPr lang="fa-IR"/>
        </a:p>
      </dgm:t>
    </dgm:pt>
    <dgm:pt modelId="{531581B2-DE54-41AA-A935-2A2A716A16CA}" type="sibTrans" cxnId="{08B8A75C-23AC-4587-8041-C75E149C8352}">
      <dgm:prSet/>
      <dgm:spPr/>
      <dgm:t>
        <a:bodyPr/>
        <a:lstStyle/>
        <a:p>
          <a:pPr rtl="1"/>
          <a:endParaRPr lang="fa-IR"/>
        </a:p>
      </dgm:t>
    </dgm:pt>
    <dgm:pt modelId="{F0C08504-FA08-4607-A9F2-A07907A7C8DE}">
      <dgm:prSet/>
      <dgm:spPr/>
      <dgm:t>
        <a:bodyPr/>
        <a:lstStyle/>
        <a:p>
          <a:pPr rtl="0"/>
          <a:r>
            <a:rPr lang="en-US" dirty="0" smtClean="0"/>
            <a:t>Deposit the available balance</a:t>
          </a:r>
          <a:endParaRPr lang="fa-IR" dirty="0"/>
        </a:p>
      </dgm:t>
    </dgm:pt>
    <dgm:pt modelId="{67D5340F-AAC1-4333-A3BD-B205099EB53C}" type="parTrans" cxnId="{1F5F9CF7-C128-4863-9B10-E5B5A468DE0D}">
      <dgm:prSet/>
      <dgm:spPr/>
      <dgm:t>
        <a:bodyPr/>
        <a:lstStyle/>
        <a:p>
          <a:pPr rtl="1"/>
          <a:endParaRPr lang="fa-IR"/>
        </a:p>
      </dgm:t>
    </dgm:pt>
    <dgm:pt modelId="{660E1A1E-7690-40C0-A646-7F55224405AD}" type="sibTrans" cxnId="{1F5F9CF7-C128-4863-9B10-E5B5A468DE0D}">
      <dgm:prSet/>
      <dgm:spPr/>
      <dgm:t>
        <a:bodyPr/>
        <a:lstStyle/>
        <a:p>
          <a:pPr rtl="1"/>
          <a:endParaRPr lang="fa-IR"/>
        </a:p>
      </dgm:t>
    </dgm:pt>
    <dgm:pt modelId="{CE2F7B6F-A90F-4973-B149-54C25425B781}">
      <dgm:prSet/>
      <dgm:spPr/>
      <dgm:t>
        <a:bodyPr/>
        <a:lstStyle/>
        <a:p>
          <a:pPr rtl="0"/>
          <a:r>
            <a:rPr lang="en-US" dirty="0" smtClean="0"/>
            <a:t>Send the final status to the both beneficiary and originator</a:t>
          </a:r>
          <a:endParaRPr lang="fa-IR" dirty="0"/>
        </a:p>
      </dgm:t>
    </dgm:pt>
    <dgm:pt modelId="{0D08CC7D-74DA-4507-A1CF-197CD58422D5}" type="parTrans" cxnId="{C983E9F1-0D13-45AF-8AD9-12824D928D55}">
      <dgm:prSet/>
      <dgm:spPr/>
      <dgm:t>
        <a:bodyPr/>
        <a:lstStyle/>
        <a:p>
          <a:pPr rtl="1"/>
          <a:endParaRPr lang="fa-IR"/>
        </a:p>
      </dgm:t>
    </dgm:pt>
    <dgm:pt modelId="{483E5614-FE4E-4690-A2F1-2EBC06A01A3D}" type="sibTrans" cxnId="{C983E9F1-0D13-45AF-8AD9-12824D928D55}">
      <dgm:prSet/>
      <dgm:spPr/>
      <dgm:t>
        <a:bodyPr/>
        <a:lstStyle/>
        <a:p>
          <a:pPr rtl="1"/>
          <a:endParaRPr lang="fa-IR"/>
        </a:p>
      </dgm:t>
    </dgm:pt>
    <dgm:pt modelId="{2D904937-3C54-486B-A1A1-2176050C27CE}" type="pres">
      <dgm:prSet presAssocID="{C12C2169-2E61-4028-9CA8-EDA3F5E7B38F}" presName="linearFlow" presStyleCnt="0">
        <dgm:presLayoutVars>
          <dgm:dir/>
          <dgm:animLvl val="lvl"/>
          <dgm:resizeHandles val="exact"/>
        </dgm:presLayoutVars>
      </dgm:prSet>
      <dgm:spPr/>
    </dgm:pt>
    <dgm:pt modelId="{3B006FD3-E577-40D6-AC98-4D7076E33816}" type="pres">
      <dgm:prSet presAssocID="{AB9FA690-2F3E-4084-A4B1-981805713688}" presName="composite" presStyleCnt="0"/>
      <dgm:spPr/>
    </dgm:pt>
    <dgm:pt modelId="{AF57DC8D-502E-41C5-9ADC-ECE45EA5EFF0}" type="pres">
      <dgm:prSet presAssocID="{AB9FA690-2F3E-4084-A4B1-981805713688}" presName="parTx" presStyleLbl="node1" presStyleIdx="0" presStyleCnt="3">
        <dgm:presLayoutVars>
          <dgm:chMax val="0"/>
          <dgm:chPref val="0"/>
          <dgm:bulletEnabled val="1"/>
        </dgm:presLayoutVars>
      </dgm:prSet>
      <dgm:spPr/>
      <dgm:t>
        <a:bodyPr/>
        <a:lstStyle/>
        <a:p>
          <a:pPr rtl="1"/>
          <a:endParaRPr lang="fa-IR"/>
        </a:p>
      </dgm:t>
    </dgm:pt>
    <dgm:pt modelId="{FCC01402-0755-43AE-847A-035120C55BBD}" type="pres">
      <dgm:prSet presAssocID="{AB9FA690-2F3E-4084-A4B1-981805713688}" presName="parSh" presStyleLbl="node1" presStyleIdx="0" presStyleCnt="3"/>
      <dgm:spPr/>
      <dgm:t>
        <a:bodyPr/>
        <a:lstStyle/>
        <a:p>
          <a:pPr rtl="1"/>
          <a:endParaRPr lang="fa-IR"/>
        </a:p>
      </dgm:t>
    </dgm:pt>
    <dgm:pt modelId="{C19D2EA9-7AA5-4AA9-89E8-CE647629FADC}" type="pres">
      <dgm:prSet presAssocID="{AB9FA690-2F3E-4084-A4B1-981805713688}" presName="desTx" presStyleLbl="fgAcc1" presStyleIdx="0" presStyleCnt="3">
        <dgm:presLayoutVars>
          <dgm:bulletEnabled val="1"/>
        </dgm:presLayoutVars>
      </dgm:prSet>
      <dgm:spPr/>
      <dgm:t>
        <a:bodyPr/>
        <a:lstStyle/>
        <a:p>
          <a:pPr rtl="1"/>
          <a:endParaRPr lang="fa-IR"/>
        </a:p>
      </dgm:t>
    </dgm:pt>
    <dgm:pt modelId="{8E416AD7-0D42-4E17-93C2-95FEA16A36C2}" type="pres">
      <dgm:prSet presAssocID="{E48C62D5-2AB7-4ECC-8EAF-1AB5E1F4B775}" presName="sibTrans" presStyleLbl="sibTrans2D1" presStyleIdx="0" presStyleCnt="2"/>
      <dgm:spPr/>
      <dgm:t>
        <a:bodyPr/>
        <a:lstStyle/>
        <a:p>
          <a:pPr rtl="1"/>
          <a:endParaRPr lang="fa-IR"/>
        </a:p>
      </dgm:t>
    </dgm:pt>
    <dgm:pt modelId="{F689FD85-C4A6-4F2C-9FD1-41142D6F0CF3}" type="pres">
      <dgm:prSet presAssocID="{E48C62D5-2AB7-4ECC-8EAF-1AB5E1F4B775}" presName="connTx" presStyleLbl="sibTrans2D1" presStyleIdx="0" presStyleCnt="2"/>
      <dgm:spPr/>
      <dgm:t>
        <a:bodyPr/>
        <a:lstStyle/>
        <a:p>
          <a:pPr rtl="1"/>
          <a:endParaRPr lang="fa-IR"/>
        </a:p>
      </dgm:t>
    </dgm:pt>
    <dgm:pt modelId="{7AFF7332-660B-4E58-B6E4-62637A8A6857}" type="pres">
      <dgm:prSet presAssocID="{5F0C3F86-0281-41FE-9BFC-26F7D5DF2890}" presName="composite" presStyleCnt="0"/>
      <dgm:spPr/>
    </dgm:pt>
    <dgm:pt modelId="{FCA89D4A-FC7C-4A1D-86D9-7DA988112CA2}" type="pres">
      <dgm:prSet presAssocID="{5F0C3F86-0281-41FE-9BFC-26F7D5DF2890}" presName="parTx" presStyleLbl="node1" presStyleIdx="0" presStyleCnt="3">
        <dgm:presLayoutVars>
          <dgm:chMax val="0"/>
          <dgm:chPref val="0"/>
          <dgm:bulletEnabled val="1"/>
        </dgm:presLayoutVars>
      </dgm:prSet>
      <dgm:spPr/>
      <dgm:t>
        <a:bodyPr/>
        <a:lstStyle/>
        <a:p>
          <a:pPr rtl="1"/>
          <a:endParaRPr lang="fa-IR"/>
        </a:p>
      </dgm:t>
    </dgm:pt>
    <dgm:pt modelId="{0196B7FA-ABAB-4F3C-95AA-09348726A478}" type="pres">
      <dgm:prSet presAssocID="{5F0C3F86-0281-41FE-9BFC-26F7D5DF2890}" presName="parSh" presStyleLbl="node1" presStyleIdx="1" presStyleCnt="3"/>
      <dgm:spPr/>
      <dgm:t>
        <a:bodyPr/>
        <a:lstStyle/>
        <a:p>
          <a:pPr rtl="1"/>
          <a:endParaRPr lang="fa-IR"/>
        </a:p>
      </dgm:t>
    </dgm:pt>
    <dgm:pt modelId="{2D6E27E9-8F4D-4456-955A-B0382A965D83}" type="pres">
      <dgm:prSet presAssocID="{5F0C3F86-0281-41FE-9BFC-26F7D5DF2890}" presName="desTx" presStyleLbl="fgAcc1" presStyleIdx="1" presStyleCnt="3">
        <dgm:presLayoutVars>
          <dgm:bulletEnabled val="1"/>
        </dgm:presLayoutVars>
      </dgm:prSet>
      <dgm:spPr/>
      <dgm:t>
        <a:bodyPr/>
        <a:lstStyle/>
        <a:p>
          <a:pPr rtl="1"/>
          <a:endParaRPr lang="fa-IR"/>
        </a:p>
      </dgm:t>
    </dgm:pt>
    <dgm:pt modelId="{9307BDBE-B54F-4692-ADA7-29778C03B096}" type="pres">
      <dgm:prSet presAssocID="{58298110-744E-4B38-A0DA-580FC3FE74C3}" presName="sibTrans" presStyleLbl="sibTrans2D1" presStyleIdx="1" presStyleCnt="2"/>
      <dgm:spPr/>
      <dgm:t>
        <a:bodyPr/>
        <a:lstStyle/>
        <a:p>
          <a:pPr rtl="1"/>
          <a:endParaRPr lang="fa-IR"/>
        </a:p>
      </dgm:t>
    </dgm:pt>
    <dgm:pt modelId="{A50C1A6F-6FCD-4C3E-88A8-5A2CD16A0C7F}" type="pres">
      <dgm:prSet presAssocID="{58298110-744E-4B38-A0DA-580FC3FE74C3}" presName="connTx" presStyleLbl="sibTrans2D1" presStyleIdx="1" presStyleCnt="2"/>
      <dgm:spPr/>
      <dgm:t>
        <a:bodyPr/>
        <a:lstStyle/>
        <a:p>
          <a:pPr rtl="1"/>
          <a:endParaRPr lang="fa-IR"/>
        </a:p>
      </dgm:t>
    </dgm:pt>
    <dgm:pt modelId="{6273AE14-882C-443D-8678-80501EB4D95A}" type="pres">
      <dgm:prSet presAssocID="{36183AD5-0EC0-4B7F-BAB5-1EA6B9FEADC0}" presName="composite" presStyleCnt="0"/>
      <dgm:spPr/>
    </dgm:pt>
    <dgm:pt modelId="{3A233FB6-CDA2-4506-A674-C47677EEC2F4}" type="pres">
      <dgm:prSet presAssocID="{36183AD5-0EC0-4B7F-BAB5-1EA6B9FEADC0}" presName="parTx" presStyleLbl="node1" presStyleIdx="1" presStyleCnt="3">
        <dgm:presLayoutVars>
          <dgm:chMax val="0"/>
          <dgm:chPref val="0"/>
          <dgm:bulletEnabled val="1"/>
        </dgm:presLayoutVars>
      </dgm:prSet>
      <dgm:spPr/>
      <dgm:t>
        <a:bodyPr/>
        <a:lstStyle/>
        <a:p>
          <a:pPr rtl="1"/>
          <a:endParaRPr lang="fa-IR"/>
        </a:p>
      </dgm:t>
    </dgm:pt>
    <dgm:pt modelId="{52A52022-C798-428C-BE1C-9D0DD78CF101}" type="pres">
      <dgm:prSet presAssocID="{36183AD5-0EC0-4B7F-BAB5-1EA6B9FEADC0}" presName="parSh" presStyleLbl="node1" presStyleIdx="2" presStyleCnt="3"/>
      <dgm:spPr/>
      <dgm:t>
        <a:bodyPr/>
        <a:lstStyle/>
        <a:p>
          <a:pPr rtl="1"/>
          <a:endParaRPr lang="fa-IR"/>
        </a:p>
      </dgm:t>
    </dgm:pt>
    <dgm:pt modelId="{A3300FAB-40F5-439D-A0AB-D64675D6D8F0}" type="pres">
      <dgm:prSet presAssocID="{36183AD5-0EC0-4B7F-BAB5-1EA6B9FEADC0}" presName="desTx" presStyleLbl="fgAcc1" presStyleIdx="2" presStyleCnt="3">
        <dgm:presLayoutVars>
          <dgm:bulletEnabled val="1"/>
        </dgm:presLayoutVars>
      </dgm:prSet>
      <dgm:spPr/>
      <dgm:t>
        <a:bodyPr/>
        <a:lstStyle/>
        <a:p>
          <a:pPr rtl="1"/>
          <a:endParaRPr lang="fa-IR"/>
        </a:p>
      </dgm:t>
    </dgm:pt>
  </dgm:ptLst>
  <dgm:cxnLst>
    <dgm:cxn modelId="{08B8A75C-23AC-4587-8041-C75E149C8352}" srcId="{5F0C3F86-0281-41FE-9BFC-26F7D5DF2890}" destId="{3F7AC691-7853-4CC2-B961-46A54FC69EA5}" srcOrd="1" destOrd="0" parTransId="{EFE8AD4D-65DE-47F4-B32F-1C2D67B63917}" sibTransId="{531581B2-DE54-41AA-A935-2A2A716A16CA}"/>
    <dgm:cxn modelId="{56ABF3BE-B94A-4FD2-8BE1-FFF506557E3E}" srcId="{C12C2169-2E61-4028-9CA8-EDA3F5E7B38F}" destId="{36183AD5-0EC0-4B7F-BAB5-1EA6B9FEADC0}" srcOrd="2" destOrd="0" parTransId="{102EA538-934B-46D6-88D5-729445864733}" sibTransId="{7F190D72-DEDD-44DD-A907-A77DA2D999A4}"/>
    <dgm:cxn modelId="{14FA6FF4-27E8-4E59-B203-F31F00C55533}" srcId="{36183AD5-0EC0-4B7F-BAB5-1EA6B9FEADC0}" destId="{3A7E526E-B18B-4D93-8C54-211A649C717F}" srcOrd="0" destOrd="0" parTransId="{43750BC5-EC3A-4687-9A7A-56E4AD62B675}" sibTransId="{B5194213-996F-4A27-A43D-B1836056B3C9}"/>
    <dgm:cxn modelId="{262003E7-AF75-472C-8827-F2556A1A2B46}" type="presOf" srcId="{B1D73621-1181-45AF-ABD9-7E04D9C293AD}" destId="{C19D2EA9-7AA5-4AA9-89E8-CE647629FADC}" srcOrd="0" destOrd="0" presId="urn:microsoft.com/office/officeart/2005/8/layout/process3"/>
    <dgm:cxn modelId="{AFF9556C-C911-4137-8C40-1DF32A631E9A}" type="presOf" srcId="{3F7AC691-7853-4CC2-B961-46A54FC69EA5}" destId="{2D6E27E9-8F4D-4456-955A-B0382A965D83}" srcOrd="0" destOrd="1" presId="urn:microsoft.com/office/officeart/2005/8/layout/process3"/>
    <dgm:cxn modelId="{447FCEC5-63CE-4BC6-ABBA-F80F686067C3}" type="presOf" srcId="{C12C2169-2E61-4028-9CA8-EDA3F5E7B38F}" destId="{2D904937-3C54-486B-A1A1-2176050C27CE}" srcOrd="0" destOrd="0" presId="urn:microsoft.com/office/officeart/2005/8/layout/process3"/>
    <dgm:cxn modelId="{D36A4BB0-D2EA-4F38-AEFC-861C7DBF2D8F}" type="presOf" srcId="{36183AD5-0EC0-4B7F-BAB5-1EA6B9FEADC0}" destId="{3A233FB6-CDA2-4506-A674-C47677EEC2F4}" srcOrd="0" destOrd="0" presId="urn:microsoft.com/office/officeart/2005/8/layout/process3"/>
    <dgm:cxn modelId="{0B17A8B2-5815-4C9C-A351-5EB3A54D1663}" type="presOf" srcId="{E72BA1F2-F411-4063-9EF6-BB4414CC3598}" destId="{2D6E27E9-8F4D-4456-955A-B0382A965D83}" srcOrd="0" destOrd="0" presId="urn:microsoft.com/office/officeart/2005/8/layout/process3"/>
    <dgm:cxn modelId="{BB38D47D-BA65-4ED3-8EF8-879EED592CB4}" type="presOf" srcId="{AB9FA690-2F3E-4084-A4B1-981805713688}" destId="{AF57DC8D-502E-41C5-9ADC-ECE45EA5EFF0}" srcOrd="0" destOrd="0" presId="urn:microsoft.com/office/officeart/2005/8/layout/process3"/>
    <dgm:cxn modelId="{02DD5D71-80BD-4985-BF01-2B405FAA528E}" type="presOf" srcId="{5F0C3F86-0281-41FE-9BFC-26F7D5DF2890}" destId="{0196B7FA-ABAB-4F3C-95AA-09348726A478}" srcOrd="1" destOrd="0" presId="urn:microsoft.com/office/officeart/2005/8/layout/process3"/>
    <dgm:cxn modelId="{C983E9F1-0D13-45AF-8AD9-12824D928D55}" srcId="{36183AD5-0EC0-4B7F-BAB5-1EA6B9FEADC0}" destId="{CE2F7B6F-A90F-4973-B149-54C25425B781}" srcOrd="1" destOrd="0" parTransId="{0D08CC7D-74DA-4507-A1CF-197CD58422D5}" sibTransId="{483E5614-FE4E-4690-A2F1-2EBC06A01A3D}"/>
    <dgm:cxn modelId="{9F4E63EC-084A-4B0D-A2A4-A0C1BDC617F7}" type="presOf" srcId="{5F0C3F86-0281-41FE-9BFC-26F7D5DF2890}" destId="{FCA89D4A-FC7C-4A1D-86D9-7DA988112CA2}" srcOrd="0" destOrd="0" presId="urn:microsoft.com/office/officeart/2005/8/layout/process3"/>
    <dgm:cxn modelId="{1F5F9CF7-C128-4863-9B10-E5B5A468DE0D}" srcId="{5F0C3F86-0281-41FE-9BFC-26F7D5DF2890}" destId="{F0C08504-FA08-4607-A9F2-A07907A7C8DE}" srcOrd="2" destOrd="0" parTransId="{67D5340F-AAC1-4333-A3BD-B205099EB53C}" sibTransId="{660E1A1E-7690-40C0-A646-7F55224405AD}"/>
    <dgm:cxn modelId="{F0B6F2EF-005E-487D-8C68-C3DF5DAC61D8}" type="presOf" srcId="{CE2F7B6F-A90F-4973-B149-54C25425B781}" destId="{A3300FAB-40F5-439D-A0AB-D64675D6D8F0}" srcOrd="0" destOrd="1" presId="urn:microsoft.com/office/officeart/2005/8/layout/process3"/>
    <dgm:cxn modelId="{C3FAE0D9-56A8-4A36-84E8-AC7CBB16A64F}" type="presOf" srcId="{AB9FA690-2F3E-4084-A4B1-981805713688}" destId="{FCC01402-0755-43AE-847A-035120C55BBD}" srcOrd="1" destOrd="0" presId="urn:microsoft.com/office/officeart/2005/8/layout/process3"/>
    <dgm:cxn modelId="{E15C8A3A-6139-49A4-BEC1-F37D750A32F2}" type="presOf" srcId="{36183AD5-0EC0-4B7F-BAB5-1EA6B9FEADC0}" destId="{52A52022-C798-428C-BE1C-9D0DD78CF101}" srcOrd="1" destOrd="0" presId="urn:microsoft.com/office/officeart/2005/8/layout/process3"/>
    <dgm:cxn modelId="{99229379-4EFC-4B19-928F-5E5B3D3CC46E}" srcId="{5F0C3F86-0281-41FE-9BFC-26F7D5DF2890}" destId="{E72BA1F2-F411-4063-9EF6-BB4414CC3598}" srcOrd="0" destOrd="0" parTransId="{4C650208-85D2-4AD3-A8C9-16ED34129712}" sibTransId="{439C3BC0-8FCF-4312-804A-DB9AAF614E4E}"/>
    <dgm:cxn modelId="{7D3251DA-B40D-499E-B750-300EABCFCBD9}" type="presOf" srcId="{F0C08504-FA08-4607-A9F2-A07907A7C8DE}" destId="{2D6E27E9-8F4D-4456-955A-B0382A965D83}" srcOrd="0" destOrd="2" presId="urn:microsoft.com/office/officeart/2005/8/layout/process3"/>
    <dgm:cxn modelId="{7BD72942-DD89-42B8-8312-4279DDB1C414}" type="presOf" srcId="{3A7E526E-B18B-4D93-8C54-211A649C717F}" destId="{A3300FAB-40F5-439D-A0AB-D64675D6D8F0}" srcOrd="0" destOrd="0" presId="urn:microsoft.com/office/officeart/2005/8/layout/process3"/>
    <dgm:cxn modelId="{4A03056B-33B4-4A70-A06A-17AE11CDEF69}" type="presOf" srcId="{E48C62D5-2AB7-4ECC-8EAF-1AB5E1F4B775}" destId="{F689FD85-C4A6-4F2C-9FD1-41142D6F0CF3}" srcOrd="1" destOrd="0" presId="urn:microsoft.com/office/officeart/2005/8/layout/process3"/>
    <dgm:cxn modelId="{CC316E38-879D-4695-BE81-A2A2034BAB6A}" srcId="{AB9FA690-2F3E-4084-A4B1-981805713688}" destId="{B1D73621-1181-45AF-ABD9-7E04D9C293AD}" srcOrd="0" destOrd="0" parTransId="{DE46D4FC-C0F7-47B4-885B-8AFC109C8249}" sibTransId="{B9199C49-677E-4746-9D23-985DBE1C89AB}"/>
    <dgm:cxn modelId="{FA432EE0-32DD-49D8-9FC4-B9101B474C68}" srcId="{C12C2169-2E61-4028-9CA8-EDA3F5E7B38F}" destId="{5F0C3F86-0281-41FE-9BFC-26F7D5DF2890}" srcOrd="1" destOrd="0" parTransId="{BA35B79C-7A8B-4506-BF42-A8F52A3EC569}" sibTransId="{58298110-744E-4B38-A0DA-580FC3FE74C3}"/>
    <dgm:cxn modelId="{05053096-0F51-44F9-AB0C-5D37EDD61841}" type="presOf" srcId="{E48C62D5-2AB7-4ECC-8EAF-1AB5E1F4B775}" destId="{8E416AD7-0D42-4E17-93C2-95FEA16A36C2}" srcOrd="0" destOrd="0" presId="urn:microsoft.com/office/officeart/2005/8/layout/process3"/>
    <dgm:cxn modelId="{9E66F9BD-B20C-4564-B2C9-C6ACB27A12D7}" type="presOf" srcId="{58298110-744E-4B38-A0DA-580FC3FE74C3}" destId="{A50C1A6F-6FCD-4C3E-88A8-5A2CD16A0C7F}" srcOrd="1" destOrd="0" presId="urn:microsoft.com/office/officeart/2005/8/layout/process3"/>
    <dgm:cxn modelId="{E586EBD8-EEBA-423C-8464-1C6AD69172E3}" srcId="{C12C2169-2E61-4028-9CA8-EDA3F5E7B38F}" destId="{AB9FA690-2F3E-4084-A4B1-981805713688}" srcOrd="0" destOrd="0" parTransId="{A41D97FA-8F15-4CF8-8E54-876EE78BA614}" sibTransId="{E48C62D5-2AB7-4ECC-8EAF-1AB5E1F4B775}"/>
    <dgm:cxn modelId="{A39B38EB-4AB4-476B-B5F6-FA9432D40F1A}" type="presOf" srcId="{58298110-744E-4B38-A0DA-580FC3FE74C3}" destId="{9307BDBE-B54F-4692-ADA7-29778C03B096}" srcOrd="0" destOrd="0" presId="urn:microsoft.com/office/officeart/2005/8/layout/process3"/>
    <dgm:cxn modelId="{D7972313-7FCB-4505-898E-14E672EB654E}" type="presParOf" srcId="{2D904937-3C54-486B-A1A1-2176050C27CE}" destId="{3B006FD3-E577-40D6-AC98-4D7076E33816}" srcOrd="0" destOrd="0" presId="urn:microsoft.com/office/officeart/2005/8/layout/process3"/>
    <dgm:cxn modelId="{823CB677-5367-495A-BE83-6F62B2A84553}" type="presParOf" srcId="{3B006FD3-E577-40D6-AC98-4D7076E33816}" destId="{AF57DC8D-502E-41C5-9ADC-ECE45EA5EFF0}" srcOrd="0" destOrd="0" presId="urn:microsoft.com/office/officeart/2005/8/layout/process3"/>
    <dgm:cxn modelId="{096A117E-35B2-4B5C-B775-F6F30723D79B}" type="presParOf" srcId="{3B006FD3-E577-40D6-AC98-4D7076E33816}" destId="{FCC01402-0755-43AE-847A-035120C55BBD}" srcOrd="1" destOrd="0" presId="urn:microsoft.com/office/officeart/2005/8/layout/process3"/>
    <dgm:cxn modelId="{32973F36-92F2-4BB6-89C7-03F57A0E829F}" type="presParOf" srcId="{3B006FD3-E577-40D6-AC98-4D7076E33816}" destId="{C19D2EA9-7AA5-4AA9-89E8-CE647629FADC}" srcOrd="2" destOrd="0" presId="urn:microsoft.com/office/officeart/2005/8/layout/process3"/>
    <dgm:cxn modelId="{E85E78D4-13BA-415D-8875-BA4CC8E89909}" type="presParOf" srcId="{2D904937-3C54-486B-A1A1-2176050C27CE}" destId="{8E416AD7-0D42-4E17-93C2-95FEA16A36C2}" srcOrd="1" destOrd="0" presId="urn:microsoft.com/office/officeart/2005/8/layout/process3"/>
    <dgm:cxn modelId="{CA47C57D-B6C6-4F65-933C-CFED23314A54}" type="presParOf" srcId="{8E416AD7-0D42-4E17-93C2-95FEA16A36C2}" destId="{F689FD85-C4A6-4F2C-9FD1-41142D6F0CF3}" srcOrd="0" destOrd="0" presId="urn:microsoft.com/office/officeart/2005/8/layout/process3"/>
    <dgm:cxn modelId="{F7DD38B5-9E00-4D9F-A59A-199E2BD685C9}" type="presParOf" srcId="{2D904937-3C54-486B-A1A1-2176050C27CE}" destId="{7AFF7332-660B-4E58-B6E4-62637A8A6857}" srcOrd="2" destOrd="0" presId="urn:microsoft.com/office/officeart/2005/8/layout/process3"/>
    <dgm:cxn modelId="{B76A874F-5CBC-4C36-BC55-10EF82943324}" type="presParOf" srcId="{7AFF7332-660B-4E58-B6E4-62637A8A6857}" destId="{FCA89D4A-FC7C-4A1D-86D9-7DA988112CA2}" srcOrd="0" destOrd="0" presId="urn:microsoft.com/office/officeart/2005/8/layout/process3"/>
    <dgm:cxn modelId="{C917F17A-737F-43B1-97CB-C8A528371A91}" type="presParOf" srcId="{7AFF7332-660B-4E58-B6E4-62637A8A6857}" destId="{0196B7FA-ABAB-4F3C-95AA-09348726A478}" srcOrd="1" destOrd="0" presId="urn:microsoft.com/office/officeart/2005/8/layout/process3"/>
    <dgm:cxn modelId="{A0B88500-F46E-4486-8A11-53AABB33BB56}" type="presParOf" srcId="{7AFF7332-660B-4E58-B6E4-62637A8A6857}" destId="{2D6E27E9-8F4D-4456-955A-B0382A965D83}" srcOrd="2" destOrd="0" presId="urn:microsoft.com/office/officeart/2005/8/layout/process3"/>
    <dgm:cxn modelId="{58D150AE-0C43-4B82-82F6-3BD1C55951DC}" type="presParOf" srcId="{2D904937-3C54-486B-A1A1-2176050C27CE}" destId="{9307BDBE-B54F-4692-ADA7-29778C03B096}" srcOrd="3" destOrd="0" presId="urn:microsoft.com/office/officeart/2005/8/layout/process3"/>
    <dgm:cxn modelId="{C0BD10F8-13FE-41C0-BFB0-3355FB3E9F6F}" type="presParOf" srcId="{9307BDBE-B54F-4692-ADA7-29778C03B096}" destId="{A50C1A6F-6FCD-4C3E-88A8-5A2CD16A0C7F}" srcOrd="0" destOrd="0" presId="urn:microsoft.com/office/officeart/2005/8/layout/process3"/>
    <dgm:cxn modelId="{B1FBFEB0-6C06-4AE8-B06C-2FF9FCC871FD}" type="presParOf" srcId="{2D904937-3C54-486B-A1A1-2176050C27CE}" destId="{6273AE14-882C-443D-8678-80501EB4D95A}" srcOrd="4" destOrd="0" presId="urn:microsoft.com/office/officeart/2005/8/layout/process3"/>
    <dgm:cxn modelId="{911B0B94-DCB8-478F-ACB1-49E00527137C}" type="presParOf" srcId="{6273AE14-882C-443D-8678-80501EB4D95A}" destId="{3A233FB6-CDA2-4506-A674-C47677EEC2F4}" srcOrd="0" destOrd="0" presId="urn:microsoft.com/office/officeart/2005/8/layout/process3"/>
    <dgm:cxn modelId="{B696051F-64A1-4BF6-8F48-B3EEFD513B86}" type="presParOf" srcId="{6273AE14-882C-443D-8678-80501EB4D95A}" destId="{52A52022-C798-428C-BE1C-9D0DD78CF101}" srcOrd="1" destOrd="0" presId="urn:microsoft.com/office/officeart/2005/8/layout/process3"/>
    <dgm:cxn modelId="{CB5A396E-969D-4556-AA72-87A1CD7663E5}" type="presParOf" srcId="{6273AE14-882C-443D-8678-80501EB4D95A}" destId="{A3300FAB-40F5-439D-A0AB-D64675D6D8F0}" srcOrd="2" destOrd="0" presId="urn:microsoft.com/office/officeart/2005/8/layout/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01402-0755-43AE-847A-035120C55BBD}">
      <dsp:nvSpPr>
        <dsp:cNvPr id="0" name=""/>
        <dsp:cNvSpPr/>
      </dsp:nvSpPr>
      <dsp:spPr>
        <a:xfrm>
          <a:off x="4688" y="32801"/>
          <a:ext cx="2131652" cy="100669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rtl="0">
            <a:lnSpc>
              <a:spcPct val="90000"/>
            </a:lnSpc>
            <a:spcBef>
              <a:spcPct val="0"/>
            </a:spcBef>
            <a:spcAft>
              <a:spcPct val="35000"/>
            </a:spcAft>
          </a:pPr>
          <a:r>
            <a:rPr lang="en-US" sz="1700" kern="1200" dirty="0" smtClean="0"/>
            <a:t>Receive Payment Order</a:t>
          </a:r>
          <a:endParaRPr lang="fa-IR" sz="1700" kern="1200" dirty="0"/>
        </a:p>
      </dsp:txBody>
      <dsp:txXfrm>
        <a:off x="4688" y="32801"/>
        <a:ext cx="2131652" cy="671130"/>
      </dsp:txXfrm>
    </dsp:sp>
    <dsp:sp modelId="{C19D2EA9-7AA5-4AA9-89E8-CE647629FADC}">
      <dsp:nvSpPr>
        <dsp:cNvPr id="0" name=""/>
        <dsp:cNvSpPr/>
      </dsp:nvSpPr>
      <dsp:spPr>
        <a:xfrm>
          <a:off x="441291" y="703931"/>
          <a:ext cx="2131652" cy="162180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smtClean="0"/>
            <a:t>Receive a new Payment Order</a:t>
          </a:r>
          <a:endParaRPr lang="fa-IR" sz="1700" kern="1200" dirty="0"/>
        </a:p>
      </dsp:txBody>
      <dsp:txXfrm>
        <a:off x="488792" y="751432"/>
        <a:ext cx="2036650" cy="1526798"/>
      </dsp:txXfrm>
    </dsp:sp>
    <dsp:sp modelId="{8E416AD7-0D42-4E17-93C2-95FEA16A36C2}">
      <dsp:nvSpPr>
        <dsp:cNvPr id="0" name=""/>
        <dsp:cNvSpPr/>
      </dsp:nvSpPr>
      <dsp:spPr>
        <a:xfrm>
          <a:off x="2459491" y="103006"/>
          <a:ext cx="685079" cy="5307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rtl="1">
            <a:lnSpc>
              <a:spcPct val="90000"/>
            </a:lnSpc>
            <a:spcBef>
              <a:spcPct val="0"/>
            </a:spcBef>
            <a:spcAft>
              <a:spcPct val="35000"/>
            </a:spcAft>
          </a:pPr>
          <a:endParaRPr lang="fa-IR" sz="1400" kern="1200"/>
        </a:p>
      </dsp:txBody>
      <dsp:txXfrm>
        <a:off x="2459491" y="209150"/>
        <a:ext cx="525863" cy="318431"/>
      </dsp:txXfrm>
    </dsp:sp>
    <dsp:sp modelId="{0196B7FA-ABAB-4F3C-95AA-09348726A478}">
      <dsp:nvSpPr>
        <dsp:cNvPr id="0" name=""/>
        <dsp:cNvSpPr/>
      </dsp:nvSpPr>
      <dsp:spPr>
        <a:xfrm>
          <a:off x="3428943" y="32801"/>
          <a:ext cx="2131652" cy="100669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rtl="0">
            <a:lnSpc>
              <a:spcPct val="90000"/>
            </a:lnSpc>
            <a:spcBef>
              <a:spcPct val="0"/>
            </a:spcBef>
            <a:spcAft>
              <a:spcPct val="35000"/>
            </a:spcAft>
          </a:pPr>
          <a:r>
            <a:rPr lang="en-US" sz="1700" kern="1200" dirty="0" smtClean="0"/>
            <a:t>Validation</a:t>
          </a:r>
          <a:endParaRPr lang="fa-IR" sz="1700" kern="1200" dirty="0"/>
        </a:p>
      </dsp:txBody>
      <dsp:txXfrm>
        <a:off x="3428943" y="32801"/>
        <a:ext cx="2131652" cy="671130"/>
      </dsp:txXfrm>
    </dsp:sp>
    <dsp:sp modelId="{2D6E27E9-8F4D-4456-955A-B0382A965D83}">
      <dsp:nvSpPr>
        <dsp:cNvPr id="0" name=""/>
        <dsp:cNvSpPr/>
      </dsp:nvSpPr>
      <dsp:spPr>
        <a:xfrm>
          <a:off x="3865547" y="703931"/>
          <a:ext cx="2131652" cy="162180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smtClean="0"/>
            <a:t>Syntax</a:t>
          </a:r>
          <a:endParaRPr lang="fa-IR" sz="1700" kern="1200" dirty="0"/>
        </a:p>
        <a:p>
          <a:pPr marL="171450" lvl="1" indent="-171450" algn="l" defTabSz="755650" rtl="0">
            <a:lnSpc>
              <a:spcPct val="90000"/>
            </a:lnSpc>
            <a:spcBef>
              <a:spcPct val="0"/>
            </a:spcBef>
            <a:spcAft>
              <a:spcPct val="15000"/>
            </a:spcAft>
            <a:buChar char="••"/>
          </a:pPr>
          <a:r>
            <a:rPr lang="en-US" sz="1700" kern="1200" dirty="0" smtClean="0"/>
            <a:t>Semantic</a:t>
          </a:r>
          <a:endParaRPr lang="fa-IR" sz="1700" kern="1200" dirty="0"/>
        </a:p>
        <a:p>
          <a:pPr marL="171450" lvl="1" indent="-171450" algn="l" defTabSz="755650" rtl="0">
            <a:lnSpc>
              <a:spcPct val="90000"/>
            </a:lnSpc>
            <a:spcBef>
              <a:spcPct val="0"/>
            </a:spcBef>
            <a:spcAft>
              <a:spcPct val="15000"/>
            </a:spcAft>
            <a:buChar char="••"/>
          </a:pPr>
          <a:r>
            <a:rPr lang="en-US" sz="1700" kern="1200" dirty="0" smtClean="0"/>
            <a:t>Withdraw the available balance</a:t>
          </a:r>
          <a:endParaRPr lang="fa-IR" sz="1700" kern="1200" dirty="0"/>
        </a:p>
      </dsp:txBody>
      <dsp:txXfrm>
        <a:off x="3913048" y="751432"/>
        <a:ext cx="2036650" cy="1526798"/>
      </dsp:txXfrm>
    </dsp:sp>
    <dsp:sp modelId="{9307BDBE-B54F-4692-ADA7-29778C03B096}">
      <dsp:nvSpPr>
        <dsp:cNvPr id="0" name=""/>
        <dsp:cNvSpPr/>
      </dsp:nvSpPr>
      <dsp:spPr>
        <a:xfrm>
          <a:off x="5883747" y="103006"/>
          <a:ext cx="685079" cy="5307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rtl="1">
            <a:lnSpc>
              <a:spcPct val="90000"/>
            </a:lnSpc>
            <a:spcBef>
              <a:spcPct val="0"/>
            </a:spcBef>
            <a:spcAft>
              <a:spcPct val="35000"/>
            </a:spcAft>
          </a:pPr>
          <a:endParaRPr lang="fa-IR" sz="1400" kern="1200"/>
        </a:p>
      </dsp:txBody>
      <dsp:txXfrm>
        <a:off x="5883747" y="209150"/>
        <a:ext cx="525863" cy="318431"/>
      </dsp:txXfrm>
    </dsp:sp>
    <dsp:sp modelId="{52A52022-C798-428C-BE1C-9D0DD78CF101}">
      <dsp:nvSpPr>
        <dsp:cNvPr id="0" name=""/>
        <dsp:cNvSpPr/>
      </dsp:nvSpPr>
      <dsp:spPr>
        <a:xfrm>
          <a:off x="6853199" y="32801"/>
          <a:ext cx="2131652" cy="100669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lvl="0" algn="l" defTabSz="755650" rtl="0">
            <a:lnSpc>
              <a:spcPct val="90000"/>
            </a:lnSpc>
            <a:spcBef>
              <a:spcPct val="0"/>
            </a:spcBef>
            <a:spcAft>
              <a:spcPct val="35000"/>
            </a:spcAft>
          </a:pPr>
          <a:r>
            <a:rPr lang="en-US" sz="1700" kern="1200" dirty="0" smtClean="0"/>
            <a:t>Final Process</a:t>
          </a:r>
          <a:endParaRPr lang="fa-IR" sz="1700" kern="1200" dirty="0"/>
        </a:p>
      </dsp:txBody>
      <dsp:txXfrm>
        <a:off x="6853199" y="32801"/>
        <a:ext cx="2131652" cy="671130"/>
      </dsp:txXfrm>
    </dsp:sp>
    <dsp:sp modelId="{A3300FAB-40F5-439D-A0AB-D64675D6D8F0}">
      <dsp:nvSpPr>
        <dsp:cNvPr id="0" name=""/>
        <dsp:cNvSpPr/>
      </dsp:nvSpPr>
      <dsp:spPr>
        <a:xfrm>
          <a:off x="7289803" y="703931"/>
          <a:ext cx="2131652" cy="162180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smtClean="0"/>
            <a:t>Send to beneficiary</a:t>
          </a:r>
          <a:endParaRPr lang="fa-IR" sz="1700" kern="1200" dirty="0"/>
        </a:p>
        <a:p>
          <a:pPr marL="171450" lvl="1" indent="-171450" algn="l" defTabSz="755650" rtl="0">
            <a:lnSpc>
              <a:spcPct val="90000"/>
            </a:lnSpc>
            <a:spcBef>
              <a:spcPct val="0"/>
            </a:spcBef>
            <a:spcAft>
              <a:spcPct val="15000"/>
            </a:spcAft>
            <a:buChar char="••"/>
          </a:pPr>
          <a:r>
            <a:rPr lang="en-US" sz="1700" kern="1200" dirty="0" smtClean="0"/>
            <a:t>Insert ledger</a:t>
          </a:r>
          <a:endParaRPr lang="fa-IR" sz="1700" kern="1200" dirty="0"/>
        </a:p>
      </dsp:txBody>
      <dsp:txXfrm>
        <a:off x="7337304" y="751432"/>
        <a:ext cx="2036650" cy="15267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01402-0755-43AE-847A-035120C55BBD}">
      <dsp:nvSpPr>
        <dsp:cNvPr id="0" name=""/>
        <dsp:cNvSpPr/>
      </dsp:nvSpPr>
      <dsp:spPr>
        <a:xfrm>
          <a:off x="4688" y="123482"/>
          <a:ext cx="2131652" cy="88462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rtl="0">
            <a:lnSpc>
              <a:spcPct val="90000"/>
            </a:lnSpc>
            <a:spcBef>
              <a:spcPct val="0"/>
            </a:spcBef>
            <a:spcAft>
              <a:spcPct val="35000"/>
            </a:spcAft>
          </a:pPr>
          <a:r>
            <a:rPr lang="en-US" sz="1500" kern="1200" dirty="0" smtClean="0"/>
            <a:t>Receive a Negative Status</a:t>
          </a:r>
          <a:endParaRPr lang="fa-IR" sz="1500" kern="1200" dirty="0"/>
        </a:p>
      </dsp:txBody>
      <dsp:txXfrm>
        <a:off x="4688" y="123482"/>
        <a:ext cx="2131652" cy="589747"/>
      </dsp:txXfrm>
    </dsp:sp>
    <dsp:sp modelId="{C19D2EA9-7AA5-4AA9-89E8-CE647629FADC}">
      <dsp:nvSpPr>
        <dsp:cNvPr id="0" name=""/>
        <dsp:cNvSpPr/>
      </dsp:nvSpPr>
      <dsp:spPr>
        <a:xfrm>
          <a:off x="441291" y="713230"/>
          <a:ext cx="2131652" cy="163265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smtClean="0"/>
            <a:t>Receive a negative status</a:t>
          </a:r>
          <a:endParaRPr lang="fa-IR" sz="1500" kern="1200" dirty="0"/>
        </a:p>
      </dsp:txBody>
      <dsp:txXfrm>
        <a:off x="489110" y="761049"/>
        <a:ext cx="2036014" cy="1537018"/>
      </dsp:txXfrm>
    </dsp:sp>
    <dsp:sp modelId="{8E416AD7-0D42-4E17-93C2-95FEA16A36C2}">
      <dsp:nvSpPr>
        <dsp:cNvPr id="0" name=""/>
        <dsp:cNvSpPr/>
      </dsp:nvSpPr>
      <dsp:spPr>
        <a:xfrm>
          <a:off x="2459491" y="152996"/>
          <a:ext cx="685079" cy="5307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rtl="1">
            <a:lnSpc>
              <a:spcPct val="90000"/>
            </a:lnSpc>
            <a:spcBef>
              <a:spcPct val="0"/>
            </a:spcBef>
            <a:spcAft>
              <a:spcPct val="35000"/>
            </a:spcAft>
          </a:pPr>
          <a:endParaRPr lang="fa-IR" sz="1200" kern="1200"/>
        </a:p>
      </dsp:txBody>
      <dsp:txXfrm>
        <a:off x="2459491" y="259140"/>
        <a:ext cx="525863" cy="318431"/>
      </dsp:txXfrm>
    </dsp:sp>
    <dsp:sp modelId="{0196B7FA-ABAB-4F3C-95AA-09348726A478}">
      <dsp:nvSpPr>
        <dsp:cNvPr id="0" name=""/>
        <dsp:cNvSpPr/>
      </dsp:nvSpPr>
      <dsp:spPr>
        <a:xfrm>
          <a:off x="3428943" y="123482"/>
          <a:ext cx="2131652" cy="88462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rtl="0">
            <a:lnSpc>
              <a:spcPct val="90000"/>
            </a:lnSpc>
            <a:spcBef>
              <a:spcPct val="0"/>
            </a:spcBef>
            <a:spcAft>
              <a:spcPct val="35000"/>
            </a:spcAft>
          </a:pPr>
          <a:r>
            <a:rPr lang="en-US" sz="1500" kern="1200" dirty="0" smtClean="0"/>
            <a:t>Validation</a:t>
          </a:r>
          <a:endParaRPr lang="fa-IR" sz="1500" kern="1200" dirty="0"/>
        </a:p>
      </dsp:txBody>
      <dsp:txXfrm>
        <a:off x="3428943" y="123482"/>
        <a:ext cx="2131652" cy="589747"/>
      </dsp:txXfrm>
    </dsp:sp>
    <dsp:sp modelId="{2D6E27E9-8F4D-4456-955A-B0382A965D83}">
      <dsp:nvSpPr>
        <dsp:cNvPr id="0" name=""/>
        <dsp:cNvSpPr/>
      </dsp:nvSpPr>
      <dsp:spPr>
        <a:xfrm>
          <a:off x="3865547" y="713230"/>
          <a:ext cx="2131652" cy="163265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smtClean="0"/>
            <a:t>Syntax</a:t>
          </a:r>
          <a:endParaRPr lang="fa-IR" sz="1500" kern="1200" dirty="0"/>
        </a:p>
        <a:p>
          <a:pPr marL="114300" lvl="1" indent="-114300" algn="l" defTabSz="666750" rtl="0">
            <a:lnSpc>
              <a:spcPct val="90000"/>
            </a:lnSpc>
            <a:spcBef>
              <a:spcPct val="0"/>
            </a:spcBef>
            <a:spcAft>
              <a:spcPct val="15000"/>
            </a:spcAft>
            <a:buChar char="••"/>
          </a:pPr>
          <a:r>
            <a:rPr lang="en-US" sz="1500" kern="1200" dirty="0" smtClean="0"/>
            <a:t>Semantic</a:t>
          </a:r>
          <a:endParaRPr lang="fa-IR" sz="1500" kern="1200" dirty="0"/>
        </a:p>
        <a:p>
          <a:pPr marL="114300" lvl="1" indent="-114300" algn="l" defTabSz="666750" rtl="0">
            <a:lnSpc>
              <a:spcPct val="90000"/>
            </a:lnSpc>
            <a:spcBef>
              <a:spcPct val="0"/>
            </a:spcBef>
            <a:spcAft>
              <a:spcPct val="15000"/>
            </a:spcAft>
            <a:buChar char="••"/>
          </a:pPr>
          <a:r>
            <a:rPr lang="en-US" sz="1500" kern="1200" dirty="0" smtClean="0"/>
            <a:t>Deposit the available balance</a:t>
          </a:r>
          <a:endParaRPr lang="fa-IR" sz="1500" kern="1200" dirty="0"/>
        </a:p>
      </dsp:txBody>
      <dsp:txXfrm>
        <a:off x="3913366" y="761049"/>
        <a:ext cx="2036014" cy="1537018"/>
      </dsp:txXfrm>
    </dsp:sp>
    <dsp:sp modelId="{9307BDBE-B54F-4692-ADA7-29778C03B096}">
      <dsp:nvSpPr>
        <dsp:cNvPr id="0" name=""/>
        <dsp:cNvSpPr/>
      </dsp:nvSpPr>
      <dsp:spPr>
        <a:xfrm>
          <a:off x="5883747" y="152996"/>
          <a:ext cx="685079" cy="5307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rtl="1">
            <a:lnSpc>
              <a:spcPct val="90000"/>
            </a:lnSpc>
            <a:spcBef>
              <a:spcPct val="0"/>
            </a:spcBef>
            <a:spcAft>
              <a:spcPct val="35000"/>
            </a:spcAft>
          </a:pPr>
          <a:endParaRPr lang="fa-IR" sz="1200" kern="1200"/>
        </a:p>
      </dsp:txBody>
      <dsp:txXfrm>
        <a:off x="5883747" y="259140"/>
        <a:ext cx="525863" cy="318431"/>
      </dsp:txXfrm>
    </dsp:sp>
    <dsp:sp modelId="{52A52022-C798-428C-BE1C-9D0DD78CF101}">
      <dsp:nvSpPr>
        <dsp:cNvPr id="0" name=""/>
        <dsp:cNvSpPr/>
      </dsp:nvSpPr>
      <dsp:spPr>
        <a:xfrm>
          <a:off x="6853199" y="123482"/>
          <a:ext cx="2131652" cy="88462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rtl="0">
            <a:lnSpc>
              <a:spcPct val="90000"/>
            </a:lnSpc>
            <a:spcBef>
              <a:spcPct val="0"/>
            </a:spcBef>
            <a:spcAft>
              <a:spcPct val="35000"/>
            </a:spcAft>
          </a:pPr>
          <a:r>
            <a:rPr lang="en-US" sz="1500" kern="1200" dirty="0" smtClean="0"/>
            <a:t>Final Process</a:t>
          </a:r>
          <a:endParaRPr lang="fa-IR" sz="1500" kern="1200" dirty="0"/>
        </a:p>
      </dsp:txBody>
      <dsp:txXfrm>
        <a:off x="6853199" y="123482"/>
        <a:ext cx="2131652" cy="589747"/>
      </dsp:txXfrm>
    </dsp:sp>
    <dsp:sp modelId="{A3300FAB-40F5-439D-A0AB-D64675D6D8F0}">
      <dsp:nvSpPr>
        <dsp:cNvPr id="0" name=""/>
        <dsp:cNvSpPr/>
      </dsp:nvSpPr>
      <dsp:spPr>
        <a:xfrm>
          <a:off x="7289803" y="713230"/>
          <a:ext cx="2131652" cy="163265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smtClean="0"/>
            <a:t>Cancel the original payment</a:t>
          </a:r>
          <a:endParaRPr lang="fa-IR" sz="1500" kern="1200" dirty="0"/>
        </a:p>
        <a:p>
          <a:pPr marL="114300" lvl="1" indent="-114300" algn="l" defTabSz="666750" rtl="0">
            <a:lnSpc>
              <a:spcPct val="90000"/>
            </a:lnSpc>
            <a:spcBef>
              <a:spcPct val="0"/>
            </a:spcBef>
            <a:spcAft>
              <a:spcPct val="15000"/>
            </a:spcAft>
            <a:buChar char="••"/>
          </a:pPr>
          <a:r>
            <a:rPr lang="en-US" sz="1500" kern="1200" dirty="0" smtClean="0"/>
            <a:t>Send the final status to the both beneficiary and originator</a:t>
          </a:r>
          <a:endParaRPr lang="fa-IR" sz="1500" kern="1200" dirty="0"/>
        </a:p>
      </dsp:txBody>
      <dsp:txXfrm>
        <a:off x="7337622" y="761049"/>
        <a:ext cx="2036014" cy="15370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1E2C83B3-BC70-42EF-8C53-F06C1DCB747B}" type="datetimeFigureOut">
              <a:rPr lang="fa-IR" smtClean="0"/>
              <a:t>05/11/1440</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04DB9CF-E72C-422D-BCB7-B971EA9A73BF}" type="slidenum">
              <a:rPr lang="fa-IR" smtClean="0"/>
              <a:t>‹#›</a:t>
            </a:fld>
            <a:endParaRPr lang="fa-IR"/>
          </a:p>
        </p:txBody>
      </p:sp>
    </p:spTree>
    <p:extLst>
      <p:ext uri="{BB962C8B-B14F-4D97-AF65-F5344CB8AC3E}">
        <p14:creationId xmlns:p14="http://schemas.microsoft.com/office/powerpoint/2010/main" val="311570700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E04DB9CF-E72C-422D-BCB7-B971EA9A73BF}" type="slidenum">
              <a:rPr lang="fa-IR" smtClean="0"/>
              <a:t>1</a:t>
            </a:fld>
            <a:endParaRPr lang="fa-IR"/>
          </a:p>
        </p:txBody>
      </p:sp>
    </p:spTree>
    <p:extLst>
      <p:ext uri="{BB962C8B-B14F-4D97-AF65-F5344CB8AC3E}">
        <p14:creationId xmlns:p14="http://schemas.microsoft.com/office/powerpoint/2010/main" val="1374771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E04DB9CF-E72C-422D-BCB7-B971EA9A73BF}" type="slidenum">
              <a:rPr lang="fa-IR" smtClean="0"/>
              <a:t>2</a:t>
            </a:fld>
            <a:endParaRPr lang="fa-IR"/>
          </a:p>
        </p:txBody>
      </p:sp>
    </p:spTree>
    <p:extLst>
      <p:ext uri="{BB962C8B-B14F-4D97-AF65-F5344CB8AC3E}">
        <p14:creationId xmlns:p14="http://schemas.microsoft.com/office/powerpoint/2010/main" val="1292688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1C1B5A-7E4F-4837-8588-1FE53E41A393}" type="datetime1">
              <a:rPr lang="en-US" smtClean="0"/>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D81F7B-9B06-4C0D-B3A2-660B70585E5C}" type="datetime1">
              <a:rPr lang="en-US" smtClean="0"/>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A9EABA-1C8D-4FB2-B217-249DA5EB4A06}" type="datetime1">
              <a:rPr lang="en-US" smtClean="0"/>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B2B4E5-5788-4E3C-B5B8-CEB68F9998B9}" type="datetime1">
              <a:rPr lang="en-US" smtClean="0"/>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347986-99D1-4BA1-B007-15BEAD6298A7}" type="datetime1">
              <a:rPr lang="en-US" smtClean="0"/>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DC991C-DC97-4C14-9CD8-DCE54427E85F}" type="datetime1">
              <a:rPr lang="en-US" smtClean="0"/>
              <a:t>7/7/2019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B1842-2ED5-4B07-9D13-8E7B1CC790E9}" type="datetime1">
              <a:rPr lang="en-US" smtClean="0"/>
              <a:t>7/7/2019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595A49-717B-48EB-B6AE-8C33070367C3}" type="datetime1">
              <a:rPr lang="en-US" smtClean="0"/>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83C988-B6CC-42A6-88AB-7F0D281CE272}" type="datetime1">
              <a:rPr lang="en-US" smtClean="0"/>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F1F39D-F247-4646-9CD1-B644946FB679}" type="datetime1">
              <a:rPr lang="en-US" smtClean="0"/>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3472B9-AD07-4CEC-A594-8B1EB2C3A532}" type="datetime1">
              <a:rPr lang="en-US" smtClean="0"/>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3C737F-C3B9-49E3-ACA5-D08AEAE759CD}" type="datetime1">
              <a:rPr lang="en-US" smtClean="0"/>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9B8AA6-B948-4BF4-8AA9-B08B102ED3A3}" type="datetime1">
              <a:rPr lang="en-US" smtClean="0"/>
              <a:t>7/7/2019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E158C7F-5B8D-4BFD-9CA6-B8BA056DC279}" type="datetime1">
              <a:rPr lang="en-US" smtClean="0"/>
              <a:t>7/7/2019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2DE325F-6C83-43F5-A20B-31F37F2F45D6}" type="datetime1">
              <a:rPr lang="en-US" smtClean="0"/>
              <a:t>7/7/2019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40F520C-DFBF-4845-9193-0991A603F496}" type="datetime1">
              <a:rPr lang="en-US" smtClean="0"/>
              <a:t>7/7/2019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D607EA-9C86-4146-B6F7-CFC50B167FC5}" type="datetime1">
              <a:rPr lang="en-US" smtClean="0"/>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E08572-BC67-4108-AF07-CD265644E416}" type="datetime1">
              <a:rPr lang="en-US" smtClean="0"/>
              <a:t>7/7/2019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Designing the desired application</a:t>
            </a:r>
            <a:endParaRPr lang="fa-IR" sz="6000" dirty="0"/>
          </a:p>
        </p:txBody>
      </p:sp>
      <p:sp>
        <p:nvSpPr>
          <p:cNvPr id="3" name="Subtitle 2"/>
          <p:cNvSpPr>
            <a:spLocks noGrp="1"/>
          </p:cNvSpPr>
          <p:nvPr>
            <p:ph type="subTitle" idx="1"/>
          </p:nvPr>
        </p:nvSpPr>
        <p:spPr/>
        <p:txBody>
          <a:bodyPr/>
          <a:lstStyle/>
          <a:p>
            <a:r>
              <a:rPr lang="en-US" dirty="0"/>
              <a:t>Mostafa Rastgar</a:t>
            </a:r>
          </a:p>
          <a:p>
            <a:r>
              <a:rPr lang="en-US" dirty="0" err="1" smtClean="0"/>
              <a:t>june</a:t>
            </a:r>
            <a:r>
              <a:rPr lang="en-US" dirty="0" smtClean="0"/>
              <a:t> 2019</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3646567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application’s </a:t>
            </a:r>
            <a:r>
              <a:rPr lang="en-US" dirty="0" err="1"/>
              <a:t>microservices</a:t>
            </a:r>
            <a:endParaRPr lang="fa-IR" dirty="0"/>
          </a:p>
        </p:txBody>
      </p:sp>
      <p:sp>
        <p:nvSpPr>
          <p:cNvPr id="3" name="Content Placeholder 2"/>
          <p:cNvSpPr>
            <a:spLocks noGrp="1"/>
          </p:cNvSpPr>
          <p:nvPr>
            <p:ph idx="1"/>
          </p:nvPr>
        </p:nvSpPr>
        <p:spPr/>
        <p:txBody>
          <a:bodyPr/>
          <a:lstStyle/>
          <a:p>
            <a:pPr algn="l" rtl="0"/>
            <a:r>
              <a:rPr lang="en-US" dirty="0" smtClean="0"/>
              <a:t>Kafka topics:</a:t>
            </a:r>
          </a:p>
          <a:p>
            <a:pPr lvl="1" algn="l" rtl="0"/>
            <a:r>
              <a:rPr lang="en-US" dirty="0" smtClean="0"/>
              <a:t>balance-check</a:t>
            </a:r>
            <a:endParaRPr lang="en-US" dirty="0" smtClean="0"/>
          </a:p>
          <a:p>
            <a:pPr lvl="2" algn="l" rtl="0"/>
            <a:r>
              <a:rPr lang="en-US" dirty="0" smtClean="0"/>
              <a:t>32 </a:t>
            </a:r>
            <a:r>
              <a:rPr lang="en-US" dirty="0" smtClean="0"/>
              <a:t>partitions</a:t>
            </a:r>
          </a:p>
          <a:p>
            <a:pPr lvl="1" algn="l" rtl="0"/>
            <a:r>
              <a:rPr lang="en-US" dirty="0" smtClean="0"/>
              <a:t>Balance-check-result</a:t>
            </a:r>
          </a:p>
          <a:p>
            <a:pPr lvl="2" algn="l" rtl="0"/>
            <a:r>
              <a:rPr lang="en-US" smtClean="0"/>
              <a:t>32 partitions</a:t>
            </a:r>
            <a:endParaRPr lang="en-US" dirty="0" smtClean="0"/>
          </a:p>
          <a:p>
            <a:pPr lvl="1" algn="l" rtl="0"/>
            <a:r>
              <a:rPr lang="en-US" dirty="0" smtClean="0"/>
              <a:t>bank1-out</a:t>
            </a:r>
          </a:p>
          <a:p>
            <a:pPr lvl="2" algn="l" rtl="0"/>
            <a:r>
              <a:rPr lang="en-US" dirty="0" smtClean="0"/>
              <a:t>SLA-based number of partitions</a:t>
            </a:r>
          </a:p>
          <a:p>
            <a:pPr lvl="1" algn="l" rtl="0"/>
            <a:r>
              <a:rPr lang="en-US" dirty="0" smtClean="0"/>
              <a:t>…</a:t>
            </a:r>
          </a:p>
          <a:p>
            <a:pPr lvl="1" algn="l" rtl="0"/>
            <a:r>
              <a:rPr lang="en-US" dirty="0" err="1" smtClean="0"/>
              <a:t>bankn</a:t>
            </a:r>
            <a:r>
              <a:rPr lang="en-US" dirty="0" smtClean="0"/>
              <a:t>-out</a:t>
            </a:r>
            <a:endParaRPr lang="en-US" dirty="0"/>
          </a:p>
          <a:p>
            <a:pPr lvl="2" algn="l" rtl="0"/>
            <a:r>
              <a:rPr lang="en-US" dirty="0"/>
              <a:t>SLA-based number of partitions</a:t>
            </a:r>
            <a:endParaRPr lang="en-US" dirty="0" smtClean="0"/>
          </a:p>
        </p:txBody>
      </p:sp>
      <p:sp>
        <p:nvSpPr>
          <p:cNvPr id="4" name="Slide Number Placeholder 3"/>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88011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2781" y="518041"/>
            <a:ext cx="4742121" cy="6322828"/>
          </a:xfrm>
          <a:prstGeom prst="rect">
            <a:avLst/>
          </a:prstGeom>
        </p:spPr>
      </p:pic>
      <p:sp>
        <p:nvSpPr>
          <p:cNvPr id="3" name="Slide Number Placeholder 2"/>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572344358"/>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fa-IR" dirty="0"/>
          </a:p>
        </p:txBody>
      </p:sp>
      <p:sp>
        <p:nvSpPr>
          <p:cNvPr id="3" name="Content Placeholder 2"/>
          <p:cNvSpPr>
            <a:spLocks noGrp="1"/>
          </p:cNvSpPr>
          <p:nvPr>
            <p:ph idx="1"/>
          </p:nvPr>
        </p:nvSpPr>
        <p:spPr/>
        <p:txBody>
          <a:bodyPr>
            <a:normAutofit/>
          </a:bodyPr>
          <a:lstStyle/>
          <a:p>
            <a:pPr algn="l" rtl="0"/>
            <a:r>
              <a:rPr lang="en-US" dirty="0" smtClean="0"/>
              <a:t>Review the desired application</a:t>
            </a:r>
          </a:p>
          <a:p>
            <a:pPr algn="l" rtl="0"/>
            <a:r>
              <a:rPr lang="en-US" dirty="0"/>
              <a:t>Decomposition </a:t>
            </a:r>
            <a:r>
              <a:rPr lang="en-US" dirty="0" smtClean="0"/>
              <a:t>Patterns</a:t>
            </a:r>
          </a:p>
          <a:p>
            <a:pPr algn="l" rtl="0"/>
            <a:r>
              <a:rPr lang="en-US" dirty="0" smtClean="0"/>
              <a:t>Proposing a suitable architecture</a:t>
            </a:r>
          </a:p>
          <a:p>
            <a:pPr algn="l" rtl="0"/>
            <a:r>
              <a:rPr lang="en-US" dirty="0" smtClean="0"/>
              <a:t>Designing application’s </a:t>
            </a:r>
            <a:r>
              <a:rPr lang="en-US" dirty="0" err="1" smtClean="0"/>
              <a:t>microservices</a:t>
            </a:r>
            <a:endParaRPr lang="en-US" dirty="0" smtClean="0"/>
          </a:p>
          <a:p>
            <a:pPr algn="l" rtl="0"/>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00926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916920775"/>
              </p:ext>
            </p:extLst>
          </p:nvPr>
        </p:nvGraphicFramePr>
        <p:xfrm>
          <a:off x="1103312" y="1853249"/>
          <a:ext cx="9426144" cy="2358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pPr rtl="0"/>
            <a:r>
              <a:rPr lang="en-US" dirty="0"/>
              <a:t>Review the desired application</a:t>
            </a:r>
          </a:p>
        </p:txBody>
      </p:sp>
      <p:graphicFrame>
        <p:nvGraphicFramePr>
          <p:cNvPr id="6" name="Diagram 5"/>
          <p:cNvGraphicFramePr/>
          <p:nvPr>
            <p:extLst>
              <p:ext uri="{D42A27DB-BD31-4B8C-83A1-F6EECF244321}">
                <p14:modId xmlns:p14="http://schemas.microsoft.com/office/powerpoint/2010/main" val="3521447202"/>
              </p:ext>
            </p:extLst>
          </p:nvPr>
        </p:nvGraphicFramePr>
        <p:xfrm>
          <a:off x="1103312" y="4211782"/>
          <a:ext cx="9426144" cy="24693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9" name="Group 8"/>
          <p:cNvGrpSpPr/>
          <p:nvPr/>
        </p:nvGrpSpPr>
        <p:grpSpPr>
          <a:xfrm>
            <a:off x="955964" y="1152983"/>
            <a:ext cx="9712036" cy="5528169"/>
            <a:chOff x="955964" y="1152983"/>
            <a:chExt cx="9712036" cy="5528169"/>
          </a:xfrm>
        </p:grpSpPr>
        <p:sp>
          <p:nvSpPr>
            <p:cNvPr id="7" name="TextBox 6"/>
            <p:cNvSpPr txBox="1"/>
            <p:nvPr/>
          </p:nvSpPr>
          <p:spPr>
            <a:xfrm>
              <a:off x="1103312" y="1206918"/>
              <a:ext cx="2443298" cy="430887"/>
            </a:xfrm>
            <a:prstGeom prst="rect">
              <a:avLst/>
            </a:prstGeom>
            <a:noFill/>
          </p:spPr>
          <p:txBody>
            <a:bodyPr wrap="none" rtlCol="1">
              <a:spAutoFit/>
            </a:bodyPr>
            <a:lstStyle/>
            <a:p>
              <a:r>
                <a:rPr lang="en-US" sz="2200" dirty="0"/>
                <a:t>Payment Project</a:t>
              </a:r>
              <a:endParaRPr lang="fa-IR" sz="2200" dirty="0"/>
            </a:p>
          </p:txBody>
        </p:sp>
        <p:sp>
          <p:nvSpPr>
            <p:cNvPr id="8" name="Rectangle 7"/>
            <p:cNvSpPr/>
            <p:nvPr/>
          </p:nvSpPr>
          <p:spPr>
            <a:xfrm>
              <a:off x="955964" y="1152983"/>
              <a:ext cx="9712036" cy="5528169"/>
            </a:xfrm>
            <a:prstGeom prst="rect">
              <a:avLst/>
            </a:prstGeom>
            <a:noFill/>
            <a:ln w="381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grpSp>
      <p:sp>
        <p:nvSpPr>
          <p:cNvPr id="3" name="Slide Number Placeholder 2"/>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139530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graphicEl>
                                              <a:dgm id="{FCC01402-0755-43AE-847A-035120C55BBD}"/>
                                            </p:graphicEl>
                                          </p:spTgt>
                                        </p:tgtEl>
                                        <p:attrNameLst>
                                          <p:attrName>style.visibility</p:attrName>
                                        </p:attrNameLst>
                                      </p:cBhvr>
                                      <p:to>
                                        <p:strVal val="visible"/>
                                      </p:to>
                                    </p:set>
                                    <p:animEffect transition="in" filter="fade">
                                      <p:cBhvr>
                                        <p:cTn id="11" dur="500"/>
                                        <p:tgtEl>
                                          <p:spTgt spid="5">
                                            <p:graphicEl>
                                              <a:dgm id="{FCC01402-0755-43AE-847A-035120C55BBD}"/>
                                            </p:graphic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graphicEl>
                                              <a:dgm id="{C19D2EA9-7AA5-4AA9-89E8-CE647629FADC}"/>
                                            </p:graphicEl>
                                          </p:spTgt>
                                        </p:tgtEl>
                                        <p:attrNameLst>
                                          <p:attrName>style.visibility</p:attrName>
                                        </p:attrNameLst>
                                      </p:cBhvr>
                                      <p:to>
                                        <p:strVal val="visible"/>
                                      </p:to>
                                    </p:set>
                                    <p:animEffect transition="in" filter="fade">
                                      <p:cBhvr>
                                        <p:cTn id="14" dur="500"/>
                                        <p:tgtEl>
                                          <p:spTgt spid="5">
                                            <p:graphicEl>
                                              <a:dgm id="{C19D2EA9-7AA5-4AA9-89E8-CE647629FADC}"/>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graphicEl>
                                              <a:dgm id="{8E416AD7-0D42-4E17-93C2-95FEA16A36C2}"/>
                                            </p:graphicEl>
                                          </p:spTgt>
                                        </p:tgtEl>
                                        <p:attrNameLst>
                                          <p:attrName>style.visibility</p:attrName>
                                        </p:attrNameLst>
                                      </p:cBhvr>
                                      <p:to>
                                        <p:strVal val="visible"/>
                                      </p:to>
                                    </p:set>
                                    <p:animEffect transition="in" filter="fade">
                                      <p:cBhvr>
                                        <p:cTn id="19" dur="500"/>
                                        <p:tgtEl>
                                          <p:spTgt spid="5">
                                            <p:graphicEl>
                                              <a:dgm id="{8E416AD7-0D42-4E17-93C2-95FEA16A36C2}"/>
                                            </p:graphic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graphicEl>
                                              <a:dgm id="{0196B7FA-ABAB-4F3C-95AA-09348726A478}"/>
                                            </p:graphicEl>
                                          </p:spTgt>
                                        </p:tgtEl>
                                        <p:attrNameLst>
                                          <p:attrName>style.visibility</p:attrName>
                                        </p:attrNameLst>
                                      </p:cBhvr>
                                      <p:to>
                                        <p:strVal val="visible"/>
                                      </p:to>
                                    </p:set>
                                    <p:animEffect transition="in" filter="fade">
                                      <p:cBhvr>
                                        <p:cTn id="22" dur="500"/>
                                        <p:tgtEl>
                                          <p:spTgt spid="5">
                                            <p:graphicEl>
                                              <a:dgm id="{0196B7FA-ABAB-4F3C-95AA-09348726A478}"/>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graphicEl>
                                              <a:dgm id="{2D6E27E9-8F4D-4456-955A-B0382A965D83}"/>
                                            </p:graphicEl>
                                          </p:spTgt>
                                        </p:tgtEl>
                                        <p:attrNameLst>
                                          <p:attrName>style.visibility</p:attrName>
                                        </p:attrNameLst>
                                      </p:cBhvr>
                                      <p:to>
                                        <p:strVal val="visible"/>
                                      </p:to>
                                    </p:set>
                                    <p:animEffect transition="in" filter="fade">
                                      <p:cBhvr>
                                        <p:cTn id="25" dur="500"/>
                                        <p:tgtEl>
                                          <p:spTgt spid="5">
                                            <p:graphicEl>
                                              <a:dgm id="{2D6E27E9-8F4D-4456-955A-B0382A965D83}"/>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graphicEl>
                                              <a:dgm id="{9307BDBE-B54F-4692-ADA7-29778C03B096}"/>
                                            </p:graphicEl>
                                          </p:spTgt>
                                        </p:tgtEl>
                                        <p:attrNameLst>
                                          <p:attrName>style.visibility</p:attrName>
                                        </p:attrNameLst>
                                      </p:cBhvr>
                                      <p:to>
                                        <p:strVal val="visible"/>
                                      </p:to>
                                    </p:set>
                                    <p:animEffect transition="in" filter="fade">
                                      <p:cBhvr>
                                        <p:cTn id="30" dur="500"/>
                                        <p:tgtEl>
                                          <p:spTgt spid="5">
                                            <p:graphicEl>
                                              <a:dgm id="{9307BDBE-B54F-4692-ADA7-29778C03B096}"/>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graphicEl>
                                              <a:dgm id="{52A52022-C798-428C-BE1C-9D0DD78CF101}"/>
                                            </p:graphicEl>
                                          </p:spTgt>
                                        </p:tgtEl>
                                        <p:attrNameLst>
                                          <p:attrName>style.visibility</p:attrName>
                                        </p:attrNameLst>
                                      </p:cBhvr>
                                      <p:to>
                                        <p:strVal val="visible"/>
                                      </p:to>
                                    </p:set>
                                    <p:animEffect transition="in" filter="fade">
                                      <p:cBhvr>
                                        <p:cTn id="33" dur="500"/>
                                        <p:tgtEl>
                                          <p:spTgt spid="5">
                                            <p:graphicEl>
                                              <a:dgm id="{52A52022-C798-428C-BE1C-9D0DD78CF101}"/>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graphicEl>
                                              <a:dgm id="{A3300FAB-40F5-439D-A0AB-D64675D6D8F0}"/>
                                            </p:graphicEl>
                                          </p:spTgt>
                                        </p:tgtEl>
                                        <p:attrNameLst>
                                          <p:attrName>style.visibility</p:attrName>
                                        </p:attrNameLst>
                                      </p:cBhvr>
                                      <p:to>
                                        <p:strVal val="visible"/>
                                      </p:to>
                                    </p:set>
                                    <p:animEffect transition="in" filter="fade">
                                      <p:cBhvr>
                                        <p:cTn id="36" dur="500"/>
                                        <p:tgtEl>
                                          <p:spTgt spid="5">
                                            <p:graphicEl>
                                              <a:dgm id="{A3300FAB-40F5-439D-A0AB-D64675D6D8F0}"/>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graphicEl>
                                              <a:dgm id="{FCC01402-0755-43AE-847A-035120C55BBD}"/>
                                            </p:graphicEl>
                                          </p:spTgt>
                                        </p:tgtEl>
                                        <p:attrNameLst>
                                          <p:attrName>style.visibility</p:attrName>
                                        </p:attrNameLst>
                                      </p:cBhvr>
                                      <p:to>
                                        <p:strVal val="visible"/>
                                      </p:to>
                                    </p:set>
                                    <p:animEffect transition="in" filter="fade">
                                      <p:cBhvr>
                                        <p:cTn id="41" dur="500"/>
                                        <p:tgtEl>
                                          <p:spTgt spid="6">
                                            <p:graphicEl>
                                              <a:dgm id="{FCC01402-0755-43AE-847A-035120C55BBD}"/>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graphicEl>
                                              <a:dgm id="{C19D2EA9-7AA5-4AA9-89E8-CE647629FADC}"/>
                                            </p:graphicEl>
                                          </p:spTgt>
                                        </p:tgtEl>
                                        <p:attrNameLst>
                                          <p:attrName>style.visibility</p:attrName>
                                        </p:attrNameLst>
                                      </p:cBhvr>
                                      <p:to>
                                        <p:strVal val="visible"/>
                                      </p:to>
                                    </p:set>
                                    <p:animEffect transition="in" filter="fade">
                                      <p:cBhvr>
                                        <p:cTn id="44" dur="500"/>
                                        <p:tgtEl>
                                          <p:spTgt spid="6">
                                            <p:graphicEl>
                                              <a:dgm id="{C19D2EA9-7AA5-4AA9-89E8-CE647629FADC}"/>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graphicEl>
                                              <a:dgm id="{8E416AD7-0D42-4E17-93C2-95FEA16A36C2}"/>
                                            </p:graphicEl>
                                          </p:spTgt>
                                        </p:tgtEl>
                                        <p:attrNameLst>
                                          <p:attrName>style.visibility</p:attrName>
                                        </p:attrNameLst>
                                      </p:cBhvr>
                                      <p:to>
                                        <p:strVal val="visible"/>
                                      </p:to>
                                    </p:set>
                                    <p:animEffect transition="in" filter="fade">
                                      <p:cBhvr>
                                        <p:cTn id="49" dur="500"/>
                                        <p:tgtEl>
                                          <p:spTgt spid="6">
                                            <p:graphicEl>
                                              <a:dgm id="{8E416AD7-0D42-4E17-93C2-95FEA16A36C2}"/>
                                            </p:graphic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
                                            <p:graphicEl>
                                              <a:dgm id="{0196B7FA-ABAB-4F3C-95AA-09348726A478}"/>
                                            </p:graphicEl>
                                          </p:spTgt>
                                        </p:tgtEl>
                                        <p:attrNameLst>
                                          <p:attrName>style.visibility</p:attrName>
                                        </p:attrNameLst>
                                      </p:cBhvr>
                                      <p:to>
                                        <p:strVal val="visible"/>
                                      </p:to>
                                    </p:set>
                                    <p:animEffect transition="in" filter="fade">
                                      <p:cBhvr>
                                        <p:cTn id="52" dur="500"/>
                                        <p:tgtEl>
                                          <p:spTgt spid="6">
                                            <p:graphicEl>
                                              <a:dgm id="{0196B7FA-ABAB-4F3C-95AA-09348726A478}"/>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
                                            <p:graphicEl>
                                              <a:dgm id="{2D6E27E9-8F4D-4456-955A-B0382A965D83}"/>
                                            </p:graphicEl>
                                          </p:spTgt>
                                        </p:tgtEl>
                                        <p:attrNameLst>
                                          <p:attrName>style.visibility</p:attrName>
                                        </p:attrNameLst>
                                      </p:cBhvr>
                                      <p:to>
                                        <p:strVal val="visible"/>
                                      </p:to>
                                    </p:set>
                                    <p:animEffect transition="in" filter="fade">
                                      <p:cBhvr>
                                        <p:cTn id="55" dur="500"/>
                                        <p:tgtEl>
                                          <p:spTgt spid="6">
                                            <p:graphicEl>
                                              <a:dgm id="{2D6E27E9-8F4D-4456-955A-B0382A965D83}"/>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6">
                                            <p:graphicEl>
                                              <a:dgm id="{9307BDBE-B54F-4692-ADA7-29778C03B096}"/>
                                            </p:graphicEl>
                                          </p:spTgt>
                                        </p:tgtEl>
                                        <p:attrNameLst>
                                          <p:attrName>style.visibility</p:attrName>
                                        </p:attrNameLst>
                                      </p:cBhvr>
                                      <p:to>
                                        <p:strVal val="visible"/>
                                      </p:to>
                                    </p:set>
                                    <p:animEffect transition="in" filter="fade">
                                      <p:cBhvr>
                                        <p:cTn id="60" dur="500"/>
                                        <p:tgtEl>
                                          <p:spTgt spid="6">
                                            <p:graphicEl>
                                              <a:dgm id="{9307BDBE-B54F-4692-ADA7-29778C03B096}"/>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
                                            <p:graphicEl>
                                              <a:dgm id="{52A52022-C798-428C-BE1C-9D0DD78CF101}"/>
                                            </p:graphicEl>
                                          </p:spTgt>
                                        </p:tgtEl>
                                        <p:attrNameLst>
                                          <p:attrName>style.visibility</p:attrName>
                                        </p:attrNameLst>
                                      </p:cBhvr>
                                      <p:to>
                                        <p:strVal val="visible"/>
                                      </p:to>
                                    </p:set>
                                    <p:animEffect transition="in" filter="fade">
                                      <p:cBhvr>
                                        <p:cTn id="63" dur="500"/>
                                        <p:tgtEl>
                                          <p:spTgt spid="6">
                                            <p:graphicEl>
                                              <a:dgm id="{52A52022-C798-428C-BE1C-9D0DD78CF101}"/>
                                            </p:graphic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
                                            <p:graphicEl>
                                              <a:dgm id="{A3300FAB-40F5-439D-A0AB-D64675D6D8F0}"/>
                                            </p:graphicEl>
                                          </p:spTgt>
                                        </p:tgtEl>
                                        <p:attrNameLst>
                                          <p:attrName>style.visibility</p:attrName>
                                        </p:attrNameLst>
                                      </p:cBhvr>
                                      <p:to>
                                        <p:strVal val="visible"/>
                                      </p:to>
                                    </p:set>
                                    <p:animEffect transition="in" filter="fade">
                                      <p:cBhvr>
                                        <p:cTn id="66" dur="500"/>
                                        <p:tgtEl>
                                          <p:spTgt spid="6">
                                            <p:graphicEl>
                                              <a:dgm id="{A3300FAB-40F5-439D-A0AB-D64675D6D8F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Graphic spid="6"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Decomposition </a:t>
            </a:r>
            <a:r>
              <a:rPr lang="en-US" dirty="0" smtClean="0"/>
              <a:t>Patterns</a:t>
            </a:r>
            <a:endParaRPr lang="fa-IR" dirty="0"/>
          </a:p>
        </p:txBody>
      </p:sp>
      <p:sp>
        <p:nvSpPr>
          <p:cNvPr id="3" name="Content Placeholder 2"/>
          <p:cNvSpPr>
            <a:spLocks noGrp="1"/>
          </p:cNvSpPr>
          <p:nvPr>
            <p:ph idx="1"/>
          </p:nvPr>
        </p:nvSpPr>
        <p:spPr/>
        <p:txBody>
          <a:bodyPr/>
          <a:lstStyle/>
          <a:p>
            <a:pPr algn="l" rtl="0"/>
            <a:r>
              <a:rPr lang="en-US" b="1" dirty="0"/>
              <a:t>Decompose by Business Capability</a:t>
            </a:r>
          </a:p>
          <a:p>
            <a:pPr lvl="1" algn="l" rtl="0"/>
            <a:r>
              <a:rPr lang="en-US" dirty="0" err="1"/>
              <a:t>Microservices</a:t>
            </a:r>
            <a:r>
              <a:rPr lang="en-US" dirty="0"/>
              <a:t> is all about making services loosely coupled, applying the single responsibility principle. However, breaking an application into smaller pieces has to be done logically. How do we decompose an application into small services</a:t>
            </a:r>
            <a:r>
              <a:rPr lang="en-US" dirty="0" smtClean="0"/>
              <a:t>?</a:t>
            </a:r>
          </a:p>
          <a:p>
            <a:pPr lvl="1" algn="l" rtl="0"/>
            <a:r>
              <a:rPr lang="en-US" dirty="0"/>
              <a:t>One strategy is to decompose by </a:t>
            </a:r>
            <a:r>
              <a:rPr lang="en-US" u="sng" dirty="0"/>
              <a:t>business capability</a:t>
            </a:r>
            <a:r>
              <a:rPr lang="en-US" dirty="0"/>
              <a:t>. A </a:t>
            </a:r>
            <a:r>
              <a:rPr lang="en-US" u="sng" dirty="0"/>
              <a:t>business capability</a:t>
            </a:r>
            <a:r>
              <a:rPr lang="en-US" dirty="0"/>
              <a:t> is something that a business does in order to </a:t>
            </a:r>
            <a:r>
              <a:rPr lang="en-US" u="sng" dirty="0"/>
              <a:t>generate value</a:t>
            </a:r>
            <a:r>
              <a:rPr lang="en-US" dirty="0"/>
              <a:t>. The set of capabilities for a given business depend on the type of business. For example, the capabilities of an insurance company typically include sales, marketing, underwriting, claims processing, billing, compliance, etc. Each business capability can be thought of as a service, except it’s business-oriented rather than technical.</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282039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Decomposition Patterns</a:t>
            </a:r>
            <a:endParaRPr lang="fa-IR" dirty="0"/>
          </a:p>
        </p:txBody>
      </p:sp>
      <p:sp>
        <p:nvSpPr>
          <p:cNvPr id="3" name="Content Placeholder 2"/>
          <p:cNvSpPr>
            <a:spLocks noGrp="1"/>
          </p:cNvSpPr>
          <p:nvPr>
            <p:ph idx="1"/>
          </p:nvPr>
        </p:nvSpPr>
        <p:spPr/>
        <p:txBody>
          <a:bodyPr>
            <a:normAutofit fontScale="92500" lnSpcReduction="20000"/>
          </a:bodyPr>
          <a:lstStyle/>
          <a:p>
            <a:pPr algn="l" rtl="0"/>
            <a:r>
              <a:rPr lang="en-US" dirty="0"/>
              <a:t>Decompose by </a:t>
            </a:r>
            <a:r>
              <a:rPr lang="en-US" dirty="0" smtClean="0"/>
              <a:t>Subdomain</a:t>
            </a:r>
          </a:p>
          <a:p>
            <a:pPr lvl="1" algn="l" rtl="0"/>
            <a:r>
              <a:rPr lang="en-US" dirty="0"/>
              <a:t>Decomposing an application using business capabilities might be a good start, but you will come across so-called </a:t>
            </a:r>
            <a:r>
              <a:rPr lang="en-US" u="sng" dirty="0"/>
              <a:t>"God </a:t>
            </a:r>
            <a:r>
              <a:rPr lang="en-US" u="sng" dirty="0" smtClean="0"/>
              <a:t>Classes“</a:t>
            </a:r>
            <a:r>
              <a:rPr lang="en-US" dirty="0" smtClean="0"/>
              <a:t> which </a:t>
            </a:r>
            <a:r>
              <a:rPr lang="en-US" dirty="0"/>
              <a:t>will not be easy to decompose. These classes will be common among multiple services. For example, the </a:t>
            </a:r>
            <a:r>
              <a:rPr lang="en-US" u="sng" dirty="0"/>
              <a:t>Order class</a:t>
            </a:r>
            <a:r>
              <a:rPr lang="en-US" dirty="0"/>
              <a:t> will be used in </a:t>
            </a:r>
            <a:r>
              <a:rPr lang="en-US" u="sng" dirty="0"/>
              <a:t>Order Management</a:t>
            </a:r>
            <a:r>
              <a:rPr lang="en-US" dirty="0"/>
              <a:t>, </a:t>
            </a:r>
            <a:r>
              <a:rPr lang="en-US" u="sng" dirty="0"/>
              <a:t>Order Taking</a:t>
            </a:r>
            <a:r>
              <a:rPr lang="en-US" dirty="0"/>
              <a:t>, </a:t>
            </a:r>
            <a:r>
              <a:rPr lang="en-US" u="sng" dirty="0"/>
              <a:t>Order Delivery</a:t>
            </a:r>
            <a:r>
              <a:rPr lang="en-US" dirty="0"/>
              <a:t>, etc. How do we decompose them</a:t>
            </a:r>
            <a:r>
              <a:rPr lang="en-US" dirty="0" smtClean="0"/>
              <a:t>?</a:t>
            </a:r>
          </a:p>
          <a:p>
            <a:pPr lvl="1" algn="l" rtl="0"/>
            <a:r>
              <a:rPr lang="en-US" dirty="0"/>
              <a:t>For the "God Classes" issue, </a:t>
            </a:r>
            <a:r>
              <a:rPr lang="en-US" u="sng" dirty="0"/>
              <a:t>DDD</a:t>
            </a:r>
            <a:r>
              <a:rPr lang="en-US" dirty="0"/>
              <a:t> (Domain-Driven Design) comes to the rescue. It uses </a:t>
            </a:r>
            <a:r>
              <a:rPr lang="en-US" u="sng" dirty="0"/>
              <a:t>subdomains</a:t>
            </a:r>
            <a:r>
              <a:rPr lang="en-US" dirty="0"/>
              <a:t> and </a:t>
            </a:r>
            <a:r>
              <a:rPr lang="en-US" u="sng" dirty="0"/>
              <a:t>bounded context</a:t>
            </a:r>
            <a:r>
              <a:rPr lang="en-US" dirty="0"/>
              <a:t> concepts to solve this problem. DDD breaks the whole domain model created for the enterprise into subdomains. Each </a:t>
            </a:r>
            <a:r>
              <a:rPr lang="en-US" u="sng" dirty="0"/>
              <a:t>subdomain</a:t>
            </a:r>
            <a:r>
              <a:rPr lang="en-US" dirty="0"/>
              <a:t> will have a </a:t>
            </a:r>
            <a:r>
              <a:rPr lang="en-US" u="sng" dirty="0"/>
              <a:t>model</a:t>
            </a:r>
            <a:r>
              <a:rPr lang="en-US" dirty="0"/>
              <a:t>, and the </a:t>
            </a:r>
            <a:r>
              <a:rPr lang="en-US" u="sng" dirty="0"/>
              <a:t>scope of that model</a:t>
            </a:r>
            <a:r>
              <a:rPr lang="en-US" dirty="0"/>
              <a:t> will be called the </a:t>
            </a:r>
            <a:r>
              <a:rPr lang="en-US" u="sng" dirty="0"/>
              <a:t>bounded context</a:t>
            </a:r>
            <a:r>
              <a:rPr lang="en-US" dirty="0"/>
              <a:t>. Each </a:t>
            </a:r>
            <a:r>
              <a:rPr lang="en-US" dirty="0" err="1"/>
              <a:t>microservice</a:t>
            </a:r>
            <a:r>
              <a:rPr lang="en-US" dirty="0"/>
              <a:t> will be developed around the bounded context</a:t>
            </a:r>
            <a:r>
              <a:rPr lang="en-US" dirty="0" smtClean="0"/>
              <a:t>.</a:t>
            </a:r>
          </a:p>
          <a:p>
            <a:pPr lvl="1" algn="l" rtl="0"/>
            <a:r>
              <a:rPr lang="en-US" b="1" dirty="0"/>
              <a:t>Note</a:t>
            </a:r>
            <a:r>
              <a:rPr lang="en-US" dirty="0"/>
              <a:t>: </a:t>
            </a:r>
            <a:r>
              <a:rPr lang="en-US" u="sng" dirty="0"/>
              <a:t>Identifying subdomains is not an easy task</a:t>
            </a:r>
            <a:r>
              <a:rPr lang="en-US" dirty="0"/>
              <a:t>. It requires an understanding of the business. Like business capabilities, subdomains are identified by analyzing the business and its organizational structure and identifying the different areas of expertise.</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301612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anim calcmode="lin" valueType="num">
                                      <p:cBhvr>
                                        <p:cTn id="1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Decomposition Patterns</a:t>
            </a:r>
            <a:endParaRPr lang="fa-IR" dirty="0"/>
          </a:p>
        </p:txBody>
      </p:sp>
      <p:sp>
        <p:nvSpPr>
          <p:cNvPr id="3" name="Content Placeholder 2"/>
          <p:cNvSpPr>
            <a:spLocks noGrp="1"/>
          </p:cNvSpPr>
          <p:nvPr>
            <p:ph idx="1"/>
          </p:nvPr>
        </p:nvSpPr>
        <p:spPr/>
        <p:txBody>
          <a:bodyPr>
            <a:normAutofit/>
          </a:bodyPr>
          <a:lstStyle/>
          <a:p>
            <a:pPr algn="l" rtl="0"/>
            <a:r>
              <a:rPr lang="en-US" dirty="0"/>
              <a:t>Strangler </a:t>
            </a:r>
            <a:r>
              <a:rPr lang="en-US" dirty="0" smtClean="0"/>
              <a:t>Pattern</a:t>
            </a:r>
          </a:p>
          <a:p>
            <a:pPr lvl="1" algn="l" rtl="0"/>
            <a:r>
              <a:rPr lang="en-US" dirty="0"/>
              <a:t>So far, the design patterns we talked about were decomposing applications for </a:t>
            </a:r>
            <a:r>
              <a:rPr lang="en-US" u="sng" dirty="0"/>
              <a:t>greenfield</a:t>
            </a:r>
            <a:r>
              <a:rPr lang="en-US" dirty="0"/>
              <a:t>, but 80% of the work we do is with </a:t>
            </a:r>
            <a:r>
              <a:rPr lang="en-US" u="sng" dirty="0"/>
              <a:t>brownfield applications</a:t>
            </a:r>
            <a:r>
              <a:rPr lang="en-US" dirty="0"/>
              <a:t>, which are big, monolithic applications. Applying all the above design patterns to them will be difficult because breaking them into smaller pieces at the same time it's being used live is a big task</a:t>
            </a:r>
            <a:r>
              <a:rPr lang="en-US" dirty="0" smtClean="0"/>
              <a:t>.</a:t>
            </a:r>
          </a:p>
          <a:p>
            <a:pPr lvl="1" algn="l" rtl="0"/>
            <a:r>
              <a:rPr lang="en-US" dirty="0"/>
              <a:t>The </a:t>
            </a:r>
            <a:r>
              <a:rPr lang="en-US" u="sng" dirty="0"/>
              <a:t>Strangler</a:t>
            </a:r>
            <a:r>
              <a:rPr lang="en-US" dirty="0"/>
              <a:t> pattern comes to the rescue. The Strangler pattern is based on an analogy to a vine that strangles a tree that it’s wrapped around</a:t>
            </a:r>
            <a:r>
              <a:rPr lang="en-US" dirty="0" smtClean="0"/>
              <a:t>.</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96100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Decomposition Patterns</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7</a:t>
            </a:fld>
            <a:endParaRPr lang="en-US" dirty="0"/>
          </a:p>
        </p:txBody>
      </p:sp>
      <p:pic>
        <p:nvPicPr>
          <p:cNvPr id="6" name="Picture 5"/>
          <p:cNvPicPr>
            <a:picLocks noChangeAspect="1"/>
          </p:cNvPicPr>
          <p:nvPr/>
        </p:nvPicPr>
        <p:blipFill>
          <a:blip r:embed="rId2"/>
          <a:stretch>
            <a:fillRect/>
          </a:stretch>
        </p:blipFill>
        <p:spPr>
          <a:xfrm>
            <a:off x="646111" y="2178525"/>
            <a:ext cx="1489591" cy="3827420"/>
          </a:xfrm>
          <a:prstGeom prst="rect">
            <a:avLst/>
          </a:prstGeom>
        </p:spPr>
      </p:pic>
      <p:pic>
        <p:nvPicPr>
          <p:cNvPr id="7" name="Picture 6"/>
          <p:cNvPicPr>
            <a:picLocks noChangeAspect="1"/>
          </p:cNvPicPr>
          <p:nvPr/>
        </p:nvPicPr>
        <p:blipFill>
          <a:blip r:embed="rId3"/>
          <a:stretch>
            <a:fillRect/>
          </a:stretch>
        </p:blipFill>
        <p:spPr>
          <a:xfrm>
            <a:off x="2437408" y="2178525"/>
            <a:ext cx="2420813" cy="3827420"/>
          </a:xfrm>
          <a:prstGeom prst="rect">
            <a:avLst/>
          </a:prstGeom>
        </p:spPr>
      </p:pic>
      <p:pic>
        <p:nvPicPr>
          <p:cNvPr id="8" name="Picture 7"/>
          <p:cNvPicPr>
            <a:picLocks noChangeAspect="1"/>
          </p:cNvPicPr>
          <p:nvPr/>
        </p:nvPicPr>
        <p:blipFill>
          <a:blip r:embed="rId4"/>
          <a:stretch>
            <a:fillRect/>
          </a:stretch>
        </p:blipFill>
        <p:spPr>
          <a:xfrm>
            <a:off x="5159927" y="2178525"/>
            <a:ext cx="3029188" cy="3827420"/>
          </a:xfrm>
          <a:prstGeom prst="rect">
            <a:avLst/>
          </a:prstGeom>
        </p:spPr>
      </p:pic>
      <p:pic>
        <p:nvPicPr>
          <p:cNvPr id="9" name="Picture 8"/>
          <p:cNvPicPr>
            <a:picLocks noChangeAspect="1"/>
          </p:cNvPicPr>
          <p:nvPr/>
        </p:nvPicPr>
        <p:blipFill>
          <a:blip r:embed="rId5"/>
          <a:stretch>
            <a:fillRect/>
          </a:stretch>
        </p:blipFill>
        <p:spPr>
          <a:xfrm>
            <a:off x="8490821" y="2178525"/>
            <a:ext cx="2809163" cy="3827420"/>
          </a:xfrm>
          <a:prstGeom prst="rect">
            <a:avLst/>
          </a:prstGeom>
        </p:spPr>
      </p:pic>
      <p:sp>
        <p:nvSpPr>
          <p:cNvPr id="11" name="Content Placeholder 2"/>
          <p:cNvSpPr>
            <a:spLocks noGrp="1"/>
          </p:cNvSpPr>
          <p:nvPr>
            <p:ph idx="1"/>
          </p:nvPr>
        </p:nvSpPr>
        <p:spPr>
          <a:xfrm>
            <a:off x="686656" y="1481418"/>
            <a:ext cx="8946541" cy="4195481"/>
          </a:xfrm>
        </p:spPr>
        <p:txBody>
          <a:bodyPr>
            <a:normAutofit/>
          </a:bodyPr>
          <a:lstStyle/>
          <a:p>
            <a:pPr algn="l" rtl="0"/>
            <a:r>
              <a:rPr lang="en-US" dirty="0"/>
              <a:t>Strangler Pattern schematic diagram</a:t>
            </a:r>
            <a:endParaRPr lang="en-US" dirty="0" smtClean="0"/>
          </a:p>
        </p:txBody>
      </p:sp>
    </p:spTree>
    <p:extLst>
      <p:ext uri="{BB962C8B-B14F-4D97-AF65-F5344CB8AC3E}">
        <p14:creationId xmlns:p14="http://schemas.microsoft.com/office/powerpoint/2010/main" val="19998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Proposing a suitable </a:t>
            </a:r>
            <a:r>
              <a:rPr lang="en-US" dirty="0" smtClean="0"/>
              <a:t>architecture</a:t>
            </a:r>
            <a:endParaRPr lang="fa-IR"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2979" y="2182092"/>
            <a:ext cx="6548221" cy="5320145"/>
          </a:xfrm>
        </p:spPr>
      </p:pic>
      <p:sp>
        <p:nvSpPr>
          <p:cNvPr id="4" name="Slide Number Placeholder 3"/>
          <p:cNvSpPr>
            <a:spLocks noGrp="1"/>
          </p:cNvSpPr>
          <p:nvPr>
            <p:ph type="sldNum" sz="quarter" idx="12"/>
          </p:nvPr>
        </p:nvSpPr>
        <p:spPr/>
        <p:txBody>
          <a:bodyPr/>
          <a:lstStyle/>
          <a:p>
            <a:fld id="{D57F1E4F-1CFF-5643-939E-02111984F565}" type="slidenum">
              <a:rPr lang="en-US" smtClean="0"/>
              <a:t>8</a:t>
            </a:fld>
            <a:endParaRPr lang="en-US" dirty="0"/>
          </a:p>
        </p:txBody>
      </p:sp>
      <p:grpSp>
        <p:nvGrpSpPr>
          <p:cNvPr id="32" name="Group 31"/>
          <p:cNvGrpSpPr/>
          <p:nvPr/>
        </p:nvGrpSpPr>
        <p:grpSpPr>
          <a:xfrm>
            <a:off x="4956867" y="3810100"/>
            <a:ext cx="2805450" cy="2331259"/>
            <a:chOff x="2816338" y="3633454"/>
            <a:chExt cx="2805450" cy="2331259"/>
          </a:xfrm>
        </p:grpSpPr>
        <mc:AlternateContent xmlns:mc="http://schemas.openxmlformats.org/markup-compatibility/2006" xmlns:a14="http://schemas.microsoft.com/office/drawing/2010/main">
          <mc:Choice Requires="a14">
            <p:sp>
              <p:nvSpPr>
                <p:cNvPr id="7" name="Oval 6"/>
                <p:cNvSpPr/>
                <p:nvPr/>
              </p:nvSpPr>
              <p:spPr>
                <a:xfrm>
                  <a:off x="2816338" y="4227598"/>
                  <a:ext cx="758537" cy="768928"/>
                </a:xfrm>
                <a:prstGeom prst="ellipse">
                  <a:avLst/>
                </a:prstGeom>
              </p:spPr>
              <p:style>
                <a:lnRef idx="1">
                  <a:schemeClr val="accent4"/>
                </a:lnRef>
                <a:fillRef idx="2">
                  <a:schemeClr val="accent4"/>
                </a:fillRef>
                <a:effectRef idx="1">
                  <a:schemeClr val="accent4"/>
                </a:effectRef>
                <a:fontRef idx="minor">
                  <a:schemeClr val="dk1"/>
                </a:fontRef>
              </p:style>
              <p:txBody>
                <a:bodyPr rtlCol="1" anchor="ctr"/>
                <a:lstStyle/>
                <a:p>
                  <a:pPr algn="ctr" rtl="1"/>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1</m:t>
                            </m:r>
                          </m:sub>
                        </m:sSub>
                      </m:oMath>
                    </m:oMathPara>
                  </a14:m>
                  <a:endParaRPr lang="fa-IR" dirty="0"/>
                </a:p>
              </p:txBody>
            </p:sp>
          </mc:Choice>
          <mc:Fallback xmlns="">
            <p:sp>
              <p:nvSpPr>
                <p:cNvPr id="7" name="Oval 6"/>
                <p:cNvSpPr>
                  <a:spLocks noRot="1" noChangeAspect="1" noMove="1" noResize="1" noEditPoints="1" noAdjustHandles="1" noChangeArrowheads="1" noChangeShapeType="1" noTextEdit="1"/>
                </p:cNvSpPr>
                <p:nvPr/>
              </p:nvSpPr>
              <p:spPr>
                <a:xfrm>
                  <a:off x="2816338" y="4227598"/>
                  <a:ext cx="758537" cy="768928"/>
                </a:xfrm>
                <a:prstGeom prst="ellipse">
                  <a:avLst/>
                </a:prstGeom>
                <a:blipFill rotWithShape="0">
                  <a:blip r:embed="rId3"/>
                  <a:stretch>
                    <a:fillRect/>
                  </a:stretch>
                </a:blipFill>
              </p:spPr>
              <p:txBody>
                <a:bodyPr/>
                <a:lstStyle/>
                <a:p>
                  <a:r>
                    <a:rPr lang="fa-IR">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4549269" y="3633454"/>
                  <a:ext cx="758537" cy="768928"/>
                </a:xfrm>
                <a:prstGeom prst="ellipse">
                  <a:avLst/>
                </a:prstGeom>
              </p:spPr>
              <p:style>
                <a:lnRef idx="1">
                  <a:schemeClr val="accent4"/>
                </a:lnRef>
                <a:fillRef idx="2">
                  <a:schemeClr val="accent4"/>
                </a:fillRef>
                <a:effectRef idx="1">
                  <a:schemeClr val="accent4"/>
                </a:effectRef>
                <a:fontRef idx="minor">
                  <a:schemeClr val="dk1"/>
                </a:fontRef>
              </p:style>
              <p:txBody>
                <a:bodyPr rtlCol="1" anchor="ctr"/>
                <a:lstStyle/>
                <a:p>
                  <a:pPr algn="ctr" rtl="1"/>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2</m:t>
                            </m:r>
                          </m:sub>
                        </m:sSub>
                      </m:oMath>
                    </m:oMathPara>
                  </a14:m>
                  <a:endParaRPr lang="fa-IR" dirty="0"/>
                </a:p>
              </p:txBody>
            </p:sp>
          </mc:Choice>
          <mc:Fallback xmlns="">
            <p:sp>
              <p:nvSpPr>
                <p:cNvPr id="10" name="Oval 9"/>
                <p:cNvSpPr>
                  <a:spLocks noRot="1" noChangeAspect="1" noMove="1" noResize="1" noEditPoints="1" noAdjustHandles="1" noChangeArrowheads="1" noChangeShapeType="1" noTextEdit="1"/>
                </p:cNvSpPr>
                <p:nvPr/>
              </p:nvSpPr>
              <p:spPr>
                <a:xfrm>
                  <a:off x="4549269" y="3633454"/>
                  <a:ext cx="758537" cy="768928"/>
                </a:xfrm>
                <a:prstGeom prst="ellipse">
                  <a:avLst/>
                </a:prstGeom>
                <a:blipFill rotWithShape="0">
                  <a:blip r:embed="rId4"/>
                  <a:stretch>
                    <a:fillRect/>
                  </a:stretch>
                </a:blipFill>
              </p:spPr>
              <p:txBody>
                <a:bodyPr/>
                <a:lstStyle/>
                <a:p>
                  <a:r>
                    <a:rPr lang="fa-IR">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3682803" y="4895980"/>
                  <a:ext cx="758537" cy="768928"/>
                </a:xfrm>
                <a:prstGeom prst="ellipse">
                  <a:avLst/>
                </a:prstGeom>
              </p:spPr>
              <p:style>
                <a:lnRef idx="1">
                  <a:schemeClr val="accent4"/>
                </a:lnRef>
                <a:fillRef idx="2">
                  <a:schemeClr val="accent4"/>
                </a:fillRef>
                <a:effectRef idx="1">
                  <a:schemeClr val="accent4"/>
                </a:effectRef>
                <a:fontRef idx="minor">
                  <a:schemeClr val="dk1"/>
                </a:fontRef>
              </p:style>
              <p:txBody>
                <a:bodyPr rtlCol="1" anchor="ctr"/>
                <a:lstStyle/>
                <a:p>
                  <a:pPr algn="ctr" rtl="1"/>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3</m:t>
                            </m:r>
                          </m:sub>
                        </m:sSub>
                      </m:oMath>
                    </m:oMathPara>
                  </a14:m>
                  <a:endParaRPr lang="fa-IR" dirty="0"/>
                </a:p>
              </p:txBody>
            </p:sp>
          </mc:Choice>
          <mc:Fallback xmlns="">
            <p:sp>
              <p:nvSpPr>
                <p:cNvPr id="11" name="Oval 10"/>
                <p:cNvSpPr>
                  <a:spLocks noRot="1" noChangeAspect="1" noMove="1" noResize="1" noEditPoints="1" noAdjustHandles="1" noChangeArrowheads="1" noChangeShapeType="1" noTextEdit="1"/>
                </p:cNvSpPr>
                <p:nvPr/>
              </p:nvSpPr>
              <p:spPr>
                <a:xfrm>
                  <a:off x="3682803" y="4895980"/>
                  <a:ext cx="758537" cy="768928"/>
                </a:xfrm>
                <a:prstGeom prst="ellipse">
                  <a:avLst/>
                </a:prstGeom>
                <a:blipFill rotWithShape="0">
                  <a:blip r:embed="rId5"/>
                  <a:stretch>
                    <a:fillRect/>
                  </a:stretch>
                </a:blipFill>
              </p:spPr>
              <p:txBody>
                <a:bodyPr/>
                <a:lstStyle/>
                <a:p>
                  <a:r>
                    <a:rPr lang="fa-IR">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a:xfrm>
                  <a:off x="4863251" y="5195785"/>
                  <a:ext cx="758537" cy="768928"/>
                </a:xfrm>
                <a:prstGeom prst="ellipse">
                  <a:avLst/>
                </a:prstGeom>
              </p:spPr>
              <p:style>
                <a:lnRef idx="1">
                  <a:schemeClr val="accent4"/>
                </a:lnRef>
                <a:fillRef idx="2">
                  <a:schemeClr val="accent4"/>
                </a:fillRef>
                <a:effectRef idx="1">
                  <a:schemeClr val="accent4"/>
                </a:effectRef>
                <a:fontRef idx="minor">
                  <a:schemeClr val="dk1"/>
                </a:fontRef>
              </p:style>
              <p:txBody>
                <a:bodyPr rtlCol="1" anchor="ctr"/>
                <a:lstStyle/>
                <a:p>
                  <a:pPr algn="ctr" rtl="1"/>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𝑛</m:t>
                            </m:r>
                          </m:sub>
                        </m:sSub>
                      </m:oMath>
                    </m:oMathPara>
                  </a14:m>
                  <a:endParaRPr lang="fa-IR" dirty="0"/>
                </a:p>
              </p:txBody>
            </p:sp>
          </mc:Choice>
          <mc:Fallback xmlns="">
            <p:sp>
              <p:nvSpPr>
                <p:cNvPr id="12" name="Oval 11"/>
                <p:cNvSpPr>
                  <a:spLocks noRot="1" noChangeAspect="1" noMove="1" noResize="1" noEditPoints="1" noAdjustHandles="1" noChangeArrowheads="1" noChangeShapeType="1" noTextEdit="1"/>
                </p:cNvSpPr>
                <p:nvPr/>
              </p:nvSpPr>
              <p:spPr>
                <a:xfrm>
                  <a:off x="4863251" y="5195785"/>
                  <a:ext cx="758537" cy="768928"/>
                </a:xfrm>
                <a:prstGeom prst="ellipse">
                  <a:avLst/>
                </a:prstGeom>
                <a:blipFill rotWithShape="0">
                  <a:blip r:embed="rId6"/>
                  <a:stretch>
                    <a:fillRect/>
                  </a:stretch>
                </a:blipFill>
              </p:spPr>
              <p:txBody>
                <a:bodyPr/>
                <a:lstStyle/>
                <a:p>
                  <a:r>
                    <a:rPr lang="fa-IR">
                      <a:noFill/>
                    </a:rPr>
                    <a:t> </a:t>
                  </a:r>
                </a:p>
              </p:txBody>
            </p:sp>
          </mc:Fallback>
        </mc:AlternateContent>
      </p:grpSp>
      <p:cxnSp>
        <p:nvCxnSpPr>
          <p:cNvPr id="14" name="Straight Arrow Connector 13"/>
          <p:cNvCxnSpPr>
            <a:stCxn id="10" idx="4"/>
          </p:cNvCxnSpPr>
          <p:nvPr/>
        </p:nvCxnSpPr>
        <p:spPr>
          <a:xfrm flipH="1">
            <a:off x="5715404" y="4579028"/>
            <a:ext cx="1353663" cy="20968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0" idx="4"/>
            <a:endCxn id="11" idx="0"/>
          </p:cNvCxnSpPr>
          <p:nvPr/>
        </p:nvCxnSpPr>
        <p:spPr>
          <a:xfrm flipH="1">
            <a:off x="6202601" y="4579028"/>
            <a:ext cx="866466" cy="49359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endCxn id="12" idx="2"/>
          </p:cNvCxnSpPr>
          <p:nvPr/>
        </p:nvCxnSpPr>
        <p:spPr>
          <a:xfrm>
            <a:off x="6614512" y="5469147"/>
            <a:ext cx="389268" cy="28774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7" idx="6"/>
            <a:endCxn id="11" idx="0"/>
          </p:cNvCxnSpPr>
          <p:nvPr/>
        </p:nvCxnSpPr>
        <p:spPr>
          <a:xfrm>
            <a:off x="5715404" y="4788708"/>
            <a:ext cx="487197" cy="28391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10" idx="4"/>
            <a:endCxn id="12" idx="0"/>
          </p:cNvCxnSpPr>
          <p:nvPr/>
        </p:nvCxnSpPr>
        <p:spPr>
          <a:xfrm>
            <a:off x="7069067" y="4579028"/>
            <a:ext cx="313982" cy="79340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11978" y="1853248"/>
            <a:ext cx="1579418" cy="1579418"/>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79392" y="1176208"/>
            <a:ext cx="1959219" cy="1653886"/>
          </a:xfrm>
          <a:prstGeom prst="rect">
            <a:avLst/>
          </a:prstGeom>
        </p:spPr>
      </p:pic>
      <p:pic>
        <p:nvPicPr>
          <p:cNvPr id="38"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08993" y="2242574"/>
            <a:ext cx="1951990" cy="1951990"/>
          </a:xfrm>
          <a:prstGeom prst="rect">
            <a:avLst/>
          </a:prstGeom>
        </p:spPr>
      </p:pic>
      <p:sp>
        <p:nvSpPr>
          <p:cNvPr id="40" name="Right Arrow 39"/>
          <p:cNvSpPr/>
          <p:nvPr/>
        </p:nvSpPr>
        <p:spPr>
          <a:xfrm rot="16200000">
            <a:off x="5583708" y="2832517"/>
            <a:ext cx="646770" cy="591015"/>
          </a:xfrm>
          <a:prstGeom prst="rightArrow">
            <a:avLst/>
          </a:prstGeom>
        </p:spPr>
        <p:style>
          <a:lnRef idx="1">
            <a:schemeClr val="accent5"/>
          </a:lnRef>
          <a:fillRef idx="3">
            <a:schemeClr val="accent5"/>
          </a:fillRef>
          <a:effectRef idx="2">
            <a:schemeClr val="accent5"/>
          </a:effectRef>
          <a:fontRef idx="minor">
            <a:schemeClr val="lt1"/>
          </a:fontRef>
        </p:style>
        <p:txBody>
          <a:bodyPr rtlCol="1" anchor="ctr"/>
          <a:lstStyle/>
          <a:p>
            <a:pPr algn="ctr"/>
            <a:endParaRPr lang="fa-IR"/>
          </a:p>
        </p:txBody>
      </p:sp>
      <p:sp>
        <p:nvSpPr>
          <p:cNvPr id="41" name="Right Arrow 40"/>
          <p:cNvSpPr/>
          <p:nvPr/>
        </p:nvSpPr>
        <p:spPr>
          <a:xfrm rot="19438386">
            <a:off x="8793086" y="3401121"/>
            <a:ext cx="646770" cy="591015"/>
          </a:xfrm>
          <a:prstGeom prst="rightArrow">
            <a:avLst/>
          </a:prstGeom>
        </p:spPr>
        <p:style>
          <a:lnRef idx="1">
            <a:schemeClr val="accent5"/>
          </a:lnRef>
          <a:fillRef idx="3">
            <a:schemeClr val="accent5"/>
          </a:fillRef>
          <a:effectRef idx="2">
            <a:schemeClr val="accent5"/>
          </a:effectRef>
          <a:fontRef idx="minor">
            <a:schemeClr val="lt1"/>
          </a:fontRef>
        </p:style>
        <p:txBody>
          <a:bodyPr rtlCol="1" anchor="ctr"/>
          <a:lstStyle/>
          <a:p>
            <a:pPr algn="ctr"/>
            <a:endParaRPr lang="fa-IR"/>
          </a:p>
        </p:txBody>
      </p:sp>
      <p:sp>
        <p:nvSpPr>
          <p:cNvPr id="42" name="Left-Right Arrow 41"/>
          <p:cNvSpPr/>
          <p:nvPr/>
        </p:nvSpPr>
        <p:spPr>
          <a:xfrm rot="2611909">
            <a:off x="3109896" y="3498848"/>
            <a:ext cx="1228353" cy="775007"/>
          </a:xfrm>
          <a:prstGeom prst="leftRightArrow">
            <a:avLst/>
          </a:prstGeom>
        </p:spPr>
        <p:style>
          <a:lnRef idx="1">
            <a:schemeClr val="accent5"/>
          </a:lnRef>
          <a:fillRef idx="3">
            <a:schemeClr val="accent5"/>
          </a:fillRef>
          <a:effectRef idx="2">
            <a:schemeClr val="accent5"/>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56246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83" y="298241"/>
            <a:ext cx="6531200" cy="1400530"/>
          </a:xfrm>
        </p:spPr>
        <p:txBody>
          <a:bodyPr/>
          <a:lstStyle/>
          <a:p>
            <a:r>
              <a:rPr lang="en-US" dirty="0" smtClean="0"/>
              <a:t>Designing application’s </a:t>
            </a:r>
            <a:r>
              <a:rPr lang="en-US" dirty="0" err="1" smtClean="0"/>
              <a:t>microservices</a:t>
            </a:r>
            <a:endParaRPr lang="fa-IR" dirty="0"/>
          </a:p>
        </p:txBody>
      </p:sp>
      <p:sp>
        <p:nvSpPr>
          <p:cNvPr id="4" name="Slide Number Placeholder 3"/>
          <p:cNvSpPr>
            <a:spLocks noGrp="1"/>
          </p:cNvSpPr>
          <p:nvPr>
            <p:ph type="sldNum" sz="quarter" idx="12"/>
          </p:nvPr>
        </p:nvSpPr>
        <p:spPr/>
        <p:txBody>
          <a:bodyPr/>
          <a:lstStyle/>
          <a:p>
            <a:fld id="{D57F1E4F-1CFF-5643-939E-02111984F565}" type="slidenum">
              <a:rPr lang="en-US" smtClean="0"/>
              <a:t>9</a:t>
            </a:fld>
            <a:endParaRPr lang="en-US" dirty="0"/>
          </a:p>
        </p:txBody>
      </p:sp>
      <p:sp>
        <p:nvSpPr>
          <p:cNvPr id="5" name="Rounded Rectangle 4"/>
          <p:cNvSpPr/>
          <p:nvPr/>
        </p:nvSpPr>
        <p:spPr>
          <a:xfrm>
            <a:off x="3030912" y="3687172"/>
            <a:ext cx="1687329" cy="1156898"/>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r>
              <a:rPr lang="en-US" dirty="0" smtClean="0"/>
              <a:t>Message Processor</a:t>
            </a:r>
            <a:endParaRPr lang="fa-IR" dirty="0"/>
          </a:p>
        </p:txBody>
      </p:sp>
      <p:sp>
        <p:nvSpPr>
          <p:cNvPr id="6" name="Rounded Rectangle 5"/>
          <p:cNvSpPr/>
          <p:nvPr/>
        </p:nvSpPr>
        <p:spPr>
          <a:xfrm>
            <a:off x="5648544" y="2296659"/>
            <a:ext cx="1687329" cy="1156898"/>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r>
              <a:rPr lang="en-US" dirty="0" smtClean="0"/>
              <a:t>Message Validator</a:t>
            </a:r>
          </a:p>
        </p:txBody>
      </p:sp>
      <p:sp>
        <p:nvSpPr>
          <p:cNvPr id="7" name="Rounded Rectangle 6"/>
          <p:cNvSpPr/>
          <p:nvPr/>
        </p:nvSpPr>
        <p:spPr>
          <a:xfrm>
            <a:off x="7571846" y="3398294"/>
            <a:ext cx="1687329" cy="1156898"/>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r>
              <a:rPr lang="en-US" dirty="0" smtClean="0"/>
              <a:t>Balance Manager</a:t>
            </a:r>
          </a:p>
        </p:txBody>
      </p:sp>
      <p:sp>
        <p:nvSpPr>
          <p:cNvPr id="8" name="Rounded Rectangle 7"/>
          <p:cNvSpPr/>
          <p:nvPr/>
        </p:nvSpPr>
        <p:spPr>
          <a:xfrm>
            <a:off x="6436187" y="4943340"/>
            <a:ext cx="1687329" cy="1156898"/>
          </a:xfrm>
          <a:prstGeom prst="roundRect">
            <a:avLst/>
          </a:prstGeom>
        </p:spPr>
        <p:style>
          <a:lnRef idx="2">
            <a:schemeClr val="accent5"/>
          </a:lnRef>
          <a:fillRef idx="1">
            <a:schemeClr val="lt1"/>
          </a:fillRef>
          <a:effectRef idx="0">
            <a:schemeClr val="accent5"/>
          </a:effectRef>
          <a:fontRef idx="minor">
            <a:schemeClr val="dk1"/>
          </a:fontRef>
        </p:style>
        <p:txBody>
          <a:bodyPr rtlCol="1" anchor="ctr"/>
          <a:lstStyle/>
          <a:p>
            <a:pPr algn="ctr"/>
            <a:r>
              <a:rPr lang="en-US" dirty="0" smtClean="0"/>
              <a:t>Response Sender</a:t>
            </a:r>
          </a:p>
        </p:txBody>
      </p:sp>
      <p:cxnSp>
        <p:nvCxnSpPr>
          <p:cNvPr id="10" name="Straight Arrow Connector 9"/>
          <p:cNvCxnSpPr/>
          <p:nvPr/>
        </p:nvCxnSpPr>
        <p:spPr>
          <a:xfrm>
            <a:off x="646111" y="4260473"/>
            <a:ext cx="2384801" cy="5148"/>
          </a:xfrm>
          <a:prstGeom prst="straightConnector1">
            <a:avLst/>
          </a:prstGeom>
          <a:ln w="63500">
            <a:tailEnd type="triangle"/>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a:stCxn id="5" idx="3"/>
            <a:endCxn id="6" idx="1"/>
          </p:cNvCxnSpPr>
          <p:nvPr/>
        </p:nvCxnSpPr>
        <p:spPr>
          <a:xfrm flipV="1">
            <a:off x="4718241" y="2875108"/>
            <a:ext cx="930303" cy="1390513"/>
          </a:xfrm>
          <a:prstGeom prst="straightConnector1">
            <a:avLst/>
          </a:prstGeom>
          <a:ln w="63500">
            <a:tailEnd type="triangle"/>
          </a:ln>
        </p:spPr>
        <p:style>
          <a:lnRef idx="3">
            <a:schemeClr val="accent4"/>
          </a:lnRef>
          <a:fillRef idx="0">
            <a:schemeClr val="accent4"/>
          </a:fillRef>
          <a:effectRef idx="2">
            <a:schemeClr val="accent4"/>
          </a:effectRef>
          <a:fontRef idx="minor">
            <a:schemeClr val="tx1"/>
          </a:fontRef>
        </p:style>
      </p:cxnSp>
      <p:cxnSp>
        <p:nvCxnSpPr>
          <p:cNvPr id="15" name="Straight Arrow Connector 14"/>
          <p:cNvCxnSpPr>
            <a:stCxn id="6" idx="3"/>
            <a:endCxn id="7" idx="0"/>
          </p:cNvCxnSpPr>
          <p:nvPr/>
        </p:nvCxnSpPr>
        <p:spPr>
          <a:xfrm>
            <a:off x="7335873" y="2875108"/>
            <a:ext cx="1079638" cy="523186"/>
          </a:xfrm>
          <a:prstGeom prst="straightConnector1">
            <a:avLst/>
          </a:prstGeom>
          <a:ln w="63500">
            <a:tailEnd type="triangle"/>
          </a:ln>
        </p:spPr>
        <p:style>
          <a:lnRef idx="3">
            <a:schemeClr val="accent4"/>
          </a:lnRef>
          <a:fillRef idx="0">
            <a:schemeClr val="accent4"/>
          </a:fillRef>
          <a:effectRef idx="2">
            <a:schemeClr val="accent4"/>
          </a:effectRef>
          <a:fontRef idx="minor">
            <a:schemeClr val="tx1"/>
          </a:fontRef>
        </p:style>
      </p:cxnSp>
      <p:cxnSp>
        <p:nvCxnSpPr>
          <p:cNvPr id="18" name="Straight Arrow Connector 17"/>
          <p:cNvCxnSpPr>
            <a:stCxn id="5" idx="3"/>
            <a:endCxn id="8" idx="1"/>
          </p:cNvCxnSpPr>
          <p:nvPr/>
        </p:nvCxnSpPr>
        <p:spPr>
          <a:xfrm>
            <a:off x="4718241" y="4265621"/>
            <a:ext cx="1717946" cy="1256168"/>
          </a:xfrm>
          <a:prstGeom prst="straightConnector1">
            <a:avLst/>
          </a:prstGeom>
          <a:ln w="63500">
            <a:tailEnd type="triangle"/>
          </a:ln>
        </p:spPr>
        <p:style>
          <a:lnRef idx="3">
            <a:schemeClr val="accent4"/>
          </a:lnRef>
          <a:fillRef idx="0">
            <a:schemeClr val="accent4"/>
          </a:fillRef>
          <a:effectRef idx="2">
            <a:schemeClr val="accent4"/>
          </a:effectRef>
          <a:fontRef idx="minor">
            <a:schemeClr val="tx1"/>
          </a:fontRef>
        </p:style>
      </p:cxnSp>
      <p:grpSp>
        <p:nvGrpSpPr>
          <p:cNvPr id="21" name="Group 20"/>
          <p:cNvGrpSpPr/>
          <p:nvPr/>
        </p:nvGrpSpPr>
        <p:grpSpPr>
          <a:xfrm>
            <a:off x="539794" y="1853248"/>
            <a:ext cx="2131652" cy="1006695"/>
            <a:chOff x="4688" y="32801"/>
            <a:chExt cx="2131652" cy="1006695"/>
          </a:xfrm>
        </p:grpSpPr>
        <p:sp>
          <p:nvSpPr>
            <p:cNvPr id="25" name="Rounded Rectangle 24"/>
            <p:cNvSpPr/>
            <p:nvPr/>
          </p:nvSpPr>
          <p:spPr>
            <a:xfrm>
              <a:off x="4688" y="32801"/>
              <a:ext cx="2131652" cy="100669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Rounded Rectangle 4"/>
            <p:cNvSpPr/>
            <p:nvPr/>
          </p:nvSpPr>
          <p:spPr>
            <a:xfrm>
              <a:off x="4688" y="32801"/>
              <a:ext cx="2131652" cy="6711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64770" numCol="1" spcCol="1270" anchor="t" anchorCtr="0">
              <a:noAutofit/>
            </a:bodyPr>
            <a:lstStyle/>
            <a:p>
              <a:pPr lvl="0" algn="l" defTabSz="755650" rtl="0">
                <a:lnSpc>
                  <a:spcPct val="90000"/>
                </a:lnSpc>
                <a:spcBef>
                  <a:spcPct val="0"/>
                </a:spcBef>
                <a:spcAft>
                  <a:spcPct val="35000"/>
                </a:spcAft>
              </a:pPr>
              <a:r>
                <a:rPr lang="en-US" sz="1700" kern="1200" dirty="0" smtClean="0"/>
                <a:t>Receive Payment Order</a:t>
              </a:r>
              <a:endParaRPr lang="fa-IR" sz="1700" kern="1200" dirty="0"/>
            </a:p>
          </p:txBody>
        </p:sp>
      </p:grpSp>
      <p:grpSp>
        <p:nvGrpSpPr>
          <p:cNvPr id="22" name="Group 21"/>
          <p:cNvGrpSpPr/>
          <p:nvPr/>
        </p:nvGrpSpPr>
        <p:grpSpPr>
          <a:xfrm>
            <a:off x="976397" y="2524378"/>
            <a:ext cx="2054515" cy="1157646"/>
            <a:chOff x="441291" y="703931"/>
            <a:chExt cx="2131652" cy="1621800"/>
          </a:xfrm>
        </p:grpSpPr>
        <p:sp>
          <p:nvSpPr>
            <p:cNvPr id="23" name="Rounded Rectangle 22"/>
            <p:cNvSpPr/>
            <p:nvPr/>
          </p:nvSpPr>
          <p:spPr>
            <a:xfrm>
              <a:off x="441291" y="703931"/>
              <a:ext cx="2131652" cy="162180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Rounded Rectangle 6"/>
            <p:cNvSpPr/>
            <p:nvPr/>
          </p:nvSpPr>
          <p:spPr>
            <a:xfrm>
              <a:off x="488792" y="751432"/>
              <a:ext cx="2036650" cy="15267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smtClean="0"/>
                <a:t>Receive a new Payment Order</a:t>
              </a:r>
              <a:endParaRPr lang="fa-IR" sz="1700" kern="1200" dirty="0"/>
            </a:p>
          </p:txBody>
        </p:sp>
      </p:grpSp>
      <p:grpSp>
        <p:nvGrpSpPr>
          <p:cNvPr id="34" name="Group 33"/>
          <p:cNvGrpSpPr/>
          <p:nvPr/>
        </p:nvGrpSpPr>
        <p:grpSpPr>
          <a:xfrm>
            <a:off x="539794" y="4829673"/>
            <a:ext cx="2138172" cy="1006695"/>
            <a:chOff x="4688" y="123482"/>
            <a:chExt cx="2131652" cy="884621"/>
          </a:xfrm>
        </p:grpSpPr>
        <p:sp>
          <p:nvSpPr>
            <p:cNvPr id="38" name="Rounded Rectangle 37"/>
            <p:cNvSpPr/>
            <p:nvPr/>
          </p:nvSpPr>
          <p:spPr>
            <a:xfrm>
              <a:off x="4688" y="123482"/>
              <a:ext cx="2131652" cy="88462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Rounded Rectangle 4"/>
            <p:cNvSpPr/>
            <p:nvPr/>
          </p:nvSpPr>
          <p:spPr>
            <a:xfrm>
              <a:off x="4688" y="123482"/>
              <a:ext cx="2131652" cy="5897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57150" numCol="1" spcCol="1270" anchor="t" anchorCtr="0">
              <a:noAutofit/>
            </a:bodyPr>
            <a:lstStyle/>
            <a:p>
              <a:pPr lvl="0" algn="l" defTabSz="666750" rtl="0">
                <a:lnSpc>
                  <a:spcPct val="90000"/>
                </a:lnSpc>
                <a:spcBef>
                  <a:spcPct val="0"/>
                </a:spcBef>
                <a:spcAft>
                  <a:spcPct val="35000"/>
                </a:spcAft>
              </a:pPr>
              <a:r>
                <a:rPr lang="en-US" sz="1500" kern="1200" dirty="0" smtClean="0"/>
                <a:t>Receive a Negative Status</a:t>
              </a:r>
              <a:endParaRPr lang="fa-IR" sz="1500" kern="1200" dirty="0"/>
            </a:p>
          </p:txBody>
        </p:sp>
      </p:grpSp>
      <p:grpSp>
        <p:nvGrpSpPr>
          <p:cNvPr id="35" name="Group 34"/>
          <p:cNvGrpSpPr/>
          <p:nvPr/>
        </p:nvGrpSpPr>
        <p:grpSpPr>
          <a:xfrm>
            <a:off x="1022179" y="5417371"/>
            <a:ext cx="2065927" cy="1157646"/>
            <a:chOff x="441291" y="713230"/>
            <a:chExt cx="2131652" cy="1632656"/>
          </a:xfrm>
        </p:grpSpPr>
        <p:sp>
          <p:nvSpPr>
            <p:cNvPr id="36" name="Rounded Rectangle 35"/>
            <p:cNvSpPr/>
            <p:nvPr/>
          </p:nvSpPr>
          <p:spPr>
            <a:xfrm>
              <a:off x="441291" y="713230"/>
              <a:ext cx="2131652" cy="1632656"/>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Rounded Rectangle 6"/>
            <p:cNvSpPr/>
            <p:nvPr/>
          </p:nvSpPr>
          <p:spPr>
            <a:xfrm>
              <a:off x="489110" y="761049"/>
              <a:ext cx="2036014" cy="15370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smtClean="0"/>
                <a:t>Receive a negative status</a:t>
              </a:r>
              <a:endParaRPr lang="fa-IR" sz="1500" kern="1200" dirty="0"/>
            </a:p>
          </p:txBody>
        </p:sp>
      </p:grpSp>
      <p:grpSp>
        <p:nvGrpSpPr>
          <p:cNvPr id="40" name="Group 39"/>
          <p:cNvGrpSpPr/>
          <p:nvPr/>
        </p:nvGrpSpPr>
        <p:grpSpPr>
          <a:xfrm>
            <a:off x="6258497" y="489858"/>
            <a:ext cx="2131652" cy="1006695"/>
            <a:chOff x="3428943" y="32801"/>
            <a:chExt cx="2131652" cy="1006695"/>
          </a:xfrm>
        </p:grpSpPr>
        <p:sp>
          <p:nvSpPr>
            <p:cNvPr id="44" name="Rounded Rectangle 43"/>
            <p:cNvSpPr/>
            <p:nvPr/>
          </p:nvSpPr>
          <p:spPr>
            <a:xfrm>
              <a:off x="3428943" y="32801"/>
              <a:ext cx="2131652" cy="100669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Rounded Rectangle 4"/>
            <p:cNvSpPr/>
            <p:nvPr/>
          </p:nvSpPr>
          <p:spPr>
            <a:xfrm>
              <a:off x="3428943" y="32801"/>
              <a:ext cx="2131652" cy="6711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64770" numCol="1" spcCol="1270" anchor="t" anchorCtr="0">
              <a:noAutofit/>
            </a:bodyPr>
            <a:lstStyle/>
            <a:p>
              <a:pPr lvl="0" algn="l" defTabSz="755650" rtl="0">
                <a:lnSpc>
                  <a:spcPct val="90000"/>
                </a:lnSpc>
                <a:spcBef>
                  <a:spcPct val="0"/>
                </a:spcBef>
                <a:spcAft>
                  <a:spcPct val="35000"/>
                </a:spcAft>
              </a:pPr>
              <a:r>
                <a:rPr lang="en-US" sz="1700" kern="1200" dirty="0" smtClean="0"/>
                <a:t>Validation</a:t>
              </a:r>
              <a:endParaRPr lang="fa-IR" sz="1700" kern="1200" dirty="0"/>
            </a:p>
          </p:txBody>
        </p:sp>
      </p:grpSp>
      <p:grpSp>
        <p:nvGrpSpPr>
          <p:cNvPr id="41" name="Group 40"/>
          <p:cNvGrpSpPr/>
          <p:nvPr/>
        </p:nvGrpSpPr>
        <p:grpSpPr>
          <a:xfrm>
            <a:off x="6695101" y="1160988"/>
            <a:ext cx="1902415" cy="1061401"/>
            <a:chOff x="3865547" y="703931"/>
            <a:chExt cx="2131652" cy="1621800"/>
          </a:xfrm>
        </p:grpSpPr>
        <p:sp>
          <p:nvSpPr>
            <p:cNvPr id="42" name="Rounded Rectangle 41"/>
            <p:cNvSpPr/>
            <p:nvPr/>
          </p:nvSpPr>
          <p:spPr>
            <a:xfrm>
              <a:off x="3865547" y="703931"/>
              <a:ext cx="2131652" cy="162180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3" name="Rounded Rectangle 6"/>
            <p:cNvSpPr/>
            <p:nvPr/>
          </p:nvSpPr>
          <p:spPr>
            <a:xfrm>
              <a:off x="3913048" y="751432"/>
              <a:ext cx="2036650" cy="15267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smtClean="0"/>
                <a:t>Syntax</a:t>
              </a:r>
              <a:endParaRPr lang="fa-IR" sz="1700" kern="1200" dirty="0"/>
            </a:p>
            <a:p>
              <a:pPr marL="171450" lvl="1" indent="-171450" algn="l" defTabSz="755650" rtl="0">
                <a:lnSpc>
                  <a:spcPct val="90000"/>
                </a:lnSpc>
                <a:spcBef>
                  <a:spcPct val="0"/>
                </a:spcBef>
                <a:spcAft>
                  <a:spcPct val="15000"/>
                </a:spcAft>
                <a:buChar char="••"/>
              </a:pPr>
              <a:r>
                <a:rPr lang="en-US" sz="1700" kern="1200" dirty="0" smtClean="0"/>
                <a:t>Semantic</a:t>
              </a:r>
              <a:endParaRPr lang="fa-IR" sz="1700" kern="1200" dirty="0"/>
            </a:p>
          </p:txBody>
        </p:sp>
      </p:grpSp>
      <p:grpSp>
        <p:nvGrpSpPr>
          <p:cNvPr id="46" name="Group 45"/>
          <p:cNvGrpSpPr/>
          <p:nvPr/>
        </p:nvGrpSpPr>
        <p:grpSpPr>
          <a:xfrm>
            <a:off x="9176626" y="2053149"/>
            <a:ext cx="2131652" cy="884621"/>
            <a:chOff x="3428943" y="123482"/>
            <a:chExt cx="2131652" cy="884621"/>
          </a:xfrm>
        </p:grpSpPr>
        <p:sp>
          <p:nvSpPr>
            <p:cNvPr id="50" name="Rounded Rectangle 49"/>
            <p:cNvSpPr/>
            <p:nvPr/>
          </p:nvSpPr>
          <p:spPr>
            <a:xfrm>
              <a:off x="3428943" y="123482"/>
              <a:ext cx="2131652" cy="88462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Rounded Rectangle 4"/>
            <p:cNvSpPr/>
            <p:nvPr/>
          </p:nvSpPr>
          <p:spPr>
            <a:xfrm>
              <a:off x="3428943" y="123482"/>
              <a:ext cx="2131652" cy="5897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57150" numCol="1" spcCol="1270" anchor="t" anchorCtr="0">
              <a:noAutofit/>
            </a:bodyPr>
            <a:lstStyle/>
            <a:p>
              <a:pPr lvl="0" algn="l" defTabSz="666750" rtl="0">
                <a:lnSpc>
                  <a:spcPct val="90000"/>
                </a:lnSpc>
                <a:spcBef>
                  <a:spcPct val="0"/>
                </a:spcBef>
                <a:spcAft>
                  <a:spcPct val="35000"/>
                </a:spcAft>
              </a:pPr>
              <a:r>
                <a:rPr lang="en-US" sz="1500" kern="1200" dirty="0" smtClean="0"/>
                <a:t>Validation</a:t>
              </a:r>
              <a:endParaRPr lang="fa-IR" sz="1500" kern="1200" dirty="0"/>
            </a:p>
          </p:txBody>
        </p:sp>
      </p:grpSp>
      <p:grpSp>
        <p:nvGrpSpPr>
          <p:cNvPr id="47" name="Group 46"/>
          <p:cNvGrpSpPr/>
          <p:nvPr/>
        </p:nvGrpSpPr>
        <p:grpSpPr>
          <a:xfrm>
            <a:off x="9613230" y="2642897"/>
            <a:ext cx="2131652" cy="1632656"/>
            <a:chOff x="3865547" y="713230"/>
            <a:chExt cx="2131652" cy="1632656"/>
          </a:xfrm>
        </p:grpSpPr>
        <p:sp>
          <p:nvSpPr>
            <p:cNvPr id="48" name="Rounded Rectangle 47"/>
            <p:cNvSpPr/>
            <p:nvPr/>
          </p:nvSpPr>
          <p:spPr>
            <a:xfrm>
              <a:off x="3865547" y="713230"/>
              <a:ext cx="2131652" cy="1632656"/>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9" name="Rounded Rectangle 6"/>
            <p:cNvSpPr/>
            <p:nvPr/>
          </p:nvSpPr>
          <p:spPr>
            <a:xfrm>
              <a:off x="3913366" y="761049"/>
              <a:ext cx="2036014" cy="15370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114300" lvl="1" indent="-114300" defTabSz="666750">
                <a:lnSpc>
                  <a:spcPct val="90000"/>
                </a:lnSpc>
                <a:spcBef>
                  <a:spcPct val="0"/>
                </a:spcBef>
                <a:spcAft>
                  <a:spcPct val="15000"/>
                </a:spcAft>
                <a:buChar char="••"/>
              </a:pPr>
              <a:r>
                <a:rPr lang="en-US" sz="1500" dirty="0"/>
                <a:t>Withdraw the available balance</a:t>
              </a:r>
            </a:p>
            <a:p>
              <a:pPr marL="114300" lvl="1" indent="-114300" defTabSz="666750">
                <a:lnSpc>
                  <a:spcPct val="90000"/>
                </a:lnSpc>
                <a:spcBef>
                  <a:spcPct val="0"/>
                </a:spcBef>
                <a:spcAft>
                  <a:spcPct val="15000"/>
                </a:spcAft>
                <a:buFontTx/>
                <a:buChar char="••"/>
              </a:pPr>
              <a:r>
                <a:rPr lang="en-US" sz="1600" dirty="0" smtClean="0"/>
                <a:t>Deposit </a:t>
              </a:r>
              <a:r>
                <a:rPr lang="en-US" sz="1600" dirty="0"/>
                <a:t>the available </a:t>
              </a:r>
              <a:r>
                <a:rPr lang="en-US" sz="1600" dirty="0" smtClean="0"/>
                <a:t>balance</a:t>
              </a:r>
              <a:endParaRPr lang="fa-IR" sz="1600" dirty="0"/>
            </a:p>
          </p:txBody>
        </p:sp>
      </p:grpSp>
      <p:grpSp>
        <p:nvGrpSpPr>
          <p:cNvPr id="55" name="Group 54"/>
          <p:cNvGrpSpPr/>
          <p:nvPr/>
        </p:nvGrpSpPr>
        <p:grpSpPr>
          <a:xfrm>
            <a:off x="3299469" y="4931603"/>
            <a:ext cx="2131652" cy="884621"/>
            <a:chOff x="6853199" y="123482"/>
            <a:chExt cx="2131652" cy="884621"/>
          </a:xfrm>
        </p:grpSpPr>
        <p:sp>
          <p:nvSpPr>
            <p:cNvPr id="59" name="Rounded Rectangle 58"/>
            <p:cNvSpPr/>
            <p:nvPr/>
          </p:nvSpPr>
          <p:spPr>
            <a:xfrm>
              <a:off x="6853199" y="123482"/>
              <a:ext cx="2131652" cy="88462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0" name="Rounded Rectangle 4"/>
            <p:cNvSpPr/>
            <p:nvPr/>
          </p:nvSpPr>
          <p:spPr>
            <a:xfrm>
              <a:off x="6853199" y="123482"/>
              <a:ext cx="2131652" cy="5897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57150" numCol="1" spcCol="1270" anchor="t" anchorCtr="0">
              <a:noAutofit/>
            </a:bodyPr>
            <a:lstStyle/>
            <a:p>
              <a:pPr lvl="0" algn="l" defTabSz="666750" rtl="0">
                <a:lnSpc>
                  <a:spcPct val="90000"/>
                </a:lnSpc>
                <a:spcBef>
                  <a:spcPct val="0"/>
                </a:spcBef>
                <a:spcAft>
                  <a:spcPct val="35000"/>
                </a:spcAft>
              </a:pPr>
              <a:r>
                <a:rPr lang="en-US" sz="1500" kern="1200" dirty="0" smtClean="0"/>
                <a:t>Final Process</a:t>
              </a:r>
              <a:endParaRPr lang="fa-IR" sz="1500" kern="1200" dirty="0"/>
            </a:p>
          </p:txBody>
        </p:sp>
      </p:grpSp>
      <p:grpSp>
        <p:nvGrpSpPr>
          <p:cNvPr id="56" name="Group 55"/>
          <p:cNvGrpSpPr/>
          <p:nvPr/>
        </p:nvGrpSpPr>
        <p:grpSpPr>
          <a:xfrm>
            <a:off x="3736073" y="5521351"/>
            <a:ext cx="1968601" cy="1156643"/>
            <a:chOff x="7289803" y="713230"/>
            <a:chExt cx="2131652" cy="1632656"/>
          </a:xfrm>
        </p:grpSpPr>
        <p:sp>
          <p:nvSpPr>
            <p:cNvPr id="57" name="Rounded Rectangle 56"/>
            <p:cNvSpPr/>
            <p:nvPr/>
          </p:nvSpPr>
          <p:spPr>
            <a:xfrm>
              <a:off x="7289803" y="713230"/>
              <a:ext cx="2131652" cy="1632656"/>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8" name="Rounded Rectangle 6"/>
            <p:cNvSpPr/>
            <p:nvPr/>
          </p:nvSpPr>
          <p:spPr>
            <a:xfrm>
              <a:off x="7337622" y="761049"/>
              <a:ext cx="2036014" cy="15370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114300" lvl="1" indent="-114300" defTabSz="666750">
                <a:lnSpc>
                  <a:spcPct val="90000"/>
                </a:lnSpc>
                <a:spcBef>
                  <a:spcPct val="0"/>
                </a:spcBef>
                <a:spcAft>
                  <a:spcPct val="15000"/>
                </a:spcAft>
                <a:buFontTx/>
                <a:buChar char="••"/>
              </a:pPr>
              <a:r>
                <a:rPr lang="en-US" sz="1600" dirty="0"/>
                <a:t>Insert </a:t>
              </a:r>
              <a:r>
                <a:rPr lang="en-US" sz="1600" dirty="0" smtClean="0"/>
                <a:t>ledger</a:t>
              </a:r>
              <a:endParaRPr lang="en-US" sz="1500" kern="1200" dirty="0" smtClean="0"/>
            </a:p>
            <a:p>
              <a:pPr marL="114300" lvl="1" indent="-114300" algn="l" defTabSz="666750" rtl="0">
                <a:lnSpc>
                  <a:spcPct val="90000"/>
                </a:lnSpc>
                <a:spcBef>
                  <a:spcPct val="0"/>
                </a:spcBef>
                <a:spcAft>
                  <a:spcPct val="15000"/>
                </a:spcAft>
                <a:buChar char="••"/>
              </a:pPr>
              <a:r>
                <a:rPr lang="en-US" sz="1500" kern="1200" dirty="0" smtClean="0"/>
                <a:t>Cancel the original payment</a:t>
              </a:r>
              <a:endParaRPr lang="fa-IR" sz="1500" kern="1200" dirty="0"/>
            </a:p>
          </p:txBody>
        </p:sp>
      </p:grpSp>
      <p:grpSp>
        <p:nvGrpSpPr>
          <p:cNvPr id="61" name="Group 60"/>
          <p:cNvGrpSpPr/>
          <p:nvPr/>
        </p:nvGrpSpPr>
        <p:grpSpPr>
          <a:xfrm>
            <a:off x="8288987" y="4688258"/>
            <a:ext cx="2131652" cy="884621"/>
            <a:chOff x="6853199" y="123482"/>
            <a:chExt cx="2131652" cy="884621"/>
          </a:xfrm>
        </p:grpSpPr>
        <p:sp>
          <p:nvSpPr>
            <p:cNvPr id="65" name="Rounded Rectangle 64"/>
            <p:cNvSpPr/>
            <p:nvPr/>
          </p:nvSpPr>
          <p:spPr>
            <a:xfrm>
              <a:off x="6853199" y="123482"/>
              <a:ext cx="2131652" cy="88462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6" name="Rounded Rectangle 4"/>
            <p:cNvSpPr/>
            <p:nvPr/>
          </p:nvSpPr>
          <p:spPr>
            <a:xfrm>
              <a:off x="6853199" y="123482"/>
              <a:ext cx="2131652" cy="5897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57150" numCol="1" spcCol="1270" anchor="t" anchorCtr="0">
              <a:noAutofit/>
            </a:bodyPr>
            <a:lstStyle/>
            <a:p>
              <a:pPr lvl="0" algn="l" defTabSz="666750" rtl="0">
                <a:lnSpc>
                  <a:spcPct val="90000"/>
                </a:lnSpc>
                <a:spcBef>
                  <a:spcPct val="0"/>
                </a:spcBef>
                <a:spcAft>
                  <a:spcPct val="35000"/>
                </a:spcAft>
              </a:pPr>
              <a:r>
                <a:rPr lang="en-US" sz="1500" kern="1200" dirty="0" smtClean="0"/>
                <a:t>Final Process</a:t>
              </a:r>
              <a:endParaRPr lang="fa-IR" sz="1500" kern="1200" dirty="0"/>
            </a:p>
          </p:txBody>
        </p:sp>
      </p:grpSp>
      <p:grpSp>
        <p:nvGrpSpPr>
          <p:cNvPr id="62" name="Group 61"/>
          <p:cNvGrpSpPr/>
          <p:nvPr/>
        </p:nvGrpSpPr>
        <p:grpSpPr>
          <a:xfrm>
            <a:off x="8725591" y="5278006"/>
            <a:ext cx="2028268" cy="1399988"/>
            <a:chOff x="7289803" y="713230"/>
            <a:chExt cx="2131652" cy="1632656"/>
          </a:xfrm>
        </p:grpSpPr>
        <p:sp>
          <p:nvSpPr>
            <p:cNvPr id="63" name="Rounded Rectangle 62"/>
            <p:cNvSpPr/>
            <p:nvPr/>
          </p:nvSpPr>
          <p:spPr>
            <a:xfrm>
              <a:off x="7289803" y="713230"/>
              <a:ext cx="2131652" cy="1632656"/>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4" name="Rounded Rectangle 6"/>
            <p:cNvSpPr/>
            <p:nvPr/>
          </p:nvSpPr>
          <p:spPr>
            <a:xfrm>
              <a:off x="7337622" y="761049"/>
              <a:ext cx="2036014" cy="15370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114300" lvl="1" indent="-114300" defTabSz="666750">
                <a:lnSpc>
                  <a:spcPct val="90000"/>
                </a:lnSpc>
                <a:spcBef>
                  <a:spcPct val="0"/>
                </a:spcBef>
                <a:spcAft>
                  <a:spcPct val="15000"/>
                </a:spcAft>
                <a:buChar char="••"/>
              </a:pPr>
              <a:r>
                <a:rPr lang="en-US" sz="1500" dirty="0"/>
                <a:t>Send to beneficiary</a:t>
              </a:r>
            </a:p>
            <a:p>
              <a:pPr marL="114300" lvl="1" indent="-114300" algn="l" defTabSz="666750" rtl="0">
                <a:lnSpc>
                  <a:spcPct val="90000"/>
                </a:lnSpc>
                <a:spcBef>
                  <a:spcPct val="0"/>
                </a:spcBef>
                <a:spcAft>
                  <a:spcPct val="15000"/>
                </a:spcAft>
                <a:buChar char="••"/>
              </a:pPr>
              <a:r>
                <a:rPr lang="en-US" sz="1500" kern="1200" dirty="0" smtClean="0"/>
                <a:t>Send the final status to the both beneficiary and originator</a:t>
              </a:r>
              <a:endParaRPr lang="fa-IR" sz="1500" kern="1200" dirty="0"/>
            </a:p>
          </p:txBody>
        </p:sp>
      </p:grpSp>
    </p:spTree>
    <p:extLst>
      <p:ext uri="{BB962C8B-B14F-4D97-AF65-F5344CB8AC3E}">
        <p14:creationId xmlns:p14="http://schemas.microsoft.com/office/powerpoint/2010/main" val="101658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500"/>
                                        <p:tgtEl>
                                          <p:spTgt spid="34"/>
                                        </p:tgtEl>
                                      </p:cBhvr>
                                    </p:animEffect>
                                  </p:childTnLst>
                                </p:cTn>
                              </p:par>
                              <p:par>
                                <p:cTn id="15" presetID="10"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10" presetClass="entr" presetSubtype="0" fill="hold"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par>
                                <p:cTn id="38" presetID="10" presetClass="entr" presetSubtype="0" fill="hold"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500"/>
                                        <p:tgtEl>
                                          <p:spTgt spid="56"/>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500"/>
                                        <p:tgtEl>
                                          <p:spTgt spid="61"/>
                                        </p:tgtEl>
                                      </p:cBhvr>
                                    </p:animEffect>
                                  </p:childTnLst>
                                </p:cTn>
                              </p:par>
                              <p:par>
                                <p:cTn id="45" presetID="10" presetClass="entr" presetSubtype="0" fill="hold" nodeType="with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fade">
                                      <p:cBhvr>
                                        <p:cTn id="47" dur="500"/>
                                        <p:tgtEl>
                                          <p:spTgt spid="6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1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837</TotalTime>
  <Words>397</Words>
  <Application>Microsoft Office PowerPoint</Application>
  <PresentationFormat>Widescreen</PresentationFormat>
  <Paragraphs>93</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 Math</vt:lpstr>
      <vt:lpstr>Century Gothic</vt:lpstr>
      <vt:lpstr>Times New Roman</vt:lpstr>
      <vt:lpstr>Wingdings 3</vt:lpstr>
      <vt:lpstr>Ion</vt:lpstr>
      <vt:lpstr>Designing the desired application</vt:lpstr>
      <vt:lpstr>Agenda</vt:lpstr>
      <vt:lpstr>Review the desired application</vt:lpstr>
      <vt:lpstr>Decomposition Patterns</vt:lpstr>
      <vt:lpstr>Decomposition Patterns</vt:lpstr>
      <vt:lpstr>Decomposition Patterns</vt:lpstr>
      <vt:lpstr>Decomposition Patterns</vt:lpstr>
      <vt:lpstr>Proposing a suitable architecture</vt:lpstr>
      <vt:lpstr>Designing application’s microservices</vt:lpstr>
      <vt:lpstr>Designing application’s microservices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Microservices Programing Introduction</dc:title>
  <dc:creator>Rastgar Mostafa</dc:creator>
  <cp:lastModifiedBy>Rastgar Mostafa</cp:lastModifiedBy>
  <cp:revision>54</cp:revision>
  <dcterms:created xsi:type="dcterms:W3CDTF">2019-05-25T03:50:23Z</dcterms:created>
  <dcterms:modified xsi:type="dcterms:W3CDTF">2019-07-07T03:52:32Z</dcterms:modified>
</cp:coreProperties>
</file>