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0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2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1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20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7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60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B470-3F09-751C-8C18-13F11505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38CD2-C03C-B395-DF0C-4F65B7F3C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8E42-6D8D-75FE-39AD-A2ED34EE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35C-A656-8C53-584F-2F6114BD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CC20-6145-9DFA-766C-FE942F26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3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DE8088-F0BE-47E5-929B-1A1FCFC2BC8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700E11-2426-4AA8-BECE-E84E4B62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75BD-D802-ED2A-1375-61EDA56DF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AWS-Based Web Application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E5735-4455-0BA7-E919-5003FFD27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Designed by: Mostafa Mohamed Saber</a:t>
            </a:r>
          </a:p>
        </p:txBody>
      </p:sp>
    </p:spTree>
    <p:extLst>
      <p:ext uri="{BB962C8B-B14F-4D97-AF65-F5344CB8AC3E}">
        <p14:creationId xmlns:p14="http://schemas.microsoft.com/office/powerpoint/2010/main" val="275386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3697-5FED-56A2-87AF-0D4430B0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Implementation</a:t>
            </a:r>
            <a:endParaRPr lang="en-US" sz="3700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3B7FE6-69DB-4039-1510-6D5C3B88E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67EE624-FA0F-5773-14B8-66B13B64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r="56491" b="-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7102A625-F09D-5E5C-34B2-B44609ED8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844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9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145C69-4274-E34D-386B-CF1BCBA0B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96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0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ED48-27F5-F383-E837-8F452D6B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766D-0D89-AEE8-F51D-3A44CEA3E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This document outlines the architecture and components used to build a highly available, scalable web application on AWS, improving the performance of a student records web application during peak admissions periods.</a:t>
            </a:r>
          </a:p>
        </p:txBody>
      </p:sp>
    </p:spTree>
    <p:extLst>
      <p:ext uri="{BB962C8B-B14F-4D97-AF65-F5344CB8AC3E}">
        <p14:creationId xmlns:p14="http://schemas.microsoft.com/office/powerpoint/2010/main" val="196117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CB9A-7049-E684-6CE9-8F7C5E2D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FF97-2155-4608-400A-EC05A175A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1. Create an architectural diagram illustrating AWS interactions</a:t>
            </a:r>
          </a:p>
          <a:p>
            <a:r>
              <a:rPr lang="en-US" sz="2400"/>
              <a:t>2. Estimate cost using AWS Pricing Calculator</a:t>
            </a:r>
          </a:p>
          <a:p>
            <a:r>
              <a:rPr lang="en-US" sz="2400"/>
              <a:t>3. Deploy functional web application</a:t>
            </a:r>
          </a:p>
          <a:p>
            <a:r>
              <a:rPr lang="en-US" sz="2400"/>
              <a:t>4. Ensure high availability and scalability</a:t>
            </a:r>
          </a:p>
          <a:p>
            <a:r>
              <a:rPr lang="en-US" sz="2400"/>
              <a:t>5. Secure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81650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9DB0-7FDC-14AE-6E3B-1947DC57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Architecture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F7DB6-0C60-403D-EB93-699B3187E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Key AWS Components: VPC, EC2, RDS, Secrets Manager, Load Balancer, Auto Scaling, Cloud9, CloudWatch, WAF.</a:t>
            </a:r>
          </a:p>
        </p:txBody>
      </p:sp>
    </p:spTree>
    <p:extLst>
      <p:ext uri="{BB962C8B-B14F-4D97-AF65-F5344CB8AC3E}">
        <p14:creationId xmlns:p14="http://schemas.microsoft.com/office/powerpoint/2010/main" val="260595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F2CA-4927-7BD1-85EF-85A3333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VPC &amp; EC2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A231C-C154-3E1D-5836-4C35B4BBA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/>
              <a:t>Virtual Private Cloud (VPC):</a:t>
            </a:r>
          </a:p>
          <a:p>
            <a:r>
              <a:rPr lang="en-US" sz="2200"/>
              <a:t>• Isolates the application in a secure network environment</a:t>
            </a:r>
          </a:p>
          <a:p>
            <a:r>
              <a:rPr lang="en-US" sz="2200"/>
              <a:t>• Uses public/private subnets across multiple Availability Zones for redundancy</a:t>
            </a:r>
          </a:p>
          <a:p>
            <a:endParaRPr lang="en-US" sz="2200"/>
          </a:p>
          <a:p>
            <a:r>
              <a:rPr lang="en-US" sz="2200"/>
              <a:t>EC2 Instances:</a:t>
            </a:r>
          </a:p>
          <a:p>
            <a:r>
              <a:rPr lang="en-US" sz="2200"/>
              <a:t>• Hosts the web application, providing compute power</a:t>
            </a:r>
          </a:p>
          <a:p>
            <a:r>
              <a:rPr lang="en-US" sz="2200"/>
              <a:t>• Scalable and flexible to handle varying loads</a:t>
            </a:r>
          </a:p>
        </p:txBody>
      </p:sp>
    </p:spTree>
    <p:extLst>
      <p:ext uri="{BB962C8B-B14F-4D97-AF65-F5344CB8AC3E}">
        <p14:creationId xmlns:p14="http://schemas.microsoft.com/office/powerpoint/2010/main" val="11194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9B9D-FFEA-32DB-9201-905F87F3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Database &amp; Secrets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23900-6FC7-7844-8456-85AA2EF33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/>
              <a:t>Amazon RDS:</a:t>
            </a:r>
          </a:p>
          <a:p>
            <a:r>
              <a:rPr lang="en-US" sz="2200"/>
              <a:t>• Manages the relational database independently</a:t>
            </a:r>
          </a:p>
          <a:p>
            <a:r>
              <a:rPr lang="en-US" sz="2200"/>
              <a:t>• Multi-AZ deployment ensures high availability</a:t>
            </a:r>
          </a:p>
          <a:p>
            <a:endParaRPr lang="en-US" sz="2200"/>
          </a:p>
          <a:p>
            <a:r>
              <a:rPr lang="en-US" sz="2200"/>
              <a:t>AWS Secrets Manager:</a:t>
            </a:r>
          </a:p>
          <a:p>
            <a:r>
              <a:rPr lang="en-US" sz="2200"/>
              <a:t>• Secures sensitive information such as database credentials</a:t>
            </a:r>
          </a:p>
          <a:p>
            <a:r>
              <a:rPr lang="en-US" sz="2200"/>
              <a:t>• Allows secure access without hardcoding credentials</a:t>
            </a:r>
          </a:p>
        </p:txBody>
      </p:sp>
    </p:spTree>
    <p:extLst>
      <p:ext uri="{BB962C8B-B14F-4D97-AF65-F5344CB8AC3E}">
        <p14:creationId xmlns:p14="http://schemas.microsoft.com/office/powerpoint/2010/main" val="89827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DCB3-3EC1-5454-4D60-DA0C3F10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Load Balancing &amp; Auto-Scaling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0E5A-3F0C-F331-FA21-E960CFFF4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/>
              <a:t>Application Load Balancer:</a:t>
            </a:r>
          </a:p>
          <a:p>
            <a:r>
              <a:rPr lang="en-US" sz="2200"/>
              <a:t>• Distributes traffic across EC2 instances</a:t>
            </a:r>
          </a:p>
          <a:p>
            <a:r>
              <a:rPr lang="en-US" sz="2200"/>
              <a:t>• Maintains high availability and optimal performance</a:t>
            </a:r>
          </a:p>
          <a:p>
            <a:endParaRPr lang="en-US" sz="2200"/>
          </a:p>
          <a:p>
            <a:r>
              <a:rPr lang="en-US" sz="2200"/>
              <a:t>Auto Scaling Group:</a:t>
            </a:r>
          </a:p>
          <a:p>
            <a:r>
              <a:rPr lang="en-US" sz="2200"/>
              <a:t>• Automatically adjusts EC2 instances based on demand</a:t>
            </a:r>
          </a:p>
          <a:p>
            <a:r>
              <a:rPr lang="en-US" sz="2200"/>
              <a:t>• Optimizes resource usage and ensures performance</a:t>
            </a:r>
          </a:p>
        </p:txBody>
      </p:sp>
    </p:spTree>
    <p:extLst>
      <p:ext uri="{BB962C8B-B14F-4D97-AF65-F5344CB8AC3E}">
        <p14:creationId xmlns:p14="http://schemas.microsoft.com/office/powerpoint/2010/main" val="374580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2C72-E88F-92AC-40F7-61FA7ED7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Implementation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C134C-6DA8-064E-A9B3-2CE31BDC9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Phase 1: Planning Design &amp; Cost Estimation</a:t>
            </a:r>
          </a:p>
          <a:p>
            <a:r>
              <a:rPr lang="en-US" sz="2400"/>
              <a:t>Phase 2: Creating Basic Functional Web Application</a:t>
            </a:r>
          </a:p>
          <a:p>
            <a:r>
              <a:rPr lang="en-US" sz="2400"/>
              <a:t>Phase 3: Decoupling Application Components</a:t>
            </a:r>
          </a:p>
          <a:p>
            <a:r>
              <a:rPr lang="en-US" sz="2400"/>
              <a:t>Phase 4: Implementing High Availability &amp; Scalability</a:t>
            </a:r>
          </a:p>
        </p:txBody>
      </p:sp>
    </p:spTree>
    <p:extLst>
      <p:ext uri="{BB962C8B-B14F-4D97-AF65-F5344CB8AC3E}">
        <p14:creationId xmlns:p14="http://schemas.microsoft.com/office/powerpoint/2010/main" val="402627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AF16-E1CC-573A-0999-46591378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262626"/>
                </a:solidFill>
              </a:rPr>
              <a:t>Design</a:t>
            </a:r>
          </a:p>
        </p:txBody>
      </p:sp>
      <p:pic>
        <p:nvPicPr>
          <p:cNvPr id="5" name="Picture 4" descr="A computer screen shot of a diagram">
            <a:extLst>
              <a:ext uri="{FF2B5EF4-FFF2-40B4-BE49-F238E27FC236}">
                <a16:creationId xmlns:a16="http://schemas.microsoft.com/office/drawing/2014/main" id="{D7EA3495-EFDC-2A76-170A-742F700F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781322"/>
            <a:ext cx="5469466" cy="329535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06753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C9518D79554C45B7125EEE11F82B0A" ma:contentTypeVersion="5" ma:contentTypeDescription="Create a new document." ma:contentTypeScope="" ma:versionID="fad66271e68e38f5424cf1f216ee824c">
  <xsd:schema xmlns:xsd="http://www.w3.org/2001/XMLSchema" xmlns:xs="http://www.w3.org/2001/XMLSchema" xmlns:p="http://schemas.microsoft.com/office/2006/metadata/properties" xmlns:ns3="e5c14f8f-f961-4926-99ba-b441831e7e53" targetNamespace="http://schemas.microsoft.com/office/2006/metadata/properties" ma:root="true" ma:fieldsID="eaf079917ccb78777b378e47213057bb" ns3:_="">
    <xsd:import namespace="e5c14f8f-f961-4926-99ba-b441831e7e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14f8f-f961-4926-99ba-b441831e7e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11C084-B323-4F77-BB5C-AD1AC1324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c14f8f-f961-4926-99ba-b441831e7e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5C0000-2F3B-4DFE-B04A-6B97F01F17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A66471-CACC-44BB-90F2-3EE564EEF9FC}">
  <ds:schemaRefs>
    <ds:schemaRef ds:uri="http://purl.org/dc/terms/"/>
    <ds:schemaRef ds:uri="e5c14f8f-f961-4926-99ba-b441831e7e53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270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AWS-Based Web Application Architecture</vt:lpstr>
      <vt:lpstr>Overview</vt:lpstr>
      <vt:lpstr>Objectives</vt:lpstr>
      <vt:lpstr>Architecture Components</vt:lpstr>
      <vt:lpstr>VPC &amp; EC2</vt:lpstr>
      <vt:lpstr>Database &amp; Secrets Management</vt:lpstr>
      <vt:lpstr>Load Balancing &amp; Auto-Scaling</vt:lpstr>
      <vt:lpstr>Implementation Phases</vt:lpstr>
      <vt:lpstr>Design</vt:lpstr>
      <vt:lpstr>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Mohamed Saber Ahmed</dc:creator>
  <cp:lastModifiedBy>Mostafa Mohamed Saber Ahmed</cp:lastModifiedBy>
  <cp:revision>1</cp:revision>
  <dcterms:created xsi:type="dcterms:W3CDTF">2024-10-23T14:46:56Z</dcterms:created>
  <dcterms:modified xsi:type="dcterms:W3CDTF">2024-10-23T14:58:15Z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0x0101004DC9518D79554C45B7125EEE11F82B0A</vt:lpwstr>
  </property>
</Properties>
</file>