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4420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4342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770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9883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222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8606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3261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003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6762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831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9150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90C1-CC92-4686-9F36-9DD93BC1F6BD}" type="datetimeFigureOut">
              <a:rPr lang="ar-EG" smtClean="0"/>
              <a:t>13/11/1438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728D-3D26-4582-884D-40BE4E255AB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927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Express Loan</a:t>
            </a:r>
            <a:endParaRPr lang="ar-EG" sz="8800" dirty="0"/>
          </a:p>
        </p:txBody>
      </p:sp>
    </p:spTree>
    <p:extLst>
      <p:ext uri="{BB962C8B-B14F-4D97-AF65-F5344CB8AC3E}">
        <p14:creationId xmlns:p14="http://schemas.microsoft.com/office/powerpoint/2010/main" val="59224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Ex. bank requirements for express loans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You need to earn regular monthly income of ex. 1500.</a:t>
            </a:r>
          </a:p>
          <a:p>
            <a:pPr algn="l" rtl="0"/>
            <a:r>
              <a:rPr lang="en-US" dirty="0" smtClean="0"/>
              <a:t>Transfer your salary</a:t>
            </a:r>
          </a:p>
          <a:p>
            <a:pPr algn="l" rtl="0"/>
            <a:r>
              <a:rPr lang="en-US" dirty="0" smtClean="0"/>
              <a:t>You must be 18 years to apply</a:t>
            </a:r>
          </a:p>
          <a:p>
            <a:pPr algn="l" rtl="0"/>
            <a:r>
              <a:rPr lang="en-US" dirty="0" smtClean="0"/>
              <a:t>For small project, bank employee must make a survey for this certain profile </a:t>
            </a:r>
          </a:p>
          <a:p>
            <a:pPr algn="l" rtl="0"/>
            <a:r>
              <a:rPr lang="en-US" dirty="0" smtClean="0"/>
              <a:t>Minimum requirement term of 3 months and maximum 10 months</a:t>
            </a:r>
            <a:endParaRPr lang="ar-EG" dirty="0" smtClean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6318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Web App Demo</a:t>
            </a:r>
            <a:endParaRPr lang="ar-EG" sz="8800" dirty="0"/>
          </a:p>
        </p:txBody>
      </p:sp>
    </p:spTree>
    <p:extLst>
      <p:ext uri="{BB962C8B-B14F-4D97-AF65-F5344CB8AC3E}">
        <p14:creationId xmlns:p14="http://schemas.microsoft.com/office/powerpoint/2010/main" val="409165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Questions?</a:t>
            </a:r>
            <a:endParaRPr lang="ar-EG" sz="8800" dirty="0"/>
          </a:p>
        </p:txBody>
      </p:sp>
    </p:spTree>
    <p:extLst>
      <p:ext uri="{BB962C8B-B14F-4D97-AF65-F5344CB8AC3E}">
        <p14:creationId xmlns:p14="http://schemas.microsoft.com/office/powerpoint/2010/main" val="39518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Express Loan</vt:lpstr>
      <vt:lpstr>Ex. bank requirements for express loans</vt:lpstr>
      <vt:lpstr>Web App Demo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Loan</dc:title>
  <dc:creator>ECGSA Company</dc:creator>
  <cp:lastModifiedBy>ECGSA Company</cp:lastModifiedBy>
  <cp:revision>7</cp:revision>
  <dcterms:created xsi:type="dcterms:W3CDTF">2017-08-05T14:09:03Z</dcterms:created>
  <dcterms:modified xsi:type="dcterms:W3CDTF">2017-08-05T14:44:35Z</dcterms:modified>
</cp:coreProperties>
</file>