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Raleway Ultra-Bold" charset="1" panose="00000000000000000000"/>
      <p:regular r:id="rId21"/>
    </p:embeddedFont>
    <p:embeddedFont>
      <p:font typeface="Poppins Bold" charset="1" panose="00000800000000000000"/>
      <p:regular r:id="rId22"/>
    </p:embeddedFont>
    <p:embeddedFont>
      <p:font typeface="Poppins" charset="1" panose="00000500000000000000"/>
      <p:regular r:id="rId23"/>
    </p:embeddedFont>
    <p:embeddedFont>
      <p:font typeface="Raleway Semi-Bold" charset="1" panose="00000000000000000000"/>
      <p:regular r:id="rId24"/>
    </p:embeddedFont>
    <p:embeddedFont>
      <p:font typeface="Raleway Bold" charset="1" panose="00000000000000000000"/>
      <p:regular r:id="rId25"/>
    </p:embeddedFont>
    <p:embeddedFont>
      <p:font typeface="Raleway" charset="1" panose="00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jpeg" Type="http://schemas.openxmlformats.org/officeDocument/2006/relationships/image"/><Relationship Id="rId7" Target="../media/image21.jpe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714600" y="7893579"/>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84352" y="-5341380"/>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4"/>
            <a:stretch>
              <a:fillRect l="0" t="0" r="0" b="0"/>
            </a:stretch>
          </a:blipFill>
          <a:ln cap="sq">
            <a:noFill/>
            <a:prstDash val="solid"/>
            <a:miter/>
          </a:ln>
        </p:spPr>
      </p:sp>
      <p:sp>
        <p:nvSpPr>
          <p:cNvPr name="Freeform 4" id="4"/>
          <p:cNvSpPr/>
          <p:nvPr/>
        </p:nvSpPr>
        <p:spPr>
          <a:xfrm flipH="false" flipV="false" rot="0">
            <a:off x="17034940" y="-830820"/>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957886" y="1021762"/>
            <a:ext cx="949919" cy="575577"/>
            <a:chOff x="0" y="0"/>
            <a:chExt cx="250185" cy="151592"/>
          </a:xfrm>
        </p:grpSpPr>
        <p:sp>
          <p:nvSpPr>
            <p:cNvPr name="Freeform 6" id="6"/>
            <p:cNvSpPr/>
            <p:nvPr/>
          </p:nvSpPr>
          <p:spPr>
            <a:xfrm flipH="false" flipV="false" rot="0">
              <a:off x="0" y="0"/>
              <a:ext cx="250185" cy="151592"/>
            </a:xfrm>
            <a:custGeom>
              <a:avLst/>
              <a:gdLst/>
              <a:ahLst/>
              <a:cxnLst/>
              <a:rect r="r" b="b" t="t" l="l"/>
              <a:pathLst>
                <a:path h="151592" w="250185">
                  <a:moveTo>
                    <a:pt x="75796" y="0"/>
                  </a:moveTo>
                  <a:lnTo>
                    <a:pt x="174388" y="0"/>
                  </a:lnTo>
                  <a:cubicBezTo>
                    <a:pt x="216249" y="0"/>
                    <a:pt x="250185" y="33935"/>
                    <a:pt x="250185" y="75796"/>
                  </a:cubicBezTo>
                  <a:lnTo>
                    <a:pt x="250185" y="75796"/>
                  </a:lnTo>
                  <a:cubicBezTo>
                    <a:pt x="250185" y="117657"/>
                    <a:pt x="216249" y="151592"/>
                    <a:pt x="174388" y="151592"/>
                  </a:cubicBezTo>
                  <a:lnTo>
                    <a:pt x="75796" y="151592"/>
                  </a:lnTo>
                  <a:cubicBezTo>
                    <a:pt x="33935" y="151592"/>
                    <a:pt x="0" y="117657"/>
                    <a:pt x="0" y="75796"/>
                  </a:cubicBezTo>
                  <a:lnTo>
                    <a:pt x="0" y="75796"/>
                  </a:lnTo>
                  <a:cubicBezTo>
                    <a:pt x="0" y="33935"/>
                    <a:pt x="33935" y="0"/>
                    <a:pt x="75796" y="0"/>
                  </a:cubicBezTo>
                  <a:close/>
                </a:path>
              </a:pathLst>
            </a:custGeom>
            <a:solidFill>
              <a:srgbClr val="5271FF"/>
            </a:solidFill>
          </p:spPr>
        </p:sp>
        <p:sp>
          <p:nvSpPr>
            <p:cNvPr name="TextBox 7" id="7"/>
            <p:cNvSpPr txBox="true"/>
            <p:nvPr/>
          </p:nvSpPr>
          <p:spPr>
            <a:xfrm>
              <a:off x="0" y="9525"/>
              <a:ext cx="250185" cy="142067"/>
            </a:xfrm>
            <a:prstGeom prst="rect">
              <a:avLst/>
            </a:prstGeom>
          </p:spPr>
          <p:txBody>
            <a:bodyPr anchor="ctr" rtlCol="false" tIns="50800" lIns="50800" bIns="50800" rIns="50800"/>
            <a:lstStyle/>
            <a:p>
              <a:pPr algn="ctr">
                <a:lnSpc>
                  <a:spcPts val="1521"/>
                </a:lnSpc>
              </a:pPr>
            </a:p>
          </p:txBody>
        </p:sp>
      </p:grpSp>
      <p:sp>
        <p:nvSpPr>
          <p:cNvPr name="Freeform 8" id="8"/>
          <p:cNvSpPr/>
          <p:nvPr/>
        </p:nvSpPr>
        <p:spPr>
          <a:xfrm flipH="false" flipV="false" rot="0">
            <a:off x="1201994" y="1105246"/>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2772000" y="3533342"/>
            <a:ext cx="3083453" cy="3220317"/>
          </a:xfrm>
          <a:custGeom>
            <a:avLst/>
            <a:gdLst/>
            <a:ahLst/>
            <a:cxnLst/>
            <a:rect r="r" b="b" t="t" l="l"/>
            <a:pathLst>
              <a:path h="3220317" w="3083453">
                <a:moveTo>
                  <a:pt x="0" y="0"/>
                </a:moveTo>
                <a:lnTo>
                  <a:pt x="3083453" y="0"/>
                </a:lnTo>
                <a:lnTo>
                  <a:pt x="3083453" y="3220316"/>
                </a:lnTo>
                <a:lnTo>
                  <a:pt x="0" y="32203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6708987" y="3021570"/>
            <a:ext cx="9601153" cy="5655760"/>
          </a:xfrm>
          <a:prstGeom prst="rect">
            <a:avLst/>
          </a:prstGeom>
        </p:spPr>
        <p:txBody>
          <a:bodyPr anchor="t" rtlCol="false" tIns="0" lIns="0" bIns="0" rIns="0">
            <a:spAutoFit/>
          </a:bodyPr>
          <a:lstStyle/>
          <a:p>
            <a:pPr algn="l">
              <a:lnSpc>
                <a:spcPts val="11043"/>
              </a:lnSpc>
            </a:pPr>
            <a:r>
              <a:rPr lang="en-US" sz="10517" b="true">
                <a:solidFill>
                  <a:srgbClr val="5271FF"/>
                </a:solidFill>
                <a:latin typeface="Raleway Ultra-Bold"/>
                <a:ea typeface="Raleway Ultra-Bold"/>
                <a:cs typeface="Raleway Ultra-Bold"/>
                <a:sym typeface="Raleway Ultra-Bold"/>
              </a:rPr>
              <a:t>FACIAL RECOGNITION SYSTEM</a:t>
            </a:r>
          </a:p>
          <a:p>
            <a:pPr algn="l">
              <a:lnSpc>
                <a:spcPts val="11043"/>
              </a:lnSpc>
            </a:pPr>
          </a:p>
        </p:txBody>
      </p:sp>
      <p:sp>
        <p:nvSpPr>
          <p:cNvPr name="Freeform 11" id="11"/>
          <p:cNvSpPr/>
          <p:nvPr/>
        </p:nvSpPr>
        <p:spPr>
          <a:xfrm flipH="false" flipV="false" rot="0">
            <a:off x="1371614" y="7781663"/>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4"/>
            <a:stretch>
              <a:fillRect l="0" t="0" r="0" b="0"/>
            </a:stretch>
          </a:blipFill>
        </p:spPr>
      </p:sp>
      <p:grpSp>
        <p:nvGrpSpPr>
          <p:cNvPr name="Group 12" id="12"/>
          <p:cNvGrpSpPr/>
          <p:nvPr/>
        </p:nvGrpSpPr>
        <p:grpSpPr>
          <a:xfrm rot="0">
            <a:off x="7229590" y="8534004"/>
            <a:ext cx="3828820" cy="1219095"/>
            <a:chOff x="0" y="0"/>
            <a:chExt cx="5105094" cy="1625460"/>
          </a:xfrm>
        </p:grpSpPr>
        <p:sp>
          <p:nvSpPr>
            <p:cNvPr name="TextBox 13" id="13"/>
            <p:cNvSpPr txBox="true"/>
            <p:nvPr/>
          </p:nvSpPr>
          <p:spPr>
            <a:xfrm rot="0">
              <a:off x="0" y="104775"/>
              <a:ext cx="4117958" cy="1520685"/>
            </a:xfrm>
            <a:prstGeom prst="rect">
              <a:avLst/>
            </a:prstGeom>
          </p:spPr>
          <p:txBody>
            <a:bodyPr anchor="t" rtlCol="false" tIns="0" lIns="0" bIns="0" rIns="0">
              <a:spAutoFit/>
            </a:bodyPr>
            <a:lstStyle/>
            <a:p>
              <a:pPr algn="l">
                <a:lnSpc>
                  <a:spcPts val="8461"/>
                </a:lnSpc>
              </a:pPr>
              <a:r>
                <a:rPr lang="en-US" sz="8058" b="true">
                  <a:solidFill>
                    <a:srgbClr val="5271FF"/>
                  </a:solidFill>
                  <a:latin typeface="Raleway Ultra-Bold"/>
                  <a:ea typeface="Raleway Ultra-Bold"/>
                  <a:cs typeface="Raleway Ultra-Bold"/>
                  <a:sym typeface="Raleway Ultra-Bold"/>
                </a:rPr>
                <a:t>TEAM </a:t>
              </a:r>
            </a:p>
          </p:txBody>
        </p:sp>
        <p:sp>
          <p:nvSpPr>
            <p:cNvPr name="TextBox 14" id="14"/>
            <p:cNvSpPr txBox="true"/>
            <p:nvPr/>
          </p:nvSpPr>
          <p:spPr>
            <a:xfrm rot="0">
              <a:off x="4165865" y="-38100"/>
              <a:ext cx="939229" cy="1658397"/>
            </a:xfrm>
            <a:prstGeom prst="rect">
              <a:avLst/>
            </a:prstGeom>
          </p:spPr>
          <p:txBody>
            <a:bodyPr anchor="t" rtlCol="false" tIns="0" lIns="0" bIns="0" rIns="0">
              <a:spAutoFit/>
            </a:bodyPr>
            <a:lstStyle/>
            <a:p>
              <a:pPr algn="l" marL="0" indent="0" lvl="0">
                <a:lnSpc>
                  <a:spcPts val="9299"/>
                </a:lnSpc>
                <a:spcBef>
                  <a:spcPct val="0"/>
                </a:spcBef>
              </a:pPr>
              <a:r>
                <a:rPr lang="en-US" b="true" sz="8016" spc="32">
                  <a:solidFill>
                    <a:srgbClr val="5271FF"/>
                  </a:solidFill>
                  <a:latin typeface="Poppins Bold"/>
                  <a:ea typeface="Poppins Bold"/>
                  <a:cs typeface="Poppins Bold"/>
                  <a:sym typeface="Poppins Bold"/>
                </a:rPr>
                <a:t>2</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6506503" y="0"/>
            <a:ext cx="2937953" cy="10467217"/>
            <a:chOff x="0" y="0"/>
            <a:chExt cx="773782" cy="2756798"/>
          </a:xfrm>
        </p:grpSpPr>
        <p:sp>
          <p:nvSpPr>
            <p:cNvPr name="Freeform 3" id="3"/>
            <p:cNvSpPr/>
            <p:nvPr/>
          </p:nvSpPr>
          <p:spPr>
            <a:xfrm flipH="false" flipV="false" rot="0">
              <a:off x="0" y="0"/>
              <a:ext cx="773782" cy="2756798"/>
            </a:xfrm>
            <a:custGeom>
              <a:avLst/>
              <a:gdLst/>
              <a:ahLst/>
              <a:cxnLst/>
              <a:rect r="r" b="b" t="t" l="l"/>
              <a:pathLst>
                <a:path h="2756798" w="773782">
                  <a:moveTo>
                    <a:pt x="0" y="0"/>
                  </a:moveTo>
                  <a:lnTo>
                    <a:pt x="773782" y="0"/>
                  </a:lnTo>
                  <a:lnTo>
                    <a:pt x="773782"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4" id="4"/>
            <p:cNvSpPr txBox="true"/>
            <p:nvPr/>
          </p:nvSpPr>
          <p:spPr>
            <a:xfrm>
              <a:off x="0" y="9525"/>
              <a:ext cx="773782" cy="2747273"/>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0">
            <a:off x="16589260" y="824396"/>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617742" y="-2281732"/>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893930" y="7620254"/>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6"/>
            <a:stretch>
              <a:fillRect l="0" t="0" r="0" b="0"/>
            </a:stretch>
          </a:blipFill>
          <a:ln cap="sq">
            <a:noFill/>
            <a:prstDash val="solid"/>
            <a:miter/>
          </a:ln>
        </p:spPr>
      </p:sp>
      <p:sp>
        <p:nvSpPr>
          <p:cNvPr name="Freeform 8" id="8"/>
          <p:cNvSpPr/>
          <p:nvPr/>
        </p:nvSpPr>
        <p:spPr>
          <a:xfrm flipH="false" flipV="false" rot="0">
            <a:off x="16819023" y="9472019"/>
            <a:ext cx="1156456" cy="584010"/>
          </a:xfrm>
          <a:custGeom>
            <a:avLst/>
            <a:gdLst/>
            <a:ahLst/>
            <a:cxnLst/>
            <a:rect r="r" b="b" t="t" l="l"/>
            <a:pathLst>
              <a:path h="584010" w="1156456">
                <a:moveTo>
                  <a:pt x="0" y="0"/>
                </a:moveTo>
                <a:lnTo>
                  <a:pt x="1156457" y="0"/>
                </a:lnTo>
                <a:lnTo>
                  <a:pt x="1156457" y="584011"/>
                </a:lnTo>
                <a:lnTo>
                  <a:pt x="0" y="584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7112197" y="833921"/>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sp>
        <p:nvSpPr>
          <p:cNvPr name="TextBox 10" id="10"/>
          <p:cNvSpPr txBox="true"/>
          <p:nvPr/>
        </p:nvSpPr>
        <p:spPr>
          <a:xfrm rot="0">
            <a:off x="634684" y="2528571"/>
            <a:ext cx="13519087" cy="421748"/>
          </a:xfrm>
          <a:prstGeom prst="rect">
            <a:avLst/>
          </a:prstGeom>
        </p:spPr>
        <p:txBody>
          <a:bodyPr anchor="t" rtlCol="false" tIns="0" lIns="0" bIns="0" rIns="0">
            <a:spAutoFit/>
          </a:bodyPr>
          <a:lstStyle/>
          <a:p>
            <a:pPr algn="l" marL="0" indent="0" lvl="0">
              <a:lnSpc>
                <a:spcPts val="3157"/>
              </a:lnSpc>
              <a:spcBef>
                <a:spcPct val="0"/>
              </a:spcBef>
            </a:pPr>
            <a:r>
              <a:rPr lang="en-US" b="true" sz="2721" spc="10">
                <a:solidFill>
                  <a:srgbClr val="000000"/>
                </a:solidFill>
                <a:latin typeface="Poppins Bold"/>
                <a:ea typeface="Poppins Bold"/>
                <a:cs typeface="Poppins Bold"/>
                <a:sym typeface="Poppins Bold"/>
              </a:rPr>
              <a:t>Good Model</a:t>
            </a:r>
          </a:p>
        </p:txBody>
      </p:sp>
      <p:grpSp>
        <p:nvGrpSpPr>
          <p:cNvPr name="Group 11" id="11"/>
          <p:cNvGrpSpPr/>
          <p:nvPr/>
        </p:nvGrpSpPr>
        <p:grpSpPr>
          <a:xfrm rot="0">
            <a:off x="612012" y="575606"/>
            <a:ext cx="8763535" cy="1401037"/>
            <a:chOff x="0" y="0"/>
            <a:chExt cx="11684713" cy="1868050"/>
          </a:xfrm>
        </p:grpSpPr>
        <p:sp>
          <p:nvSpPr>
            <p:cNvPr name="TextBox 12" id="12"/>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13" id="13"/>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3</a:t>
              </a:r>
            </a:p>
          </p:txBody>
        </p:sp>
      </p:grpSp>
      <p:sp>
        <p:nvSpPr>
          <p:cNvPr name="TextBox 14" id="14"/>
          <p:cNvSpPr txBox="true"/>
          <p:nvPr/>
        </p:nvSpPr>
        <p:spPr>
          <a:xfrm rot="0">
            <a:off x="634684" y="1897324"/>
            <a:ext cx="4646479"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Mod</a:t>
            </a:r>
            <a:r>
              <a:rPr lang="en-US" sz="2605" spc="10" strike="noStrike" u="none">
                <a:solidFill>
                  <a:srgbClr val="000000"/>
                </a:solidFill>
                <a:latin typeface="Poppins"/>
                <a:ea typeface="Poppins"/>
                <a:cs typeface="Poppins"/>
                <a:sym typeface="Poppins"/>
              </a:rPr>
              <a:t>el Traning &amp; Validation</a:t>
            </a:r>
          </a:p>
        </p:txBody>
      </p:sp>
      <p:sp>
        <p:nvSpPr>
          <p:cNvPr name="TextBox 15" id="15"/>
          <p:cNvSpPr txBox="true"/>
          <p:nvPr/>
        </p:nvSpPr>
        <p:spPr>
          <a:xfrm rot="0">
            <a:off x="612012" y="3384363"/>
            <a:ext cx="15453446" cy="6671666"/>
          </a:xfrm>
          <a:prstGeom prst="rect">
            <a:avLst/>
          </a:prstGeom>
        </p:spPr>
        <p:txBody>
          <a:bodyPr anchor="t" rtlCol="false" tIns="0" lIns="0" bIns="0" rIns="0">
            <a:spAutoFit/>
          </a:bodyPr>
          <a:lstStyle/>
          <a:p>
            <a:pPr algn="l">
              <a:lnSpc>
                <a:spcPts val="3126"/>
              </a:lnSpc>
            </a:pPr>
            <a:r>
              <a:rPr lang="en-US" sz="2695" spc="10">
                <a:solidFill>
                  <a:srgbClr val="000000"/>
                </a:solidFill>
                <a:latin typeface="Poppins"/>
                <a:ea typeface="Poppins"/>
                <a:cs typeface="Poppins"/>
                <a:sym typeface="Poppins"/>
              </a:rPr>
              <a:t>We tried a slightly different approach: we store the dimensions and faces of the people and work with something called nearest-neighbor.</a:t>
            </a:r>
          </a:p>
          <a:p>
            <a:pPr algn="l">
              <a:lnSpc>
                <a:spcPts val="3126"/>
              </a:lnSpc>
            </a:pPr>
          </a:p>
          <a:p>
            <a:pPr algn="l">
              <a:lnSpc>
                <a:spcPts val="3126"/>
              </a:lnSpc>
            </a:pPr>
            <a:r>
              <a:rPr lang="en-US" sz="2695" spc="10">
                <a:solidFill>
                  <a:srgbClr val="000000"/>
                </a:solidFill>
                <a:latin typeface="Poppins"/>
                <a:ea typeface="Poppins"/>
                <a:cs typeface="Poppins"/>
                <a:sym typeface="Poppins"/>
              </a:rPr>
              <a:t>1. We extract an embedding for each face image (using the</a:t>
            </a:r>
            <a:r>
              <a:rPr lang="en-US" sz="2695" spc="10" b="true">
                <a:solidFill>
                  <a:srgbClr val="000000"/>
                </a:solidFill>
                <a:latin typeface="Poppins Bold"/>
                <a:ea typeface="Poppins Bold"/>
                <a:cs typeface="Poppins Bold"/>
                <a:sym typeface="Poppins Bold"/>
              </a:rPr>
              <a:t> face_recognition</a:t>
            </a:r>
            <a:r>
              <a:rPr lang="en-US" sz="2695" spc="10">
                <a:solidFill>
                  <a:srgbClr val="000000"/>
                </a:solidFill>
                <a:latin typeface="Poppins"/>
                <a:ea typeface="Poppins"/>
                <a:cs typeface="Poppins"/>
                <a:sym typeface="Poppins"/>
              </a:rPr>
              <a:t>/</a:t>
            </a:r>
            <a:r>
              <a:rPr lang="en-US" sz="2695" spc="10" b="true">
                <a:solidFill>
                  <a:srgbClr val="000000"/>
                </a:solidFill>
                <a:latin typeface="Poppins Bold"/>
                <a:ea typeface="Poppins Bold"/>
                <a:cs typeface="Poppins Bold"/>
                <a:sym typeface="Poppins Bold"/>
              </a:rPr>
              <a:t>dlib library</a:t>
            </a:r>
            <a:r>
              <a:rPr lang="en-US" sz="2695" spc="10">
                <a:solidFill>
                  <a:srgbClr val="000000"/>
                </a:solidFill>
                <a:latin typeface="Poppins"/>
                <a:ea typeface="Poppins"/>
                <a:cs typeface="Poppins"/>
                <a:sym typeface="Poppins"/>
              </a:rPr>
              <a:t>).</a:t>
            </a:r>
          </a:p>
          <a:p>
            <a:pPr algn="l">
              <a:lnSpc>
                <a:spcPts val="3126"/>
              </a:lnSpc>
            </a:pPr>
          </a:p>
          <a:p>
            <a:pPr algn="l">
              <a:lnSpc>
                <a:spcPts val="3126"/>
              </a:lnSpc>
            </a:pPr>
            <a:r>
              <a:rPr lang="en-US" sz="2695" spc="10">
                <a:solidFill>
                  <a:srgbClr val="000000"/>
                </a:solidFill>
                <a:latin typeface="Poppins"/>
                <a:ea typeface="Poppins"/>
                <a:cs typeface="Poppins"/>
                <a:sym typeface="Poppins"/>
              </a:rPr>
              <a:t>2. We save all the embeddings and labels in the </a:t>
            </a:r>
            <a:r>
              <a:rPr lang="en-US" sz="2695" spc="10" b="true">
                <a:solidFill>
                  <a:srgbClr val="000000"/>
                </a:solidFill>
                <a:latin typeface="Poppins Bold"/>
                <a:ea typeface="Poppins Bold"/>
                <a:cs typeface="Poppins Bold"/>
                <a:sym typeface="Poppins Bold"/>
              </a:rPr>
              <a:t>face_embeddings.pkl </a:t>
            </a:r>
            <a:r>
              <a:rPr lang="en-US" sz="2695" spc="10">
                <a:solidFill>
                  <a:srgbClr val="000000"/>
                </a:solidFill>
                <a:latin typeface="Poppins"/>
                <a:ea typeface="Poppins"/>
                <a:cs typeface="Poppins"/>
                <a:sym typeface="Poppins"/>
              </a:rPr>
              <a:t>file.</a:t>
            </a:r>
          </a:p>
          <a:p>
            <a:pPr algn="l">
              <a:lnSpc>
                <a:spcPts val="3126"/>
              </a:lnSpc>
            </a:pPr>
          </a:p>
          <a:p>
            <a:pPr algn="l">
              <a:lnSpc>
                <a:spcPts val="3126"/>
              </a:lnSpc>
            </a:pPr>
            <a:r>
              <a:rPr lang="en-US" sz="2695" spc="10">
                <a:solidFill>
                  <a:srgbClr val="000000"/>
                </a:solidFill>
                <a:latin typeface="Poppins"/>
                <a:ea typeface="Poppins"/>
                <a:cs typeface="Poppins"/>
                <a:sym typeface="Poppins"/>
              </a:rPr>
              <a:t>3. At runtime (test/camera), we extract an embedding for the new image and measure the distance (Euclidean) for all the saved embeddings.</a:t>
            </a:r>
          </a:p>
          <a:p>
            <a:pPr algn="l">
              <a:lnSpc>
                <a:spcPts val="3126"/>
              </a:lnSpc>
            </a:pPr>
          </a:p>
          <a:p>
            <a:pPr algn="l">
              <a:lnSpc>
                <a:spcPts val="3126"/>
              </a:lnSpc>
            </a:pPr>
            <a:r>
              <a:rPr lang="en-US" sz="2695" spc="10">
                <a:solidFill>
                  <a:srgbClr val="000000"/>
                </a:solidFill>
                <a:latin typeface="Poppins"/>
                <a:ea typeface="Poppins"/>
                <a:cs typeface="Poppins"/>
                <a:sym typeface="Poppins"/>
              </a:rPr>
              <a:t>4. We select the nearest one (min distance). If the distance is less than the tolerance, we name it an identifier (person's name), otherwise we say it's unknown.</a:t>
            </a:r>
          </a:p>
          <a:p>
            <a:pPr algn="l">
              <a:lnSpc>
                <a:spcPts val="3126"/>
              </a:lnSpc>
            </a:pPr>
          </a:p>
          <a:p>
            <a:pPr algn="l" marL="0" indent="0" lvl="0">
              <a:lnSpc>
                <a:spcPts val="3126"/>
              </a:lnSpc>
              <a:spcBef>
                <a:spcPct val="0"/>
              </a:spcBef>
            </a:pPr>
            <a:r>
              <a:rPr lang="en-US" sz="2695" spc="10">
                <a:solidFill>
                  <a:srgbClr val="000000"/>
                </a:solidFill>
                <a:latin typeface="Poppins"/>
                <a:ea typeface="Poppins"/>
                <a:cs typeface="Poppins"/>
                <a:sym typeface="Poppins"/>
              </a:rPr>
              <a:t>This isn't training, in the sense </a:t>
            </a:r>
            <a:r>
              <a:rPr lang="en-US" sz="2695" spc="10">
                <a:solidFill>
                  <a:srgbClr val="000000"/>
                </a:solidFill>
                <a:latin typeface="Poppins"/>
                <a:ea typeface="Poppins"/>
                <a:cs typeface="Poppins"/>
                <a:sym typeface="Poppins"/>
              </a:rPr>
              <a:t>of training a new model (there's no backprop or optimization on the classifier). It's an identification system plus a simple verification feature using </a:t>
            </a:r>
            <a:r>
              <a:rPr lang="en-US" b="true" sz="2695" spc="10">
                <a:solidFill>
                  <a:srgbClr val="000000"/>
                </a:solidFill>
                <a:latin typeface="Poppins Bold"/>
                <a:ea typeface="Poppins Bold"/>
                <a:cs typeface="Poppins Bold"/>
                <a:sym typeface="Poppins Bold"/>
              </a:rPr>
              <a:t>nearest-neighbor.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5386106" y="-1859520"/>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735894" y="-180217"/>
            <a:ext cx="5102386" cy="10467217"/>
            <a:chOff x="0" y="0"/>
            <a:chExt cx="1343838" cy="2756798"/>
          </a:xfrm>
        </p:grpSpPr>
        <p:sp>
          <p:nvSpPr>
            <p:cNvPr name="Freeform 4" id="4"/>
            <p:cNvSpPr/>
            <p:nvPr/>
          </p:nvSpPr>
          <p:spPr>
            <a:xfrm flipH="false" flipV="false" rot="0">
              <a:off x="0" y="0"/>
              <a:ext cx="1343838" cy="2756798"/>
            </a:xfrm>
            <a:custGeom>
              <a:avLst/>
              <a:gdLst/>
              <a:ahLst/>
              <a:cxnLst/>
              <a:rect r="r" b="b" t="t" l="l"/>
              <a:pathLst>
                <a:path h="2756798" w="1343838">
                  <a:moveTo>
                    <a:pt x="0" y="0"/>
                  </a:moveTo>
                  <a:lnTo>
                    <a:pt x="1343838" y="0"/>
                  </a:lnTo>
                  <a:lnTo>
                    <a:pt x="1343838"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5" id="5"/>
            <p:cNvSpPr txBox="true"/>
            <p:nvPr/>
          </p:nvSpPr>
          <p:spPr>
            <a:xfrm>
              <a:off x="0" y="9525"/>
              <a:ext cx="1343838" cy="2747273"/>
            </a:xfrm>
            <a:prstGeom prst="rect">
              <a:avLst/>
            </a:prstGeom>
          </p:spPr>
          <p:txBody>
            <a:bodyPr anchor="ctr" rtlCol="false" tIns="50800" lIns="50800" bIns="50800" rIns="50800"/>
            <a:lstStyle/>
            <a:p>
              <a:pPr algn="ctr">
                <a:lnSpc>
                  <a:spcPts val="1521"/>
                </a:lnSpc>
              </a:pPr>
            </a:p>
          </p:txBody>
        </p:sp>
      </p:grpSp>
      <p:grpSp>
        <p:nvGrpSpPr>
          <p:cNvPr name="Group 6" id="6"/>
          <p:cNvGrpSpPr/>
          <p:nvPr/>
        </p:nvGrpSpPr>
        <p:grpSpPr>
          <a:xfrm rot="0">
            <a:off x="455083" y="9480873"/>
            <a:ext cx="1698740" cy="408608"/>
            <a:chOff x="0" y="0"/>
            <a:chExt cx="2264987" cy="544811"/>
          </a:xfrm>
        </p:grpSpPr>
        <p:sp>
          <p:nvSpPr>
            <p:cNvPr name="Freeform 7" id="7"/>
            <p:cNvSpPr/>
            <p:nvPr/>
          </p:nvSpPr>
          <p:spPr>
            <a:xfrm flipH="false" flipV="false" rot="0">
              <a:off x="0" y="0"/>
              <a:ext cx="615606" cy="544811"/>
            </a:xfrm>
            <a:custGeom>
              <a:avLst/>
              <a:gdLst/>
              <a:ahLst/>
              <a:cxnLst/>
              <a:rect r="r" b="b" t="t" l="l"/>
              <a:pathLst>
                <a:path h="544811" w="615606">
                  <a:moveTo>
                    <a:pt x="0" y="0"/>
                  </a:moveTo>
                  <a:lnTo>
                    <a:pt x="615606" y="0"/>
                  </a:lnTo>
                  <a:lnTo>
                    <a:pt x="615606" y="544811"/>
                  </a:lnTo>
                  <a:lnTo>
                    <a:pt x="0" y="544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97250" y="9525"/>
              <a:ext cx="1567737" cy="535286"/>
            </a:xfrm>
            <a:prstGeom prst="rect">
              <a:avLst/>
            </a:prstGeom>
          </p:spPr>
          <p:txBody>
            <a:bodyPr anchor="t" rtlCol="false" tIns="0" lIns="0" bIns="0" rIns="0">
              <a:spAutoFit/>
            </a:bodyPr>
            <a:lstStyle/>
            <a:p>
              <a:pPr algn="l">
                <a:lnSpc>
                  <a:spcPts val="1521"/>
                </a:lnSpc>
                <a:spcBef>
                  <a:spcPct val="0"/>
                </a:spcBef>
              </a:pPr>
              <a:r>
                <a:rPr lang="en-US" b="true" sz="1449">
                  <a:solidFill>
                    <a:srgbClr val="FFFFFF"/>
                  </a:solidFill>
                  <a:latin typeface="Raleway Semi-Bold"/>
                  <a:ea typeface="Raleway Semi-Bold"/>
                  <a:cs typeface="Raleway Semi-Bold"/>
                  <a:sym typeface="Raleway Semi-Bold"/>
                </a:rPr>
                <a:t>THYNK UNLIMITED</a:t>
              </a:r>
            </a:p>
          </p:txBody>
        </p:sp>
      </p:grpSp>
      <p:sp>
        <p:nvSpPr>
          <p:cNvPr name="Freeform 9" id="9"/>
          <p:cNvSpPr/>
          <p:nvPr/>
        </p:nvSpPr>
        <p:spPr>
          <a:xfrm flipH="false" flipV="false" rot="0">
            <a:off x="2746240" y="4004514"/>
            <a:ext cx="4190577" cy="4792103"/>
          </a:xfrm>
          <a:custGeom>
            <a:avLst/>
            <a:gdLst/>
            <a:ahLst/>
            <a:cxnLst/>
            <a:rect r="r" b="b" t="t" l="l"/>
            <a:pathLst>
              <a:path h="4792103" w="4190577">
                <a:moveTo>
                  <a:pt x="0" y="0"/>
                </a:moveTo>
                <a:lnTo>
                  <a:pt x="4190577" y="0"/>
                </a:lnTo>
                <a:lnTo>
                  <a:pt x="4190577" y="4792104"/>
                </a:lnTo>
                <a:lnTo>
                  <a:pt x="0" y="4792104"/>
                </a:lnTo>
                <a:lnTo>
                  <a:pt x="0" y="0"/>
                </a:lnTo>
                <a:close/>
              </a:path>
            </a:pathLst>
          </a:custGeom>
          <a:blipFill>
            <a:blip r:embed="rId6"/>
            <a:stretch>
              <a:fillRect l="0" t="0" r="-10532" b="0"/>
            </a:stretch>
          </a:blipFill>
        </p:spPr>
      </p:sp>
      <p:sp>
        <p:nvSpPr>
          <p:cNvPr name="Freeform 10" id="10"/>
          <p:cNvSpPr/>
          <p:nvPr/>
        </p:nvSpPr>
        <p:spPr>
          <a:xfrm flipH="false" flipV="false" rot="0">
            <a:off x="13141579" y="4069375"/>
            <a:ext cx="4280465" cy="4854521"/>
          </a:xfrm>
          <a:custGeom>
            <a:avLst/>
            <a:gdLst/>
            <a:ahLst/>
            <a:cxnLst/>
            <a:rect r="r" b="b" t="t" l="l"/>
            <a:pathLst>
              <a:path h="4854521" w="4280465">
                <a:moveTo>
                  <a:pt x="0" y="0"/>
                </a:moveTo>
                <a:lnTo>
                  <a:pt x="4280465" y="0"/>
                </a:lnTo>
                <a:lnTo>
                  <a:pt x="4280465" y="4854521"/>
                </a:lnTo>
                <a:lnTo>
                  <a:pt x="0" y="4854521"/>
                </a:lnTo>
                <a:lnTo>
                  <a:pt x="0" y="0"/>
                </a:lnTo>
                <a:close/>
              </a:path>
            </a:pathLst>
          </a:custGeom>
          <a:blipFill>
            <a:blip r:embed="rId7"/>
            <a:stretch>
              <a:fillRect l="0" t="0" r="0" b="0"/>
            </a:stretch>
          </a:blipFill>
        </p:spPr>
      </p:sp>
      <p:sp>
        <p:nvSpPr>
          <p:cNvPr name="Freeform 11" id="11"/>
          <p:cNvSpPr/>
          <p:nvPr/>
        </p:nvSpPr>
        <p:spPr>
          <a:xfrm flipH="false" flipV="false" rot="-5400000">
            <a:off x="9455332" y="2073770"/>
            <a:ext cx="727233" cy="2263761"/>
          </a:xfrm>
          <a:custGeom>
            <a:avLst/>
            <a:gdLst/>
            <a:ahLst/>
            <a:cxnLst/>
            <a:rect r="r" b="b" t="t" l="l"/>
            <a:pathLst>
              <a:path h="2263761" w="727233">
                <a:moveTo>
                  <a:pt x="0" y="0"/>
                </a:moveTo>
                <a:lnTo>
                  <a:pt x="727234" y="0"/>
                </a:lnTo>
                <a:lnTo>
                  <a:pt x="727234" y="2263761"/>
                </a:lnTo>
                <a:lnTo>
                  <a:pt x="0" y="22637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2555463" y="338790"/>
            <a:ext cx="5855903" cy="1171308"/>
          </a:xfrm>
          <a:prstGeom prst="rect">
            <a:avLst/>
          </a:prstGeom>
        </p:spPr>
        <p:txBody>
          <a:bodyPr anchor="t" rtlCol="false" tIns="0" lIns="0" bIns="0" rIns="0">
            <a:spAutoFit/>
          </a:bodyPr>
          <a:lstStyle/>
          <a:p>
            <a:pPr algn="l">
              <a:lnSpc>
                <a:spcPts val="8821"/>
              </a:lnSpc>
            </a:pPr>
            <a:r>
              <a:rPr lang="en-US" b="true" sz="8401">
                <a:solidFill>
                  <a:srgbClr val="5271FF"/>
                </a:solidFill>
                <a:latin typeface="Raleway Ultra-Bold"/>
                <a:ea typeface="Raleway Ultra-Bold"/>
                <a:cs typeface="Raleway Ultra-Bold"/>
                <a:sym typeface="Raleway Ultra-Bold"/>
              </a:rPr>
              <a:t>MODEL</a:t>
            </a:r>
          </a:p>
        </p:txBody>
      </p:sp>
      <p:sp>
        <p:nvSpPr>
          <p:cNvPr name="TextBox 13" id="13"/>
          <p:cNvSpPr txBox="true"/>
          <p:nvPr/>
        </p:nvSpPr>
        <p:spPr>
          <a:xfrm rot="0">
            <a:off x="3000422" y="2746937"/>
            <a:ext cx="3682214" cy="1012677"/>
          </a:xfrm>
          <a:prstGeom prst="rect">
            <a:avLst/>
          </a:prstGeom>
        </p:spPr>
        <p:txBody>
          <a:bodyPr anchor="t" rtlCol="false" tIns="0" lIns="0" bIns="0" rIns="0">
            <a:spAutoFit/>
          </a:bodyPr>
          <a:lstStyle/>
          <a:p>
            <a:pPr algn="l">
              <a:lnSpc>
                <a:spcPts val="7659"/>
              </a:lnSpc>
            </a:pPr>
            <a:r>
              <a:rPr lang="en-US" b="true" sz="7294">
                <a:solidFill>
                  <a:srgbClr val="000000"/>
                </a:solidFill>
                <a:latin typeface="Raleway Ultra-Bold"/>
                <a:ea typeface="Raleway Ultra-Bold"/>
                <a:cs typeface="Raleway Ultra-Bold"/>
                <a:sym typeface="Raleway Ultra-Bold"/>
              </a:rPr>
              <a:t>BEFORE</a:t>
            </a:r>
          </a:p>
        </p:txBody>
      </p:sp>
      <p:sp>
        <p:nvSpPr>
          <p:cNvPr name="TextBox 14" id="14"/>
          <p:cNvSpPr txBox="true"/>
          <p:nvPr/>
        </p:nvSpPr>
        <p:spPr>
          <a:xfrm rot="0">
            <a:off x="13674647" y="2765987"/>
            <a:ext cx="3422365" cy="1123348"/>
          </a:xfrm>
          <a:prstGeom prst="rect">
            <a:avLst/>
          </a:prstGeom>
        </p:spPr>
        <p:txBody>
          <a:bodyPr anchor="t" rtlCol="false" tIns="0" lIns="0" bIns="0" rIns="0">
            <a:spAutoFit/>
          </a:bodyPr>
          <a:lstStyle/>
          <a:p>
            <a:pPr algn="l">
              <a:lnSpc>
                <a:spcPts val="8555"/>
              </a:lnSpc>
            </a:pPr>
            <a:r>
              <a:rPr lang="en-US" b="true" sz="8148">
                <a:solidFill>
                  <a:srgbClr val="000000"/>
                </a:solidFill>
                <a:latin typeface="Raleway Ultra-Bold"/>
                <a:ea typeface="Raleway Ultra-Bold"/>
                <a:cs typeface="Raleway Ultra-Bold"/>
                <a:sym typeface="Raleway Ultra-Bold"/>
              </a:rPr>
              <a:t>AFTER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5386106" y="-1859520"/>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74946" y="-251658"/>
            <a:ext cx="5102386" cy="10467217"/>
            <a:chOff x="0" y="0"/>
            <a:chExt cx="1343838" cy="2756798"/>
          </a:xfrm>
        </p:grpSpPr>
        <p:sp>
          <p:nvSpPr>
            <p:cNvPr name="Freeform 4" id="4"/>
            <p:cNvSpPr/>
            <p:nvPr/>
          </p:nvSpPr>
          <p:spPr>
            <a:xfrm flipH="false" flipV="false" rot="0">
              <a:off x="0" y="0"/>
              <a:ext cx="1343838" cy="2756798"/>
            </a:xfrm>
            <a:custGeom>
              <a:avLst/>
              <a:gdLst/>
              <a:ahLst/>
              <a:cxnLst/>
              <a:rect r="r" b="b" t="t" l="l"/>
              <a:pathLst>
                <a:path h="2756798" w="1343838">
                  <a:moveTo>
                    <a:pt x="0" y="0"/>
                  </a:moveTo>
                  <a:lnTo>
                    <a:pt x="1343838" y="0"/>
                  </a:lnTo>
                  <a:lnTo>
                    <a:pt x="1343838"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5" id="5"/>
            <p:cNvSpPr txBox="true"/>
            <p:nvPr/>
          </p:nvSpPr>
          <p:spPr>
            <a:xfrm>
              <a:off x="0" y="9525"/>
              <a:ext cx="1343838" cy="2747273"/>
            </a:xfrm>
            <a:prstGeom prst="rect">
              <a:avLst/>
            </a:prstGeom>
          </p:spPr>
          <p:txBody>
            <a:bodyPr anchor="ctr" rtlCol="false" tIns="50800" lIns="50800" bIns="50800" rIns="50800"/>
            <a:lstStyle/>
            <a:p>
              <a:pPr algn="ctr">
                <a:lnSpc>
                  <a:spcPts val="1521"/>
                </a:lnSpc>
              </a:pPr>
            </a:p>
          </p:txBody>
        </p:sp>
      </p:grpSp>
      <p:grpSp>
        <p:nvGrpSpPr>
          <p:cNvPr name="Group 6" id="6"/>
          <p:cNvGrpSpPr/>
          <p:nvPr/>
        </p:nvGrpSpPr>
        <p:grpSpPr>
          <a:xfrm rot="0">
            <a:off x="455083" y="9480873"/>
            <a:ext cx="1698740" cy="408608"/>
            <a:chOff x="0" y="0"/>
            <a:chExt cx="2264987" cy="544811"/>
          </a:xfrm>
        </p:grpSpPr>
        <p:sp>
          <p:nvSpPr>
            <p:cNvPr name="Freeform 7" id="7"/>
            <p:cNvSpPr/>
            <p:nvPr/>
          </p:nvSpPr>
          <p:spPr>
            <a:xfrm flipH="false" flipV="false" rot="0">
              <a:off x="0" y="0"/>
              <a:ext cx="615606" cy="544811"/>
            </a:xfrm>
            <a:custGeom>
              <a:avLst/>
              <a:gdLst/>
              <a:ahLst/>
              <a:cxnLst/>
              <a:rect r="r" b="b" t="t" l="l"/>
              <a:pathLst>
                <a:path h="544811" w="615606">
                  <a:moveTo>
                    <a:pt x="0" y="0"/>
                  </a:moveTo>
                  <a:lnTo>
                    <a:pt x="615606" y="0"/>
                  </a:lnTo>
                  <a:lnTo>
                    <a:pt x="615606" y="544811"/>
                  </a:lnTo>
                  <a:lnTo>
                    <a:pt x="0" y="544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97250" y="9525"/>
              <a:ext cx="1567737" cy="535286"/>
            </a:xfrm>
            <a:prstGeom prst="rect">
              <a:avLst/>
            </a:prstGeom>
          </p:spPr>
          <p:txBody>
            <a:bodyPr anchor="t" rtlCol="false" tIns="0" lIns="0" bIns="0" rIns="0">
              <a:spAutoFit/>
            </a:bodyPr>
            <a:lstStyle/>
            <a:p>
              <a:pPr algn="l">
                <a:lnSpc>
                  <a:spcPts val="1521"/>
                </a:lnSpc>
                <a:spcBef>
                  <a:spcPct val="0"/>
                </a:spcBef>
              </a:pPr>
              <a:r>
                <a:rPr lang="en-US" b="true" sz="1449">
                  <a:solidFill>
                    <a:srgbClr val="FFFFFF"/>
                  </a:solidFill>
                  <a:latin typeface="Raleway Semi-Bold"/>
                  <a:ea typeface="Raleway Semi-Bold"/>
                  <a:cs typeface="Raleway Semi-Bold"/>
                  <a:sym typeface="Raleway Semi-Bold"/>
                </a:rPr>
                <a:t>THYNK UNLIMITED</a:t>
              </a:r>
            </a:p>
          </p:txBody>
        </p:sp>
      </p:grpSp>
      <p:sp>
        <p:nvSpPr>
          <p:cNvPr name="TextBox 9" id="9"/>
          <p:cNvSpPr txBox="true"/>
          <p:nvPr/>
        </p:nvSpPr>
        <p:spPr>
          <a:xfrm rot="0">
            <a:off x="2936463" y="3347543"/>
            <a:ext cx="25761172" cy="5734288"/>
          </a:xfrm>
          <a:prstGeom prst="rect">
            <a:avLst/>
          </a:prstGeom>
        </p:spPr>
        <p:txBody>
          <a:bodyPr anchor="t" rtlCol="false" tIns="0" lIns="0" bIns="0" rIns="0">
            <a:spAutoFit/>
          </a:bodyPr>
          <a:lstStyle/>
          <a:p>
            <a:pPr algn="l" marL="0" indent="0" lvl="0">
              <a:lnSpc>
                <a:spcPts val="3559"/>
              </a:lnSpc>
              <a:spcBef>
                <a:spcPct val="0"/>
              </a:spcBef>
            </a:pPr>
            <a:r>
              <a:rPr lang="en-US" b="true" sz="3068" spc="12" strike="noStrike" u="none">
                <a:solidFill>
                  <a:srgbClr val="000000"/>
                </a:solidFill>
                <a:latin typeface="Poppins Bold"/>
                <a:ea typeface="Poppins Bold"/>
                <a:cs typeface="Poppins Bold"/>
                <a:sym typeface="Poppins Bold"/>
              </a:rPr>
              <a:t>Main Features:</a:t>
            </a:r>
          </a:p>
          <a:p>
            <a:pPr algn="l" marL="0" indent="0" lvl="0">
              <a:lnSpc>
                <a:spcPts val="3559"/>
              </a:lnSpc>
              <a:spcBef>
                <a:spcPct val="0"/>
              </a:spcBef>
            </a:pP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Uplo</a:t>
            </a:r>
            <a:r>
              <a:rPr lang="en-US" sz="3068" spc="12" strike="noStrike" u="none">
                <a:solidFill>
                  <a:srgbClr val="000000"/>
                </a:solidFill>
                <a:latin typeface="Poppins"/>
                <a:ea typeface="Poppins"/>
                <a:cs typeface="Poppins"/>
                <a:sym typeface="Poppins"/>
              </a:rPr>
              <a:t>a</a:t>
            </a:r>
            <a:r>
              <a:rPr lang="en-US" sz="3068" spc="12" strike="noStrike" u="none">
                <a:solidFill>
                  <a:srgbClr val="000000"/>
                </a:solidFill>
                <a:latin typeface="Poppins"/>
                <a:ea typeface="Poppins"/>
                <a:cs typeface="Poppins"/>
                <a:sym typeface="Poppins"/>
              </a:rPr>
              <a:t>d</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&amp; camera</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support</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C</a:t>
            </a:r>
            <a:r>
              <a:rPr lang="en-US" sz="3068" spc="12" strike="noStrike" u="none">
                <a:solidFill>
                  <a:srgbClr val="000000"/>
                </a:solidFill>
                <a:latin typeface="Poppins"/>
                <a:ea typeface="Poppins"/>
                <a:cs typeface="Poppins"/>
                <a:sym typeface="Poppins"/>
              </a:rPr>
              <a:t>on</a:t>
            </a:r>
            <a:r>
              <a:rPr lang="en-US" sz="3068" spc="12" strike="noStrike" u="none">
                <a:solidFill>
                  <a:srgbClr val="000000"/>
                </a:solidFill>
                <a:latin typeface="Poppins"/>
                <a:ea typeface="Poppins"/>
                <a:cs typeface="Poppins"/>
                <a:sym typeface="Poppins"/>
              </a:rPr>
              <a:t>fid</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n</a:t>
            </a:r>
            <a:r>
              <a:rPr lang="en-US" sz="3068" spc="12" strike="noStrike" u="none">
                <a:solidFill>
                  <a:srgbClr val="000000"/>
                </a:solidFill>
                <a:latin typeface="Poppins"/>
                <a:ea typeface="Poppins"/>
                <a:cs typeface="Poppins"/>
                <a:sym typeface="Poppins"/>
              </a:rPr>
              <a:t>c</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perc</a:t>
            </a:r>
            <a:r>
              <a:rPr lang="en-US" sz="3068" spc="12" strike="noStrike" u="none">
                <a:solidFill>
                  <a:srgbClr val="000000"/>
                </a:solidFill>
                <a:latin typeface="Poppins"/>
                <a:ea typeface="Poppins"/>
                <a:cs typeface="Poppins"/>
                <a:sym typeface="Poppins"/>
              </a:rPr>
              <a:t>en</a:t>
            </a:r>
            <a:r>
              <a:rPr lang="en-US" sz="3068" spc="12" strike="noStrike" u="none">
                <a:solidFill>
                  <a:srgbClr val="000000"/>
                </a:solidFill>
                <a:latin typeface="Poppins"/>
                <a:ea typeface="Poppins"/>
                <a:cs typeface="Poppins"/>
                <a:sym typeface="Poppins"/>
              </a:rPr>
              <a:t>tag</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 show</a:t>
            </a:r>
            <a:r>
              <a:rPr lang="en-US" sz="3068" spc="12" strike="noStrike" u="none">
                <a:solidFill>
                  <a:srgbClr val="000000"/>
                </a:solidFill>
                <a:latin typeface="Poppins"/>
                <a:ea typeface="Poppins"/>
                <a:cs typeface="Poppins"/>
                <a:sym typeface="Poppins"/>
              </a:rPr>
              <a:t>n</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H</a:t>
            </a:r>
            <a:r>
              <a:rPr lang="en-US" sz="3068" spc="12" strike="noStrike" u="none">
                <a:solidFill>
                  <a:srgbClr val="000000"/>
                </a:solidFill>
                <a:latin typeface="Poppins"/>
                <a:ea typeface="Poppins"/>
                <a:cs typeface="Poppins"/>
                <a:sym typeface="Poppins"/>
              </a:rPr>
              <a:t>isto</a:t>
            </a:r>
            <a:r>
              <a:rPr lang="en-US" sz="3068" spc="12" strike="noStrike" u="none">
                <a:solidFill>
                  <a:srgbClr val="000000"/>
                </a:solidFill>
                <a:latin typeface="Poppins"/>
                <a:ea typeface="Poppins"/>
                <a:cs typeface="Poppins"/>
                <a:sym typeface="Poppins"/>
              </a:rPr>
              <a:t>ry</a:t>
            </a:r>
            <a:r>
              <a:rPr lang="en-US" sz="3068" spc="12" strike="noStrike" u="none">
                <a:solidFill>
                  <a:srgbClr val="000000"/>
                </a:solidFill>
                <a:latin typeface="Poppins"/>
                <a:ea typeface="Poppins"/>
                <a:cs typeface="Poppins"/>
                <a:sym typeface="Poppins"/>
              </a:rPr>
              <a:t> l</a:t>
            </a:r>
            <a:r>
              <a:rPr lang="en-US" sz="3068" spc="12" strike="noStrike" u="none">
                <a:solidFill>
                  <a:srgbClr val="000000"/>
                </a:solidFill>
                <a:latin typeface="Poppins"/>
                <a:ea typeface="Poppins"/>
                <a:cs typeface="Poppins"/>
                <a:sym typeface="Poppins"/>
              </a:rPr>
              <a:t>og</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with ti</a:t>
            </a:r>
            <a:r>
              <a:rPr lang="en-US" sz="3068" spc="12" strike="noStrike" u="none">
                <a:solidFill>
                  <a:srgbClr val="000000"/>
                </a:solidFill>
                <a:latin typeface="Poppins"/>
                <a:ea typeface="Poppins"/>
                <a:cs typeface="Poppins"/>
                <a:sym typeface="Poppins"/>
              </a:rPr>
              <a:t>m</a:t>
            </a:r>
            <a:r>
              <a:rPr lang="en-US" sz="3068" spc="12" strike="noStrike" u="none">
                <a:solidFill>
                  <a:srgbClr val="000000"/>
                </a:solidFill>
                <a:latin typeface="Poppins"/>
                <a:ea typeface="Poppins"/>
                <a:cs typeface="Poppins"/>
                <a:sym typeface="Poppins"/>
              </a:rPr>
              <a:t>esta</a:t>
            </a:r>
            <a:r>
              <a:rPr lang="en-US" sz="3068" spc="12" strike="noStrike" u="none">
                <a:solidFill>
                  <a:srgbClr val="000000"/>
                </a:solidFill>
                <a:latin typeface="Poppins"/>
                <a:ea typeface="Poppins"/>
                <a:cs typeface="Poppins"/>
                <a:sym typeface="Poppins"/>
              </a:rPr>
              <a:t>m</a:t>
            </a:r>
            <a:r>
              <a:rPr lang="en-US" sz="3068" spc="12" strike="noStrike" u="none">
                <a:solidFill>
                  <a:srgbClr val="000000"/>
                </a:solidFill>
                <a:latin typeface="Poppins"/>
                <a:ea typeface="Poppins"/>
                <a:cs typeface="Poppins"/>
                <a:sym typeface="Poppins"/>
              </a:rPr>
              <a:t>p</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A</a:t>
            </a:r>
            <a:r>
              <a:rPr lang="en-US" sz="3068" spc="12" strike="noStrike" u="none">
                <a:solidFill>
                  <a:srgbClr val="000000"/>
                </a:solidFill>
                <a:latin typeface="Poppins"/>
                <a:ea typeface="Poppins"/>
                <a:cs typeface="Poppins"/>
                <a:sym typeface="Poppins"/>
              </a:rPr>
              <a:t>d</a:t>
            </a:r>
            <a:r>
              <a:rPr lang="en-US" sz="3068" spc="12" strike="noStrike" u="none">
                <a:solidFill>
                  <a:srgbClr val="000000"/>
                </a:solidFill>
                <a:latin typeface="Poppins"/>
                <a:ea typeface="Poppins"/>
                <a:cs typeface="Poppins"/>
                <a:sym typeface="Poppins"/>
              </a:rPr>
              <a:t>just</a:t>
            </a:r>
            <a:r>
              <a:rPr lang="en-US" sz="3068" spc="12" strike="noStrike" u="none">
                <a:solidFill>
                  <a:srgbClr val="000000"/>
                </a:solidFill>
                <a:latin typeface="Poppins"/>
                <a:ea typeface="Poppins"/>
                <a:cs typeface="Poppins"/>
                <a:sym typeface="Poppins"/>
              </a:rPr>
              <a:t>a</a:t>
            </a:r>
            <a:r>
              <a:rPr lang="en-US" sz="3068" spc="12" strike="noStrike" u="none">
                <a:solidFill>
                  <a:srgbClr val="000000"/>
                </a:solidFill>
                <a:latin typeface="Poppins"/>
                <a:ea typeface="Poppins"/>
                <a:cs typeface="Poppins"/>
                <a:sym typeface="Poppins"/>
              </a:rPr>
              <a:t>ble</a:t>
            </a:r>
            <a:r>
              <a:rPr lang="en-US" sz="3068" spc="12" strike="noStrike" u="none">
                <a:solidFill>
                  <a:srgbClr val="000000"/>
                </a:solidFill>
                <a:latin typeface="Poppins"/>
                <a:ea typeface="Poppins"/>
                <a:cs typeface="Poppins"/>
                <a:sym typeface="Poppins"/>
              </a:rPr>
              <a:t> con</a:t>
            </a:r>
            <a:r>
              <a:rPr lang="en-US" sz="3068" spc="12" strike="noStrike" u="none">
                <a:solidFill>
                  <a:srgbClr val="000000"/>
                </a:solidFill>
                <a:latin typeface="Poppins"/>
                <a:ea typeface="Poppins"/>
                <a:cs typeface="Poppins"/>
                <a:sym typeface="Poppins"/>
              </a:rPr>
              <a:t>fid</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n</a:t>
            </a:r>
            <a:r>
              <a:rPr lang="en-US" sz="3068" spc="12" strike="noStrike" u="none">
                <a:solidFill>
                  <a:srgbClr val="000000"/>
                </a:solidFill>
                <a:latin typeface="Poppins"/>
                <a:ea typeface="Poppins"/>
                <a:cs typeface="Poppins"/>
                <a:sym typeface="Poppins"/>
              </a:rPr>
              <a:t>ce</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t</a:t>
            </a:r>
            <a:r>
              <a:rPr lang="en-US" sz="3068" spc="12" strike="noStrike" u="none">
                <a:solidFill>
                  <a:srgbClr val="000000"/>
                </a:solidFill>
                <a:latin typeface="Poppins"/>
                <a:ea typeface="Poppins"/>
                <a:cs typeface="Poppins"/>
                <a:sym typeface="Poppins"/>
              </a:rPr>
              <a:t>h</a:t>
            </a:r>
            <a:r>
              <a:rPr lang="en-US" sz="3068" spc="12" strike="noStrike" u="none">
                <a:solidFill>
                  <a:srgbClr val="000000"/>
                </a:solidFill>
                <a:latin typeface="Poppins"/>
                <a:ea typeface="Poppins"/>
                <a:cs typeface="Poppins"/>
                <a:sym typeface="Poppins"/>
              </a:rPr>
              <a:t>re</a:t>
            </a:r>
            <a:r>
              <a:rPr lang="en-US" sz="3068" spc="12" strike="noStrike" u="none">
                <a:solidFill>
                  <a:srgbClr val="000000"/>
                </a:solidFill>
                <a:latin typeface="Poppins"/>
                <a:ea typeface="Poppins"/>
                <a:cs typeface="Poppins"/>
                <a:sym typeface="Poppins"/>
              </a:rPr>
              <a:t>shold</a:t>
            </a:r>
          </a:p>
          <a:p>
            <a:pPr algn="l" marL="0" indent="0" lvl="0">
              <a:lnSpc>
                <a:spcPts val="3559"/>
              </a:lnSpc>
              <a:spcBef>
                <a:spcPct val="0"/>
              </a:spcBef>
            </a:pPr>
          </a:p>
          <a:p>
            <a:pPr algn="l" marL="0" indent="0" lvl="0">
              <a:lnSpc>
                <a:spcPts val="3559"/>
              </a:lnSpc>
              <a:spcBef>
                <a:spcPct val="0"/>
              </a:spcBef>
            </a:pPr>
            <a:r>
              <a:rPr lang="en-US" b="true" sz="3068" spc="12" strike="noStrike" u="none">
                <a:solidFill>
                  <a:srgbClr val="000000"/>
                </a:solidFill>
                <a:latin typeface="Poppins Bold"/>
                <a:ea typeface="Poppins Bold"/>
                <a:cs typeface="Poppins Bold"/>
                <a:sym typeface="Poppins Bold"/>
              </a:rPr>
              <a:t>R</a:t>
            </a:r>
            <a:r>
              <a:rPr lang="en-US" b="true" sz="3068" spc="12" strike="noStrike" u="none">
                <a:solidFill>
                  <a:srgbClr val="000000"/>
                </a:solidFill>
                <a:latin typeface="Poppins Bold"/>
                <a:ea typeface="Poppins Bold"/>
                <a:cs typeface="Poppins Bold"/>
                <a:sym typeface="Poppins Bold"/>
              </a:rPr>
              <a:t>e</a:t>
            </a:r>
            <a:r>
              <a:rPr lang="en-US" b="true" sz="3068" spc="12" strike="noStrike" u="none">
                <a:solidFill>
                  <a:srgbClr val="000000"/>
                </a:solidFill>
                <a:latin typeface="Poppins Bold"/>
                <a:ea typeface="Poppins Bold"/>
                <a:cs typeface="Poppins Bold"/>
                <a:sym typeface="Poppins Bold"/>
              </a:rPr>
              <a:t>su</a:t>
            </a:r>
            <a:r>
              <a:rPr lang="en-US" b="true" sz="3068" spc="12" strike="noStrike" u="none">
                <a:solidFill>
                  <a:srgbClr val="000000"/>
                </a:solidFill>
                <a:latin typeface="Poppins Bold"/>
                <a:ea typeface="Poppins Bold"/>
                <a:cs typeface="Poppins Bold"/>
                <a:sym typeface="Poppins Bold"/>
              </a:rPr>
              <a:t>lts:</a:t>
            </a:r>
          </a:p>
          <a:p>
            <a:pPr algn="l" marL="0" indent="0" lvl="0">
              <a:lnSpc>
                <a:spcPts val="3559"/>
              </a:lnSpc>
              <a:spcBef>
                <a:spcPct val="0"/>
              </a:spcBef>
            </a:pP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Suc</a:t>
            </a:r>
            <a:r>
              <a:rPr lang="en-US" sz="3068" spc="12" strike="noStrike" u="none">
                <a:solidFill>
                  <a:srgbClr val="000000"/>
                </a:solidFill>
                <a:latin typeface="Poppins"/>
                <a:ea typeface="Poppins"/>
                <a:cs typeface="Poppins"/>
                <a:sym typeface="Poppins"/>
              </a:rPr>
              <a:t>ce</a:t>
            </a:r>
            <a:r>
              <a:rPr lang="en-US" sz="3068" spc="12" strike="noStrike" u="none">
                <a:solidFill>
                  <a:srgbClr val="000000"/>
                </a:solidFill>
                <a:latin typeface="Poppins"/>
                <a:ea typeface="Poppins"/>
                <a:cs typeface="Poppins"/>
                <a:sym typeface="Poppins"/>
              </a:rPr>
              <a:t>ssful</a:t>
            </a:r>
            <a:r>
              <a:rPr lang="en-US" sz="3068" spc="12" strike="noStrike" u="none">
                <a:solidFill>
                  <a:srgbClr val="000000"/>
                </a:solidFill>
                <a:latin typeface="Poppins"/>
                <a:ea typeface="Poppins"/>
                <a:cs typeface="Poppins"/>
                <a:sym typeface="Poppins"/>
              </a:rPr>
              <a:t>l</a:t>
            </a:r>
            <a:r>
              <a:rPr lang="en-US" sz="3068" spc="12" strike="noStrike" u="none">
                <a:solidFill>
                  <a:srgbClr val="000000"/>
                </a:solidFill>
                <a:latin typeface="Poppins"/>
                <a:ea typeface="Poppins"/>
                <a:cs typeface="Poppins"/>
                <a:sym typeface="Poppins"/>
              </a:rPr>
              <a:t>y v</a:t>
            </a:r>
            <a:r>
              <a:rPr lang="en-US" sz="3068" spc="12" strike="noStrike" u="none">
                <a:solidFill>
                  <a:srgbClr val="000000"/>
                </a:solidFill>
                <a:latin typeface="Poppins"/>
                <a:ea typeface="Poppins"/>
                <a:cs typeface="Poppins"/>
                <a:sym typeface="Poppins"/>
              </a:rPr>
              <a:t>eri</a:t>
            </a:r>
            <a:r>
              <a:rPr lang="en-US" sz="3068" spc="12" strike="noStrike" u="none">
                <a:solidFill>
                  <a:srgbClr val="000000"/>
                </a:solidFill>
                <a:latin typeface="Poppins"/>
                <a:ea typeface="Poppins"/>
                <a:cs typeface="Poppins"/>
                <a:sym typeface="Poppins"/>
              </a:rPr>
              <a:t>fie</a:t>
            </a:r>
            <a:r>
              <a:rPr lang="en-US" sz="3068" spc="12" strike="noStrike" u="none">
                <a:solidFill>
                  <a:srgbClr val="000000"/>
                </a:solidFill>
                <a:latin typeface="Poppins"/>
                <a:ea typeface="Poppins"/>
                <a:cs typeface="Poppins"/>
                <a:sym typeface="Poppins"/>
              </a:rPr>
              <a:t>s</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nrolled</a:t>
            </a:r>
            <a:r>
              <a:rPr lang="en-US" sz="3068" spc="12" strike="noStrike" u="none">
                <a:solidFill>
                  <a:srgbClr val="000000"/>
                </a:solidFill>
                <a:latin typeface="Poppins"/>
                <a:ea typeface="Poppins"/>
                <a:cs typeface="Poppins"/>
                <a:sym typeface="Poppins"/>
              </a:rPr>
              <a:t> fac</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s </a:t>
            </a:r>
            <a:r>
              <a:rPr lang="en-US" sz="3068" spc="12" strike="noStrike" u="none">
                <a:solidFill>
                  <a:srgbClr val="000000"/>
                </a:solidFill>
                <a:latin typeface="Poppins"/>
                <a:ea typeface="Poppins"/>
                <a:cs typeface="Poppins"/>
                <a:sym typeface="Poppins"/>
              </a:rPr>
              <a:t>w</a:t>
            </a:r>
            <a:r>
              <a:rPr lang="en-US" sz="3068" spc="12" strike="noStrike" u="none">
                <a:solidFill>
                  <a:srgbClr val="000000"/>
                </a:solidFill>
                <a:latin typeface="Poppins"/>
                <a:ea typeface="Poppins"/>
                <a:cs typeface="Poppins"/>
                <a:sym typeface="Poppins"/>
              </a:rPr>
              <a:t>i</a:t>
            </a:r>
            <a:r>
              <a:rPr lang="en-US" sz="3068" spc="12" strike="noStrike" u="none">
                <a:solidFill>
                  <a:srgbClr val="000000"/>
                </a:solidFill>
                <a:latin typeface="Poppins"/>
                <a:ea typeface="Poppins"/>
                <a:cs typeface="Poppins"/>
                <a:sym typeface="Poppins"/>
              </a:rPr>
              <a:t>th</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h</a:t>
            </a:r>
            <a:r>
              <a:rPr lang="en-US" sz="3068" spc="12" strike="noStrike" u="none">
                <a:solidFill>
                  <a:srgbClr val="000000"/>
                </a:solidFill>
                <a:latin typeface="Poppins"/>
                <a:ea typeface="Poppins"/>
                <a:cs typeface="Poppins"/>
                <a:sym typeface="Poppins"/>
              </a:rPr>
              <a:t>ig</a:t>
            </a:r>
            <a:r>
              <a:rPr lang="en-US" sz="3068" spc="12" strike="noStrike" u="none">
                <a:solidFill>
                  <a:srgbClr val="000000"/>
                </a:solidFill>
                <a:latin typeface="Poppins"/>
                <a:ea typeface="Poppins"/>
                <a:cs typeface="Poppins"/>
                <a:sym typeface="Poppins"/>
              </a:rPr>
              <a:t>h accuracy</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Prov</a:t>
            </a:r>
            <a:r>
              <a:rPr lang="en-US" sz="3068" spc="12" strike="noStrike" u="none">
                <a:solidFill>
                  <a:srgbClr val="000000"/>
                </a:solidFill>
                <a:latin typeface="Poppins"/>
                <a:ea typeface="Poppins"/>
                <a:cs typeface="Poppins"/>
                <a:sym typeface="Poppins"/>
              </a:rPr>
              <a:t>i</a:t>
            </a:r>
            <a:r>
              <a:rPr lang="en-US" sz="3068" spc="12" strike="noStrike" u="none">
                <a:solidFill>
                  <a:srgbClr val="000000"/>
                </a:solidFill>
                <a:latin typeface="Poppins"/>
                <a:ea typeface="Poppins"/>
                <a:cs typeface="Poppins"/>
                <a:sym typeface="Poppins"/>
              </a:rPr>
              <a:t>de</a:t>
            </a:r>
            <a:r>
              <a:rPr lang="en-US" sz="3068" spc="12" strike="noStrike" u="none">
                <a:solidFill>
                  <a:srgbClr val="000000"/>
                </a:solidFill>
                <a:latin typeface="Poppins"/>
                <a:ea typeface="Poppins"/>
                <a:cs typeface="Poppins"/>
                <a:sym typeface="Poppins"/>
              </a:rPr>
              <a:t>s </a:t>
            </a:r>
            <a:r>
              <a:rPr lang="en-US" sz="3068" spc="12" strike="noStrike" u="none">
                <a:solidFill>
                  <a:srgbClr val="000000"/>
                </a:solidFill>
                <a:latin typeface="Poppins"/>
                <a:ea typeface="Poppins"/>
                <a:cs typeface="Poppins"/>
                <a:sym typeface="Poppins"/>
              </a:rPr>
              <a:t>c</a:t>
            </a:r>
            <a:r>
              <a:rPr lang="en-US" sz="3068" spc="12" strike="noStrike" u="none">
                <a:solidFill>
                  <a:srgbClr val="000000"/>
                </a:solidFill>
                <a:latin typeface="Poppins"/>
                <a:ea typeface="Poppins"/>
                <a:cs typeface="Poppins"/>
                <a:sym typeface="Poppins"/>
              </a:rPr>
              <a:t>l</a:t>
            </a:r>
            <a:r>
              <a:rPr lang="en-US" sz="3068" spc="12" strike="noStrike" u="none">
                <a:solidFill>
                  <a:srgbClr val="000000"/>
                </a:solidFill>
                <a:latin typeface="Poppins"/>
                <a:ea typeface="Poppins"/>
                <a:cs typeface="Poppins"/>
                <a:sym typeface="Poppins"/>
              </a:rPr>
              <a:t>ea</a:t>
            </a:r>
            <a:r>
              <a:rPr lang="en-US" sz="3068" spc="12" strike="noStrike" u="none">
                <a:solidFill>
                  <a:srgbClr val="000000"/>
                </a:solidFill>
                <a:latin typeface="Poppins"/>
                <a:ea typeface="Poppins"/>
                <a:cs typeface="Poppins"/>
                <a:sym typeface="Poppins"/>
              </a:rPr>
              <a:t>r </a:t>
            </a:r>
            <a:r>
              <a:rPr lang="en-US" sz="3068" spc="12" strike="noStrike" u="none">
                <a:solidFill>
                  <a:srgbClr val="000000"/>
                </a:solidFill>
                <a:latin typeface="Poppins"/>
                <a:ea typeface="Poppins"/>
                <a:cs typeface="Poppins"/>
                <a:sym typeface="Poppins"/>
              </a:rPr>
              <a:t>feed</a:t>
            </a:r>
            <a:r>
              <a:rPr lang="en-US" sz="3068" spc="12" strike="noStrike" u="none">
                <a:solidFill>
                  <a:srgbClr val="000000"/>
                </a:solidFill>
                <a:latin typeface="Poppins"/>
                <a:ea typeface="Poppins"/>
                <a:cs typeface="Poppins"/>
                <a:sym typeface="Poppins"/>
              </a:rPr>
              <a:t>b</a:t>
            </a:r>
            <a:r>
              <a:rPr lang="en-US" sz="3068" spc="12" strike="noStrike" u="none">
                <a:solidFill>
                  <a:srgbClr val="000000"/>
                </a:solidFill>
                <a:latin typeface="Poppins"/>
                <a:ea typeface="Poppins"/>
                <a:cs typeface="Poppins"/>
                <a:sym typeface="Poppins"/>
              </a:rPr>
              <a:t>ack</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w</a:t>
            </a:r>
            <a:r>
              <a:rPr lang="en-US" sz="3068" spc="12" strike="noStrike" u="none">
                <a:solidFill>
                  <a:srgbClr val="000000"/>
                </a:solidFill>
                <a:latin typeface="Poppins"/>
                <a:ea typeface="Poppins"/>
                <a:cs typeface="Poppins"/>
                <a:sym typeface="Poppins"/>
              </a:rPr>
              <a:t>it</a:t>
            </a:r>
            <a:r>
              <a:rPr lang="en-US" sz="3068" spc="12" strike="noStrike" u="none">
                <a:solidFill>
                  <a:srgbClr val="000000"/>
                </a:solidFill>
                <a:latin typeface="Poppins"/>
                <a:ea typeface="Poppins"/>
                <a:cs typeface="Poppins"/>
                <a:sym typeface="Poppins"/>
              </a:rPr>
              <a:t>h</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co</a:t>
            </a:r>
            <a:r>
              <a:rPr lang="en-US" sz="3068" spc="12" strike="noStrike" u="none">
                <a:solidFill>
                  <a:srgbClr val="000000"/>
                </a:solidFill>
                <a:latin typeface="Poppins"/>
                <a:ea typeface="Poppins"/>
                <a:cs typeface="Poppins"/>
                <a:sym typeface="Poppins"/>
              </a:rPr>
              <a:t>n</a:t>
            </a:r>
            <a:r>
              <a:rPr lang="en-US" sz="3068" spc="12" strike="noStrike" u="none">
                <a:solidFill>
                  <a:srgbClr val="000000"/>
                </a:solidFill>
                <a:latin typeface="Poppins"/>
                <a:ea typeface="Poppins"/>
                <a:cs typeface="Poppins"/>
                <a:sym typeface="Poppins"/>
              </a:rPr>
              <a:t>f</a:t>
            </a:r>
            <a:r>
              <a:rPr lang="en-US" sz="3068" spc="12" strike="noStrike" u="none">
                <a:solidFill>
                  <a:srgbClr val="000000"/>
                </a:solidFill>
                <a:latin typeface="Poppins"/>
                <a:ea typeface="Poppins"/>
                <a:cs typeface="Poppins"/>
                <a:sym typeface="Poppins"/>
              </a:rPr>
              <a:t>id</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n</a:t>
            </a:r>
            <a:r>
              <a:rPr lang="en-US" sz="3068" spc="12" strike="noStrike" u="none">
                <a:solidFill>
                  <a:srgbClr val="000000"/>
                </a:solidFill>
                <a:latin typeface="Poppins"/>
                <a:ea typeface="Poppins"/>
                <a:cs typeface="Poppins"/>
                <a:sym typeface="Poppins"/>
              </a:rPr>
              <a:t>ce</a:t>
            </a:r>
            <a:r>
              <a:rPr lang="en-US" sz="3068" spc="12" strike="noStrike" u="none">
                <a:solidFill>
                  <a:srgbClr val="000000"/>
                </a:solidFill>
                <a:latin typeface="Poppins"/>
                <a:ea typeface="Poppins"/>
                <a:cs typeface="Poppins"/>
                <a:sym typeface="Poppins"/>
              </a:rPr>
              <a:t> p</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r</a:t>
            </a:r>
            <a:r>
              <a:rPr lang="en-US" sz="3068" spc="12" strike="noStrike" u="none">
                <a:solidFill>
                  <a:srgbClr val="000000"/>
                </a:solidFill>
                <a:latin typeface="Poppins"/>
                <a:ea typeface="Poppins"/>
                <a:cs typeface="Poppins"/>
                <a:sym typeface="Poppins"/>
              </a:rPr>
              <a:t>c</a:t>
            </a:r>
            <a:r>
              <a:rPr lang="en-US" sz="3068" spc="12" strike="noStrike" u="none">
                <a:solidFill>
                  <a:srgbClr val="000000"/>
                </a:solidFill>
                <a:latin typeface="Poppins"/>
                <a:ea typeface="Poppins"/>
                <a:cs typeface="Poppins"/>
                <a:sym typeface="Poppins"/>
              </a:rPr>
              <a:t>e</a:t>
            </a:r>
            <a:r>
              <a:rPr lang="en-US" sz="3068" spc="12" strike="noStrike" u="none">
                <a:solidFill>
                  <a:srgbClr val="000000"/>
                </a:solidFill>
                <a:latin typeface="Poppins"/>
                <a:ea typeface="Poppins"/>
                <a:cs typeface="Poppins"/>
                <a:sym typeface="Poppins"/>
              </a:rPr>
              <a:t>n</a:t>
            </a:r>
            <a:r>
              <a:rPr lang="en-US" sz="3068" spc="12" strike="noStrike" u="none">
                <a:solidFill>
                  <a:srgbClr val="000000"/>
                </a:solidFill>
                <a:latin typeface="Poppins"/>
                <a:ea typeface="Poppins"/>
                <a:cs typeface="Poppins"/>
                <a:sym typeface="Poppins"/>
              </a:rPr>
              <a:t>ta</a:t>
            </a:r>
            <a:r>
              <a:rPr lang="en-US" sz="3068" spc="12" strike="noStrike" u="none">
                <a:solidFill>
                  <a:srgbClr val="000000"/>
                </a:solidFill>
                <a:latin typeface="Poppins"/>
                <a:ea typeface="Poppins"/>
                <a:cs typeface="Poppins"/>
                <a:sym typeface="Poppins"/>
              </a:rPr>
              <a:t>g</a:t>
            </a:r>
            <a:r>
              <a:rPr lang="en-US" sz="3068" spc="12" strike="noStrike" u="none">
                <a:solidFill>
                  <a:srgbClr val="000000"/>
                </a:solidFill>
                <a:latin typeface="Poppins"/>
                <a:ea typeface="Poppins"/>
                <a:cs typeface="Poppins"/>
                <a:sym typeface="Poppins"/>
              </a:rPr>
              <a:t>e</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Stores</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verific</a:t>
            </a:r>
            <a:r>
              <a:rPr lang="en-US" sz="3068" spc="12" strike="noStrike" u="none">
                <a:solidFill>
                  <a:srgbClr val="000000"/>
                </a:solidFill>
                <a:latin typeface="Poppins"/>
                <a:ea typeface="Poppins"/>
                <a:cs typeface="Poppins"/>
                <a:sym typeface="Poppins"/>
              </a:rPr>
              <a:t>a</a:t>
            </a:r>
            <a:r>
              <a:rPr lang="en-US" sz="3068" spc="12" strike="noStrike" u="none">
                <a:solidFill>
                  <a:srgbClr val="000000"/>
                </a:solidFill>
                <a:latin typeface="Poppins"/>
                <a:ea typeface="Poppins"/>
                <a:cs typeface="Poppins"/>
                <a:sym typeface="Poppins"/>
              </a:rPr>
              <a:t>tion</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h</a:t>
            </a:r>
            <a:r>
              <a:rPr lang="en-US" sz="3068" spc="12" strike="noStrike" u="none">
                <a:solidFill>
                  <a:srgbClr val="000000"/>
                </a:solidFill>
                <a:latin typeface="Poppins"/>
                <a:ea typeface="Poppins"/>
                <a:cs typeface="Poppins"/>
                <a:sym typeface="Poppins"/>
              </a:rPr>
              <a:t>is</a:t>
            </a:r>
            <a:r>
              <a:rPr lang="en-US" sz="3068" spc="12" strike="noStrike" u="none">
                <a:solidFill>
                  <a:srgbClr val="000000"/>
                </a:solidFill>
                <a:latin typeface="Poppins"/>
                <a:ea typeface="Poppins"/>
                <a:cs typeface="Poppins"/>
                <a:sym typeface="Poppins"/>
              </a:rPr>
              <a:t>t</a:t>
            </a:r>
            <a:r>
              <a:rPr lang="en-US" sz="3068" spc="12" strike="noStrike" u="none">
                <a:solidFill>
                  <a:srgbClr val="000000"/>
                </a:solidFill>
                <a:latin typeface="Poppins"/>
                <a:ea typeface="Poppins"/>
                <a:cs typeface="Poppins"/>
                <a:sym typeface="Poppins"/>
              </a:rPr>
              <a:t>o</a:t>
            </a:r>
            <a:r>
              <a:rPr lang="en-US" sz="3068" spc="12" strike="noStrike" u="none">
                <a:solidFill>
                  <a:srgbClr val="000000"/>
                </a:solidFill>
                <a:latin typeface="Poppins"/>
                <a:ea typeface="Poppins"/>
                <a:cs typeface="Poppins"/>
                <a:sym typeface="Poppins"/>
              </a:rPr>
              <a:t>ry</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w</a:t>
            </a:r>
            <a:r>
              <a:rPr lang="en-US" sz="3068" spc="12" strike="noStrike" u="none">
                <a:solidFill>
                  <a:srgbClr val="000000"/>
                </a:solidFill>
                <a:latin typeface="Poppins"/>
                <a:ea typeface="Poppins"/>
                <a:cs typeface="Poppins"/>
                <a:sym typeface="Poppins"/>
              </a:rPr>
              <a:t>i</a:t>
            </a:r>
            <a:r>
              <a:rPr lang="en-US" sz="3068" spc="12" strike="noStrike" u="none">
                <a:solidFill>
                  <a:srgbClr val="000000"/>
                </a:solidFill>
                <a:latin typeface="Poppins"/>
                <a:ea typeface="Poppins"/>
                <a:cs typeface="Poppins"/>
                <a:sym typeface="Poppins"/>
              </a:rPr>
              <a:t>th</a:t>
            </a:r>
            <a:r>
              <a:rPr lang="en-US" sz="3068" spc="12" strike="noStrike" u="none">
                <a:solidFill>
                  <a:srgbClr val="000000"/>
                </a:solidFill>
                <a:latin typeface="Poppins"/>
                <a:ea typeface="Poppins"/>
                <a:cs typeface="Poppins"/>
                <a:sym typeface="Poppins"/>
              </a:rPr>
              <a:t> </a:t>
            </a:r>
            <a:r>
              <a:rPr lang="en-US" sz="3068" spc="12" strike="noStrike" u="none">
                <a:solidFill>
                  <a:srgbClr val="000000"/>
                </a:solidFill>
                <a:latin typeface="Poppins"/>
                <a:ea typeface="Poppins"/>
                <a:cs typeface="Poppins"/>
                <a:sym typeface="Poppins"/>
              </a:rPr>
              <a:t>ti</a:t>
            </a:r>
            <a:r>
              <a:rPr lang="en-US" sz="3068" spc="12" strike="noStrike" u="none">
                <a:solidFill>
                  <a:srgbClr val="000000"/>
                </a:solidFill>
                <a:latin typeface="Poppins"/>
                <a:ea typeface="Poppins"/>
                <a:cs typeface="Poppins"/>
                <a:sym typeface="Poppins"/>
              </a:rPr>
              <a:t>m</a:t>
            </a:r>
            <a:r>
              <a:rPr lang="en-US" sz="3068" spc="12" strike="noStrike" u="none">
                <a:solidFill>
                  <a:srgbClr val="000000"/>
                </a:solidFill>
                <a:latin typeface="Poppins"/>
                <a:ea typeface="Poppins"/>
                <a:cs typeface="Poppins"/>
                <a:sym typeface="Poppins"/>
              </a:rPr>
              <a:t>est</a:t>
            </a:r>
            <a:r>
              <a:rPr lang="en-US" sz="3068" spc="12" strike="noStrike" u="none">
                <a:solidFill>
                  <a:srgbClr val="000000"/>
                </a:solidFill>
                <a:latin typeface="Poppins"/>
                <a:ea typeface="Poppins"/>
                <a:cs typeface="Poppins"/>
                <a:sym typeface="Poppins"/>
              </a:rPr>
              <a:t>a</a:t>
            </a:r>
            <a:r>
              <a:rPr lang="en-US" sz="3068" spc="12" strike="noStrike" u="none">
                <a:solidFill>
                  <a:srgbClr val="000000"/>
                </a:solidFill>
                <a:latin typeface="Poppins"/>
                <a:ea typeface="Poppins"/>
                <a:cs typeface="Poppins"/>
                <a:sym typeface="Poppins"/>
              </a:rPr>
              <a:t>mp</a:t>
            </a:r>
          </a:p>
          <a:p>
            <a:pPr algn="l" marL="0" indent="0" lvl="0">
              <a:lnSpc>
                <a:spcPts val="3559"/>
              </a:lnSpc>
              <a:spcBef>
                <a:spcPct val="0"/>
              </a:spcBef>
            </a:pPr>
            <a:r>
              <a:rPr lang="en-US" sz="3068" spc="12" strike="noStrike" u="none">
                <a:solidFill>
                  <a:srgbClr val="000000"/>
                </a:solidFill>
                <a:latin typeface="Poppins"/>
                <a:ea typeface="Poppins"/>
                <a:cs typeface="Poppins"/>
                <a:sym typeface="Poppins"/>
              </a:rPr>
              <a:t>S</a:t>
            </a:r>
            <a:r>
              <a:rPr lang="en-US" sz="3068" spc="12" strike="noStrike" u="none">
                <a:solidFill>
                  <a:srgbClr val="000000"/>
                </a:solidFill>
                <a:latin typeface="Poppins"/>
                <a:ea typeface="Poppins"/>
                <a:cs typeface="Poppins"/>
                <a:sym typeface="Poppins"/>
              </a:rPr>
              <a:t>im</a:t>
            </a:r>
            <a:r>
              <a:rPr lang="en-US" sz="3068" spc="12" strike="noStrike" u="none">
                <a:solidFill>
                  <a:srgbClr val="000000"/>
                </a:solidFill>
                <a:latin typeface="Poppins"/>
                <a:ea typeface="Poppins"/>
                <a:cs typeface="Poppins"/>
                <a:sym typeface="Poppins"/>
              </a:rPr>
              <a:t>ple and </a:t>
            </a:r>
            <a:r>
              <a:rPr lang="en-US" sz="3068" spc="12" strike="noStrike" u="none">
                <a:solidFill>
                  <a:srgbClr val="000000"/>
                </a:solidFill>
                <a:latin typeface="Poppins"/>
                <a:ea typeface="Poppins"/>
                <a:cs typeface="Poppins"/>
                <a:sym typeface="Poppins"/>
              </a:rPr>
              <a:t>us</a:t>
            </a:r>
            <a:r>
              <a:rPr lang="en-US" sz="3068" spc="12" strike="noStrike" u="none">
                <a:solidFill>
                  <a:srgbClr val="000000"/>
                </a:solidFill>
                <a:latin typeface="Poppins"/>
                <a:ea typeface="Poppins"/>
                <a:cs typeface="Poppins"/>
                <a:sym typeface="Poppins"/>
              </a:rPr>
              <a:t>er</a:t>
            </a:r>
            <a:r>
              <a:rPr lang="en-US" sz="3068" spc="12" strike="noStrike" u="none">
                <a:solidFill>
                  <a:srgbClr val="000000"/>
                </a:solidFill>
                <a:latin typeface="Poppins"/>
                <a:ea typeface="Poppins"/>
                <a:cs typeface="Poppins"/>
                <a:sym typeface="Poppins"/>
              </a:rPr>
              <a:t> friendly web interface</a:t>
            </a:r>
          </a:p>
        </p:txBody>
      </p:sp>
      <p:grpSp>
        <p:nvGrpSpPr>
          <p:cNvPr name="Group 10" id="10"/>
          <p:cNvGrpSpPr/>
          <p:nvPr/>
        </p:nvGrpSpPr>
        <p:grpSpPr>
          <a:xfrm rot="0">
            <a:off x="2936463" y="532485"/>
            <a:ext cx="8763535" cy="1401037"/>
            <a:chOff x="0" y="0"/>
            <a:chExt cx="11684713" cy="1868050"/>
          </a:xfrm>
        </p:grpSpPr>
        <p:sp>
          <p:nvSpPr>
            <p:cNvPr name="TextBox 11" id="11"/>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12" id="12"/>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4</a:t>
              </a:r>
            </a:p>
          </p:txBody>
        </p:sp>
      </p:grpSp>
      <p:sp>
        <p:nvSpPr>
          <p:cNvPr name="TextBox 13" id="13"/>
          <p:cNvSpPr txBox="true"/>
          <p:nvPr/>
        </p:nvSpPr>
        <p:spPr>
          <a:xfrm rot="0">
            <a:off x="2936463" y="1764685"/>
            <a:ext cx="5048750" cy="76717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Deployment vi</a:t>
            </a:r>
            <a:r>
              <a:rPr lang="en-US" sz="2605" spc="10" strike="noStrike" u="none">
                <a:solidFill>
                  <a:srgbClr val="000000"/>
                </a:solidFill>
                <a:latin typeface="Poppins"/>
                <a:ea typeface="Poppins"/>
                <a:cs typeface="Poppins"/>
                <a:sym typeface="Poppins"/>
              </a:rPr>
              <a:t>a Streamlit interface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5386106" y="-1859520"/>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735894" y="-180217"/>
            <a:ext cx="5102386" cy="10467217"/>
            <a:chOff x="0" y="0"/>
            <a:chExt cx="1343838" cy="2756798"/>
          </a:xfrm>
        </p:grpSpPr>
        <p:sp>
          <p:nvSpPr>
            <p:cNvPr name="Freeform 4" id="4"/>
            <p:cNvSpPr/>
            <p:nvPr/>
          </p:nvSpPr>
          <p:spPr>
            <a:xfrm flipH="false" flipV="false" rot="0">
              <a:off x="0" y="0"/>
              <a:ext cx="1343838" cy="2756798"/>
            </a:xfrm>
            <a:custGeom>
              <a:avLst/>
              <a:gdLst/>
              <a:ahLst/>
              <a:cxnLst/>
              <a:rect r="r" b="b" t="t" l="l"/>
              <a:pathLst>
                <a:path h="2756798" w="1343838">
                  <a:moveTo>
                    <a:pt x="0" y="0"/>
                  </a:moveTo>
                  <a:lnTo>
                    <a:pt x="1343838" y="0"/>
                  </a:lnTo>
                  <a:lnTo>
                    <a:pt x="1343838"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5" id="5"/>
            <p:cNvSpPr txBox="true"/>
            <p:nvPr/>
          </p:nvSpPr>
          <p:spPr>
            <a:xfrm>
              <a:off x="0" y="9525"/>
              <a:ext cx="1343838" cy="2747273"/>
            </a:xfrm>
            <a:prstGeom prst="rect">
              <a:avLst/>
            </a:prstGeom>
          </p:spPr>
          <p:txBody>
            <a:bodyPr anchor="ctr" rtlCol="false" tIns="50800" lIns="50800" bIns="50800" rIns="50800"/>
            <a:lstStyle/>
            <a:p>
              <a:pPr algn="ctr">
                <a:lnSpc>
                  <a:spcPts val="1521"/>
                </a:lnSpc>
              </a:pPr>
            </a:p>
          </p:txBody>
        </p:sp>
      </p:grpSp>
      <p:grpSp>
        <p:nvGrpSpPr>
          <p:cNvPr name="Group 6" id="6"/>
          <p:cNvGrpSpPr/>
          <p:nvPr/>
        </p:nvGrpSpPr>
        <p:grpSpPr>
          <a:xfrm rot="0">
            <a:off x="455083" y="9480873"/>
            <a:ext cx="1698740" cy="408608"/>
            <a:chOff x="0" y="0"/>
            <a:chExt cx="2264987" cy="544811"/>
          </a:xfrm>
        </p:grpSpPr>
        <p:sp>
          <p:nvSpPr>
            <p:cNvPr name="Freeform 7" id="7"/>
            <p:cNvSpPr/>
            <p:nvPr/>
          </p:nvSpPr>
          <p:spPr>
            <a:xfrm flipH="false" flipV="false" rot="0">
              <a:off x="0" y="0"/>
              <a:ext cx="615606" cy="544811"/>
            </a:xfrm>
            <a:custGeom>
              <a:avLst/>
              <a:gdLst/>
              <a:ahLst/>
              <a:cxnLst/>
              <a:rect r="r" b="b" t="t" l="l"/>
              <a:pathLst>
                <a:path h="544811" w="615606">
                  <a:moveTo>
                    <a:pt x="0" y="0"/>
                  </a:moveTo>
                  <a:lnTo>
                    <a:pt x="615606" y="0"/>
                  </a:lnTo>
                  <a:lnTo>
                    <a:pt x="615606" y="544811"/>
                  </a:lnTo>
                  <a:lnTo>
                    <a:pt x="0" y="5448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97250" y="9525"/>
              <a:ext cx="1567737" cy="535286"/>
            </a:xfrm>
            <a:prstGeom prst="rect">
              <a:avLst/>
            </a:prstGeom>
          </p:spPr>
          <p:txBody>
            <a:bodyPr anchor="t" rtlCol="false" tIns="0" lIns="0" bIns="0" rIns="0">
              <a:spAutoFit/>
            </a:bodyPr>
            <a:lstStyle/>
            <a:p>
              <a:pPr algn="l">
                <a:lnSpc>
                  <a:spcPts val="1521"/>
                </a:lnSpc>
                <a:spcBef>
                  <a:spcPct val="0"/>
                </a:spcBef>
              </a:pPr>
              <a:r>
                <a:rPr lang="en-US" b="true" sz="1449">
                  <a:solidFill>
                    <a:srgbClr val="FFFFFF"/>
                  </a:solidFill>
                  <a:latin typeface="Raleway Semi-Bold"/>
                  <a:ea typeface="Raleway Semi-Bold"/>
                  <a:cs typeface="Raleway Semi-Bold"/>
                  <a:sym typeface="Raleway Semi-Bold"/>
                </a:rPr>
                <a:t>THYNK UNLIMITED</a:t>
              </a:r>
            </a:p>
          </p:txBody>
        </p:sp>
      </p:grpSp>
      <p:sp>
        <p:nvSpPr>
          <p:cNvPr name="Freeform 9" id="9"/>
          <p:cNvSpPr/>
          <p:nvPr/>
        </p:nvSpPr>
        <p:spPr>
          <a:xfrm flipH="false" flipV="false" rot="0">
            <a:off x="4322396" y="1510098"/>
            <a:ext cx="11301259" cy="4026074"/>
          </a:xfrm>
          <a:custGeom>
            <a:avLst/>
            <a:gdLst/>
            <a:ahLst/>
            <a:cxnLst/>
            <a:rect r="r" b="b" t="t" l="l"/>
            <a:pathLst>
              <a:path h="4026074" w="11301259">
                <a:moveTo>
                  <a:pt x="0" y="0"/>
                </a:moveTo>
                <a:lnTo>
                  <a:pt x="11301259" y="0"/>
                </a:lnTo>
                <a:lnTo>
                  <a:pt x="11301259" y="4026074"/>
                </a:lnTo>
                <a:lnTo>
                  <a:pt x="0" y="4026074"/>
                </a:lnTo>
                <a:lnTo>
                  <a:pt x="0" y="0"/>
                </a:lnTo>
                <a:close/>
              </a:path>
            </a:pathLst>
          </a:custGeom>
          <a:blipFill>
            <a:blip r:embed="rId6"/>
            <a:stretch>
              <a:fillRect l="0" t="0" r="0" b="0"/>
            </a:stretch>
          </a:blipFill>
        </p:spPr>
      </p:sp>
      <p:sp>
        <p:nvSpPr>
          <p:cNvPr name="Freeform 10" id="10"/>
          <p:cNvSpPr/>
          <p:nvPr/>
        </p:nvSpPr>
        <p:spPr>
          <a:xfrm flipH="false" flipV="false" rot="0">
            <a:off x="13420811" y="5721173"/>
            <a:ext cx="4405688" cy="4168855"/>
          </a:xfrm>
          <a:custGeom>
            <a:avLst/>
            <a:gdLst/>
            <a:ahLst/>
            <a:cxnLst/>
            <a:rect r="r" b="b" t="t" l="l"/>
            <a:pathLst>
              <a:path h="4168855" w="4405688">
                <a:moveTo>
                  <a:pt x="0" y="0"/>
                </a:moveTo>
                <a:lnTo>
                  <a:pt x="4405688" y="0"/>
                </a:lnTo>
                <a:lnTo>
                  <a:pt x="4405688" y="4168856"/>
                </a:lnTo>
                <a:lnTo>
                  <a:pt x="0" y="4168856"/>
                </a:lnTo>
                <a:lnTo>
                  <a:pt x="0" y="0"/>
                </a:lnTo>
                <a:close/>
              </a:path>
            </a:pathLst>
          </a:custGeom>
          <a:blipFill>
            <a:blip r:embed="rId7"/>
            <a:stretch>
              <a:fillRect l="-51538" t="0" r="-54463" b="-5314"/>
            </a:stretch>
          </a:blipFill>
        </p:spPr>
      </p:sp>
      <p:sp>
        <p:nvSpPr>
          <p:cNvPr name="Freeform 11" id="11"/>
          <p:cNvSpPr/>
          <p:nvPr/>
        </p:nvSpPr>
        <p:spPr>
          <a:xfrm flipH="false" flipV="false" rot="0">
            <a:off x="2774673" y="5721721"/>
            <a:ext cx="4527848" cy="4168308"/>
          </a:xfrm>
          <a:custGeom>
            <a:avLst/>
            <a:gdLst/>
            <a:ahLst/>
            <a:cxnLst/>
            <a:rect r="r" b="b" t="t" l="l"/>
            <a:pathLst>
              <a:path h="4168308" w="4527848">
                <a:moveTo>
                  <a:pt x="0" y="0"/>
                </a:moveTo>
                <a:lnTo>
                  <a:pt x="4527849" y="0"/>
                </a:lnTo>
                <a:lnTo>
                  <a:pt x="4527849" y="4168308"/>
                </a:lnTo>
                <a:lnTo>
                  <a:pt x="0" y="4168308"/>
                </a:lnTo>
                <a:lnTo>
                  <a:pt x="0" y="0"/>
                </a:lnTo>
                <a:close/>
              </a:path>
            </a:pathLst>
          </a:custGeom>
          <a:blipFill>
            <a:blip r:embed="rId8"/>
            <a:stretch>
              <a:fillRect l="-52654" t="0" r="-54864" b="-5101"/>
            </a:stretch>
          </a:blipFill>
        </p:spPr>
      </p:sp>
      <p:sp>
        <p:nvSpPr>
          <p:cNvPr name="TextBox 12" id="12"/>
          <p:cNvSpPr txBox="true"/>
          <p:nvPr/>
        </p:nvSpPr>
        <p:spPr>
          <a:xfrm rot="0">
            <a:off x="2555463" y="338790"/>
            <a:ext cx="5855903" cy="1171308"/>
          </a:xfrm>
          <a:prstGeom prst="rect">
            <a:avLst/>
          </a:prstGeom>
        </p:spPr>
        <p:txBody>
          <a:bodyPr anchor="t" rtlCol="false" tIns="0" lIns="0" bIns="0" rIns="0">
            <a:spAutoFit/>
          </a:bodyPr>
          <a:lstStyle/>
          <a:p>
            <a:pPr algn="l">
              <a:lnSpc>
                <a:spcPts val="8821"/>
              </a:lnSpc>
            </a:pPr>
            <a:r>
              <a:rPr lang="en-US" b="true" sz="8401">
                <a:solidFill>
                  <a:srgbClr val="5271FF"/>
                </a:solidFill>
                <a:latin typeface="Raleway Ultra-Bold"/>
                <a:ea typeface="Raleway Ultra-Bold"/>
                <a:cs typeface="Raleway Ultra-Bold"/>
                <a:sym typeface="Raleway Ultra-Bold"/>
              </a:rPr>
              <a:t>INTERFACE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4531015" y="-2881796"/>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2"/>
            <a:stretch>
              <a:fillRect l="0" t="0" r="0" b="0"/>
            </a:stretch>
          </a:blipFill>
          <a:ln cap="sq">
            <a:noFill/>
            <a:prstDash val="solid"/>
            <a:miter/>
          </a:ln>
        </p:spPr>
      </p:sp>
      <p:sp>
        <p:nvSpPr>
          <p:cNvPr name="Freeform 3" id="3"/>
          <p:cNvSpPr/>
          <p:nvPr/>
        </p:nvSpPr>
        <p:spPr>
          <a:xfrm flipH="false" flipV="false" rot="0">
            <a:off x="12063211" y="7086215"/>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2"/>
            <a:stretch>
              <a:fillRect l="0" t="0" r="0" b="0"/>
            </a:stretch>
          </a:blipFill>
          <a:ln cap="sq">
            <a:noFill/>
            <a:prstDash val="solid"/>
            <a:miter/>
          </a:ln>
        </p:spPr>
      </p:sp>
      <p:sp>
        <p:nvSpPr>
          <p:cNvPr name="Freeform 4" id="4"/>
          <p:cNvSpPr/>
          <p:nvPr/>
        </p:nvSpPr>
        <p:spPr>
          <a:xfrm flipH="false" flipV="false" rot="0">
            <a:off x="-1600218" y="8039563"/>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5400000">
            <a:off x="16877797" y="9517580"/>
            <a:ext cx="314509" cy="448497"/>
          </a:xfrm>
          <a:custGeom>
            <a:avLst/>
            <a:gdLst/>
            <a:ahLst/>
            <a:cxnLst/>
            <a:rect r="r" b="b" t="t" l="l"/>
            <a:pathLst>
              <a:path h="448497" w="314509">
                <a:moveTo>
                  <a:pt x="0" y="0"/>
                </a:moveTo>
                <a:lnTo>
                  <a:pt x="314509" y="0"/>
                </a:lnTo>
                <a:lnTo>
                  <a:pt x="314509" y="448497"/>
                </a:lnTo>
                <a:lnTo>
                  <a:pt x="0" y="448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6224789" y="839000"/>
            <a:ext cx="5838421" cy="864208"/>
          </a:xfrm>
          <a:prstGeom prst="rect">
            <a:avLst/>
          </a:prstGeom>
        </p:spPr>
        <p:txBody>
          <a:bodyPr anchor="t" rtlCol="false" tIns="0" lIns="0" bIns="0" rIns="0">
            <a:spAutoFit/>
          </a:bodyPr>
          <a:lstStyle/>
          <a:p>
            <a:pPr algn="l">
              <a:lnSpc>
                <a:spcPts val="6500"/>
              </a:lnSpc>
            </a:pPr>
            <a:r>
              <a:rPr lang="en-US" sz="6191" b="true">
                <a:solidFill>
                  <a:srgbClr val="5271FF"/>
                </a:solidFill>
                <a:latin typeface="Raleway Ultra-Bold"/>
                <a:ea typeface="Raleway Ultra-Bold"/>
                <a:cs typeface="Raleway Ultra-Bold"/>
                <a:sym typeface="Raleway Ultra-Bold"/>
              </a:rPr>
              <a:t>TEAM WORK</a:t>
            </a:r>
          </a:p>
        </p:txBody>
      </p:sp>
      <p:grpSp>
        <p:nvGrpSpPr>
          <p:cNvPr name="Group 7" id="7"/>
          <p:cNvGrpSpPr/>
          <p:nvPr/>
        </p:nvGrpSpPr>
        <p:grpSpPr>
          <a:xfrm rot="0">
            <a:off x="4644158" y="1703208"/>
            <a:ext cx="4499842" cy="3923403"/>
            <a:chOff x="0" y="0"/>
            <a:chExt cx="1532739" cy="1336392"/>
          </a:xfrm>
        </p:grpSpPr>
        <p:sp>
          <p:nvSpPr>
            <p:cNvPr name="Freeform 8" id="8"/>
            <p:cNvSpPr/>
            <p:nvPr/>
          </p:nvSpPr>
          <p:spPr>
            <a:xfrm flipH="false" flipV="false" rot="0">
              <a:off x="0" y="0"/>
              <a:ext cx="1532739" cy="1336392"/>
            </a:xfrm>
            <a:custGeom>
              <a:avLst/>
              <a:gdLst/>
              <a:ahLst/>
              <a:cxnLst/>
              <a:rect r="r" b="b" t="t" l="l"/>
              <a:pathLst>
                <a:path h="1336392" w="1532739">
                  <a:moveTo>
                    <a:pt x="0" y="0"/>
                  </a:moveTo>
                  <a:lnTo>
                    <a:pt x="1532739" y="0"/>
                  </a:lnTo>
                  <a:lnTo>
                    <a:pt x="1532739" y="1336392"/>
                  </a:lnTo>
                  <a:lnTo>
                    <a:pt x="0" y="1336392"/>
                  </a:lnTo>
                  <a:close/>
                </a:path>
              </a:pathLst>
            </a:custGeom>
            <a:gradFill rotWithShape="true">
              <a:gsLst>
                <a:gs pos="0">
                  <a:srgbClr val="1933A8">
                    <a:alpha val="100000"/>
                  </a:srgbClr>
                </a:gs>
                <a:gs pos="100000">
                  <a:srgbClr val="5271FF">
                    <a:alpha val="100000"/>
                  </a:srgbClr>
                </a:gs>
              </a:gsLst>
              <a:lin ang="2700000"/>
            </a:gradFill>
          </p:spPr>
        </p:sp>
        <p:sp>
          <p:nvSpPr>
            <p:cNvPr name="TextBox 9" id="9"/>
            <p:cNvSpPr txBox="true"/>
            <p:nvPr/>
          </p:nvSpPr>
          <p:spPr>
            <a:xfrm>
              <a:off x="0" y="19050"/>
              <a:ext cx="1532739" cy="1317342"/>
            </a:xfrm>
            <a:prstGeom prst="rect">
              <a:avLst/>
            </a:prstGeom>
          </p:spPr>
          <p:txBody>
            <a:bodyPr anchor="ctr" rtlCol="false" tIns="59576" lIns="59576" bIns="59576" rIns="59576"/>
            <a:lstStyle/>
            <a:p>
              <a:pPr algn="ctr">
                <a:lnSpc>
                  <a:spcPts val="1941"/>
                </a:lnSpc>
              </a:pPr>
              <a:r>
                <a:rPr lang="en-US" b="true" sz="1849">
                  <a:solidFill>
                    <a:srgbClr val="FFFFFF"/>
                  </a:solidFill>
                  <a:latin typeface="Raleway Bold"/>
                  <a:ea typeface="Raleway Bold"/>
                  <a:cs typeface="Raleway Bold"/>
                  <a:sym typeface="Raleway Bold"/>
                </a:rPr>
                <a:t>1</a:t>
              </a:r>
              <a:r>
                <a:rPr lang="en-US" b="true" sz="1849">
                  <a:solidFill>
                    <a:srgbClr val="FFFFFF"/>
                  </a:solidFill>
                  <a:latin typeface="Raleway Bold"/>
                  <a:ea typeface="Raleway Bold"/>
                  <a:cs typeface="Raleway Bold"/>
                  <a:sym typeface="Raleway Bold"/>
                </a:rPr>
                <a:t>ST</a:t>
              </a:r>
              <a:r>
                <a:rPr lang="en-US" b="true" sz="1849">
                  <a:solidFill>
                    <a:srgbClr val="FFFFFF"/>
                  </a:solidFill>
                  <a:latin typeface="Raleway Bold"/>
                  <a:ea typeface="Raleway Bold"/>
                  <a:cs typeface="Raleway Bold"/>
                  <a:sym typeface="Raleway Bold"/>
                </a:rPr>
                <a:t> PHASE : DATA PREPARATION </a:t>
              </a:r>
            </a:p>
            <a:p>
              <a:pPr algn="ctr">
                <a:lnSpc>
                  <a:spcPts val="2046"/>
                </a:lnSpc>
              </a:pPr>
              <a:r>
                <a:rPr lang="en-US" sz="1949">
                  <a:solidFill>
                    <a:srgbClr val="FFFFFF"/>
                  </a:solidFill>
                  <a:latin typeface="Raleway"/>
                  <a:ea typeface="Raleway"/>
                  <a:cs typeface="Raleway"/>
                  <a:sym typeface="Raleway"/>
                </a:rPr>
                <a:t>MOHAMED KHALED : WORKED ON DATA DETECTION,ALIGNMENT AND CROPING</a:t>
              </a:r>
            </a:p>
          </p:txBody>
        </p:sp>
      </p:grpSp>
      <p:grpSp>
        <p:nvGrpSpPr>
          <p:cNvPr name="Group 10" id="10"/>
          <p:cNvGrpSpPr/>
          <p:nvPr/>
        </p:nvGrpSpPr>
        <p:grpSpPr>
          <a:xfrm rot="0">
            <a:off x="9144000" y="5626611"/>
            <a:ext cx="4499842" cy="3923403"/>
            <a:chOff x="0" y="0"/>
            <a:chExt cx="1532739" cy="1336392"/>
          </a:xfrm>
        </p:grpSpPr>
        <p:sp>
          <p:nvSpPr>
            <p:cNvPr name="Freeform 11" id="11"/>
            <p:cNvSpPr/>
            <p:nvPr/>
          </p:nvSpPr>
          <p:spPr>
            <a:xfrm flipH="false" flipV="false" rot="0">
              <a:off x="0" y="0"/>
              <a:ext cx="1532739" cy="1336392"/>
            </a:xfrm>
            <a:custGeom>
              <a:avLst/>
              <a:gdLst/>
              <a:ahLst/>
              <a:cxnLst/>
              <a:rect r="r" b="b" t="t" l="l"/>
              <a:pathLst>
                <a:path h="1336392" w="1532739">
                  <a:moveTo>
                    <a:pt x="0" y="0"/>
                  </a:moveTo>
                  <a:lnTo>
                    <a:pt x="1532739" y="0"/>
                  </a:lnTo>
                  <a:lnTo>
                    <a:pt x="1532739" y="1336392"/>
                  </a:lnTo>
                  <a:lnTo>
                    <a:pt x="0" y="1336392"/>
                  </a:lnTo>
                  <a:close/>
                </a:path>
              </a:pathLst>
            </a:custGeom>
            <a:gradFill rotWithShape="true">
              <a:gsLst>
                <a:gs pos="0">
                  <a:srgbClr val="1933A8">
                    <a:alpha val="100000"/>
                  </a:srgbClr>
                </a:gs>
                <a:gs pos="100000">
                  <a:srgbClr val="5271FF">
                    <a:alpha val="100000"/>
                  </a:srgbClr>
                </a:gs>
              </a:gsLst>
              <a:lin ang="2700000"/>
            </a:gradFill>
          </p:spPr>
        </p:sp>
        <p:sp>
          <p:nvSpPr>
            <p:cNvPr name="TextBox 12" id="12"/>
            <p:cNvSpPr txBox="true"/>
            <p:nvPr/>
          </p:nvSpPr>
          <p:spPr>
            <a:xfrm>
              <a:off x="0" y="19050"/>
              <a:ext cx="1532739" cy="1317342"/>
            </a:xfrm>
            <a:prstGeom prst="rect">
              <a:avLst/>
            </a:prstGeom>
          </p:spPr>
          <p:txBody>
            <a:bodyPr anchor="ctr" rtlCol="false" tIns="59576" lIns="59576" bIns="59576" rIns="59576"/>
            <a:lstStyle/>
            <a:p>
              <a:pPr algn="ctr">
                <a:lnSpc>
                  <a:spcPts val="2046"/>
                </a:lnSpc>
              </a:pPr>
              <a:r>
                <a:rPr lang="en-US" b="true" sz="1949">
                  <a:solidFill>
                    <a:srgbClr val="FFFFFF"/>
                  </a:solidFill>
                  <a:latin typeface="Raleway Semi-Bold"/>
                  <a:ea typeface="Raleway Semi-Bold"/>
                  <a:cs typeface="Raleway Semi-Bold"/>
                  <a:sym typeface="Raleway Semi-Bold"/>
                </a:rPr>
                <a:t>4</a:t>
              </a:r>
              <a:r>
                <a:rPr lang="en-US" b="true" sz="1949">
                  <a:solidFill>
                    <a:srgbClr val="FFFFFF"/>
                  </a:solidFill>
                  <a:latin typeface="Raleway Semi-Bold"/>
                  <a:ea typeface="Raleway Semi-Bold"/>
                  <a:cs typeface="Raleway Semi-Bold"/>
                  <a:sym typeface="Raleway Semi-Bold"/>
                </a:rPr>
                <a:t>TH</a:t>
              </a:r>
              <a:r>
                <a:rPr lang="en-US" b="true" sz="1949">
                  <a:solidFill>
                    <a:srgbClr val="FFFFFF"/>
                  </a:solidFill>
                  <a:latin typeface="Raleway Semi-Bold"/>
                  <a:ea typeface="Raleway Semi-Bold"/>
                  <a:cs typeface="Raleway Semi-Bold"/>
                  <a:sym typeface="Raleway Semi-Bold"/>
                </a:rPr>
                <a:t> PHASE : DEPLOYMENT </a:t>
              </a:r>
            </a:p>
            <a:p>
              <a:pPr algn="ctr">
                <a:lnSpc>
                  <a:spcPts val="2046"/>
                </a:lnSpc>
              </a:pPr>
              <a:r>
                <a:rPr lang="en-US" sz="1949">
                  <a:solidFill>
                    <a:srgbClr val="FFFFFF"/>
                  </a:solidFill>
                  <a:latin typeface="Raleway"/>
                  <a:ea typeface="Raleway"/>
                  <a:cs typeface="Raleway"/>
                  <a:sym typeface="Raleway"/>
                </a:rPr>
                <a:t>NOUR EZZ : WORKED ON DEPLOYING THE PROJECT VIA WEBSITE</a:t>
              </a:r>
            </a:p>
          </p:txBody>
        </p:sp>
      </p:grpSp>
      <p:grpSp>
        <p:nvGrpSpPr>
          <p:cNvPr name="Group 13" id="13"/>
          <p:cNvGrpSpPr/>
          <p:nvPr/>
        </p:nvGrpSpPr>
        <p:grpSpPr>
          <a:xfrm rot="0">
            <a:off x="4644158" y="5626611"/>
            <a:ext cx="4499842" cy="3923403"/>
            <a:chOff x="0" y="0"/>
            <a:chExt cx="1532739" cy="1336392"/>
          </a:xfrm>
        </p:grpSpPr>
        <p:sp>
          <p:nvSpPr>
            <p:cNvPr name="Freeform 14" id="14"/>
            <p:cNvSpPr/>
            <p:nvPr/>
          </p:nvSpPr>
          <p:spPr>
            <a:xfrm flipH="false" flipV="false" rot="0">
              <a:off x="0" y="0"/>
              <a:ext cx="1532739" cy="1336392"/>
            </a:xfrm>
            <a:custGeom>
              <a:avLst/>
              <a:gdLst/>
              <a:ahLst/>
              <a:cxnLst/>
              <a:rect r="r" b="b" t="t" l="l"/>
              <a:pathLst>
                <a:path h="1336392" w="1532739">
                  <a:moveTo>
                    <a:pt x="0" y="0"/>
                  </a:moveTo>
                  <a:lnTo>
                    <a:pt x="1532739" y="0"/>
                  </a:lnTo>
                  <a:lnTo>
                    <a:pt x="1532739" y="1336392"/>
                  </a:lnTo>
                  <a:lnTo>
                    <a:pt x="0" y="1336392"/>
                  </a:lnTo>
                  <a:close/>
                </a:path>
              </a:pathLst>
            </a:custGeom>
            <a:solidFill>
              <a:srgbClr val="FFFFFF"/>
            </a:solidFill>
          </p:spPr>
        </p:sp>
        <p:sp>
          <p:nvSpPr>
            <p:cNvPr name="TextBox 15" id="15"/>
            <p:cNvSpPr txBox="true"/>
            <p:nvPr/>
          </p:nvSpPr>
          <p:spPr>
            <a:xfrm>
              <a:off x="0" y="19050"/>
              <a:ext cx="1532739" cy="1317342"/>
            </a:xfrm>
            <a:prstGeom prst="rect">
              <a:avLst/>
            </a:prstGeom>
          </p:spPr>
          <p:txBody>
            <a:bodyPr anchor="ctr" rtlCol="false" tIns="59576" lIns="59576" bIns="59576" rIns="59576"/>
            <a:lstStyle/>
            <a:p>
              <a:pPr algn="ctr">
                <a:lnSpc>
                  <a:spcPts val="2046"/>
                </a:lnSpc>
              </a:pPr>
            </a:p>
            <a:p>
              <a:pPr algn="ctr">
                <a:lnSpc>
                  <a:spcPts val="2046"/>
                </a:lnSpc>
              </a:pPr>
            </a:p>
            <a:p>
              <a:pPr algn="ctr">
                <a:lnSpc>
                  <a:spcPts val="2046"/>
                </a:lnSpc>
              </a:pPr>
            </a:p>
            <a:p>
              <a:pPr algn="ctr">
                <a:lnSpc>
                  <a:spcPts val="2046"/>
                </a:lnSpc>
              </a:pPr>
              <a:r>
                <a:rPr lang="en-US" b="true" sz="1949">
                  <a:solidFill>
                    <a:srgbClr val="000000"/>
                  </a:solidFill>
                  <a:latin typeface="Raleway Bold"/>
                  <a:ea typeface="Raleway Bold"/>
                  <a:cs typeface="Raleway Bold"/>
                  <a:sym typeface="Raleway Bold"/>
                </a:rPr>
                <a:t>3</a:t>
              </a:r>
              <a:r>
                <a:rPr lang="en-US" b="true" sz="1949">
                  <a:solidFill>
                    <a:srgbClr val="000000"/>
                  </a:solidFill>
                  <a:latin typeface="Raleway Bold"/>
                  <a:ea typeface="Raleway Bold"/>
                  <a:cs typeface="Raleway Bold"/>
                  <a:sym typeface="Raleway Bold"/>
                </a:rPr>
                <a:t>RD</a:t>
              </a:r>
              <a:r>
                <a:rPr lang="en-US" b="true" sz="1949">
                  <a:solidFill>
                    <a:srgbClr val="000000"/>
                  </a:solidFill>
                  <a:latin typeface="Raleway Bold"/>
                  <a:ea typeface="Raleway Bold"/>
                  <a:cs typeface="Raleway Bold"/>
                  <a:sym typeface="Raleway Bold"/>
                </a:rPr>
                <a:t> PHASE : MODEL TRANING &amp; VALIDATION</a:t>
              </a:r>
            </a:p>
            <a:p>
              <a:pPr algn="ctr">
                <a:lnSpc>
                  <a:spcPts val="2046"/>
                </a:lnSpc>
              </a:pPr>
              <a:r>
                <a:rPr lang="en-US" b="true" sz="1949">
                  <a:solidFill>
                    <a:srgbClr val="000000"/>
                  </a:solidFill>
                  <a:latin typeface="Raleway Semi-Bold"/>
                  <a:ea typeface="Raleway Semi-Bold"/>
                  <a:cs typeface="Raleway Semi-Bold"/>
                  <a:sym typeface="Raleway Semi-Bold"/>
                </a:rPr>
                <a:t>MOSTAFA TAREK ; MADE THE FIRST APPROACH IN THE MODEL TRAINING USING CNN </a:t>
              </a:r>
            </a:p>
            <a:p>
              <a:pPr algn="ctr">
                <a:lnSpc>
                  <a:spcPts val="2046"/>
                </a:lnSpc>
              </a:pPr>
              <a:r>
                <a:rPr lang="en-US" b="true" sz="1949">
                  <a:solidFill>
                    <a:srgbClr val="000000"/>
                  </a:solidFill>
                  <a:latin typeface="Raleway Semi-Bold"/>
                  <a:ea typeface="Raleway Semi-Bold"/>
                  <a:cs typeface="Raleway Semi-Bold"/>
                  <a:sym typeface="Raleway Semi-Bold"/>
                </a:rPr>
                <a:t>MOHAMED MAMDOUH: MADE THE SECOND AND THE LAST APPROACH USING FACE EMBEDDINGS</a:t>
              </a:r>
            </a:p>
            <a:p>
              <a:pPr algn="ctr">
                <a:lnSpc>
                  <a:spcPts val="1521"/>
                </a:lnSpc>
              </a:pPr>
            </a:p>
          </p:txBody>
        </p:sp>
      </p:grpSp>
      <p:grpSp>
        <p:nvGrpSpPr>
          <p:cNvPr name="Group 16" id="16"/>
          <p:cNvGrpSpPr/>
          <p:nvPr/>
        </p:nvGrpSpPr>
        <p:grpSpPr>
          <a:xfrm rot="0">
            <a:off x="9144000" y="1703208"/>
            <a:ext cx="4499842" cy="3923403"/>
            <a:chOff x="0" y="0"/>
            <a:chExt cx="1532739" cy="1336392"/>
          </a:xfrm>
        </p:grpSpPr>
        <p:sp>
          <p:nvSpPr>
            <p:cNvPr name="Freeform 17" id="17"/>
            <p:cNvSpPr/>
            <p:nvPr/>
          </p:nvSpPr>
          <p:spPr>
            <a:xfrm flipH="false" flipV="false" rot="0">
              <a:off x="0" y="0"/>
              <a:ext cx="1532739" cy="1336392"/>
            </a:xfrm>
            <a:custGeom>
              <a:avLst/>
              <a:gdLst/>
              <a:ahLst/>
              <a:cxnLst/>
              <a:rect r="r" b="b" t="t" l="l"/>
              <a:pathLst>
                <a:path h="1336392" w="1532739">
                  <a:moveTo>
                    <a:pt x="0" y="0"/>
                  </a:moveTo>
                  <a:lnTo>
                    <a:pt x="1532739" y="0"/>
                  </a:lnTo>
                  <a:lnTo>
                    <a:pt x="1532739" y="1336392"/>
                  </a:lnTo>
                  <a:lnTo>
                    <a:pt x="0" y="1336392"/>
                  </a:lnTo>
                  <a:close/>
                </a:path>
              </a:pathLst>
            </a:custGeom>
            <a:solidFill>
              <a:srgbClr val="FFFFFF"/>
            </a:solidFill>
          </p:spPr>
        </p:sp>
        <p:sp>
          <p:nvSpPr>
            <p:cNvPr name="TextBox 18" id="18"/>
            <p:cNvSpPr txBox="true"/>
            <p:nvPr/>
          </p:nvSpPr>
          <p:spPr>
            <a:xfrm>
              <a:off x="0" y="9525"/>
              <a:ext cx="1532739" cy="1326867"/>
            </a:xfrm>
            <a:prstGeom prst="rect">
              <a:avLst/>
            </a:prstGeom>
          </p:spPr>
          <p:txBody>
            <a:bodyPr anchor="ctr" rtlCol="false" tIns="59576" lIns="59576" bIns="59576" rIns="59576"/>
            <a:lstStyle/>
            <a:p>
              <a:pPr algn="ctr">
                <a:lnSpc>
                  <a:spcPts val="1521"/>
                </a:lnSpc>
              </a:pPr>
            </a:p>
          </p:txBody>
        </p:sp>
      </p:grpSp>
      <p:sp>
        <p:nvSpPr>
          <p:cNvPr name="TextBox 19" id="19"/>
          <p:cNvSpPr txBox="true"/>
          <p:nvPr/>
        </p:nvSpPr>
        <p:spPr>
          <a:xfrm rot="0">
            <a:off x="9464244" y="3012867"/>
            <a:ext cx="3859355" cy="1743678"/>
          </a:xfrm>
          <a:prstGeom prst="rect">
            <a:avLst/>
          </a:prstGeom>
        </p:spPr>
        <p:txBody>
          <a:bodyPr anchor="t" rtlCol="false" tIns="0" lIns="0" bIns="0" rIns="0">
            <a:spAutoFit/>
          </a:bodyPr>
          <a:lstStyle/>
          <a:p>
            <a:pPr algn="l">
              <a:lnSpc>
                <a:spcPts val="2312"/>
              </a:lnSpc>
            </a:pPr>
            <a:r>
              <a:rPr lang="en-US" sz="1993" spc="7" b="true">
                <a:solidFill>
                  <a:srgbClr val="000000"/>
                </a:solidFill>
                <a:latin typeface="Poppins Bold"/>
                <a:ea typeface="Poppins Bold"/>
                <a:cs typeface="Poppins Bold"/>
                <a:sym typeface="Poppins Bold"/>
              </a:rPr>
              <a:t>2</a:t>
            </a:r>
            <a:r>
              <a:rPr lang="en-US" sz="1993" spc="7" b="true">
                <a:solidFill>
                  <a:srgbClr val="000000"/>
                </a:solidFill>
                <a:latin typeface="Poppins Bold"/>
                <a:ea typeface="Poppins Bold"/>
                <a:cs typeface="Poppins Bold"/>
                <a:sym typeface="Poppins Bold"/>
              </a:rPr>
              <a:t>nd</a:t>
            </a:r>
            <a:r>
              <a:rPr lang="en-US" sz="1993" spc="7" b="true">
                <a:solidFill>
                  <a:srgbClr val="000000"/>
                </a:solidFill>
                <a:latin typeface="Poppins Bold"/>
                <a:ea typeface="Poppins Bold"/>
                <a:cs typeface="Poppins Bold"/>
                <a:sym typeface="Poppins Bold"/>
              </a:rPr>
              <a:t> phase : data visualization</a:t>
            </a:r>
          </a:p>
          <a:p>
            <a:pPr algn="l">
              <a:lnSpc>
                <a:spcPts val="2312"/>
              </a:lnSpc>
            </a:pPr>
            <a:r>
              <a:rPr lang="en-US" sz="1993" spc="7">
                <a:solidFill>
                  <a:srgbClr val="000000"/>
                </a:solidFill>
                <a:latin typeface="Poppins"/>
                <a:ea typeface="Poppins"/>
                <a:cs typeface="Poppins"/>
                <a:sym typeface="Poppins"/>
              </a:rPr>
              <a:t> Ahmed Abdelkader : worked on EDA</a:t>
            </a:r>
          </a:p>
          <a:p>
            <a:pPr algn="l">
              <a:lnSpc>
                <a:spcPts val="2312"/>
              </a:lnSpc>
            </a:pPr>
            <a:r>
              <a:rPr lang="en-US" sz="1993" spc="7">
                <a:solidFill>
                  <a:srgbClr val="000000"/>
                </a:solidFill>
                <a:latin typeface="Poppins"/>
                <a:ea typeface="Poppins"/>
                <a:cs typeface="Poppins"/>
                <a:sym typeface="Poppins"/>
              </a:rPr>
              <a:t> Ibrahim Mohamed : worked on data agumentation</a:t>
            </a:r>
          </a:p>
          <a:p>
            <a:pPr algn="l" marL="0" indent="0" lvl="0">
              <a:lnSpc>
                <a:spcPts val="2312"/>
              </a:lnSpc>
              <a:spcBef>
                <a:spcPct val="0"/>
              </a:spcBef>
            </a:pPr>
          </a:p>
        </p:txBody>
      </p:sp>
      <p:sp>
        <p:nvSpPr>
          <p:cNvPr name="TextBox 20" id="20"/>
          <p:cNvSpPr txBox="true"/>
          <p:nvPr/>
        </p:nvSpPr>
        <p:spPr>
          <a:xfrm rot="0">
            <a:off x="9464244" y="6784256"/>
            <a:ext cx="3859355" cy="319610"/>
          </a:xfrm>
          <a:prstGeom prst="rect">
            <a:avLst/>
          </a:prstGeom>
        </p:spPr>
        <p:txBody>
          <a:bodyPr anchor="t" rtlCol="false" tIns="0" lIns="0" bIns="0" rIns="0">
            <a:spAutoFit/>
          </a:bodyPr>
          <a:lstStyle/>
          <a:p>
            <a:pPr algn="l" marL="0" indent="0" lvl="0">
              <a:lnSpc>
                <a:spcPts val="2312"/>
              </a:lnSpc>
              <a:spcBef>
                <a:spcPct val="0"/>
              </a:spcBef>
            </a:pPr>
          </a:p>
        </p:txBody>
      </p:sp>
      <p:sp>
        <p:nvSpPr>
          <p:cNvPr name="TextBox 21" id="21"/>
          <p:cNvSpPr txBox="true"/>
          <p:nvPr/>
        </p:nvSpPr>
        <p:spPr>
          <a:xfrm rot="0">
            <a:off x="4964402" y="6881019"/>
            <a:ext cx="3859355" cy="319610"/>
          </a:xfrm>
          <a:prstGeom prst="rect">
            <a:avLst/>
          </a:prstGeom>
        </p:spPr>
        <p:txBody>
          <a:bodyPr anchor="t" rtlCol="false" tIns="0" lIns="0" bIns="0" rIns="0">
            <a:spAutoFit/>
          </a:bodyPr>
          <a:lstStyle/>
          <a:p>
            <a:pPr algn="l" marL="0" indent="0" lvl="0">
              <a:lnSpc>
                <a:spcPts val="2312"/>
              </a:lnSpc>
              <a:spcBef>
                <a:spcPct val="0"/>
              </a:spcBef>
            </a:pPr>
          </a:p>
        </p:txBody>
      </p:sp>
      <p:sp>
        <p:nvSpPr>
          <p:cNvPr name="TextBox 22" id="22"/>
          <p:cNvSpPr txBox="true"/>
          <p:nvPr/>
        </p:nvSpPr>
        <p:spPr>
          <a:xfrm rot="0">
            <a:off x="4964402" y="2820175"/>
            <a:ext cx="3859355" cy="319610"/>
          </a:xfrm>
          <a:prstGeom prst="rect">
            <a:avLst/>
          </a:prstGeom>
        </p:spPr>
        <p:txBody>
          <a:bodyPr anchor="t" rtlCol="false" tIns="0" lIns="0" bIns="0" rIns="0">
            <a:spAutoFit/>
          </a:bodyPr>
          <a:lstStyle/>
          <a:p>
            <a:pPr algn="l" marL="0" indent="0" lvl="0">
              <a:lnSpc>
                <a:spcPts val="2312"/>
              </a:lnSpc>
              <a:spcBef>
                <a:spcPct val="0"/>
              </a:spcBef>
            </a:pPr>
          </a:p>
        </p:txBody>
      </p:sp>
      <p:sp>
        <p:nvSpPr>
          <p:cNvPr name="TextBox 23" id="23"/>
          <p:cNvSpPr txBox="true"/>
          <p:nvPr/>
        </p:nvSpPr>
        <p:spPr>
          <a:xfrm rot="0">
            <a:off x="4964402" y="1895200"/>
            <a:ext cx="1049035" cy="944025"/>
          </a:xfrm>
          <a:prstGeom prst="rect">
            <a:avLst/>
          </a:prstGeom>
        </p:spPr>
        <p:txBody>
          <a:bodyPr anchor="t" rtlCol="false" tIns="0" lIns="0" bIns="0" rIns="0">
            <a:spAutoFit/>
          </a:bodyPr>
          <a:lstStyle/>
          <a:p>
            <a:pPr algn="l">
              <a:lnSpc>
                <a:spcPts val="7184"/>
              </a:lnSpc>
            </a:pPr>
            <a:r>
              <a:rPr lang="en-US" sz="6842" b="true">
                <a:solidFill>
                  <a:srgbClr val="F6F6F6"/>
                </a:solidFill>
                <a:latin typeface="Raleway Ultra-Bold"/>
                <a:ea typeface="Raleway Ultra-Bold"/>
                <a:cs typeface="Raleway Ultra-Bold"/>
                <a:sym typeface="Raleway Ultra-Bold"/>
              </a:rPr>
              <a:t>1</a:t>
            </a:r>
          </a:p>
        </p:txBody>
      </p:sp>
      <p:sp>
        <p:nvSpPr>
          <p:cNvPr name="TextBox 24" id="24"/>
          <p:cNvSpPr txBox="true"/>
          <p:nvPr/>
        </p:nvSpPr>
        <p:spPr>
          <a:xfrm rot="0">
            <a:off x="9464244" y="1895200"/>
            <a:ext cx="1049035" cy="944025"/>
          </a:xfrm>
          <a:prstGeom prst="rect">
            <a:avLst/>
          </a:prstGeom>
        </p:spPr>
        <p:txBody>
          <a:bodyPr anchor="t" rtlCol="false" tIns="0" lIns="0" bIns="0" rIns="0">
            <a:spAutoFit/>
          </a:bodyPr>
          <a:lstStyle/>
          <a:p>
            <a:pPr algn="l">
              <a:lnSpc>
                <a:spcPts val="7184"/>
              </a:lnSpc>
            </a:pPr>
            <a:r>
              <a:rPr lang="en-US" sz="6842" b="true">
                <a:solidFill>
                  <a:srgbClr val="5271FF"/>
                </a:solidFill>
                <a:latin typeface="Raleway Ultra-Bold"/>
                <a:ea typeface="Raleway Ultra-Bold"/>
                <a:cs typeface="Raleway Ultra-Bold"/>
                <a:sym typeface="Raleway Ultra-Bold"/>
              </a:rPr>
              <a:t>2</a:t>
            </a:r>
          </a:p>
        </p:txBody>
      </p:sp>
      <p:sp>
        <p:nvSpPr>
          <p:cNvPr name="TextBox 25" id="25"/>
          <p:cNvSpPr txBox="true"/>
          <p:nvPr/>
        </p:nvSpPr>
        <p:spPr>
          <a:xfrm rot="0">
            <a:off x="4964402" y="5838953"/>
            <a:ext cx="1049035" cy="944025"/>
          </a:xfrm>
          <a:prstGeom prst="rect">
            <a:avLst/>
          </a:prstGeom>
        </p:spPr>
        <p:txBody>
          <a:bodyPr anchor="t" rtlCol="false" tIns="0" lIns="0" bIns="0" rIns="0">
            <a:spAutoFit/>
          </a:bodyPr>
          <a:lstStyle/>
          <a:p>
            <a:pPr algn="l">
              <a:lnSpc>
                <a:spcPts val="7184"/>
              </a:lnSpc>
            </a:pPr>
            <a:r>
              <a:rPr lang="en-US" sz="6842" b="true">
                <a:solidFill>
                  <a:srgbClr val="5271FF"/>
                </a:solidFill>
                <a:latin typeface="Raleway Ultra-Bold"/>
                <a:ea typeface="Raleway Ultra-Bold"/>
                <a:cs typeface="Raleway Ultra-Bold"/>
                <a:sym typeface="Raleway Ultra-Bold"/>
              </a:rPr>
              <a:t>3</a:t>
            </a:r>
          </a:p>
        </p:txBody>
      </p:sp>
      <p:sp>
        <p:nvSpPr>
          <p:cNvPr name="TextBox 26" id="26"/>
          <p:cNvSpPr txBox="true"/>
          <p:nvPr/>
        </p:nvSpPr>
        <p:spPr>
          <a:xfrm rot="0">
            <a:off x="9464244" y="5838953"/>
            <a:ext cx="1049035" cy="939905"/>
          </a:xfrm>
          <a:prstGeom prst="rect">
            <a:avLst/>
          </a:prstGeom>
        </p:spPr>
        <p:txBody>
          <a:bodyPr anchor="t" rtlCol="false" tIns="0" lIns="0" bIns="0" rIns="0">
            <a:spAutoFit/>
          </a:bodyPr>
          <a:lstStyle/>
          <a:p>
            <a:pPr algn="l">
              <a:lnSpc>
                <a:spcPts val="7184"/>
              </a:lnSpc>
            </a:pPr>
            <a:r>
              <a:rPr lang="en-US" sz="6842" b="true">
                <a:solidFill>
                  <a:srgbClr val="F6F6F6"/>
                </a:solidFill>
                <a:latin typeface="Raleway Ultra-Bold"/>
                <a:ea typeface="Raleway Ultra-Bold"/>
                <a:cs typeface="Raleway Ultra-Bold"/>
                <a:sym typeface="Raleway Ultra-Bold"/>
              </a:rPr>
              <a:t>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906777" y="-391566"/>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2"/>
            <a:stretch>
              <a:fillRect l="0" t="0" r="0" b="0"/>
            </a:stretch>
          </a:blipFill>
          <a:ln cap="sq">
            <a:noFill/>
            <a:prstDash val="solid"/>
            <a:miter/>
          </a:ln>
        </p:spPr>
      </p:sp>
      <p:sp>
        <p:nvSpPr>
          <p:cNvPr name="Freeform 3" id="3"/>
          <p:cNvSpPr/>
          <p:nvPr/>
        </p:nvSpPr>
        <p:spPr>
          <a:xfrm flipH="false" flipV="false" rot="0">
            <a:off x="13675426" y="7750722"/>
            <a:ext cx="9225147" cy="8229600"/>
          </a:xfrm>
          <a:custGeom>
            <a:avLst/>
            <a:gdLst/>
            <a:ahLst/>
            <a:cxnLst/>
            <a:rect r="r" b="b" t="t" l="l"/>
            <a:pathLst>
              <a:path h="8229600" w="9225147">
                <a:moveTo>
                  <a:pt x="0" y="0"/>
                </a:moveTo>
                <a:lnTo>
                  <a:pt x="9225148" y="0"/>
                </a:lnTo>
                <a:lnTo>
                  <a:pt x="9225148" y="8229600"/>
                </a:lnTo>
                <a:lnTo>
                  <a:pt x="0" y="8229600"/>
                </a:lnTo>
                <a:lnTo>
                  <a:pt x="0" y="0"/>
                </a:lnTo>
                <a:close/>
              </a:path>
            </a:pathLst>
          </a:custGeom>
          <a:blipFill>
            <a:blip r:embed="rId2"/>
            <a:stretch>
              <a:fillRect l="0" t="0" r="0" b="0"/>
            </a:stretch>
          </a:blipFill>
          <a:ln cap="sq">
            <a:noFill/>
            <a:prstDash val="solid"/>
            <a:miter/>
          </a:ln>
        </p:spPr>
      </p:sp>
      <p:grpSp>
        <p:nvGrpSpPr>
          <p:cNvPr name="Group 4" id="4"/>
          <p:cNvGrpSpPr/>
          <p:nvPr/>
        </p:nvGrpSpPr>
        <p:grpSpPr>
          <a:xfrm rot="0">
            <a:off x="0" y="-90108"/>
            <a:ext cx="5102386" cy="10467217"/>
            <a:chOff x="0" y="0"/>
            <a:chExt cx="1343838" cy="2756798"/>
          </a:xfrm>
        </p:grpSpPr>
        <p:sp>
          <p:nvSpPr>
            <p:cNvPr name="Freeform 5" id="5"/>
            <p:cNvSpPr/>
            <p:nvPr/>
          </p:nvSpPr>
          <p:spPr>
            <a:xfrm flipH="false" flipV="false" rot="0">
              <a:off x="0" y="0"/>
              <a:ext cx="1343838" cy="2756798"/>
            </a:xfrm>
            <a:custGeom>
              <a:avLst/>
              <a:gdLst/>
              <a:ahLst/>
              <a:cxnLst/>
              <a:rect r="r" b="b" t="t" l="l"/>
              <a:pathLst>
                <a:path h="2756798" w="1343838">
                  <a:moveTo>
                    <a:pt x="0" y="0"/>
                  </a:moveTo>
                  <a:lnTo>
                    <a:pt x="1343838" y="0"/>
                  </a:lnTo>
                  <a:lnTo>
                    <a:pt x="1343838"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6" id="6"/>
            <p:cNvSpPr txBox="true"/>
            <p:nvPr/>
          </p:nvSpPr>
          <p:spPr>
            <a:xfrm>
              <a:off x="0" y="9525"/>
              <a:ext cx="1343838" cy="2747273"/>
            </a:xfrm>
            <a:prstGeom prst="rect">
              <a:avLst/>
            </a:prstGeom>
          </p:spPr>
          <p:txBody>
            <a:bodyPr anchor="ctr" rtlCol="false" tIns="50800" lIns="50800" bIns="50800" rIns="50800"/>
            <a:lstStyle/>
            <a:p>
              <a:pPr algn="ctr">
                <a:lnSpc>
                  <a:spcPts val="1521"/>
                </a:lnSpc>
              </a:pPr>
            </a:p>
          </p:txBody>
        </p:sp>
      </p:grpSp>
      <p:grpSp>
        <p:nvGrpSpPr>
          <p:cNvPr name="Group 7" id="7"/>
          <p:cNvGrpSpPr/>
          <p:nvPr/>
        </p:nvGrpSpPr>
        <p:grpSpPr>
          <a:xfrm rot="0">
            <a:off x="1028700" y="1808064"/>
            <a:ext cx="8255582" cy="7450236"/>
            <a:chOff x="0" y="0"/>
            <a:chExt cx="1279006" cy="1154236"/>
          </a:xfrm>
        </p:grpSpPr>
        <p:sp>
          <p:nvSpPr>
            <p:cNvPr name="Freeform 8" id="8"/>
            <p:cNvSpPr/>
            <p:nvPr/>
          </p:nvSpPr>
          <p:spPr>
            <a:xfrm flipH="false" flipV="false" rot="0">
              <a:off x="0" y="0"/>
              <a:ext cx="1279006" cy="1154236"/>
            </a:xfrm>
            <a:custGeom>
              <a:avLst/>
              <a:gdLst/>
              <a:ahLst/>
              <a:cxnLst/>
              <a:rect r="r" b="b" t="t" l="l"/>
              <a:pathLst>
                <a:path h="1154236" w="1279006">
                  <a:moveTo>
                    <a:pt x="93778" y="0"/>
                  </a:moveTo>
                  <a:lnTo>
                    <a:pt x="1185228" y="0"/>
                  </a:lnTo>
                  <a:cubicBezTo>
                    <a:pt x="1237020" y="0"/>
                    <a:pt x="1279006" y="41986"/>
                    <a:pt x="1279006" y="93778"/>
                  </a:cubicBezTo>
                  <a:lnTo>
                    <a:pt x="1279006" y="1060458"/>
                  </a:lnTo>
                  <a:cubicBezTo>
                    <a:pt x="1279006" y="1085330"/>
                    <a:pt x="1269126" y="1109183"/>
                    <a:pt x="1251539" y="1126769"/>
                  </a:cubicBezTo>
                  <a:cubicBezTo>
                    <a:pt x="1233952" y="1144356"/>
                    <a:pt x="1210099" y="1154236"/>
                    <a:pt x="1185228" y="1154236"/>
                  </a:cubicBezTo>
                  <a:lnTo>
                    <a:pt x="93778" y="1154236"/>
                  </a:lnTo>
                  <a:cubicBezTo>
                    <a:pt x="68907" y="1154236"/>
                    <a:pt x="45054" y="1144356"/>
                    <a:pt x="27467" y="1126769"/>
                  </a:cubicBezTo>
                  <a:cubicBezTo>
                    <a:pt x="9880" y="1109183"/>
                    <a:pt x="0" y="1085330"/>
                    <a:pt x="0" y="1060458"/>
                  </a:cubicBezTo>
                  <a:lnTo>
                    <a:pt x="0" y="93778"/>
                  </a:lnTo>
                  <a:cubicBezTo>
                    <a:pt x="0" y="68907"/>
                    <a:pt x="9880" y="45054"/>
                    <a:pt x="27467" y="27467"/>
                  </a:cubicBezTo>
                  <a:cubicBezTo>
                    <a:pt x="45054" y="9880"/>
                    <a:pt x="68907" y="0"/>
                    <a:pt x="93778" y="0"/>
                  </a:cubicBezTo>
                  <a:close/>
                </a:path>
              </a:pathLst>
            </a:custGeom>
            <a:blipFill>
              <a:blip r:embed="rId3"/>
              <a:stretch>
                <a:fillRect l="-30217" t="0" r="-30217" b="0"/>
              </a:stretch>
            </a:blipFill>
          </p:spPr>
        </p:sp>
      </p:grpSp>
      <p:sp>
        <p:nvSpPr>
          <p:cNvPr name="Freeform 9" id="9"/>
          <p:cNvSpPr/>
          <p:nvPr/>
        </p:nvSpPr>
        <p:spPr>
          <a:xfrm flipH="false" flipV="false" rot="0">
            <a:off x="1028700" y="1028700"/>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308870" y="-1949629"/>
            <a:ext cx="3486600" cy="3719040"/>
          </a:xfrm>
          <a:custGeom>
            <a:avLst/>
            <a:gdLst/>
            <a:ahLst/>
            <a:cxnLst/>
            <a:rect r="r" b="b" t="t" l="l"/>
            <a:pathLst>
              <a:path h="3719040" w="3486600">
                <a:moveTo>
                  <a:pt x="0" y="0"/>
                </a:moveTo>
                <a:lnTo>
                  <a:pt x="3486600" y="0"/>
                </a:lnTo>
                <a:lnTo>
                  <a:pt x="3486600" y="3719041"/>
                </a:lnTo>
                <a:lnTo>
                  <a:pt x="0" y="37190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551638" y="1038225"/>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sp>
        <p:nvSpPr>
          <p:cNvPr name="TextBox 12" id="12"/>
          <p:cNvSpPr txBox="true"/>
          <p:nvPr/>
        </p:nvSpPr>
        <p:spPr>
          <a:xfrm rot="0">
            <a:off x="10307815" y="2204887"/>
            <a:ext cx="6482595" cy="2676018"/>
          </a:xfrm>
          <a:prstGeom prst="rect">
            <a:avLst/>
          </a:prstGeom>
        </p:spPr>
        <p:txBody>
          <a:bodyPr anchor="t" rtlCol="false" tIns="0" lIns="0" bIns="0" rIns="0">
            <a:spAutoFit/>
          </a:bodyPr>
          <a:lstStyle/>
          <a:p>
            <a:pPr algn="l">
              <a:lnSpc>
                <a:spcPts val="10395"/>
              </a:lnSpc>
            </a:pPr>
            <a:r>
              <a:rPr lang="en-US" sz="9900" b="true">
                <a:solidFill>
                  <a:srgbClr val="5271FF"/>
                </a:solidFill>
                <a:latin typeface="Raleway Ultra-Bold"/>
                <a:ea typeface="Raleway Ultra-Bold"/>
                <a:cs typeface="Raleway Ultra-Bold"/>
                <a:sym typeface="Raleway Ultra-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9144000" y="-90108"/>
            <a:ext cx="9144000" cy="10467217"/>
            <a:chOff x="0" y="0"/>
            <a:chExt cx="2408296" cy="2756798"/>
          </a:xfrm>
        </p:grpSpPr>
        <p:sp>
          <p:nvSpPr>
            <p:cNvPr name="Freeform 3" id="3"/>
            <p:cNvSpPr/>
            <p:nvPr/>
          </p:nvSpPr>
          <p:spPr>
            <a:xfrm flipH="false" flipV="false" rot="0">
              <a:off x="0" y="0"/>
              <a:ext cx="2408296" cy="2756798"/>
            </a:xfrm>
            <a:custGeom>
              <a:avLst/>
              <a:gdLst/>
              <a:ahLst/>
              <a:cxnLst/>
              <a:rect r="r" b="b" t="t" l="l"/>
              <a:pathLst>
                <a:path h="2756798" w="2408296">
                  <a:moveTo>
                    <a:pt x="0" y="0"/>
                  </a:moveTo>
                  <a:lnTo>
                    <a:pt x="2408296" y="0"/>
                  </a:lnTo>
                  <a:lnTo>
                    <a:pt x="2408296"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4" id="4"/>
            <p:cNvSpPr txBox="true"/>
            <p:nvPr/>
          </p:nvSpPr>
          <p:spPr>
            <a:xfrm>
              <a:off x="0" y="9525"/>
              <a:ext cx="2408296" cy="2747273"/>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0">
            <a:off x="-1798116" y="3926672"/>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2"/>
            <a:stretch>
              <a:fillRect l="0" t="0" r="0" b="0"/>
            </a:stretch>
          </a:blipFill>
          <a:ln cap="sq">
            <a:noFill/>
            <a:prstDash val="solid"/>
            <a:miter/>
          </a:ln>
        </p:spPr>
      </p:sp>
      <p:sp>
        <p:nvSpPr>
          <p:cNvPr name="Freeform 6" id="6"/>
          <p:cNvSpPr/>
          <p:nvPr/>
        </p:nvSpPr>
        <p:spPr>
          <a:xfrm flipH="false" flipV="false" rot="0">
            <a:off x="3174467" y="-880610"/>
            <a:ext cx="9225147" cy="8229600"/>
          </a:xfrm>
          <a:custGeom>
            <a:avLst/>
            <a:gdLst/>
            <a:ahLst/>
            <a:cxnLst/>
            <a:rect r="r" b="b" t="t" l="l"/>
            <a:pathLst>
              <a:path h="8229600" w="9225147">
                <a:moveTo>
                  <a:pt x="0" y="0"/>
                </a:moveTo>
                <a:lnTo>
                  <a:pt x="9225148" y="0"/>
                </a:lnTo>
                <a:lnTo>
                  <a:pt x="9225148" y="8229600"/>
                </a:lnTo>
                <a:lnTo>
                  <a:pt x="0" y="8229600"/>
                </a:lnTo>
                <a:lnTo>
                  <a:pt x="0" y="0"/>
                </a:lnTo>
                <a:close/>
              </a:path>
            </a:pathLst>
          </a:custGeom>
          <a:blipFill>
            <a:blip r:embed="rId2"/>
            <a:stretch>
              <a:fillRect l="0" t="0" r="0" b="0"/>
            </a:stretch>
          </a:blipFill>
          <a:ln cap="sq">
            <a:noFill/>
            <a:prstDash val="solid"/>
            <a:miter/>
          </a:ln>
        </p:spPr>
      </p:sp>
      <p:grpSp>
        <p:nvGrpSpPr>
          <p:cNvPr name="Group 7" id="7"/>
          <p:cNvGrpSpPr/>
          <p:nvPr/>
        </p:nvGrpSpPr>
        <p:grpSpPr>
          <a:xfrm rot="0">
            <a:off x="1028700" y="1028700"/>
            <a:ext cx="16230600" cy="8229600"/>
            <a:chOff x="0" y="0"/>
            <a:chExt cx="6483545" cy="3287431"/>
          </a:xfrm>
        </p:grpSpPr>
        <p:sp>
          <p:nvSpPr>
            <p:cNvPr name="Freeform 8" id="8"/>
            <p:cNvSpPr/>
            <p:nvPr/>
          </p:nvSpPr>
          <p:spPr>
            <a:xfrm flipH="false" flipV="false" rot="0">
              <a:off x="0" y="0"/>
              <a:ext cx="6483545" cy="3287431"/>
            </a:xfrm>
            <a:custGeom>
              <a:avLst/>
              <a:gdLst/>
              <a:ahLst/>
              <a:cxnLst/>
              <a:rect r="r" b="b" t="t" l="l"/>
              <a:pathLst>
                <a:path h="3287431" w="6483545">
                  <a:moveTo>
                    <a:pt x="0" y="0"/>
                  </a:moveTo>
                  <a:lnTo>
                    <a:pt x="6483545" y="0"/>
                  </a:lnTo>
                  <a:lnTo>
                    <a:pt x="6483545" y="3287431"/>
                  </a:lnTo>
                  <a:lnTo>
                    <a:pt x="0" y="3287431"/>
                  </a:lnTo>
                  <a:close/>
                </a:path>
              </a:pathLst>
            </a:custGeom>
            <a:solidFill>
              <a:srgbClr val="FFFFFF"/>
            </a:solidFill>
          </p:spPr>
        </p:sp>
        <p:sp>
          <p:nvSpPr>
            <p:cNvPr name="TextBox 9" id="9"/>
            <p:cNvSpPr txBox="true"/>
            <p:nvPr/>
          </p:nvSpPr>
          <p:spPr>
            <a:xfrm>
              <a:off x="0" y="9525"/>
              <a:ext cx="6483545" cy="3277906"/>
            </a:xfrm>
            <a:prstGeom prst="rect">
              <a:avLst/>
            </a:prstGeom>
          </p:spPr>
          <p:txBody>
            <a:bodyPr anchor="ctr" rtlCol="false" tIns="50800" lIns="50800" bIns="50800" rIns="50800"/>
            <a:lstStyle/>
            <a:p>
              <a:pPr algn="ctr">
                <a:lnSpc>
                  <a:spcPts val="1521"/>
                </a:lnSpc>
              </a:pPr>
            </a:p>
          </p:txBody>
        </p:sp>
      </p:grpSp>
      <p:sp>
        <p:nvSpPr>
          <p:cNvPr name="Freeform 10" id="10"/>
          <p:cNvSpPr/>
          <p:nvPr/>
        </p:nvSpPr>
        <p:spPr>
          <a:xfrm flipH="false" flipV="false" rot="0">
            <a:off x="1115717" y="400716"/>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2241891" y="2729410"/>
            <a:ext cx="13804217" cy="6764428"/>
          </a:xfrm>
          <a:prstGeom prst="rect">
            <a:avLst/>
          </a:prstGeom>
        </p:spPr>
        <p:txBody>
          <a:bodyPr anchor="t" rtlCol="false" tIns="0" lIns="0" bIns="0" rIns="0">
            <a:spAutoFit/>
          </a:bodyPr>
          <a:lstStyle/>
          <a:p>
            <a:pPr algn="l" marL="0" indent="0" lvl="0">
              <a:lnSpc>
                <a:spcPts val="3214"/>
              </a:lnSpc>
              <a:spcBef>
                <a:spcPct val="0"/>
              </a:spcBef>
            </a:pPr>
            <a:r>
              <a:rPr lang="en-US" sz="2771" spc="11">
                <a:solidFill>
                  <a:srgbClr val="000000"/>
                </a:solidFill>
                <a:latin typeface="Poppins"/>
                <a:ea typeface="Poppins"/>
                <a:cs typeface="Poppins"/>
                <a:sym typeface="Poppins"/>
              </a:rPr>
              <a:t>Fac</a:t>
            </a:r>
            <a:r>
              <a:rPr lang="en-US" sz="2771" spc="11" strike="noStrike" u="none">
                <a:solidFill>
                  <a:srgbClr val="000000"/>
                </a:solidFill>
                <a:latin typeface="Poppins"/>
                <a:ea typeface="Poppins"/>
                <a:cs typeface="Poppins"/>
                <a:sym typeface="Poppins"/>
              </a:rPr>
              <a:t>e </a:t>
            </a:r>
            <a:r>
              <a:rPr lang="en-US" sz="2771" spc="11" strike="noStrike" u="none">
                <a:solidFill>
                  <a:srgbClr val="000000"/>
                </a:solidFill>
                <a:latin typeface="Poppins"/>
                <a:ea typeface="Poppins"/>
                <a:cs typeface="Poppins"/>
                <a:sym typeface="Poppins"/>
              </a:rPr>
              <a:t>recogn</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tion </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yste</a:t>
            </a:r>
            <a:r>
              <a:rPr lang="en-US" sz="2771" spc="11" strike="noStrike" u="none">
                <a:solidFill>
                  <a:srgbClr val="000000"/>
                </a:solidFill>
                <a:latin typeface="Poppins"/>
                <a:ea typeface="Poppins"/>
                <a:cs typeface="Poppins"/>
                <a:sym typeface="Poppins"/>
              </a:rPr>
              <a:t>m</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are wi</a:t>
            </a:r>
            <a:r>
              <a:rPr lang="en-US" sz="2771" spc="11" strike="noStrike" u="none">
                <a:solidFill>
                  <a:srgbClr val="000000"/>
                </a:solidFill>
                <a:latin typeface="Poppins"/>
                <a:ea typeface="Poppins"/>
                <a:cs typeface="Poppins"/>
                <a:sym typeface="Poppins"/>
              </a:rPr>
              <a:t>d</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l</a:t>
            </a:r>
            <a:r>
              <a:rPr lang="en-US" sz="2771" spc="11" strike="noStrike" u="none">
                <a:solidFill>
                  <a:srgbClr val="000000"/>
                </a:solidFill>
                <a:latin typeface="Poppins"/>
                <a:ea typeface="Poppins"/>
                <a:cs typeface="Poppins"/>
                <a:sym typeface="Poppins"/>
              </a:rPr>
              <a:t>y</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ed in secur</a:t>
            </a:r>
            <a:r>
              <a:rPr lang="en-US" sz="2771" spc="11" strike="noStrike" u="none">
                <a:solidFill>
                  <a:srgbClr val="000000"/>
                </a:solidFill>
                <a:latin typeface="Poppins"/>
                <a:ea typeface="Poppins"/>
                <a:cs typeface="Poppins"/>
                <a:sym typeface="Poppins"/>
              </a:rPr>
              <a:t>it</a:t>
            </a:r>
            <a:r>
              <a:rPr lang="en-US" sz="2771" spc="11" strike="noStrike" u="none">
                <a:solidFill>
                  <a:srgbClr val="000000"/>
                </a:solidFill>
                <a:latin typeface="Poppins"/>
                <a:ea typeface="Poppins"/>
                <a:cs typeface="Poppins"/>
                <a:sym typeface="Poppins"/>
              </a:rPr>
              <a:t>y,</a:t>
            </a:r>
            <a:r>
              <a:rPr lang="en-US" sz="2771" spc="11" strike="noStrike" u="none">
                <a:solidFill>
                  <a:srgbClr val="000000"/>
                </a:solidFill>
                <a:latin typeface="Poppins"/>
                <a:ea typeface="Poppins"/>
                <a:cs typeface="Poppins"/>
                <a:sym typeface="Poppins"/>
              </a:rPr>
              <a:t> a</a:t>
            </a:r>
            <a:r>
              <a:rPr lang="en-US" sz="2771" spc="11" strike="noStrike" u="none">
                <a:solidFill>
                  <a:srgbClr val="000000"/>
                </a:solidFill>
                <a:latin typeface="Poppins"/>
                <a:ea typeface="Poppins"/>
                <a:cs typeface="Poppins"/>
                <a:sym typeface="Poppins"/>
              </a:rPr>
              <a:t>uth</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ntica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ion</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and smart appli</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ati</a:t>
            </a:r>
            <a:r>
              <a:rPr lang="en-US" sz="2771" spc="11" strike="noStrike" u="none">
                <a:solidFill>
                  <a:srgbClr val="000000"/>
                </a:solidFill>
                <a:latin typeface="Poppins"/>
                <a:ea typeface="Poppins"/>
                <a:cs typeface="Poppins"/>
                <a:sym typeface="Poppins"/>
              </a:rPr>
              <a:t>ons</a:t>
            </a:r>
            <a:r>
              <a:rPr lang="en-US" sz="2771" spc="11" strike="noStrike" u="none">
                <a:solidFill>
                  <a:srgbClr val="000000"/>
                </a:solidFill>
                <a:latin typeface="Poppins"/>
                <a:ea typeface="Poppins"/>
                <a:cs typeface="Poppins"/>
                <a:sym typeface="Poppins"/>
              </a:rPr>
              <a:t>.</a:t>
            </a:r>
          </a:p>
          <a:p>
            <a:pPr algn="l" marL="0" indent="0" lvl="0">
              <a:lnSpc>
                <a:spcPts val="3214"/>
              </a:lnSpc>
              <a:spcBef>
                <a:spcPct val="0"/>
              </a:spcBef>
            </a:pPr>
            <a:r>
              <a:rPr lang="en-US" sz="2771" spc="11" strike="noStrike" u="none">
                <a:solidFill>
                  <a:srgbClr val="000000"/>
                </a:solidFill>
                <a:latin typeface="Poppins"/>
                <a:ea typeface="Poppins"/>
                <a:cs typeface="Poppins"/>
                <a:sym typeface="Poppins"/>
              </a:rPr>
              <a:t> How</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ver, raw fa</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e da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as</a:t>
            </a:r>
            <a:r>
              <a:rPr lang="en-US" sz="2771" spc="11" strike="noStrike" u="none">
                <a:solidFill>
                  <a:srgbClr val="000000"/>
                </a:solidFill>
                <a:latin typeface="Poppins"/>
                <a:ea typeface="Poppins"/>
                <a:cs typeface="Poppins"/>
                <a:sym typeface="Poppins"/>
              </a:rPr>
              <a:t>et</a:t>
            </a:r>
            <a:r>
              <a:rPr lang="en-US" sz="2771" spc="11" strike="noStrike" u="none">
                <a:solidFill>
                  <a:srgbClr val="000000"/>
                </a:solidFill>
                <a:latin typeface="Poppins"/>
                <a:ea typeface="Poppins"/>
                <a:cs typeface="Poppins"/>
                <a:sym typeface="Poppins"/>
              </a:rPr>
              <a:t>s </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sually</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cont</a:t>
            </a:r>
            <a:r>
              <a:rPr lang="en-US" sz="2771" spc="11" strike="noStrike" u="none">
                <a:solidFill>
                  <a:srgbClr val="000000"/>
                </a:solidFill>
                <a:latin typeface="Poppins"/>
                <a:ea typeface="Poppins"/>
                <a:cs typeface="Poppins"/>
                <a:sym typeface="Poppins"/>
              </a:rPr>
              <a:t>ai</a:t>
            </a:r>
            <a:r>
              <a:rPr lang="en-US" sz="2771" spc="11" strike="noStrike" u="none">
                <a:solidFill>
                  <a:srgbClr val="000000"/>
                </a:solidFill>
                <a:latin typeface="Poppins"/>
                <a:ea typeface="Poppins"/>
                <a:cs typeface="Poppins"/>
                <a:sym typeface="Poppins"/>
              </a:rPr>
              <a:t>n </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halle</a:t>
            </a:r>
            <a:r>
              <a:rPr lang="en-US" sz="2771" spc="11" strike="noStrike" u="none">
                <a:solidFill>
                  <a:srgbClr val="000000"/>
                </a:solidFill>
                <a:latin typeface="Poppins"/>
                <a:ea typeface="Poppins"/>
                <a:cs typeface="Poppins"/>
                <a:sym typeface="Poppins"/>
              </a:rPr>
              <a:t>nge</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 su</a:t>
            </a:r>
            <a:r>
              <a:rPr lang="en-US" sz="2771" spc="11" strike="noStrike" u="none">
                <a:solidFill>
                  <a:srgbClr val="000000"/>
                </a:solidFill>
                <a:latin typeface="Poppins"/>
                <a:ea typeface="Poppins"/>
                <a:cs typeface="Poppins"/>
                <a:sym typeface="Poppins"/>
              </a:rPr>
              <a:t>ch</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as:</a:t>
            </a:r>
          </a:p>
          <a:p>
            <a:pPr algn="l" marL="598335" indent="-299168" lvl="1">
              <a:lnSpc>
                <a:spcPts val="3214"/>
              </a:lnSpc>
              <a:spcBef>
                <a:spcPct val="0"/>
              </a:spcBef>
              <a:buFont typeface="Arial"/>
              <a:buChar char="•"/>
            </a:pPr>
            <a:r>
              <a:rPr lang="en-US" sz="2771" spc="11" strike="noStrike" u="none">
                <a:solidFill>
                  <a:srgbClr val="000000"/>
                </a:solidFill>
                <a:latin typeface="Poppins"/>
                <a:ea typeface="Poppins"/>
                <a:cs typeface="Poppins"/>
                <a:sym typeface="Poppins"/>
              </a:rPr>
              <a:t>Va</a:t>
            </a:r>
            <a:r>
              <a:rPr lang="en-US" sz="2771" spc="11" strike="noStrike" u="none">
                <a:solidFill>
                  <a:srgbClr val="000000"/>
                </a:solidFill>
                <a:latin typeface="Poppins"/>
                <a:ea typeface="Poppins"/>
                <a:cs typeface="Poppins"/>
                <a:sym typeface="Poppins"/>
              </a:rPr>
              <a:t>r</a:t>
            </a:r>
            <a:r>
              <a:rPr lang="en-US" sz="2771" spc="11" strike="noStrike" u="none">
                <a:solidFill>
                  <a:srgbClr val="000000"/>
                </a:solidFill>
                <a:latin typeface="Poppins"/>
                <a:ea typeface="Poppins"/>
                <a:cs typeface="Poppins"/>
                <a:sym typeface="Poppins"/>
              </a:rPr>
              <a:t>ia</a:t>
            </a:r>
            <a:r>
              <a:rPr lang="en-US" sz="2771" spc="11" strike="noStrike" u="none">
                <a:solidFill>
                  <a:srgbClr val="000000"/>
                </a:solidFill>
                <a:latin typeface="Poppins"/>
                <a:ea typeface="Poppins"/>
                <a:cs typeface="Poppins"/>
                <a:sym typeface="Poppins"/>
              </a:rPr>
              <a:t>ti</a:t>
            </a:r>
            <a:r>
              <a:rPr lang="en-US" sz="2771" spc="11" strike="noStrike" u="none">
                <a:solidFill>
                  <a:srgbClr val="000000"/>
                </a:solidFill>
                <a:latin typeface="Poppins"/>
                <a:ea typeface="Poppins"/>
                <a:cs typeface="Poppins"/>
                <a:sym typeface="Poppins"/>
              </a:rPr>
              <a:t>on</a:t>
            </a:r>
            <a:r>
              <a:rPr lang="en-US" sz="2771" spc="11" strike="noStrike" u="none">
                <a:solidFill>
                  <a:srgbClr val="000000"/>
                </a:solidFill>
                <a:latin typeface="Poppins"/>
                <a:ea typeface="Poppins"/>
                <a:cs typeface="Poppins"/>
                <a:sym typeface="Poppins"/>
              </a:rPr>
              <a:t>s </a:t>
            </a:r>
            <a:r>
              <a:rPr lang="en-US" sz="2771" spc="11" strike="noStrike" u="none">
                <a:solidFill>
                  <a:srgbClr val="000000"/>
                </a:solidFill>
                <a:latin typeface="Poppins"/>
                <a:ea typeface="Poppins"/>
                <a:cs typeface="Poppins"/>
                <a:sym typeface="Poppins"/>
              </a:rPr>
              <a:t>in pose, ligh</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ing, and </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x</a:t>
            </a:r>
            <a:r>
              <a:rPr lang="en-US" sz="2771" spc="11" strike="noStrike" u="none">
                <a:solidFill>
                  <a:srgbClr val="000000"/>
                </a:solidFill>
                <a:latin typeface="Poppins"/>
                <a:ea typeface="Poppins"/>
                <a:cs typeface="Poppins"/>
                <a:sym typeface="Poppins"/>
              </a:rPr>
              <a:t>p</a:t>
            </a:r>
            <a:r>
              <a:rPr lang="en-US" sz="2771" spc="11" strike="noStrike" u="none">
                <a:solidFill>
                  <a:srgbClr val="000000"/>
                </a:solidFill>
                <a:latin typeface="Poppins"/>
                <a:ea typeface="Poppins"/>
                <a:cs typeface="Poppins"/>
                <a:sym typeface="Poppins"/>
              </a:rPr>
              <a:t>ressi</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h</a:t>
            </a:r>
            <a:r>
              <a:rPr lang="en-US" sz="2771" spc="11" strike="noStrike" u="none">
                <a:solidFill>
                  <a:srgbClr val="000000"/>
                </a:solidFill>
                <a:latin typeface="Poppins"/>
                <a:ea typeface="Poppins"/>
                <a:cs typeface="Poppins"/>
                <a:sym typeface="Poppins"/>
              </a:rPr>
              <a:t>at r</a:t>
            </a:r>
            <a:r>
              <a:rPr lang="en-US" sz="2771" spc="11" strike="noStrike" u="none">
                <a:solidFill>
                  <a:srgbClr val="000000"/>
                </a:solidFill>
                <a:latin typeface="Poppins"/>
                <a:ea typeface="Poppins"/>
                <a:cs typeface="Poppins"/>
                <a:sym typeface="Poppins"/>
              </a:rPr>
              <a:t>ed</a:t>
            </a:r>
            <a:r>
              <a:rPr lang="en-US" sz="2771" spc="11" strike="noStrike" u="none">
                <a:solidFill>
                  <a:srgbClr val="000000"/>
                </a:solidFill>
                <a:latin typeface="Poppins"/>
                <a:ea typeface="Poppins"/>
                <a:cs typeface="Poppins"/>
                <a:sym typeface="Poppins"/>
              </a:rPr>
              <a:t>uce </a:t>
            </a:r>
            <a:r>
              <a:rPr lang="en-US" sz="2771" spc="11" strike="noStrike" u="none">
                <a:solidFill>
                  <a:srgbClr val="000000"/>
                </a:solidFill>
                <a:latin typeface="Poppins"/>
                <a:ea typeface="Poppins"/>
                <a:cs typeface="Poppins"/>
                <a:sym typeface="Poppins"/>
              </a:rPr>
              <a:t>re</a:t>
            </a:r>
            <a:r>
              <a:rPr lang="en-US" sz="2771" spc="11" strike="noStrike" u="none">
                <a:solidFill>
                  <a:srgbClr val="000000"/>
                </a:solidFill>
                <a:latin typeface="Poppins"/>
                <a:ea typeface="Poppins"/>
                <a:cs typeface="Poppins"/>
                <a:sym typeface="Poppins"/>
              </a:rPr>
              <a:t>cogn</a:t>
            </a:r>
            <a:r>
              <a:rPr lang="en-US" sz="2771" spc="11" strike="noStrike" u="none">
                <a:solidFill>
                  <a:srgbClr val="000000"/>
                </a:solidFill>
                <a:latin typeface="Poppins"/>
                <a:ea typeface="Poppins"/>
                <a:cs typeface="Poppins"/>
                <a:sym typeface="Poppins"/>
              </a:rPr>
              <a:t>it</a:t>
            </a:r>
            <a:r>
              <a:rPr lang="en-US" sz="2771" spc="11" strike="noStrike" u="none">
                <a:solidFill>
                  <a:srgbClr val="000000"/>
                </a:solidFill>
                <a:latin typeface="Poppins"/>
                <a:ea typeface="Poppins"/>
                <a:cs typeface="Poppins"/>
                <a:sym typeface="Poppins"/>
              </a:rPr>
              <a:t>ion</a:t>
            </a:r>
            <a:r>
              <a:rPr lang="en-US" sz="2771" spc="11" strike="noStrike" u="none">
                <a:solidFill>
                  <a:srgbClr val="000000"/>
                </a:solidFill>
                <a:latin typeface="Poppins"/>
                <a:ea typeface="Poppins"/>
                <a:cs typeface="Poppins"/>
                <a:sym typeface="Poppins"/>
              </a:rPr>
              <a:t> a</a:t>
            </a:r>
            <a:r>
              <a:rPr lang="en-US" sz="2771" spc="11" strike="noStrike" u="none">
                <a:solidFill>
                  <a:srgbClr val="000000"/>
                </a:solidFill>
                <a:latin typeface="Poppins"/>
                <a:ea typeface="Poppins"/>
                <a:cs typeface="Poppins"/>
                <a:sym typeface="Poppins"/>
              </a:rPr>
              <a:t>cc</a:t>
            </a:r>
            <a:r>
              <a:rPr lang="en-US" sz="2771" spc="11" strike="noStrike" u="none">
                <a:solidFill>
                  <a:srgbClr val="000000"/>
                </a:solidFill>
                <a:latin typeface="Poppins"/>
                <a:ea typeface="Poppins"/>
                <a:cs typeface="Poppins"/>
                <a:sym typeface="Poppins"/>
              </a:rPr>
              <a:t>ur</a:t>
            </a:r>
            <a:r>
              <a:rPr lang="en-US" sz="2771" spc="11" strike="noStrike" u="none">
                <a:solidFill>
                  <a:srgbClr val="000000"/>
                </a:solidFill>
                <a:latin typeface="Poppins"/>
                <a:ea typeface="Poppins"/>
                <a:cs typeface="Poppins"/>
                <a:sym typeface="Poppins"/>
              </a:rPr>
              <a:t>acy.</a:t>
            </a:r>
          </a:p>
          <a:p>
            <a:pPr algn="l" marL="598335" indent="-299168" lvl="1">
              <a:lnSpc>
                <a:spcPts val="3214"/>
              </a:lnSpc>
              <a:spcBef>
                <a:spcPct val="0"/>
              </a:spcBef>
              <a:buFont typeface="Arial"/>
              <a:buChar char="•"/>
            </a:pPr>
            <a:r>
              <a:rPr lang="en-US" sz="2771" spc="11" strike="noStrike" u="none">
                <a:solidFill>
                  <a:srgbClr val="000000"/>
                </a:solidFill>
                <a:latin typeface="Poppins"/>
                <a:ea typeface="Poppins"/>
                <a:cs typeface="Poppins"/>
                <a:sym typeface="Poppins"/>
              </a:rPr>
              <a:t>Mult</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p</a:t>
            </a:r>
            <a:r>
              <a:rPr lang="en-US" sz="2771" spc="11" strike="noStrike" u="none">
                <a:solidFill>
                  <a:srgbClr val="000000"/>
                </a:solidFill>
                <a:latin typeface="Poppins"/>
                <a:ea typeface="Poppins"/>
                <a:cs typeface="Poppins"/>
                <a:sym typeface="Poppins"/>
              </a:rPr>
              <a:t>l</a:t>
            </a:r>
            <a:r>
              <a:rPr lang="en-US" sz="2771" spc="11" strike="noStrike" u="none">
                <a:solidFill>
                  <a:srgbClr val="000000"/>
                </a:solidFill>
                <a:latin typeface="Poppins"/>
                <a:ea typeface="Poppins"/>
                <a:cs typeface="Poppins"/>
                <a:sym typeface="Poppins"/>
              </a:rPr>
              <a:t>e f</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s in on</a:t>
            </a:r>
            <a:r>
              <a:rPr lang="en-US" sz="2771" spc="11" strike="noStrike" u="none">
                <a:solidFill>
                  <a:srgbClr val="000000"/>
                </a:solidFill>
                <a:latin typeface="Poppins"/>
                <a:ea typeface="Poppins"/>
                <a:cs typeface="Poppins"/>
                <a:sym typeface="Poppins"/>
              </a:rPr>
              <a:t>e </a:t>
            </a:r>
            <a:r>
              <a:rPr lang="en-US" sz="2771" spc="11" strike="noStrike" u="none">
                <a:solidFill>
                  <a:srgbClr val="000000"/>
                </a:solidFill>
                <a:latin typeface="Poppins"/>
                <a:ea typeface="Poppins"/>
                <a:cs typeface="Poppins"/>
                <a:sym typeface="Poppins"/>
              </a:rPr>
              <a:t>imag</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m</a:t>
            </a:r>
            <a:r>
              <a:rPr lang="en-US" sz="2771" spc="11" strike="noStrike" u="none">
                <a:solidFill>
                  <a:srgbClr val="000000"/>
                </a:solidFill>
                <a:latin typeface="Poppins"/>
                <a:ea typeface="Poppins"/>
                <a:cs typeface="Poppins"/>
                <a:sym typeface="Poppins"/>
              </a:rPr>
              <a:t>aking it </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nclear which</a:t>
            </a:r>
            <a:r>
              <a:rPr lang="en-US" sz="2771" spc="11" strike="noStrike" u="none">
                <a:solidFill>
                  <a:srgbClr val="000000"/>
                </a:solidFill>
                <a:latin typeface="Poppins"/>
                <a:ea typeface="Poppins"/>
                <a:cs typeface="Poppins"/>
                <a:sym typeface="Poppins"/>
              </a:rPr>
              <a:t> o</a:t>
            </a:r>
            <a:r>
              <a:rPr lang="en-US" sz="2771" spc="11" strike="noStrike" u="none">
                <a:solidFill>
                  <a:srgbClr val="000000"/>
                </a:solidFill>
                <a:latin typeface="Poppins"/>
                <a:ea typeface="Poppins"/>
                <a:cs typeface="Poppins"/>
                <a:sym typeface="Poppins"/>
              </a:rPr>
              <a:t>ne t</a:t>
            </a:r>
            <a:r>
              <a:rPr lang="en-US" sz="2771" spc="11" strike="noStrike" u="none">
                <a:solidFill>
                  <a:srgbClr val="000000"/>
                </a:solidFill>
                <a:latin typeface="Poppins"/>
                <a:ea typeface="Poppins"/>
                <a:cs typeface="Poppins"/>
                <a:sym typeface="Poppins"/>
              </a:rPr>
              <a:t>o </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se f</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r</a:t>
            </a:r>
            <a:r>
              <a:rPr lang="en-US" sz="2771" spc="11" strike="noStrike" u="none">
                <a:solidFill>
                  <a:srgbClr val="000000"/>
                </a:solidFill>
                <a:latin typeface="Poppins"/>
                <a:ea typeface="Poppins"/>
                <a:cs typeface="Poppins"/>
                <a:sym typeface="Poppins"/>
              </a:rPr>
              <a:t> train</a:t>
            </a:r>
            <a:r>
              <a:rPr lang="en-US" sz="2771" spc="11" strike="noStrike" u="none">
                <a:solidFill>
                  <a:srgbClr val="000000"/>
                </a:solidFill>
                <a:latin typeface="Poppins"/>
                <a:ea typeface="Poppins"/>
                <a:cs typeface="Poppins"/>
                <a:sym typeface="Poppins"/>
              </a:rPr>
              <a:t>ing</a:t>
            </a:r>
            <a:r>
              <a:rPr lang="en-US" sz="2771" spc="11" strike="noStrike" u="none">
                <a:solidFill>
                  <a:srgbClr val="000000"/>
                </a:solidFill>
                <a:latin typeface="Poppins"/>
                <a:ea typeface="Poppins"/>
                <a:cs typeface="Poppins"/>
                <a:sym typeface="Poppins"/>
              </a:rPr>
              <a:t>.</a:t>
            </a:r>
          </a:p>
          <a:p>
            <a:pPr algn="l" marL="598335" indent="-299168" lvl="1">
              <a:lnSpc>
                <a:spcPts val="3214"/>
              </a:lnSpc>
              <a:spcBef>
                <a:spcPct val="0"/>
              </a:spcBef>
              <a:buFont typeface="Arial"/>
              <a:buChar char="•"/>
            </a:pPr>
            <a:r>
              <a:rPr lang="en-US" sz="2771" spc="11" strike="noStrike" u="none">
                <a:solidFill>
                  <a:srgbClr val="000000"/>
                </a:solidFill>
                <a:latin typeface="Poppins"/>
                <a:ea typeface="Poppins"/>
                <a:cs typeface="Poppins"/>
                <a:sym typeface="Poppins"/>
              </a:rPr>
              <a:t>Unal</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gned</a:t>
            </a:r>
            <a:r>
              <a:rPr lang="en-US" sz="2771" spc="11" strike="noStrike" u="none">
                <a:solidFill>
                  <a:srgbClr val="000000"/>
                </a:solidFill>
                <a:latin typeface="Poppins"/>
                <a:ea typeface="Poppins"/>
                <a:cs typeface="Poppins"/>
                <a:sym typeface="Poppins"/>
              </a:rPr>
              <a:t> a</a:t>
            </a:r>
            <a:r>
              <a:rPr lang="en-US" sz="2771" spc="11" strike="noStrike" u="none">
                <a:solidFill>
                  <a:srgbClr val="000000"/>
                </a:solidFill>
                <a:latin typeface="Poppins"/>
                <a:ea typeface="Poppins"/>
                <a:cs typeface="Poppins"/>
                <a:sym typeface="Poppins"/>
              </a:rPr>
              <a:t>nd</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unstandardiz</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d ima</a:t>
            </a:r>
            <a:r>
              <a:rPr lang="en-US" sz="2771" spc="11" strike="noStrike" u="none">
                <a:solidFill>
                  <a:srgbClr val="000000"/>
                </a:solidFill>
                <a:latin typeface="Poppins"/>
                <a:ea typeface="Poppins"/>
                <a:cs typeface="Poppins"/>
                <a:sym typeface="Poppins"/>
              </a:rPr>
              <a:t>ges</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h</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lea</a:t>
            </a:r>
            <a:r>
              <a:rPr lang="en-US" sz="2771" spc="11" strike="noStrike" u="none">
                <a:solidFill>
                  <a:srgbClr val="000000"/>
                </a:solidFill>
                <a:latin typeface="Poppins"/>
                <a:ea typeface="Poppins"/>
                <a:cs typeface="Poppins"/>
                <a:sym typeface="Poppins"/>
              </a:rPr>
              <a:t>d </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 i</a:t>
            </a:r>
            <a:r>
              <a:rPr lang="en-US" sz="2771" spc="11" strike="noStrike" u="none">
                <a:solidFill>
                  <a:srgbClr val="000000"/>
                </a:solidFill>
                <a:latin typeface="Poppins"/>
                <a:ea typeface="Poppins"/>
                <a:cs typeface="Poppins"/>
                <a:sym typeface="Poppins"/>
              </a:rPr>
              <a:t>nc</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ist</a:t>
            </a:r>
            <a:r>
              <a:rPr lang="en-US" sz="2771" spc="11" strike="noStrike" u="none">
                <a:solidFill>
                  <a:srgbClr val="000000"/>
                </a:solidFill>
                <a:latin typeface="Poppins"/>
                <a:ea typeface="Poppins"/>
                <a:cs typeface="Poppins"/>
                <a:sym typeface="Poppins"/>
              </a:rPr>
              <a:t>ent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f</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at</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re</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extr</a:t>
            </a:r>
            <a:r>
              <a:rPr lang="en-US" sz="2771" spc="11" strike="noStrike" u="none">
                <a:solidFill>
                  <a:srgbClr val="000000"/>
                </a:solidFill>
                <a:latin typeface="Poppins"/>
                <a:ea typeface="Poppins"/>
                <a:cs typeface="Poppins"/>
                <a:sym typeface="Poppins"/>
              </a:rPr>
              <a:t>ac</a:t>
            </a:r>
            <a:r>
              <a:rPr lang="en-US" sz="2771" spc="11" strike="noStrike" u="none">
                <a:solidFill>
                  <a:srgbClr val="000000"/>
                </a:solidFill>
                <a:latin typeface="Poppins"/>
                <a:ea typeface="Poppins"/>
                <a:cs typeface="Poppins"/>
                <a:sym typeface="Poppins"/>
              </a:rPr>
              <a:t>tion.</a:t>
            </a:r>
          </a:p>
          <a:p>
            <a:pPr algn="l" marL="598335" indent="-299168" lvl="1">
              <a:lnSpc>
                <a:spcPts val="3214"/>
              </a:lnSpc>
              <a:spcBef>
                <a:spcPct val="0"/>
              </a:spcBef>
              <a:buFont typeface="Arial"/>
              <a:buChar char="•"/>
            </a:pPr>
            <a:r>
              <a:rPr lang="en-US" sz="2771" spc="11" strike="noStrike" u="none">
                <a:solidFill>
                  <a:srgbClr val="000000"/>
                </a:solidFill>
                <a:latin typeface="Poppins"/>
                <a:ea typeface="Poppins"/>
                <a:cs typeface="Poppins"/>
                <a:sym typeface="Poppins"/>
              </a:rPr>
              <a:t>Noi</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an</a:t>
            </a:r>
            <a:r>
              <a:rPr lang="en-US" sz="2771" spc="11" strike="noStrike" u="none">
                <a:solidFill>
                  <a:srgbClr val="000000"/>
                </a:solidFill>
                <a:latin typeface="Poppins"/>
                <a:ea typeface="Poppins"/>
                <a:cs typeface="Poppins"/>
                <a:sym typeface="Poppins"/>
              </a:rPr>
              <a:t>d </a:t>
            </a:r>
            <a:r>
              <a:rPr lang="en-US" sz="2771" spc="11" strike="noStrike" u="none">
                <a:solidFill>
                  <a:srgbClr val="000000"/>
                </a:solidFill>
                <a:latin typeface="Poppins"/>
                <a:ea typeface="Poppins"/>
                <a:cs typeface="Poppins"/>
                <a:sym typeface="Poppins"/>
              </a:rPr>
              <a:t>b</a:t>
            </a:r>
            <a:r>
              <a:rPr lang="en-US" sz="2771" spc="11" strike="noStrike" u="none">
                <a:solidFill>
                  <a:srgbClr val="000000"/>
                </a:solidFill>
                <a:latin typeface="Poppins"/>
                <a:ea typeface="Poppins"/>
                <a:cs typeface="Poppins"/>
                <a:sym typeface="Poppins"/>
              </a:rPr>
              <a:t>ac</a:t>
            </a:r>
            <a:r>
              <a:rPr lang="en-US" sz="2771" spc="11" strike="noStrike" u="none">
                <a:solidFill>
                  <a:srgbClr val="000000"/>
                </a:solidFill>
                <a:latin typeface="Poppins"/>
                <a:ea typeface="Poppins"/>
                <a:cs typeface="Poppins"/>
                <a:sym typeface="Poppins"/>
              </a:rPr>
              <a:t>kgr</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d </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lu</a:t>
            </a:r>
            <a:r>
              <a:rPr lang="en-US" sz="2771" spc="11" strike="noStrike" u="none">
                <a:solidFill>
                  <a:srgbClr val="000000"/>
                </a:solidFill>
                <a:latin typeface="Poppins"/>
                <a:ea typeface="Poppins"/>
                <a:cs typeface="Poppins"/>
                <a:sym typeface="Poppins"/>
              </a:rPr>
              <a:t>tt</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r </a:t>
            </a:r>
            <a:r>
              <a:rPr lang="en-US" sz="2771" spc="11" strike="noStrike" u="none">
                <a:solidFill>
                  <a:srgbClr val="000000"/>
                </a:solidFill>
                <a:latin typeface="Poppins"/>
                <a:ea typeface="Poppins"/>
                <a:cs typeface="Poppins"/>
                <a:sym typeface="Poppins"/>
              </a:rPr>
              <a:t>th</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ff</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ct m</a:t>
            </a:r>
            <a:r>
              <a:rPr lang="en-US" sz="2771" spc="11" strike="noStrike" u="none">
                <a:solidFill>
                  <a:srgbClr val="000000"/>
                </a:solidFill>
                <a:latin typeface="Poppins"/>
                <a:ea typeface="Poppins"/>
                <a:cs typeface="Poppins"/>
                <a:sym typeface="Poppins"/>
              </a:rPr>
              <a:t>odel</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p</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rforman</a:t>
            </a:r>
            <a:r>
              <a:rPr lang="en-US" sz="2771" spc="11" strike="noStrike" u="none">
                <a:solidFill>
                  <a:srgbClr val="000000"/>
                </a:solidFill>
                <a:latin typeface="Poppins"/>
                <a:ea typeface="Poppins"/>
                <a:cs typeface="Poppins"/>
                <a:sym typeface="Poppins"/>
              </a:rPr>
              <a:t>ce</a:t>
            </a:r>
            <a:r>
              <a:rPr lang="en-US" sz="2771" spc="11" strike="noStrike" u="none">
                <a:solidFill>
                  <a:srgbClr val="000000"/>
                </a:solidFill>
                <a:latin typeface="Poppins"/>
                <a:ea typeface="Poppins"/>
                <a:cs typeface="Poppins"/>
                <a:sym typeface="Poppins"/>
              </a:rPr>
              <a:t>.</a:t>
            </a:r>
          </a:p>
          <a:p>
            <a:pPr algn="l" marL="0" indent="0" lvl="0">
              <a:lnSpc>
                <a:spcPts val="3214"/>
              </a:lnSpc>
              <a:spcBef>
                <a:spcPct val="0"/>
              </a:spcBef>
            </a:pPr>
            <a:r>
              <a:rPr lang="en-US" sz="2771" spc="11" strike="noStrike" u="none">
                <a:solidFill>
                  <a:srgbClr val="000000"/>
                </a:solidFill>
                <a:latin typeface="Poppins"/>
                <a:ea typeface="Poppins"/>
                <a:cs typeface="Poppins"/>
                <a:sym typeface="Poppins"/>
              </a:rPr>
              <a:t>W</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thou</a:t>
            </a:r>
            <a:r>
              <a:rPr lang="en-US" sz="2771" spc="11" strike="noStrike" u="none">
                <a:solidFill>
                  <a:srgbClr val="000000"/>
                </a:solidFill>
                <a:latin typeface="Poppins"/>
                <a:ea typeface="Poppins"/>
                <a:cs typeface="Poppins"/>
                <a:sym typeface="Poppins"/>
              </a:rPr>
              <a:t>t </a:t>
            </a:r>
            <a:r>
              <a:rPr lang="en-US" sz="2771" spc="11" strike="noStrike" u="none">
                <a:solidFill>
                  <a:srgbClr val="000000"/>
                </a:solidFill>
                <a:latin typeface="Poppins"/>
                <a:ea typeface="Poppins"/>
                <a:cs typeface="Poppins"/>
                <a:sym typeface="Poppins"/>
              </a:rPr>
              <a:t>proper prepro</a:t>
            </a:r>
            <a:r>
              <a:rPr lang="en-US" sz="2771" spc="11" strike="noStrike" u="none">
                <a:solidFill>
                  <a:srgbClr val="000000"/>
                </a:solidFill>
                <a:latin typeface="Poppins"/>
                <a:ea typeface="Poppins"/>
                <a:cs typeface="Poppins"/>
                <a:sym typeface="Poppins"/>
              </a:rPr>
              <a:t>ce</a:t>
            </a:r>
            <a:r>
              <a:rPr lang="en-US" sz="2771" spc="11" strike="noStrike" u="none">
                <a:solidFill>
                  <a:srgbClr val="000000"/>
                </a:solidFill>
                <a:latin typeface="Poppins"/>
                <a:ea typeface="Poppins"/>
                <a:cs typeface="Poppins"/>
                <a:sym typeface="Poppins"/>
              </a:rPr>
              <a:t>ssing, deep </a:t>
            </a:r>
            <a:r>
              <a:rPr lang="en-US" sz="2771" spc="11" strike="noStrike" u="none">
                <a:solidFill>
                  <a:srgbClr val="000000"/>
                </a:solidFill>
                <a:latin typeface="Poppins"/>
                <a:ea typeface="Poppins"/>
                <a:cs typeface="Poppins"/>
                <a:sym typeface="Poppins"/>
              </a:rPr>
              <a:t>le</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r</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ng model</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.g.</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F</a:t>
            </a:r>
            <a:r>
              <a:rPr lang="en-US" sz="2771" spc="11" strike="noStrike" u="none">
                <a:solidFill>
                  <a:srgbClr val="000000"/>
                </a:solidFill>
                <a:latin typeface="Poppins"/>
                <a:ea typeface="Poppins"/>
                <a:cs typeface="Poppins"/>
                <a:sym typeface="Poppins"/>
              </a:rPr>
              <a:t>ac</a:t>
            </a:r>
            <a:r>
              <a:rPr lang="en-US" sz="2771" spc="11" strike="noStrike" u="none">
                <a:solidFill>
                  <a:srgbClr val="000000"/>
                </a:solidFill>
                <a:latin typeface="Poppins"/>
                <a:ea typeface="Poppins"/>
                <a:cs typeface="Poppins"/>
                <a:sym typeface="Poppins"/>
              </a:rPr>
              <a:t>eNet,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VGGF</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c</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ot ach</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eve opt</a:t>
            </a:r>
            <a:r>
              <a:rPr lang="en-US" sz="2771" spc="11" strike="noStrike" u="none">
                <a:solidFill>
                  <a:srgbClr val="000000"/>
                </a:solidFill>
                <a:latin typeface="Poppins"/>
                <a:ea typeface="Poppins"/>
                <a:cs typeface="Poppins"/>
                <a:sym typeface="Poppins"/>
              </a:rPr>
              <a:t>im</a:t>
            </a:r>
            <a:r>
              <a:rPr lang="en-US" sz="2771" spc="11" strike="noStrike" u="none">
                <a:solidFill>
                  <a:srgbClr val="000000"/>
                </a:solidFill>
                <a:latin typeface="Poppins"/>
                <a:ea typeface="Poppins"/>
                <a:cs typeface="Poppins"/>
                <a:sym typeface="Poppins"/>
              </a:rPr>
              <a:t>al</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accuracy </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r genera</a:t>
            </a:r>
            <a:r>
              <a:rPr lang="en-US" sz="2771" spc="11" strike="noStrike" u="none">
                <a:solidFill>
                  <a:srgbClr val="000000"/>
                </a:solidFill>
                <a:latin typeface="Poppins"/>
                <a:ea typeface="Poppins"/>
                <a:cs typeface="Poppins"/>
                <a:sym typeface="Poppins"/>
              </a:rPr>
              <a:t>l</a:t>
            </a:r>
            <a:r>
              <a:rPr lang="en-US" sz="2771" spc="11" strike="noStrike" u="none">
                <a:solidFill>
                  <a:srgbClr val="000000"/>
                </a:solidFill>
                <a:latin typeface="Poppins"/>
                <a:ea typeface="Poppins"/>
                <a:cs typeface="Poppins"/>
                <a:sym typeface="Poppins"/>
              </a:rPr>
              <a:t>izati</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a:t>
            </a:r>
          </a:p>
          <a:p>
            <a:pPr algn="l" marL="0" indent="0" lvl="0">
              <a:lnSpc>
                <a:spcPts val="3214"/>
              </a:lnSpc>
              <a:spcBef>
                <a:spcPct val="0"/>
              </a:spcBef>
            </a:pPr>
          </a:p>
          <a:p>
            <a:pPr algn="l" marL="0" indent="0" lvl="0">
              <a:lnSpc>
                <a:spcPts val="3214"/>
              </a:lnSpc>
              <a:spcBef>
                <a:spcPct val="0"/>
              </a:spcBef>
            </a:pP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Theref</a:t>
            </a:r>
            <a:r>
              <a:rPr lang="en-US" sz="2771" spc="11" strike="noStrike" u="none">
                <a:solidFill>
                  <a:srgbClr val="000000"/>
                </a:solidFill>
                <a:latin typeface="Poppins"/>
                <a:ea typeface="Poppins"/>
                <a:cs typeface="Poppins"/>
                <a:sym typeface="Poppins"/>
              </a:rPr>
              <a:t>or</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 t</a:t>
            </a:r>
            <a:r>
              <a:rPr lang="en-US" sz="2771" spc="11" strike="noStrike" u="none">
                <a:solidFill>
                  <a:srgbClr val="000000"/>
                </a:solidFill>
                <a:latin typeface="Poppins"/>
                <a:ea typeface="Poppins"/>
                <a:cs typeface="Poppins"/>
                <a:sym typeface="Poppins"/>
              </a:rPr>
              <a:t>her</a:t>
            </a:r>
            <a:r>
              <a:rPr lang="en-US" sz="2771" spc="11" strike="noStrike" u="none">
                <a:solidFill>
                  <a:srgbClr val="000000"/>
                </a:solidFill>
                <a:latin typeface="Poppins"/>
                <a:ea typeface="Poppins"/>
                <a:cs typeface="Poppins"/>
                <a:sym typeface="Poppins"/>
              </a:rPr>
              <a:t>e i</a:t>
            </a:r>
            <a:r>
              <a:rPr lang="en-US" sz="2771" spc="11" strike="noStrike" u="none">
                <a:solidFill>
                  <a:srgbClr val="000000"/>
                </a:solidFill>
                <a:latin typeface="Poppins"/>
                <a:ea typeface="Poppins"/>
                <a:cs typeface="Poppins"/>
                <a:sym typeface="Poppins"/>
              </a:rPr>
              <a:t>s a </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ee</a:t>
            </a:r>
            <a:r>
              <a:rPr lang="en-US" sz="2771" spc="11" strike="noStrike" u="none">
                <a:solidFill>
                  <a:srgbClr val="000000"/>
                </a:solidFill>
                <a:latin typeface="Poppins"/>
                <a:ea typeface="Poppins"/>
                <a:cs typeface="Poppins"/>
                <a:sym typeface="Poppins"/>
              </a:rPr>
              <a:t>d</a:t>
            </a:r>
            <a:r>
              <a:rPr lang="en-US" sz="2771" spc="11" strike="noStrike" u="none">
                <a:solidFill>
                  <a:srgbClr val="000000"/>
                </a:solidFill>
                <a:latin typeface="Poppins"/>
                <a:ea typeface="Poppins"/>
                <a:cs typeface="Poppins"/>
                <a:sym typeface="Poppins"/>
              </a:rPr>
              <a:t> for an a</a:t>
            </a:r>
            <a:r>
              <a:rPr lang="en-US" sz="2771" spc="11" strike="noStrike" u="none">
                <a:solidFill>
                  <a:srgbClr val="000000"/>
                </a:solidFill>
                <a:latin typeface="Poppins"/>
                <a:ea typeface="Poppins"/>
                <a:cs typeface="Poppins"/>
                <a:sym typeface="Poppins"/>
              </a:rPr>
              <a:t>u</a:t>
            </a:r>
            <a:r>
              <a:rPr lang="en-US" sz="2771" spc="11" strike="noStrike" u="none">
                <a:solidFill>
                  <a:srgbClr val="000000"/>
                </a:solidFill>
                <a:latin typeface="Poppins"/>
                <a:ea typeface="Poppins"/>
                <a:cs typeface="Poppins"/>
                <a:sym typeface="Poppins"/>
              </a:rPr>
              <a:t>toma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ed</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face</a:t>
            </a:r>
            <a:r>
              <a:rPr lang="en-US" sz="2771" spc="11" strike="noStrike" u="none">
                <a:solidFill>
                  <a:srgbClr val="000000"/>
                </a:solidFill>
                <a:latin typeface="Poppins"/>
                <a:ea typeface="Poppins"/>
                <a:cs typeface="Poppins"/>
                <a:sym typeface="Poppins"/>
              </a:rPr>
              <a:t> d</a:t>
            </a:r>
            <a:r>
              <a:rPr lang="en-US" sz="2771" spc="11" strike="noStrike" u="none">
                <a:solidFill>
                  <a:srgbClr val="000000"/>
                </a:solidFill>
                <a:latin typeface="Poppins"/>
                <a:ea typeface="Poppins"/>
                <a:cs typeface="Poppins"/>
                <a:sym typeface="Poppins"/>
              </a:rPr>
              <a:t>ata</a:t>
            </a:r>
            <a:r>
              <a:rPr lang="en-US" sz="2771" spc="11" strike="noStrike" u="none">
                <a:solidFill>
                  <a:srgbClr val="000000"/>
                </a:solidFill>
                <a:latin typeface="Poppins"/>
                <a:ea typeface="Poppins"/>
                <a:cs typeface="Poppins"/>
                <a:sym typeface="Poppins"/>
              </a:rPr>
              <a:t> pre</a:t>
            </a:r>
            <a:r>
              <a:rPr lang="en-US" sz="2771" spc="11" strike="noStrike" u="none">
                <a:solidFill>
                  <a:srgbClr val="000000"/>
                </a:solidFill>
                <a:latin typeface="Poppins"/>
                <a:ea typeface="Poppins"/>
                <a:cs typeface="Poppins"/>
                <a:sym typeface="Poppins"/>
              </a:rPr>
              <a:t>pa</a:t>
            </a:r>
            <a:r>
              <a:rPr lang="en-US" sz="2771" spc="11" strike="noStrike" u="none">
                <a:solidFill>
                  <a:srgbClr val="000000"/>
                </a:solidFill>
                <a:latin typeface="Poppins"/>
                <a:ea typeface="Poppins"/>
                <a:cs typeface="Poppins"/>
                <a:sym typeface="Poppins"/>
              </a:rPr>
              <a:t>ra</a:t>
            </a:r>
            <a:r>
              <a:rPr lang="en-US" sz="2771" spc="11" strike="noStrike" u="none">
                <a:solidFill>
                  <a:srgbClr val="000000"/>
                </a:solidFill>
                <a:latin typeface="Poppins"/>
                <a:ea typeface="Poppins"/>
                <a:cs typeface="Poppins"/>
                <a:sym typeface="Poppins"/>
              </a:rPr>
              <a:t>tion</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pip</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line</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th</a:t>
            </a:r>
            <a:r>
              <a:rPr lang="en-US" sz="2771" spc="11" strike="noStrike" u="none">
                <a:solidFill>
                  <a:srgbClr val="000000"/>
                </a:solidFill>
                <a:latin typeface="Poppins"/>
                <a:ea typeface="Poppins"/>
                <a:cs typeface="Poppins"/>
                <a:sym typeface="Poppins"/>
              </a:rPr>
              <a:t>a</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d</a:t>
            </a:r>
            <a:r>
              <a:rPr lang="en-US" sz="2771" spc="11" strike="noStrike" u="none">
                <a:solidFill>
                  <a:srgbClr val="000000"/>
                </a:solidFill>
                <a:latin typeface="Poppins"/>
                <a:ea typeface="Poppins"/>
                <a:cs typeface="Poppins"/>
                <a:sym typeface="Poppins"/>
              </a:rPr>
              <a:t>e</a:t>
            </a:r>
            <a:r>
              <a:rPr lang="en-US" sz="2771" spc="11" strike="noStrike" u="none">
                <a:solidFill>
                  <a:srgbClr val="000000"/>
                </a:solidFill>
                <a:latin typeface="Poppins"/>
                <a:ea typeface="Poppins"/>
                <a:cs typeface="Poppins"/>
                <a:sym typeface="Poppins"/>
              </a:rPr>
              <a:t>tects, al</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gn</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 cr</a:t>
            </a:r>
            <a:r>
              <a:rPr lang="en-US" sz="2771" spc="11" strike="noStrike" u="none">
                <a:solidFill>
                  <a:srgbClr val="000000"/>
                </a:solidFill>
                <a:latin typeface="Poppins"/>
                <a:ea typeface="Poppins"/>
                <a:cs typeface="Poppins"/>
                <a:sym typeface="Poppins"/>
              </a:rPr>
              <a:t>o</a:t>
            </a:r>
            <a:r>
              <a:rPr lang="en-US" sz="2771" spc="11" strike="noStrike" u="none">
                <a:solidFill>
                  <a:srgbClr val="000000"/>
                </a:solidFill>
                <a:latin typeface="Poppins"/>
                <a:ea typeface="Poppins"/>
                <a:cs typeface="Poppins"/>
                <a:sym typeface="Poppins"/>
              </a:rPr>
              <a:t>ps, an</a:t>
            </a:r>
            <a:r>
              <a:rPr lang="en-US" sz="2771" spc="11" strike="noStrike" u="none">
                <a:solidFill>
                  <a:srgbClr val="000000"/>
                </a:solidFill>
                <a:latin typeface="Poppins"/>
                <a:ea typeface="Poppins"/>
                <a:cs typeface="Poppins"/>
                <a:sym typeface="Poppins"/>
              </a:rPr>
              <a:t>d </a:t>
            </a:r>
            <a:r>
              <a:rPr lang="en-US" sz="2771" spc="11" strike="noStrike" u="none">
                <a:solidFill>
                  <a:srgbClr val="000000"/>
                </a:solidFill>
                <a:latin typeface="Poppins"/>
                <a:ea typeface="Poppins"/>
                <a:cs typeface="Poppins"/>
                <a:sym typeface="Poppins"/>
              </a:rPr>
              <a:t>sta</a:t>
            </a:r>
            <a:r>
              <a:rPr lang="en-US" sz="2771" spc="11" strike="noStrike" u="none">
                <a:solidFill>
                  <a:srgbClr val="000000"/>
                </a:solidFill>
                <a:latin typeface="Poppins"/>
                <a:ea typeface="Poppins"/>
                <a:cs typeface="Poppins"/>
                <a:sym typeface="Poppins"/>
              </a:rPr>
              <a:t>n</a:t>
            </a:r>
            <a:r>
              <a:rPr lang="en-US" sz="2771" spc="11" strike="noStrike" u="none">
                <a:solidFill>
                  <a:srgbClr val="000000"/>
                </a:solidFill>
                <a:latin typeface="Poppins"/>
                <a:ea typeface="Poppins"/>
                <a:cs typeface="Poppins"/>
                <a:sym typeface="Poppins"/>
              </a:rPr>
              <a:t>dard</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zes</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faces t</a:t>
            </a:r>
            <a:r>
              <a:rPr lang="en-US" sz="2771" spc="11" strike="noStrike" u="none">
                <a:solidFill>
                  <a:srgbClr val="000000"/>
                </a:solidFill>
                <a:latin typeface="Poppins"/>
                <a:ea typeface="Poppins"/>
                <a:cs typeface="Poppins"/>
                <a:sym typeface="Poppins"/>
              </a:rPr>
              <a:t>o a</a:t>
            </a:r>
            <a:r>
              <a:rPr lang="en-US" sz="2771" spc="11" strike="noStrike" u="none">
                <a:solidFill>
                  <a:srgbClr val="000000"/>
                </a:solidFill>
                <a:latin typeface="Poppins"/>
                <a:ea typeface="Poppins"/>
                <a:cs typeface="Poppins"/>
                <a:sym typeface="Poppins"/>
              </a:rPr>
              <a:t> fi</a:t>
            </a:r>
            <a:r>
              <a:rPr lang="en-US" sz="2771" spc="11" strike="noStrike" u="none">
                <a:solidFill>
                  <a:srgbClr val="000000"/>
                </a:solidFill>
                <a:latin typeface="Poppins"/>
                <a:ea typeface="Poppins"/>
                <a:cs typeface="Poppins"/>
                <a:sym typeface="Poppins"/>
              </a:rPr>
              <a:t>x</a:t>
            </a:r>
            <a:r>
              <a:rPr lang="en-US" sz="2771" spc="11" strike="noStrike" u="none">
                <a:solidFill>
                  <a:srgbClr val="000000"/>
                </a:solidFill>
                <a:latin typeface="Poppins"/>
                <a:ea typeface="Poppins"/>
                <a:cs typeface="Poppins"/>
                <a:sym typeface="Poppins"/>
              </a:rPr>
              <a:t>ed s</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ze</a:t>
            </a:r>
            <a:r>
              <a:rPr lang="en-US" sz="2771" spc="11" strike="noStrike" u="none">
                <a:solidFill>
                  <a:srgbClr val="000000"/>
                </a:solidFill>
                <a:latin typeface="Poppins"/>
                <a:ea typeface="Poppins"/>
                <a:cs typeface="Poppins"/>
                <a:sym typeface="Poppins"/>
              </a:rPr>
              <a:t> </a:t>
            </a:r>
            <a:r>
              <a:rPr lang="en-US" sz="2771" spc="11" strike="noStrike" u="none">
                <a:solidFill>
                  <a:srgbClr val="000000"/>
                </a:solidFill>
                <a:latin typeface="Poppins"/>
                <a:ea typeface="Poppins"/>
                <a:cs typeface="Poppins"/>
                <a:sym typeface="Poppins"/>
              </a:rPr>
              <a:t>(128×128), en</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urin</a:t>
            </a:r>
            <a:r>
              <a:rPr lang="en-US" sz="2771" spc="11" strike="noStrike" u="none">
                <a:solidFill>
                  <a:srgbClr val="000000"/>
                </a:solidFill>
                <a:latin typeface="Poppins"/>
                <a:ea typeface="Poppins"/>
                <a:cs typeface="Poppins"/>
                <a:sym typeface="Poppins"/>
              </a:rPr>
              <a:t>g</a:t>
            </a:r>
            <a:r>
              <a:rPr lang="en-US" sz="2771" spc="11" strike="noStrike" u="none">
                <a:solidFill>
                  <a:srgbClr val="000000"/>
                </a:solidFill>
                <a:latin typeface="Poppins"/>
                <a:ea typeface="Poppins"/>
                <a:cs typeface="Poppins"/>
                <a:sym typeface="Poppins"/>
              </a:rPr>
              <a:t> h</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gh-quali</a:t>
            </a:r>
            <a:r>
              <a:rPr lang="en-US" sz="2771" spc="11" strike="noStrike" u="none">
                <a:solidFill>
                  <a:srgbClr val="000000"/>
                </a:solidFill>
                <a:latin typeface="Poppins"/>
                <a:ea typeface="Poppins"/>
                <a:cs typeface="Poppins"/>
                <a:sym typeface="Poppins"/>
              </a:rPr>
              <a:t>t</a:t>
            </a:r>
            <a:r>
              <a:rPr lang="en-US" sz="2771" spc="11" strike="noStrike" u="none">
                <a:solidFill>
                  <a:srgbClr val="000000"/>
                </a:solidFill>
                <a:latin typeface="Poppins"/>
                <a:ea typeface="Poppins"/>
                <a:cs typeface="Poppins"/>
                <a:sym typeface="Poppins"/>
              </a:rPr>
              <a:t>y </a:t>
            </a:r>
            <a:r>
              <a:rPr lang="en-US" sz="2771" spc="11" strike="noStrike" u="none">
                <a:solidFill>
                  <a:srgbClr val="000000"/>
                </a:solidFill>
                <a:latin typeface="Poppins"/>
                <a:ea typeface="Poppins"/>
                <a:cs typeface="Poppins"/>
                <a:sym typeface="Poppins"/>
              </a:rPr>
              <a:t>i</a:t>
            </a:r>
            <a:r>
              <a:rPr lang="en-US" sz="2771" spc="11" strike="noStrike" u="none">
                <a:solidFill>
                  <a:srgbClr val="000000"/>
                </a:solidFill>
                <a:latin typeface="Poppins"/>
                <a:ea typeface="Poppins"/>
                <a:cs typeface="Poppins"/>
                <a:sym typeface="Poppins"/>
              </a:rPr>
              <a:t>nput</a:t>
            </a:r>
            <a:r>
              <a:rPr lang="en-US" sz="2771" spc="11" strike="noStrike" u="none">
                <a:solidFill>
                  <a:srgbClr val="000000"/>
                </a:solidFill>
                <a:latin typeface="Poppins"/>
                <a:ea typeface="Poppins"/>
                <a:cs typeface="Poppins"/>
                <a:sym typeface="Poppins"/>
              </a:rPr>
              <a:t>s</a:t>
            </a:r>
            <a:r>
              <a:rPr lang="en-US" sz="2771" spc="11" strike="noStrike" u="none">
                <a:solidFill>
                  <a:srgbClr val="000000"/>
                </a:solidFill>
                <a:latin typeface="Poppins"/>
                <a:ea typeface="Poppins"/>
                <a:cs typeface="Poppins"/>
                <a:sym typeface="Poppins"/>
              </a:rPr>
              <a:t> for training</a:t>
            </a:r>
            <a:r>
              <a:rPr lang="en-US" sz="2771" spc="11" strike="noStrike" u="none">
                <a:solidFill>
                  <a:srgbClr val="000000"/>
                </a:solidFill>
                <a:latin typeface="Poppins"/>
                <a:ea typeface="Poppins"/>
                <a:cs typeface="Poppins"/>
                <a:sym typeface="Poppins"/>
              </a:rPr>
              <a:t>.</a:t>
            </a:r>
          </a:p>
          <a:p>
            <a:pPr algn="l" marL="0" indent="0" lvl="0">
              <a:lnSpc>
                <a:spcPts val="3214"/>
              </a:lnSpc>
              <a:spcBef>
                <a:spcPct val="0"/>
              </a:spcBef>
            </a:pPr>
          </a:p>
        </p:txBody>
      </p:sp>
      <p:sp>
        <p:nvSpPr>
          <p:cNvPr name="Freeform 12" id="12"/>
          <p:cNvSpPr/>
          <p:nvPr/>
        </p:nvSpPr>
        <p:spPr>
          <a:xfrm flipH="false" flipV="false" rot="-10800000">
            <a:off x="15172234" y="1028700"/>
            <a:ext cx="2087066" cy="2226204"/>
          </a:xfrm>
          <a:custGeom>
            <a:avLst/>
            <a:gdLst/>
            <a:ahLst/>
            <a:cxnLst/>
            <a:rect r="r" b="b" t="t" l="l"/>
            <a:pathLst>
              <a:path h="2226204" w="2087066">
                <a:moveTo>
                  <a:pt x="0" y="0"/>
                </a:moveTo>
                <a:lnTo>
                  <a:pt x="2087066" y="0"/>
                </a:lnTo>
                <a:lnTo>
                  <a:pt x="2087066" y="2226204"/>
                </a:lnTo>
                <a:lnTo>
                  <a:pt x="0" y="2226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1638654" y="410241"/>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5271FF"/>
                </a:solidFill>
                <a:latin typeface="Raleway Semi-Bold"/>
                <a:ea typeface="Raleway Semi-Bold"/>
                <a:cs typeface="Raleway Semi-Bold"/>
                <a:sym typeface="Raleway Semi-Bold"/>
              </a:rPr>
              <a:t>THYNK UNLIMITED</a:t>
            </a:r>
          </a:p>
        </p:txBody>
      </p:sp>
      <p:sp>
        <p:nvSpPr>
          <p:cNvPr name="TextBox 14" id="14"/>
          <p:cNvSpPr txBox="true"/>
          <p:nvPr/>
        </p:nvSpPr>
        <p:spPr>
          <a:xfrm rot="0">
            <a:off x="5436937" y="1712498"/>
            <a:ext cx="7694691" cy="819508"/>
          </a:xfrm>
          <a:prstGeom prst="rect">
            <a:avLst/>
          </a:prstGeom>
        </p:spPr>
        <p:txBody>
          <a:bodyPr anchor="t" rtlCol="false" tIns="0" lIns="0" bIns="0" rIns="0">
            <a:spAutoFit/>
          </a:bodyPr>
          <a:lstStyle/>
          <a:p>
            <a:pPr algn="l">
              <a:lnSpc>
                <a:spcPts val="6126"/>
              </a:lnSpc>
            </a:pPr>
            <a:r>
              <a:rPr lang="en-US" sz="5834" b="true">
                <a:solidFill>
                  <a:srgbClr val="5271FF"/>
                </a:solidFill>
                <a:latin typeface="Raleway Ultra-Bold"/>
                <a:ea typeface="Raleway Ultra-Bold"/>
                <a:cs typeface="Raleway Ultra-Bold"/>
                <a:sym typeface="Raleway Ultra-Bold"/>
              </a:rPr>
              <a:t>PROBLEM STATMENT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0" y="-1822359"/>
            <a:ext cx="18488103" cy="3644717"/>
            <a:chOff x="0" y="0"/>
            <a:chExt cx="4869295" cy="959926"/>
          </a:xfrm>
        </p:grpSpPr>
        <p:sp>
          <p:nvSpPr>
            <p:cNvPr name="Freeform 3" id="3"/>
            <p:cNvSpPr/>
            <p:nvPr/>
          </p:nvSpPr>
          <p:spPr>
            <a:xfrm flipH="false" flipV="false" rot="0">
              <a:off x="0" y="0"/>
              <a:ext cx="4869295" cy="959926"/>
            </a:xfrm>
            <a:custGeom>
              <a:avLst/>
              <a:gdLst/>
              <a:ahLst/>
              <a:cxnLst/>
              <a:rect r="r" b="b" t="t" l="l"/>
              <a:pathLst>
                <a:path h="959926" w="4869295">
                  <a:moveTo>
                    <a:pt x="0" y="0"/>
                  </a:moveTo>
                  <a:lnTo>
                    <a:pt x="4869295" y="0"/>
                  </a:lnTo>
                  <a:lnTo>
                    <a:pt x="4869295" y="959926"/>
                  </a:lnTo>
                  <a:lnTo>
                    <a:pt x="0" y="959926"/>
                  </a:lnTo>
                  <a:close/>
                </a:path>
              </a:pathLst>
            </a:custGeom>
            <a:gradFill rotWithShape="true">
              <a:gsLst>
                <a:gs pos="0">
                  <a:srgbClr val="1933A8">
                    <a:alpha val="100000"/>
                  </a:srgbClr>
                </a:gs>
                <a:gs pos="100000">
                  <a:srgbClr val="5271FF">
                    <a:alpha val="100000"/>
                  </a:srgbClr>
                </a:gs>
              </a:gsLst>
              <a:lin ang="2700000"/>
            </a:gradFill>
          </p:spPr>
        </p:sp>
        <p:sp>
          <p:nvSpPr>
            <p:cNvPr name="TextBox 4" id="4"/>
            <p:cNvSpPr txBox="true"/>
            <p:nvPr/>
          </p:nvSpPr>
          <p:spPr>
            <a:xfrm>
              <a:off x="0" y="9525"/>
              <a:ext cx="4869295" cy="950401"/>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0">
            <a:off x="868279" y="741935"/>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760236" y="659473"/>
            <a:ext cx="658285" cy="573531"/>
          </a:xfrm>
          <a:custGeom>
            <a:avLst/>
            <a:gdLst/>
            <a:ahLst/>
            <a:cxnLst/>
            <a:rect r="r" b="b" t="t" l="l"/>
            <a:pathLst>
              <a:path h="573531" w="658285">
                <a:moveTo>
                  <a:pt x="0" y="0"/>
                </a:moveTo>
                <a:lnTo>
                  <a:pt x="658285" y="0"/>
                </a:lnTo>
                <a:lnTo>
                  <a:pt x="658285" y="573531"/>
                </a:lnTo>
                <a:lnTo>
                  <a:pt x="0" y="5735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391216" y="751460"/>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sp>
        <p:nvSpPr>
          <p:cNvPr name="TextBox 8" id="8"/>
          <p:cNvSpPr txBox="true"/>
          <p:nvPr/>
        </p:nvSpPr>
        <p:spPr>
          <a:xfrm rot="0">
            <a:off x="4937008" y="2201989"/>
            <a:ext cx="8413984" cy="911705"/>
          </a:xfrm>
          <a:prstGeom prst="rect">
            <a:avLst/>
          </a:prstGeom>
        </p:spPr>
        <p:txBody>
          <a:bodyPr anchor="t" rtlCol="false" tIns="0" lIns="0" bIns="0" rIns="0">
            <a:spAutoFit/>
          </a:bodyPr>
          <a:lstStyle/>
          <a:p>
            <a:pPr algn="l">
              <a:lnSpc>
                <a:spcPts val="6895"/>
              </a:lnSpc>
            </a:pPr>
            <a:r>
              <a:rPr lang="en-US" sz="6566" b="true">
                <a:solidFill>
                  <a:srgbClr val="5271FF"/>
                </a:solidFill>
                <a:latin typeface="Raleway Ultra-Bold"/>
                <a:ea typeface="Raleway Ultra-Bold"/>
                <a:cs typeface="Raleway Ultra-Bold"/>
                <a:sym typeface="Raleway Ultra-Bold"/>
              </a:rPr>
              <a:t>PROJECT OVERVIEW</a:t>
            </a:r>
          </a:p>
        </p:txBody>
      </p:sp>
      <p:sp>
        <p:nvSpPr>
          <p:cNvPr name="TextBox 9" id="9"/>
          <p:cNvSpPr txBox="true"/>
          <p:nvPr/>
        </p:nvSpPr>
        <p:spPr>
          <a:xfrm rot="0">
            <a:off x="1028700" y="3970944"/>
            <a:ext cx="16230600" cy="4471251"/>
          </a:xfrm>
          <a:prstGeom prst="rect">
            <a:avLst/>
          </a:prstGeom>
        </p:spPr>
        <p:txBody>
          <a:bodyPr anchor="t" rtlCol="false" tIns="0" lIns="0" bIns="0" rIns="0">
            <a:spAutoFit/>
          </a:bodyPr>
          <a:lstStyle/>
          <a:p>
            <a:pPr algn="l" marL="0" indent="0" lvl="0">
              <a:lnSpc>
                <a:spcPts val="5126"/>
              </a:lnSpc>
              <a:spcBef>
                <a:spcPct val="0"/>
              </a:spcBef>
            </a:pPr>
            <a:r>
              <a:rPr lang="en-US" sz="4419" spc="17" strike="noStrike" u="none">
                <a:solidFill>
                  <a:srgbClr val="000000"/>
                </a:solidFill>
                <a:latin typeface="Poppins"/>
                <a:ea typeface="Poppins"/>
                <a:cs typeface="Poppins"/>
                <a:sym typeface="Poppins"/>
              </a:rPr>
              <a:t>T</a:t>
            </a:r>
            <a:r>
              <a:rPr lang="en-US" sz="4419" spc="17" strike="noStrike" u="none">
                <a:solidFill>
                  <a:srgbClr val="000000"/>
                </a:solidFill>
                <a:latin typeface="Poppins"/>
                <a:ea typeface="Poppins"/>
                <a:cs typeface="Poppins"/>
                <a:sym typeface="Poppins"/>
              </a:rPr>
              <a:t>his project aims to build a Facial Recognition System that can reliably identify and authenticate individuals in real time, even under variations in lighting, pose, or expression.</a:t>
            </a:r>
          </a:p>
          <a:p>
            <a:pPr algn="l" marL="0" indent="0" lvl="0">
              <a:lnSpc>
                <a:spcPts val="5126"/>
              </a:lnSpc>
              <a:spcBef>
                <a:spcPct val="0"/>
              </a:spcBef>
            </a:pPr>
            <a:r>
              <a:rPr lang="en-US" sz="4419" spc="17" strike="noStrike" u="none">
                <a:solidFill>
                  <a:srgbClr val="000000"/>
                </a:solidFill>
                <a:latin typeface="Poppins"/>
                <a:ea typeface="Poppins"/>
                <a:cs typeface="Poppins"/>
                <a:sym typeface="Poppins"/>
              </a:rPr>
              <a:t>The system is b</a:t>
            </a:r>
            <a:r>
              <a:rPr lang="en-US" sz="4419" spc="17" strike="noStrike" u="none">
                <a:solidFill>
                  <a:srgbClr val="000000"/>
                </a:solidFill>
                <a:latin typeface="Poppins"/>
                <a:ea typeface="Poppins"/>
                <a:cs typeface="Poppins"/>
                <a:sym typeface="Poppins"/>
              </a:rPr>
              <a:t>uilt</a:t>
            </a:r>
            <a:r>
              <a:rPr lang="en-US" sz="4419" spc="17" strike="noStrike" u="none">
                <a:solidFill>
                  <a:srgbClr val="000000"/>
                </a:solidFill>
                <a:latin typeface="Poppins"/>
                <a:ea typeface="Poppins"/>
                <a:cs typeface="Poppins"/>
                <a:sym typeface="Poppins"/>
              </a:rPr>
              <a:t> using LFW dataset a</a:t>
            </a:r>
            <a:r>
              <a:rPr lang="en-US" sz="4419" spc="17" strike="noStrike" u="none">
                <a:solidFill>
                  <a:srgbClr val="000000"/>
                </a:solidFill>
                <a:latin typeface="Poppins"/>
                <a:ea typeface="Poppins"/>
                <a:cs typeface="Poppins"/>
                <a:sym typeface="Poppins"/>
              </a:rPr>
              <a:t>nd</a:t>
            </a:r>
            <a:r>
              <a:rPr lang="en-US" sz="4419" spc="17" strike="noStrike" u="none">
                <a:solidFill>
                  <a:srgbClr val="000000"/>
                </a:solidFill>
                <a:latin typeface="Poppins"/>
                <a:ea typeface="Poppins"/>
                <a:cs typeface="Poppins"/>
                <a:sym typeface="Poppins"/>
              </a:rPr>
              <a:t> deployed in a simple</a:t>
            </a:r>
            <a:r>
              <a:rPr lang="en-US" sz="4419" spc="17" strike="noStrike" u="none">
                <a:solidFill>
                  <a:srgbClr val="000000"/>
                </a:solidFill>
                <a:latin typeface="Poppins"/>
                <a:ea typeface="Poppins"/>
                <a:cs typeface="Poppins"/>
                <a:sym typeface="Poppins"/>
              </a:rPr>
              <a:t> Str</a:t>
            </a:r>
            <a:r>
              <a:rPr lang="en-US" sz="4419" spc="17" strike="noStrike" u="none">
                <a:solidFill>
                  <a:srgbClr val="000000"/>
                </a:solidFill>
                <a:latin typeface="Poppins"/>
                <a:ea typeface="Poppins"/>
                <a:cs typeface="Poppins"/>
                <a:sym typeface="Poppins"/>
              </a:rPr>
              <a:t>eamlit web app.</a:t>
            </a:r>
          </a:p>
          <a:p>
            <a:pPr algn="l" marL="0" indent="0" lvl="0">
              <a:lnSpc>
                <a:spcPts val="5126"/>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0" y="-90108"/>
            <a:ext cx="3454688" cy="2100000"/>
            <a:chOff x="0" y="0"/>
            <a:chExt cx="909877" cy="553087"/>
          </a:xfrm>
        </p:grpSpPr>
        <p:sp>
          <p:nvSpPr>
            <p:cNvPr name="Freeform 3" id="3"/>
            <p:cNvSpPr/>
            <p:nvPr/>
          </p:nvSpPr>
          <p:spPr>
            <a:xfrm flipH="false" flipV="false" rot="0">
              <a:off x="0" y="0"/>
              <a:ext cx="909877" cy="553087"/>
            </a:xfrm>
            <a:custGeom>
              <a:avLst/>
              <a:gdLst/>
              <a:ahLst/>
              <a:cxnLst/>
              <a:rect r="r" b="b" t="t" l="l"/>
              <a:pathLst>
                <a:path h="553087" w="909877">
                  <a:moveTo>
                    <a:pt x="0" y="0"/>
                  </a:moveTo>
                  <a:lnTo>
                    <a:pt x="909877" y="0"/>
                  </a:lnTo>
                  <a:lnTo>
                    <a:pt x="909877" y="553087"/>
                  </a:lnTo>
                  <a:lnTo>
                    <a:pt x="0" y="553087"/>
                  </a:lnTo>
                  <a:close/>
                </a:path>
              </a:pathLst>
            </a:custGeom>
            <a:gradFill rotWithShape="true">
              <a:gsLst>
                <a:gs pos="0">
                  <a:srgbClr val="1933A8">
                    <a:alpha val="100000"/>
                  </a:srgbClr>
                </a:gs>
                <a:gs pos="100000">
                  <a:srgbClr val="5271FF">
                    <a:alpha val="100000"/>
                  </a:srgbClr>
                </a:gs>
              </a:gsLst>
              <a:lin ang="2700000"/>
            </a:gradFill>
          </p:spPr>
        </p:sp>
        <p:sp>
          <p:nvSpPr>
            <p:cNvPr name="TextBox 4" id="4"/>
            <p:cNvSpPr txBox="true"/>
            <p:nvPr/>
          </p:nvSpPr>
          <p:spPr>
            <a:xfrm>
              <a:off x="0" y="9525"/>
              <a:ext cx="909877" cy="543562"/>
            </a:xfrm>
            <a:prstGeom prst="rect">
              <a:avLst/>
            </a:prstGeom>
          </p:spPr>
          <p:txBody>
            <a:bodyPr anchor="ctr" rtlCol="false" tIns="50800" lIns="50800" bIns="50800" rIns="50800"/>
            <a:lstStyle/>
            <a:p>
              <a:pPr algn="ctr">
                <a:lnSpc>
                  <a:spcPts val="1521"/>
                </a:lnSpc>
              </a:pPr>
            </a:p>
          </p:txBody>
        </p:sp>
      </p:grpSp>
      <p:grpSp>
        <p:nvGrpSpPr>
          <p:cNvPr name="Group 5" id="5"/>
          <p:cNvGrpSpPr/>
          <p:nvPr/>
        </p:nvGrpSpPr>
        <p:grpSpPr>
          <a:xfrm rot="0">
            <a:off x="1727344" y="4657228"/>
            <a:ext cx="3454688" cy="1116949"/>
            <a:chOff x="0" y="0"/>
            <a:chExt cx="909877" cy="294176"/>
          </a:xfrm>
        </p:grpSpPr>
        <p:sp>
          <p:nvSpPr>
            <p:cNvPr name="Freeform 6" id="6"/>
            <p:cNvSpPr/>
            <p:nvPr/>
          </p:nvSpPr>
          <p:spPr>
            <a:xfrm flipH="false" flipV="false" rot="0">
              <a:off x="0" y="0"/>
              <a:ext cx="909877" cy="294176"/>
            </a:xfrm>
            <a:custGeom>
              <a:avLst/>
              <a:gdLst/>
              <a:ahLst/>
              <a:cxnLst/>
              <a:rect r="r" b="b" t="t" l="l"/>
              <a:pathLst>
                <a:path h="294176" w="909877">
                  <a:moveTo>
                    <a:pt x="0" y="0"/>
                  </a:moveTo>
                  <a:lnTo>
                    <a:pt x="909877" y="0"/>
                  </a:lnTo>
                  <a:lnTo>
                    <a:pt x="909877" y="294176"/>
                  </a:lnTo>
                  <a:lnTo>
                    <a:pt x="0" y="294176"/>
                  </a:lnTo>
                  <a:close/>
                </a:path>
              </a:pathLst>
            </a:custGeom>
            <a:gradFill rotWithShape="true">
              <a:gsLst>
                <a:gs pos="0">
                  <a:srgbClr val="1933A8">
                    <a:alpha val="100000"/>
                  </a:srgbClr>
                </a:gs>
                <a:gs pos="100000">
                  <a:srgbClr val="5271FF">
                    <a:alpha val="100000"/>
                  </a:srgbClr>
                </a:gs>
              </a:gsLst>
              <a:lin ang="2700000"/>
            </a:gradFill>
          </p:spPr>
        </p:sp>
        <p:sp>
          <p:nvSpPr>
            <p:cNvPr name="TextBox 7" id="7"/>
            <p:cNvSpPr txBox="true"/>
            <p:nvPr/>
          </p:nvSpPr>
          <p:spPr>
            <a:xfrm>
              <a:off x="0" y="9525"/>
              <a:ext cx="909877" cy="284651"/>
            </a:xfrm>
            <a:prstGeom prst="rect">
              <a:avLst/>
            </a:prstGeom>
          </p:spPr>
          <p:txBody>
            <a:bodyPr anchor="ctr" rtlCol="false" tIns="50800" lIns="50800" bIns="50800" rIns="50800"/>
            <a:lstStyle/>
            <a:p>
              <a:pPr algn="ctr">
                <a:lnSpc>
                  <a:spcPts val="1521"/>
                </a:lnSpc>
              </a:pPr>
            </a:p>
          </p:txBody>
        </p:sp>
      </p:grpSp>
      <p:grpSp>
        <p:nvGrpSpPr>
          <p:cNvPr name="Group 8" id="8"/>
          <p:cNvGrpSpPr/>
          <p:nvPr/>
        </p:nvGrpSpPr>
        <p:grpSpPr>
          <a:xfrm rot="0">
            <a:off x="5532117" y="4657228"/>
            <a:ext cx="3454688" cy="1116949"/>
            <a:chOff x="0" y="0"/>
            <a:chExt cx="909877" cy="294176"/>
          </a:xfrm>
        </p:grpSpPr>
        <p:sp>
          <p:nvSpPr>
            <p:cNvPr name="Freeform 9" id="9"/>
            <p:cNvSpPr/>
            <p:nvPr/>
          </p:nvSpPr>
          <p:spPr>
            <a:xfrm flipH="false" flipV="false" rot="0">
              <a:off x="0" y="0"/>
              <a:ext cx="909877" cy="294176"/>
            </a:xfrm>
            <a:custGeom>
              <a:avLst/>
              <a:gdLst/>
              <a:ahLst/>
              <a:cxnLst/>
              <a:rect r="r" b="b" t="t" l="l"/>
              <a:pathLst>
                <a:path h="294176" w="909877">
                  <a:moveTo>
                    <a:pt x="0" y="0"/>
                  </a:moveTo>
                  <a:lnTo>
                    <a:pt x="909877" y="0"/>
                  </a:lnTo>
                  <a:lnTo>
                    <a:pt x="909877" y="294176"/>
                  </a:lnTo>
                  <a:lnTo>
                    <a:pt x="0" y="294176"/>
                  </a:lnTo>
                  <a:close/>
                </a:path>
              </a:pathLst>
            </a:custGeom>
            <a:gradFill rotWithShape="true">
              <a:gsLst>
                <a:gs pos="0">
                  <a:srgbClr val="1933A8">
                    <a:alpha val="100000"/>
                  </a:srgbClr>
                </a:gs>
                <a:gs pos="100000">
                  <a:srgbClr val="5271FF">
                    <a:alpha val="100000"/>
                  </a:srgbClr>
                </a:gs>
              </a:gsLst>
              <a:lin ang="2700000"/>
            </a:gradFill>
          </p:spPr>
        </p:sp>
        <p:sp>
          <p:nvSpPr>
            <p:cNvPr name="TextBox 10" id="10"/>
            <p:cNvSpPr txBox="true"/>
            <p:nvPr/>
          </p:nvSpPr>
          <p:spPr>
            <a:xfrm>
              <a:off x="0" y="9525"/>
              <a:ext cx="909877" cy="284651"/>
            </a:xfrm>
            <a:prstGeom prst="rect">
              <a:avLst/>
            </a:prstGeom>
          </p:spPr>
          <p:txBody>
            <a:bodyPr anchor="ctr" rtlCol="false" tIns="50800" lIns="50800" bIns="50800" rIns="50800"/>
            <a:lstStyle/>
            <a:p>
              <a:pPr algn="ctr">
                <a:lnSpc>
                  <a:spcPts val="1521"/>
                </a:lnSpc>
              </a:pPr>
            </a:p>
          </p:txBody>
        </p:sp>
      </p:grpSp>
      <p:sp>
        <p:nvSpPr>
          <p:cNvPr name="Freeform 11" id="11"/>
          <p:cNvSpPr/>
          <p:nvPr/>
        </p:nvSpPr>
        <p:spPr>
          <a:xfrm flipH="false" flipV="false" rot="0">
            <a:off x="1028700" y="1028700"/>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551638" y="1038225"/>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sp>
        <p:nvSpPr>
          <p:cNvPr name="Freeform 13" id="13"/>
          <p:cNvSpPr/>
          <p:nvPr/>
        </p:nvSpPr>
        <p:spPr>
          <a:xfrm flipH="false" flipV="false" rot="0">
            <a:off x="-1701329" y="8068483"/>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6063382" y="-1566231"/>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3675426" y="7725054"/>
            <a:ext cx="9225147" cy="8229600"/>
          </a:xfrm>
          <a:custGeom>
            <a:avLst/>
            <a:gdLst/>
            <a:ahLst/>
            <a:cxnLst/>
            <a:rect r="r" b="b" t="t" l="l"/>
            <a:pathLst>
              <a:path h="8229600" w="9225147">
                <a:moveTo>
                  <a:pt x="0" y="0"/>
                </a:moveTo>
                <a:lnTo>
                  <a:pt x="9225148" y="0"/>
                </a:lnTo>
                <a:lnTo>
                  <a:pt x="9225148" y="8229600"/>
                </a:lnTo>
                <a:lnTo>
                  <a:pt x="0" y="8229600"/>
                </a:lnTo>
                <a:lnTo>
                  <a:pt x="0" y="0"/>
                </a:lnTo>
                <a:close/>
              </a:path>
            </a:pathLst>
          </a:custGeom>
          <a:blipFill>
            <a:blip r:embed="rId6"/>
            <a:stretch>
              <a:fillRect l="0" t="0" r="0" b="0"/>
            </a:stretch>
          </a:blipFill>
          <a:ln cap="sq">
            <a:noFill/>
            <a:prstDash val="solid"/>
            <a:miter/>
          </a:ln>
        </p:spPr>
      </p:sp>
      <p:sp>
        <p:nvSpPr>
          <p:cNvPr name="TextBox 16" id="16"/>
          <p:cNvSpPr txBox="true"/>
          <p:nvPr/>
        </p:nvSpPr>
        <p:spPr>
          <a:xfrm rot="0">
            <a:off x="6147468" y="2605246"/>
            <a:ext cx="8724809" cy="815995"/>
          </a:xfrm>
          <a:prstGeom prst="rect">
            <a:avLst/>
          </a:prstGeom>
        </p:spPr>
        <p:txBody>
          <a:bodyPr anchor="t" rtlCol="false" tIns="0" lIns="0" bIns="0" rIns="0">
            <a:spAutoFit/>
          </a:bodyPr>
          <a:lstStyle/>
          <a:p>
            <a:pPr algn="l">
              <a:lnSpc>
                <a:spcPts val="6126"/>
              </a:lnSpc>
            </a:pPr>
            <a:r>
              <a:rPr lang="en-US" sz="5834" b="true">
                <a:solidFill>
                  <a:srgbClr val="5271FF"/>
                </a:solidFill>
                <a:latin typeface="Raleway Ultra-Bold"/>
                <a:ea typeface="Raleway Ultra-Bold"/>
                <a:cs typeface="Raleway Ultra-Bold"/>
                <a:sym typeface="Raleway Ultra-Bold"/>
              </a:rPr>
              <a:t>PROJECT STATMINT</a:t>
            </a:r>
          </a:p>
        </p:txBody>
      </p:sp>
      <p:sp>
        <p:nvSpPr>
          <p:cNvPr name="TextBox 17" id="17"/>
          <p:cNvSpPr txBox="true"/>
          <p:nvPr/>
        </p:nvSpPr>
        <p:spPr>
          <a:xfrm rot="0">
            <a:off x="5694486" y="5015609"/>
            <a:ext cx="2980296" cy="362278"/>
          </a:xfrm>
          <a:prstGeom prst="rect">
            <a:avLst/>
          </a:prstGeom>
        </p:spPr>
        <p:txBody>
          <a:bodyPr anchor="t" rtlCol="false" tIns="0" lIns="0" bIns="0" rIns="0">
            <a:spAutoFit/>
          </a:bodyPr>
          <a:lstStyle/>
          <a:p>
            <a:pPr algn="ctr" marL="0" indent="0" lvl="0">
              <a:lnSpc>
                <a:spcPts val="2643"/>
              </a:lnSpc>
              <a:spcBef>
                <a:spcPct val="0"/>
              </a:spcBef>
            </a:pPr>
            <a:r>
              <a:rPr lang="en-US" b="true" sz="2517">
                <a:solidFill>
                  <a:srgbClr val="FFFFFF"/>
                </a:solidFill>
                <a:latin typeface="Raleway Ultra-Bold"/>
                <a:ea typeface="Raleway Ultra-Bold"/>
                <a:cs typeface="Raleway Ultra-Bold"/>
                <a:sym typeface="Raleway Ultra-Bold"/>
              </a:rPr>
              <a:t>PH</a:t>
            </a:r>
            <a:r>
              <a:rPr lang="en-US" b="true" sz="2517" strike="noStrike" u="none">
                <a:solidFill>
                  <a:srgbClr val="FFFFFF"/>
                </a:solidFill>
                <a:latin typeface="Raleway Ultra-Bold"/>
                <a:ea typeface="Raleway Ultra-Bold"/>
                <a:cs typeface="Raleway Ultra-Bold"/>
                <a:sym typeface="Raleway Ultra-Bold"/>
              </a:rPr>
              <a:t>A</a:t>
            </a:r>
            <a:r>
              <a:rPr lang="en-US" b="true" sz="2517" strike="noStrike" u="none">
                <a:solidFill>
                  <a:srgbClr val="FFFFFF"/>
                </a:solidFill>
                <a:latin typeface="Raleway Ultra-Bold"/>
                <a:ea typeface="Raleway Ultra-Bold"/>
                <a:cs typeface="Raleway Ultra-Bold"/>
                <a:sym typeface="Raleway Ultra-Bold"/>
              </a:rPr>
              <a:t>SE</a:t>
            </a:r>
          </a:p>
        </p:txBody>
      </p:sp>
      <p:grpSp>
        <p:nvGrpSpPr>
          <p:cNvPr name="Group 18" id="18"/>
          <p:cNvGrpSpPr/>
          <p:nvPr/>
        </p:nvGrpSpPr>
        <p:grpSpPr>
          <a:xfrm rot="0">
            <a:off x="9336891" y="4657228"/>
            <a:ext cx="3454688" cy="1116949"/>
            <a:chOff x="0" y="0"/>
            <a:chExt cx="909877" cy="294176"/>
          </a:xfrm>
        </p:grpSpPr>
        <p:sp>
          <p:nvSpPr>
            <p:cNvPr name="Freeform 19" id="19"/>
            <p:cNvSpPr/>
            <p:nvPr/>
          </p:nvSpPr>
          <p:spPr>
            <a:xfrm flipH="false" flipV="false" rot="0">
              <a:off x="0" y="0"/>
              <a:ext cx="909877" cy="294176"/>
            </a:xfrm>
            <a:custGeom>
              <a:avLst/>
              <a:gdLst/>
              <a:ahLst/>
              <a:cxnLst/>
              <a:rect r="r" b="b" t="t" l="l"/>
              <a:pathLst>
                <a:path h="294176" w="909877">
                  <a:moveTo>
                    <a:pt x="0" y="0"/>
                  </a:moveTo>
                  <a:lnTo>
                    <a:pt x="909877" y="0"/>
                  </a:lnTo>
                  <a:lnTo>
                    <a:pt x="909877" y="294176"/>
                  </a:lnTo>
                  <a:lnTo>
                    <a:pt x="0" y="294176"/>
                  </a:lnTo>
                  <a:close/>
                </a:path>
              </a:pathLst>
            </a:custGeom>
            <a:gradFill rotWithShape="true">
              <a:gsLst>
                <a:gs pos="0">
                  <a:srgbClr val="1933A8">
                    <a:alpha val="100000"/>
                  </a:srgbClr>
                </a:gs>
                <a:gs pos="100000">
                  <a:srgbClr val="5271FF">
                    <a:alpha val="100000"/>
                  </a:srgbClr>
                </a:gs>
              </a:gsLst>
              <a:lin ang="2700000"/>
            </a:gradFill>
          </p:spPr>
        </p:sp>
        <p:sp>
          <p:nvSpPr>
            <p:cNvPr name="TextBox 20" id="20"/>
            <p:cNvSpPr txBox="true"/>
            <p:nvPr/>
          </p:nvSpPr>
          <p:spPr>
            <a:xfrm>
              <a:off x="0" y="9525"/>
              <a:ext cx="909877" cy="284651"/>
            </a:xfrm>
            <a:prstGeom prst="rect">
              <a:avLst/>
            </a:prstGeom>
          </p:spPr>
          <p:txBody>
            <a:bodyPr anchor="ctr" rtlCol="false" tIns="50800" lIns="50800" bIns="50800" rIns="50800"/>
            <a:lstStyle/>
            <a:p>
              <a:pPr algn="ctr">
                <a:lnSpc>
                  <a:spcPts val="1521"/>
                </a:lnSpc>
              </a:pPr>
            </a:p>
          </p:txBody>
        </p:sp>
      </p:grpSp>
      <p:grpSp>
        <p:nvGrpSpPr>
          <p:cNvPr name="Group 21" id="21"/>
          <p:cNvGrpSpPr/>
          <p:nvPr/>
        </p:nvGrpSpPr>
        <p:grpSpPr>
          <a:xfrm rot="0">
            <a:off x="13144004" y="4657228"/>
            <a:ext cx="3454688" cy="1116949"/>
            <a:chOff x="0" y="0"/>
            <a:chExt cx="909877" cy="294176"/>
          </a:xfrm>
        </p:grpSpPr>
        <p:sp>
          <p:nvSpPr>
            <p:cNvPr name="Freeform 22" id="22"/>
            <p:cNvSpPr/>
            <p:nvPr/>
          </p:nvSpPr>
          <p:spPr>
            <a:xfrm flipH="false" flipV="false" rot="0">
              <a:off x="0" y="0"/>
              <a:ext cx="909877" cy="294176"/>
            </a:xfrm>
            <a:custGeom>
              <a:avLst/>
              <a:gdLst/>
              <a:ahLst/>
              <a:cxnLst/>
              <a:rect r="r" b="b" t="t" l="l"/>
              <a:pathLst>
                <a:path h="294176" w="909877">
                  <a:moveTo>
                    <a:pt x="0" y="0"/>
                  </a:moveTo>
                  <a:lnTo>
                    <a:pt x="909877" y="0"/>
                  </a:lnTo>
                  <a:lnTo>
                    <a:pt x="909877" y="294176"/>
                  </a:lnTo>
                  <a:lnTo>
                    <a:pt x="0" y="294176"/>
                  </a:lnTo>
                  <a:close/>
                </a:path>
              </a:pathLst>
            </a:custGeom>
            <a:gradFill rotWithShape="true">
              <a:gsLst>
                <a:gs pos="0">
                  <a:srgbClr val="1933A8">
                    <a:alpha val="100000"/>
                  </a:srgbClr>
                </a:gs>
                <a:gs pos="100000">
                  <a:srgbClr val="5271FF">
                    <a:alpha val="100000"/>
                  </a:srgbClr>
                </a:gs>
              </a:gsLst>
              <a:lin ang="2700000"/>
            </a:gradFill>
          </p:spPr>
        </p:sp>
        <p:sp>
          <p:nvSpPr>
            <p:cNvPr name="TextBox 23" id="23"/>
            <p:cNvSpPr txBox="true"/>
            <p:nvPr/>
          </p:nvSpPr>
          <p:spPr>
            <a:xfrm>
              <a:off x="0" y="9525"/>
              <a:ext cx="909877" cy="284651"/>
            </a:xfrm>
            <a:prstGeom prst="rect">
              <a:avLst/>
            </a:prstGeom>
          </p:spPr>
          <p:txBody>
            <a:bodyPr anchor="ctr" rtlCol="false" tIns="50800" lIns="50800" bIns="50800" rIns="50800"/>
            <a:lstStyle/>
            <a:p>
              <a:pPr algn="ctr">
                <a:lnSpc>
                  <a:spcPts val="1521"/>
                </a:lnSpc>
              </a:pPr>
            </a:p>
          </p:txBody>
        </p:sp>
      </p:grpSp>
      <p:sp>
        <p:nvSpPr>
          <p:cNvPr name="TextBox 24" id="24"/>
          <p:cNvSpPr txBox="true"/>
          <p:nvPr/>
        </p:nvSpPr>
        <p:spPr>
          <a:xfrm rot="0">
            <a:off x="1677716" y="6083969"/>
            <a:ext cx="3553944" cy="958816"/>
          </a:xfrm>
          <a:prstGeom prst="rect">
            <a:avLst/>
          </a:prstGeom>
        </p:spPr>
        <p:txBody>
          <a:bodyPr anchor="t" rtlCol="false" tIns="0" lIns="0" bIns="0" rIns="0">
            <a:spAutoFit/>
          </a:bodyPr>
          <a:lstStyle/>
          <a:p>
            <a:pPr algn="l" marL="0" indent="0" lvl="0">
              <a:lnSpc>
                <a:spcPts val="3617"/>
              </a:lnSpc>
              <a:spcBef>
                <a:spcPct val="0"/>
              </a:spcBef>
            </a:pPr>
            <a:r>
              <a:rPr lang="en-US" b="true" sz="3118" spc="12">
                <a:solidFill>
                  <a:srgbClr val="000000"/>
                </a:solidFill>
                <a:latin typeface="Poppins Bold"/>
                <a:ea typeface="Poppins Bold"/>
                <a:cs typeface="Poppins Bold"/>
                <a:sym typeface="Poppins Bold"/>
              </a:rPr>
              <a:t>D</a:t>
            </a:r>
            <a:r>
              <a:rPr lang="en-US" b="true" sz="3118" spc="12" strike="noStrike" u="none">
                <a:solidFill>
                  <a:srgbClr val="000000"/>
                </a:solidFill>
                <a:latin typeface="Poppins Bold"/>
                <a:ea typeface="Poppins Bold"/>
                <a:cs typeface="Poppins Bold"/>
                <a:sym typeface="Poppins Bold"/>
              </a:rPr>
              <a:t>ata </a:t>
            </a:r>
            <a:r>
              <a:rPr lang="en-US" b="true" sz="3118" spc="12" strike="noStrike" u="none">
                <a:solidFill>
                  <a:srgbClr val="000000"/>
                </a:solidFill>
                <a:latin typeface="Poppins Bold"/>
                <a:ea typeface="Poppins Bold"/>
                <a:cs typeface="Poppins Bold"/>
                <a:sym typeface="Poppins Bold"/>
              </a:rPr>
              <a:t>P</a:t>
            </a:r>
            <a:r>
              <a:rPr lang="en-US" b="true" sz="3118" spc="12" strike="noStrike" u="none">
                <a:solidFill>
                  <a:srgbClr val="000000"/>
                </a:solidFill>
                <a:latin typeface="Poppins Bold"/>
                <a:ea typeface="Poppins Bold"/>
                <a:cs typeface="Poppins Bold"/>
                <a:sym typeface="Poppins Bold"/>
              </a:rPr>
              <a:t>reparation</a:t>
            </a:r>
          </a:p>
          <a:p>
            <a:pPr algn="l" marL="0" indent="0" lvl="0">
              <a:lnSpc>
                <a:spcPts val="3617"/>
              </a:lnSpc>
              <a:spcBef>
                <a:spcPct val="0"/>
              </a:spcBef>
            </a:pPr>
          </a:p>
        </p:txBody>
      </p:sp>
      <p:sp>
        <p:nvSpPr>
          <p:cNvPr name="TextBox 25" id="25"/>
          <p:cNvSpPr txBox="true"/>
          <p:nvPr/>
        </p:nvSpPr>
        <p:spPr>
          <a:xfrm rot="0">
            <a:off x="9502528" y="5045613"/>
            <a:ext cx="2980296" cy="362278"/>
          </a:xfrm>
          <a:prstGeom prst="rect">
            <a:avLst/>
          </a:prstGeom>
        </p:spPr>
        <p:txBody>
          <a:bodyPr anchor="t" rtlCol="false" tIns="0" lIns="0" bIns="0" rIns="0">
            <a:spAutoFit/>
          </a:bodyPr>
          <a:lstStyle/>
          <a:p>
            <a:pPr algn="ctr">
              <a:lnSpc>
                <a:spcPts val="2643"/>
              </a:lnSpc>
            </a:pPr>
            <a:r>
              <a:rPr lang="en-US" b="true" sz="2517">
                <a:solidFill>
                  <a:srgbClr val="FFFFFF"/>
                </a:solidFill>
                <a:latin typeface="Raleway Ultra-Bold"/>
                <a:ea typeface="Raleway Ultra-Bold"/>
                <a:cs typeface="Raleway Ultra-Bold"/>
                <a:sym typeface="Raleway Ultra-Bold"/>
              </a:rPr>
              <a:t>PHASE</a:t>
            </a:r>
          </a:p>
        </p:txBody>
      </p:sp>
      <p:sp>
        <p:nvSpPr>
          <p:cNvPr name="TextBox 26" id="26"/>
          <p:cNvSpPr txBox="true"/>
          <p:nvPr/>
        </p:nvSpPr>
        <p:spPr>
          <a:xfrm rot="0">
            <a:off x="13307301" y="5045613"/>
            <a:ext cx="2980296" cy="362278"/>
          </a:xfrm>
          <a:prstGeom prst="rect">
            <a:avLst/>
          </a:prstGeom>
        </p:spPr>
        <p:txBody>
          <a:bodyPr anchor="t" rtlCol="false" tIns="0" lIns="0" bIns="0" rIns="0">
            <a:spAutoFit/>
          </a:bodyPr>
          <a:lstStyle/>
          <a:p>
            <a:pPr algn="ctr">
              <a:lnSpc>
                <a:spcPts val="2643"/>
              </a:lnSpc>
            </a:pPr>
            <a:r>
              <a:rPr lang="en-US" b="true" sz="2517">
                <a:solidFill>
                  <a:srgbClr val="FFFFFF"/>
                </a:solidFill>
                <a:latin typeface="Raleway Ultra-Bold"/>
                <a:ea typeface="Raleway Ultra-Bold"/>
                <a:cs typeface="Raleway Ultra-Bold"/>
                <a:sym typeface="Raleway Ultra-Bold"/>
              </a:rPr>
              <a:t>PHASE</a:t>
            </a:r>
          </a:p>
        </p:txBody>
      </p:sp>
      <p:sp>
        <p:nvSpPr>
          <p:cNvPr name="Freeform 27" id="27"/>
          <p:cNvSpPr/>
          <p:nvPr/>
        </p:nvSpPr>
        <p:spPr>
          <a:xfrm flipH="false" flipV="false" rot="0">
            <a:off x="4318670" y="2152809"/>
            <a:ext cx="1736688" cy="1654195"/>
          </a:xfrm>
          <a:custGeom>
            <a:avLst/>
            <a:gdLst/>
            <a:ahLst/>
            <a:cxnLst/>
            <a:rect r="r" b="b" t="t" l="l"/>
            <a:pathLst>
              <a:path h="1654195" w="1736688">
                <a:moveTo>
                  <a:pt x="0" y="0"/>
                </a:moveTo>
                <a:lnTo>
                  <a:pt x="1736688" y="0"/>
                </a:lnTo>
                <a:lnTo>
                  <a:pt x="1736688" y="1654195"/>
                </a:lnTo>
                <a:lnTo>
                  <a:pt x="0" y="16541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885072" y="5045613"/>
            <a:ext cx="2980296" cy="362278"/>
          </a:xfrm>
          <a:prstGeom prst="rect">
            <a:avLst/>
          </a:prstGeom>
        </p:spPr>
        <p:txBody>
          <a:bodyPr anchor="t" rtlCol="false" tIns="0" lIns="0" bIns="0" rIns="0">
            <a:spAutoFit/>
          </a:bodyPr>
          <a:lstStyle/>
          <a:p>
            <a:pPr algn="ctr" marL="0" indent="0" lvl="0">
              <a:lnSpc>
                <a:spcPts val="2643"/>
              </a:lnSpc>
              <a:spcBef>
                <a:spcPct val="0"/>
              </a:spcBef>
            </a:pPr>
            <a:r>
              <a:rPr lang="en-US" b="true" sz="2517">
                <a:solidFill>
                  <a:srgbClr val="FFFFFF"/>
                </a:solidFill>
                <a:latin typeface="Raleway Ultra-Bold"/>
                <a:ea typeface="Raleway Ultra-Bold"/>
                <a:cs typeface="Raleway Ultra-Bold"/>
                <a:sym typeface="Raleway Ultra-Bold"/>
              </a:rPr>
              <a:t>PH</a:t>
            </a:r>
            <a:r>
              <a:rPr lang="en-US" b="true" sz="2517" strike="noStrike" u="none">
                <a:solidFill>
                  <a:srgbClr val="FFFFFF"/>
                </a:solidFill>
                <a:latin typeface="Raleway Ultra-Bold"/>
                <a:ea typeface="Raleway Ultra-Bold"/>
                <a:cs typeface="Raleway Ultra-Bold"/>
                <a:sym typeface="Raleway Ultra-Bold"/>
              </a:rPr>
              <a:t>A</a:t>
            </a:r>
            <a:r>
              <a:rPr lang="en-US" b="true" sz="2517" strike="noStrike" u="none">
                <a:solidFill>
                  <a:srgbClr val="FFFFFF"/>
                </a:solidFill>
                <a:latin typeface="Raleway Ultra-Bold"/>
                <a:ea typeface="Raleway Ultra-Bold"/>
                <a:cs typeface="Raleway Ultra-Bold"/>
                <a:sym typeface="Raleway Ultra-Bold"/>
              </a:rPr>
              <a:t>SE</a:t>
            </a:r>
          </a:p>
        </p:txBody>
      </p:sp>
      <p:sp>
        <p:nvSpPr>
          <p:cNvPr name="TextBox 29" id="29"/>
          <p:cNvSpPr txBox="true"/>
          <p:nvPr/>
        </p:nvSpPr>
        <p:spPr>
          <a:xfrm rot="0">
            <a:off x="3991549" y="4987034"/>
            <a:ext cx="252293" cy="444764"/>
          </a:xfrm>
          <a:prstGeom prst="rect">
            <a:avLst/>
          </a:prstGeom>
        </p:spPr>
        <p:txBody>
          <a:bodyPr anchor="t" rtlCol="false" tIns="0" lIns="0" bIns="0" rIns="0">
            <a:spAutoFit/>
          </a:bodyPr>
          <a:lstStyle/>
          <a:p>
            <a:pPr algn="l" marL="0" indent="0" lvl="0">
              <a:lnSpc>
                <a:spcPts val="3330"/>
              </a:lnSpc>
              <a:spcBef>
                <a:spcPct val="0"/>
              </a:spcBef>
            </a:pPr>
            <a:r>
              <a:rPr lang="en-US" b="true" sz="2871" spc="11">
                <a:solidFill>
                  <a:srgbClr val="FFFFFF"/>
                </a:solidFill>
                <a:latin typeface="Poppins Bold"/>
                <a:ea typeface="Poppins Bold"/>
                <a:cs typeface="Poppins Bold"/>
                <a:sym typeface="Poppins Bold"/>
              </a:rPr>
              <a:t>1</a:t>
            </a:r>
          </a:p>
        </p:txBody>
      </p:sp>
      <p:sp>
        <p:nvSpPr>
          <p:cNvPr name="TextBox 30" id="30"/>
          <p:cNvSpPr txBox="true"/>
          <p:nvPr/>
        </p:nvSpPr>
        <p:spPr>
          <a:xfrm rot="0">
            <a:off x="7923920" y="4990082"/>
            <a:ext cx="252293" cy="444764"/>
          </a:xfrm>
          <a:prstGeom prst="rect">
            <a:avLst/>
          </a:prstGeom>
        </p:spPr>
        <p:txBody>
          <a:bodyPr anchor="t" rtlCol="false" tIns="0" lIns="0" bIns="0" rIns="0">
            <a:spAutoFit/>
          </a:bodyPr>
          <a:lstStyle/>
          <a:p>
            <a:pPr algn="l" marL="0" indent="0" lvl="0">
              <a:lnSpc>
                <a:spcPts val="3330"/>
              </a:lnSpc>
              <a:spcBef>
                <a:spcPct val="0"/>
              </a:spcBef>
            </a:pPr>
            <a:r>
              <a:rPr lang="en-US" b="true" sz="2871" spc="11">
                <a:solidFill>
                  <a:srgbClr val="FFFFFF"/>
                </a:solidFill>
                <a:latin typeface="Poppins Bold"/>
                <a:ea typeface="Poppins Bold"/>
                <a:cs typeface="Poppins Bold"/>
                <a:sym typeface="Poppins Bold"/>
              </a:rPr>
              <a:t>2</a:t>
            </a:r>
          </a:p>
        </p:txBody>
      </p:sp>
      <p:sp>
        <p:nvSpPr>
          <p:cNvPr name="TextBox 31" id="31"/>
          <p:cNvSpPr txBox="true"/>
          <p:nvPr/>
        </p:nvSpPr>
        <p:spPr>
          <a:xfrm rot="0">
            <a:off x="11732991" y="4987034"/>
            <a:ext cx="252293" cy="444764"/>
          </a:xfrm>
          <a:prstGeom prst="rect">
            <a:avLst/>
          </a:prstGeom>
        </p:spPr>
        <p:txBody>
          <a:bodyPr anchor="t" rtlCol="false" tIns="0" lIns="0" bIns="0" rIns="0">
            <a:spAutoFit/>
          </a:bodyPr>
          <a:lstStyle/>
          <a:p>
            <a:pPr algn="l" marL="0" indent="0" lvl="0">
              <a:lnSpc>
                <a:spcPts val="3330"/>
              </a:lnSpc>
              <a:spcBef>
                <a:spcPct val="0"/>
              </a:spcBef>
            </a:pPr>
            <a:r>
              <a:rPr lang="en-US" b="true" sz="2871" spc="11">
                <a:solidFill>
                  <a:srgbClr val="FFFFFF"/>
                </a:solidFill>
                <a:latin typeface="Poppins Bold"/>
                <a:ea typeface="Poppins Bold"/>
                <a:cs typeface="Poppins Bold"/>
                <a:sym typeface="Poppins Bold"/>
              </a:rPr>
              <a:t>3</a:t>
            </a:r>
          </a:p>
        </p:txBody>
      </p:sp>
      <p:sp>
        <p:nvSpPr>
          <p:cNvPr name="TextBox 32" id="32"/>
          <p:cNvSpPr txBox="true"/>
          <p:nvPr/>
        </p:nvSpPr>
        <p:spPr>
          <a:xfrm rot="0">
            <a:off x="15612351" y="4987034"/>
            <a:ext cx="252293" cy="444764"/>
          </a:xfrm>
          <a:prstGeom prst="rect">
            <a:avLst/>
          </a:prstGeom>
        </p:spPr>
        <p:txBody>
          <a:bodyPr anchor="t" rtlCol="false" tIns="0" lIns="0" bIns="0" rIns="0">
            <a:spAutoFit/>
          </a:bodyPr>
          <a:lstStyle/>
          <a:p>
            <a:pPr algn="l" marL="0" indent="0" lvl="0">
              <a:lnSpc>
                <a:spcPts val="3330"/>
              </a:lnSpc>
              <a:spcBef>
                <a:spcPct val="0"/>
              </a:spcBef>
            </a:pPr>
            <a:r>
              <a:rPr lang="en-US" b="true" sz="2871" spc="11">
                <a:solidFill>
                  <a:srgbClr val="FFFFFF"/>
                </a:solidFill>
                <a:latin typeface="Poppins Bold"/>
                <a:ea typeface="Poppins Bold"/>
                <a:cs typeface="Poppins Bold"/>
                <a:sym typeface="Poppins Bold"/>
              </a:rPr>
              <a:t>4</a:t>
            </a:r>
          </a:p>
        </p:txBody>
      </p:sp>
      <p:sp>
        <p:nvSpPr>
          <p:cNvPr name="TextBox 33" id="33"/>
          <p:cNvSpPr txBox="true"/>
          <p:nvPr/>
        </p:nvSpPr>
        <p:spPr>
          <a:xfrm rot="0">
            <a:off x="5532117" y="6083969"/>
            <a:ext cx="3553944" cy="1416016"/>
          </a:xfrm>
          <a:prstGeom prst="rect">
            <a:avLst/>
          </a:prstGeom>
        </p:spPr>
        <p:txBody>
          <a:bodyPr anchor="t" rtlCol="false" tIns="0" lIns="0" bIns="0" rIns="0">
            <a:spAutoFit/>
          </a:bodyPr>
          <a:lstStyle/>
          <a:p>
            <a:pPr algn="l" marL="0" indent="0" lvl="0">
              <a:lnSpc>
                <a:spcPts val="3617"/>
              </a:lnSpc>
              <a:spcBef>
                <a:spcPct val="0"/>
              </a:spcBef>
            </a:pPr>
            <a:r>
              <a:rPr lang="en-US" b="true" sz="3118" spc="12">
                <a:solidFill>
                  <a:srgbClr val="000000"/>
                </a:solidFill>
                <a:latin typeface="Poppins Bold"/>
                <a:ea typeface="Poppins Bold"/>
                <a:cs typeface="Poppins Bold"/>
                <a:sym typeface="Poppins Bold"/>
              </a:rPr>
              <a:t>EDA</a:t>
            </a:r>
            <a:r>
              <a:rPr lang="en-US" b="true" sz="3118" spc="12" strike="noStrike" u="none">
                <a:solidFill>
                  <a:srgbClr val="000000"/>
                </a:solidFill>
                <a:latin typeface="Poppins Bold"/>
                <a:ea typeface="Poppins Bold"/>
                <a:cs typeface="Poppins Bold"/>
                <a:sym typeface="Poppins Bold"/>
              </a:rPr>
              <a:t> + Feature Building</a:t>
            </a:r>
          </a:p>
          <a:p>
            <a:pPr algn="l" marL="0" indent="0" lvl="0">
              <a:lnSpc>
                <a:spcPts val="3617"/>
              </a:lnSpc>
              <a:spcBef>
                <a:spcPct val="0"/>
              </a:spcBef>
            </a:pPr>
          </a:p>
        </p:txBody>
      </p:sp>
      <p:sp>
        <p:nvSpPr>
          <p:cNvPr name="TextBox 34" id="34"/>
          <p:cNvSpPr txBox="true"/>
          <p:nvPr/>
        </p:nvSpPr>
        <p:spPr>
          <a:xfrm rot="0">
            <a:off x="9386518" y="5977874"/>
            <a:ext cx="3553944" cy="1416016"/>
          </a:xfrm>
          <a:prstGeom prst="rect">
            <a:avLst/>
          </a:prstGeom>
        </p:spPr>
        <p:txBody>
          <a:bodyPr anchor="t" rtlCol="false" tIns="0" lIns="0" bIns="0" rIns="0">
            <a:spAutoFit/>
          </a:bodyPr>
          <a:lstStyle/>
          <a:p>
            <a:pPr algn="l" marL="0" indent="0" lvl="0">
              <a:lnSpc>
                <a:spcPts val="3617"/>
              </a:lnSpc>
              <a:spcBef>
                <a:spcPct val="0"/>
              </a:spcBef>
            </a:pPr>
            <a:r>
              <a:rPr lang="en-US" b="true" sz="3118" spc="12">
                <a:solidFill>
                  <a:srgbClr val="000000"/>
                </a:solidFill>
                <a:latin typeface="Poppins Bold"/>
                <a:ea typeface="Poppins Bold"/>
                <a:cs typeface="Poppins Bold"/>
                <a:sym typeface="Poppins Bold"/>
              </a:rPr>
              <a:t>Model</a:t>
            </a:r>
            <a:r>
              <a:rPr lang="en-US" b="true" sz="3118" spc="12" strike="noStrike" u="none">
                <a:solidFill>
                  <a:srgbClr val="000000"/>
                </a:solidFill>
                <a:latin typeface="Poppins Bold"/>
                <a:ea typeface="Poppins Bold"/>
                <a:cs typeface="Poppins Bold"/>
                <a:sym typeface="Poppins Bold"/>
              </a:rPr>
              <a:t> Traning &amp; Validation</a:t>
            </a:r>
          </a:p>
          <a:p>
            <a:pPr algn="l" marL="0" indent="0" lvl="0">
              <a:lnSpc>
                <a:spcPts val="3617"/>
              </a:lnSpc>
              <a:spcBef>
                <a:spcPct val="0"/>
              </a:spcBef>
            </a:pPr>
          </a:p>
        </p:txBody>
      </p:sp>
      <p:sp>
        <p:nvSpPr>
          <p:cNvPr name="TextBox 35" id="35"/>
          <p:cNvSpPr txBox="true"/>
          <p:nvPr/>
        </p:nvSpPr>
        <p:spPr>
          <a:xfrm rot="0">
            <a:off x="13191292" y="5977874"/>
            <a:ext cx="3553944" cy="1416016"/>
          </a:xfrm>
          <a:prstGeom prst="rect">
            <a:avLst/>
          </a:prstGeom>
        </p:spPr>
        <p:txBody>
          <a:bodyPr anchor="t" rtlCol="false" tIns="0" lIns="0" bIns="0" rIns="0">
            <a:spAutoFit/>
          </a:bodyPr>
          <a:lstStyle/>
          <a:p>
            <a:pPr algn="l" marL="0" indent="0" lvl="0">
              <a:lnSpc>
                <a:spcPts val="3617"/>
              </a:lnSpc>
              <a:spcBef>
                <a:spcPct val="0"/>
              </a:spcBef>
            </a:pPr>
            <a:r>
              <a:rPr lang="en-US" b="true" sz="3118" spc="12">
                <a:solidFill>
                  <a:srgbClr val="000000"/>
                </a:solidFill>
                <a:latin typeface="Poppins Bold"/>
                <a:ea typeface="Poppins Bold"/>
                <a:cs typeface="Poppins Bold"/>
                <a:sym typeface="Poppins Bold"/>
              </a:rPr>
              <a:t>Deploymen</a:t>
            </a:r>
            <a:r>
              <a:rPr lang="en-US" b="true" sz="3118" spc="12" strike="noStrike" u="none">
                <a:solidFill>
                  <a:srgbClr val="000000"/>
                </a:solidFill>
                <a:latin typeface="Poppins Bold"/>
                <a:ea typeface="Poppins Bold"/>
                <a:cs typeface="Poppins Bold"/>
                <a:sym typeface="Poppins Bold"/>
              </a:rPr>
              <a:t>t via web interface</a:t>
            </a:r>
          </a:p>
          <a:p>
            <a:pPr algn="l" marL="0" indent="0" lvl="0">
              <a:lnSpc>
                <a:spcPts val="3617"/>
              </a:lnSpc>
              <a:spcBef>
                <a:spcPct val="0"/>
              </a:spcBef>
            </a:pPr>
          </a:p>
        </p:txBody>
      </p:sp>
      <p:sp>
        <p:nvSpPr>
          <p:cNvPr name="TextBox 36" id="36"/>
          <p:cNvSpPr txBox="true"/>
          <p:nvPr/>
        </p:nvSpPr>
        <p:spPr>
          <a:xfrm rot="0">
            <a:off x="5581745" y="7597586"/>
            <a:ext cx="3454688" cy="2330416"/>
          </a:xfrm>
          <a:prstGeom prst="rect">
            <a:avLst/>
          </a:prstGeom>
        </p:spPr>
        <p:txBody>
          <a:bodyPr anchor="t" rtlCol="false" tIns="0" lIns="0" bIns="0" rIns="0">
            <a:spAutoFit/>
          </a:bodyPr>
          <a:lstStyle/>
          <a:p>
            <a:pPr algn="l" marL="0" indent="0" lvl="0">
              <a:lnSpc>
                <a:spcPts val="3617"/>
              </a:lnSpc>
              <a:spcBef>
                <a:spcPct val="0"/>
              </a:spcBef>
            </a:pPr>
            <a:r>
              <a:rPr lang="en-US" sz="3118" spc="12">
                <a:solidFill>
                  <a:srgbClr val="000000"/>
                </a:solidFill>
                <a:latin typeface="Poppins"/>
                <a:ea typeface="Poppins"/>
                <a:cs typeface="Poppins"/>
                <a:sym typeface="Poppins"/>
              </a:rPr>
              <a:t>By : Ahmed</a:t>
            </a:r>
            <a:r>
              <a:rPr lang="en-US" sz="3118" spc="12" strike="noStrike" u="none">
                <a:solidFill>
                  <a:srgbClr val="000000"/>
                </a:solidFill>
                <a:latin typeface="Poppins"/>
                <a:ea typeface="Poppins"/>
                <a:cs typeface="Poppins"/>
                <a:sym typeface="Poppins"/>
              </a:rPr>
              <a:t> Abdelkader &amp; Ibrahim Mohamed</a:t>
            </a:r>
          </a:p>
          <a:p>
            <a:pPr algn="l" marL="0" indent="0" lvl="0">
              <a:lnSpc>
                <a:spcPts val="3617"/>
              </a:lnSpc>
              <a:spcBef>
                <a:spcPct val="0"/>
              </a:spcBef>
            </a:pPr>
          </a:p>
        </p:txBody>
      </p:sp>
      <p:sp>
        <p:nvSpPr>
          <p:cNvPr name="TextBox 37" id="37"/>
          <p:cNvSpPr txBox="true"/>
          <p:nvPr/>
        </p:nvSpPr>
        <p:spPr>
          <a:xfrm rot="0">
            <a:off x="9436146" y="7597586"/>
            <a:ext cx="3454688" cy="2330416"/>
          </a:xfrm>
          <a:prstGeom prst="rect">
            <a:avLst/>
          </a:prstGeom>
        </p:spPr>
        <p:txBody>
          <a:bodyPr anchor="t" rtlCol="false" tIns="0" lIns="0" bIns="0" rIns="0">
            <a:spAutoFit/>
          </a:bodyPr>
          <a:lstStyle/>
          <a:p>
            <a:pPr algn="l" marL="0" indent="0" lvl="0">
              <a:lnSpc>
                <a:spcPts val="3617"/>
              </a:lnSpc>
              <a:spcBef>
                <a:spcPct val="0"/>
              </a:spcBef>
            </a:pPr>
            <a:r>
              <a:rPr lang="en-US" sz="3118" spc="12">
                <a:solidFill>
                  <a:srgbClr val="000000"/>
                </a:solidFill>
                <a:latin typeface="Poppins"/>
                <a:ea typeface="Poppins"/>
                <a:cs typeface="Poppins"/>
                <a:sym typeface="Poppins"/>
              </a:rPr>
              <a:t>By : Mostafa</a:t>
            </a:r>
            <a:r>
              <a:rPr lang="en-US" sz="3118" spc="12" strike="noStrike" u="none">
                <a:solidFill>
                  <a:srgbClr val="000000"/>
                </a:solidFill>
                <a:latin typeface="Poppins"/>
                <a:ea typeface="Poppins"/>
                <a:cs typeface="Poppins"/>
                <a:sym typeface="Poppins"/>
              </a:rPr>
              <a:t> Tarek &amp; Mohamed Mamdouh</a:t>
            </a:r>
          </a:p>
          <a:p>
            <a:pPr algn="l" marL="0" indent="0" lvl="0">
              <a:lnSpc>
                <a:spcPts val="3617"/>
              </a:lnSpc>
              <a:spcBef>
                <a:spcPct val="0"/>
              </a:spcBef>
            </a:pPr>
          </a:p>
        </p:txBody>
      </p:sp>
      <p:sp>
        <p:nvSpPr>
          <p:cNvPr name="TextBox 38" id="38"/>
          <p:cNvSpPr txBox="true"/>
          <p:nvPr/>
        </p:nvSpPr>
        <p:spPr>
          <a:xfrm rot="0">
            <a:off x="13290547" y="7597586"/>
            <a:ext cx="3454688" cy="958816"/>
          </a:xfrm>
          <a:prstGeom prst="rect">
            <a:avLst/>
          </a:prstGeom>
        </p:spPr>
        <p:txBody>
          <a:bodyPr anchor="t" rtlCol="false" tIns="0" lIns="0" bIns="0" rIns="0">
            <a:spAutoFit/>
          </a:bodyPr>
          <a:lstStyle/>
          <a:p>
            <a:pPr algn="l" marL="0" indent="0" lvl="0">
              <a:lnSpc>
                <a:spcPts val="3617"/>
              </a:lnSpc>
              <a:spcBef>
                <a:spcPct val="0"/>
              </a:spcBef>
            </a:pPr>
            <a:r>
              <a:rPr lang="en-US" sz="3118" spc="12">
                <a:solidFill>
                  <a:srgbClr val="000000"/>
                </a:solidFill>
                <a:latin typeface="Poppins"/>
                <a:ea typeface="Poppins"/>
                <a:cs typeface="Poppins"/>
                <a:sym typeface="Poppins"/>
              </a:rPr>
              <a:t>By : Nou</a:t>
            </a:r>
            <a:r>
              <a:rPr lang="en-US" sz="3118" spc="12" strike="noStrike" u="none">
                <a:solidFill>
                  <a:srgbClr val="000000"/>
                </a:solidFill>
                <a:latin typeface="Poppins"/>
                <a:ea typeface="Poppins"/>
                <a:cs typeface="Poppins"/>
                <a:sym typeface="Poppins"/>
              </a:rPr>
              <a:t>r Ezz</a:t>
            </a:r>
          </a:p>
          <a:p>
            <a:pPr algn="l" marL="0" indent="0" lvl="0">
              <a:lnSpc>
                <a:spcPts val="3617"/>
              </a:lnSpc>
              <a:spcBef>
                <a:spcPct val="0"/>
              </a:spcBef>
            </a:pPr>
          </a:p>
        </p:txBody>
      </p:sp>
      <p:sp>
        <p:nvSpPr>
          <p:cNvPr name="TextBox 39" id="39"/>
          <p:cNvSpPr txBox="true"/>
          <p:nvPr/>
        </p:nvSpPr>
        <p:spPr>
          <a:xfrm rot="0">
            <a:off x="1677716" y="7690485"/>
            <a:ext cx="3454688" cy="1416016"/>
          </a:xfrm>
          <a:prstGeom prst="rect">
            <a:avLst/>
          </a:prstGeom>
        </p:spPr>
        <p:txBody>
          <a:bodyPr anchor="t" rtlCol="false" tIns="0" lIns="0" bIns="0" rIns="0">
            <a:spAutoFit/>
          </a:bodyPr>
          <a:lstStyle/>
          <a:p>
            <a:pPr algn="l" marL="0" indent="0" lvl="0">
              <a:lnSpc>
                <a:spcPts val="3617"/>
              </a:lnSpc>
              <a:spcBef>
                <a:spcPct val="0"/>
              </a:spcBef>
            </a:pPr>
            <a:r>
              <a:rPr lang="en-US" sz="3118" spc="12">
                <a:solidFill>
                  <a:srgbClr val="000000"/>
                </a:solidFill>
                <a:latin typeface="Poppins"/>
                <a:ea typeface="Poppins"/>
                <a:cs typeface="Poppins"/>
                <a:sym typeface="Poppins"/>
              </a:rPr>
              <a:t>By : Mohamed</a:t>
            </a:r>
            <a:r>
              <a:rPr lang="en-US" sz="3118" spc="12" strike="noStrike" u="none">
                <a:solidFill>
                  <a:srgbClr val="000000"/>
                </a:solidFill>
                <a:latin typeface="Poppins"/>
                <a:ea typeface="Poppins"/>
                <a:cs typeface="Poppins"/>
                <a:sym typeface="Poppins"/>
              </a:rPr>
              <a:t> Khaled Rammah</a:t>
            </a:r>
          </a:p>
          <a:p>
            <a:pPr algn="l" marL="0" indent="0" lvl="0">
              <a:lnSpc>
                <a:spcPts val="361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sp>
        <p:nvSpPr>
          <p:cNvPr name="Freeform 2" id="2"/>
          <p:cNvSpPr/>
          <p:nvPr/>
        </p:nvSpPr>
        <p:spPr>
          <a:xfrm flipH="false" flipV="false" rot="0">
            <a:off x="15055452" y="6577855"/>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2"/>
            <a:stretch>
              <a:fillRect l="0" t="0" r="0" b="0"/>
            </a:stretch>
          </a:blipFill>
          <a:ln cap="sq">
            <a:noFill/>
            <a:prstDash val="solid"/>
            <a:miter/>
          </a:ln>
        </p:spPr>
      </p:sp>
      <p:grpSp>
        <p:nvGrpSpPr>
          <p:cNvPr name="Group 3" id="3"/>
          <p:cNvGrpSpPr/>
          <p:nvPr/>
        </p:nvGrpSpPr>
        <p:grpSpPr>
          <a:xfrm rot="0">
            <a:off x="-2374946" y="-251658"/>
            <a:ext cx="5102386" cy="10467217"/>
            <a:chOff x="0" y="0"/>
            <a:chExt cx="1343838" cy="2756798"/>
          </a:xfrm>
        </p:grpSpPr>
        <p:sp>
          <p:nvSpPr>
            <p:cNvPr name="Freeform 4" id="4"/>
            <p:cNvSpPr/>
            <p:nvPr/>
          </p:nvSpPr>
          <p:spPr>
            <a:xfrm flipH="false" flipV="false" rot="0">
              <a:off x="0" y="0"/>
              <a:ext cx="1343838" cy="2756798"/>
            </a:xfrm>
            <a:custGeom>
              <a:avLst/>
              <a:gdLst/>
              <a:ahLst/>
              <a:cxnLst/>
              <a:rect r="r" b="b" t="t" l="l"/>
              <a:pathLst>
                <a:path h="2756798" w="1343838">
                  <a:moveTo>
                    <a:pt x="0" y="0"/>
                  </a:moveTo>
                  <a:lnTo>
                    <a:pt x="1343838" y="0"/>
                  </a:lnTo>
                  <a:lnTo>
                    <a:pt x="1343838"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5" id="5"/>
            <p:cNvSpPr txBox="true"/>
            <p:nvPr/>
          </p:nvSpPr>
          <p:spPr>
            <a:xfrm>
              <a:off x="0" y="9525"/>
              <a:ext cx="1343838" cy="2747273"/>
            </a:xfrm>
            <a:prstGeom prst="rect">
              <a:avLst/>
            </a:prstGeom>
          </p:spPr>
          <p:txBody>
            <a:bodyPr anchor="ctr" rtlCol="false" tIns="50800" lIns="50800" bIns="50800" rIns="50800"/>
            <a:lstStyle/>
            <a:p>
              <a:pPr algn="ctr">
                <a:lnSpc>
                  <a:spcPts val="1521"/>
                </a:lnSpc>
              </a:pPr>
            </a:p>
          </p:txBody>
        </p:sp>
      </p:grpSp>
      <p:sp>
        <p:nvSpPr>
          <p:cNvPr name="Freeform 6" id="6"/>
          <p:cNvSpPr/>
          <p:nvPr/>
        </p:nvSpPr>
        <p:spPr>
          <a:xfrm flipH="false" flipV="false" rot="0">
            <a:off x="551759" y="683055"/>
            <a:ext cx="461704" cy="408608"/>
          </a:xfrm>
          <a:custGeom>
            <a:avLst/>
            <a:gdLst/>
            <a:ahLst/>
            <a:cxnLst/>
            <a:rect r="r" b="b" t="t" l="l"/>
            <a:pathLst>
              <a:path h="408608" w="461704">
                <a:moveTo>
                  <a:pt x="0" y="0"/>
                </a:moveTo>
                <a:lnTo>
                  <a:pt x="461705" y="0"/>
                </a:lnTo>
                <a:lnTo>
                  <a:pt x="461705" y="408608"/>
                </a:lnTo>
                <a:lnTo>
                  <a:pt x="0" y="4086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386106" y="-1859520"/>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3569098" y="9436182"/>
            <a:ext cx="824110" cy="310071"/>
          </a:xfrm>
          <a:custGeom>
            <a:avLst/>
            <a:gdLst/>
            <a:ahLst/>
            <a:cxnLst/>
            <a:rect r="r" b="b" t="t" l="l"/>
            <a:pathLst>
              <a:path h="310071" w="824110">
                <a:moveTo>
                  <a:pt x="0" y="0"/>
                </a:moveTo>
                <a:lnTo>
                  <a:pt x="824109" y="0"/>
                </a:lnTo>
                <a:lnTo>
                  <a:pt x="824109" y="310071"/>
                </a:lnTo>
                <a:lnTo>
                  <a:pt x="0" y="31007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3231142" y="2986585"/>
            <a:ext cx="12237614" cy="6053274"/>
          </a:xfrm>
          <a:prstGeom prst="rect">
            <a:avLst/>
          </a:prstGeom>
        </p:spPr>
        <p:txBody>
          <a:bodyPr anchor="t" rtlCol="false" tIns="0" lIns="0" bIns="0" rIns="0">
            <a:spAutoFit/>
          </a:bodyPr>
          <a:lstStyle/>
          <a:p>
            <a:pPr algn="l" marL="0" indent="0" lvl="0">
              <a:lnSpc>
                <a:spcPts val="2319"/>
              </a:lnSpc>
              <a:spcBef>
                <a:spcPct val="0"/>
              </a:spcBef>
            </a:pPr>
            <a:r>
              <a:rPr lang="en-US" b="true" sz="1999" spc="7">
                <a:solidFill>
                  <a:srgbClr val="000000"/>
                </a:solidFill>
                <a:latin typeface="Poppins Bold"/>
                <a:ea typeface="Poppins Bold"/>
                <a:cs typeface="Poppins Bold"/>
                <a:sym typeface="Poppins Bold"/>
              </a:rPr>
              <a:t>G</a:t>
            </a:r>
            <a:r>
              <a:rPr lang="en-US" b="true" sz="1999" spc="7" strike="noStrike" u="none">
                <a:solidFill>
                  <a:srgbClr val="000000"/>
                </a:solidFill>
                <a:latin typeface="Poppins Bold"/>
                <a:ea typeface="Poppins Bold"/>
                <a:cs typeface="Poppins Bold"/>
                <a:sym typeface="Poppins Bold"/>
              </a:rPr>
              <a:t>o</a:t>
            </a:r>
            <a:r>
              <a:rPr lang="en-US" b="true" sz="1999" spc="7" strike="noStrike" u="none">
                <a:solidFill>
                  <a:srgbClr val="000000"/>
                </a:solidFill>
                <a:latin typeface="Poppins Bold"/>
                <a:ea typeface="Poppins Bold"/>
                <a:cs typeface="Poppins Bold"/>
                <a:sym typeface="Poppins Bold"/>
              </a:rPr>
              <a:t>al: </a:t>
            </a:r>
            <a:r>
              <a:rPr lang="en-US" sz="1999" spc="7" strike="noStrike" u="none">
                <a:solidFill>
                  <a:srgbClr val="000000"/>
                </a:solidFill>
                <a:latin typeface="Poppins"/>
                <a:ea typeface="Poppins"/>
                <a:cs typeface="Poppins"/>
                <a:sym typeface="Poppins"/>
              </a:rPr>
              <a:t>Conv</a:t>
            </a:r>
            <a:r>
              <a:rPr lang="en-US" sz="1999" spc="7" strike="noStrike" u="none">
                <a:solidFill>
                  <a:srgbClr val="000000"/>
                </a:solidFill>
                <a:latin typeface="Poppins"/>
                <a:ea typeface="Poppins"/>
                <a:cs typeface="Poppins"/>
                <a:sym typeface="Poppins"/>
              </a:rPr>
              <a:t>e</a:t>
            </a:r>
            <a:r>
              <a:rPr lang="en-US" sz="1999" spc="7" strike="noStrike" u="none">
                <a:solidFill>
                  <a:srgbClr val="000000"/>
                </a:solidFill>
                <a:latin typeface="Poppins"/>
                <a:ea typeface="Poppins"/>
                <a:cs typeface="Poppins"/>
                <a:sym typeface="Poppins"/>
              </a:rPr>
              <a:t>rt raw</a:t>
            </a:r>
            <a:r>
              <a:rPr lang="en-US" sz="1999" spc="7" strike="noStrike" u="none">
                <a:solidFill>
                  <a:srgbClr val="000000"/>
                </a:solidFill>
                <a:latin typeface="Poppins"/>
                <a:ea typeface="Poppins"/>
                <a:cs typeface="Poppins"/>
                <a:sym typeface="Poppins"/>
              </a:rPr>
              <a:t> i</a:t>
            </a:r>
            <a:r>
              <a:rPr lang="en-US" sz="1999" spc="7" strike="noStrike" u="none">
                <a:solidFill>
                  <a:srgbClr val="000000"/>
                </a:solidFill>
                <a:latin typeface="Poppins"/>
                <a:ea typeface="Poppins"/>
                <a:cs typeface="Poppins"/>
                <a:sym typeface="Poppins"/>
              </a:rPr>
              <a:t>mage</a:t>
            </a:r>
            <a:r>
              <a:rPr lang="en-US" sz="1999" spc="7" strike="noStrike" u="none">
                <a:solidFill>
                  <a:srgbClr val="000000"/>
                </a:solidFill>
                <a:latin typeface="Poppins"/>
                <a:ea typeface="Poppins"/>
                <a:cs typeface="Poppins"/>
                <a:sym typeface="Poppins"/>
              </a:rPr>
              <a:t>s </a:t>
            </a:r>
            <a:r>
              <a:rPr lang="en-US" sz="1999" spc="7" strike="noStrike" u="none">
                <a:solidFill>
                  <a:srgbClr val="000000"/>
                </a:solidFill>
                <a:latin typeface="Poppins"/>
                <a:ea typeface="Poppins"/>
                <a:cs typeface="Poppins"/>
                <a:sym typeface="Poppins"/>
              </a:rPr>
              <a:t>t</a:t>
            </a:r>
            <a:r>
              <a:rPr lang="en-US" sz="1999" spc="7" strike="noStrike" u="none">
                <a:solidFill>
                  <a:srgbClr val="000000"/>
                </a:solidFill>
                <a:latin typeface="Poppins"/>
                <a:ea typeface="Poppins"/>
                <a:cs typeface="Poppins"/>
                <a:sym typeface="Poppins"/>
              </a:rPr>
              <a:t>o</a:t>
            </a:r>
            <a:r>
              <a:rPr lang="en-US" sz="1999" spc="7" strike="noStrike" u="none">
                <a:solidFill>
                  <a:srgbClr val="000000"/>
                </a:solidFill>
                <a:latin typeface="Poppins"/>
                <a:ea typeface="Poppins"/>
                <a:cs typeface="Poppins"/>
                <a:sym typeface="Poppins"/>
              </a:rPr>
              <a:t> high-qua</a:t>
            </a:r>
            <a:r>
              <a:rPr lang="en-US" sz="1999" spc="7" strike="noStrike" u="none">
                <a:solidFill>
                  <a:srgbClr val="000000"/>
                </a:solidFill>
                <a:latin typeface="Poppins"/>
                <a:ea typeface="Poppins"/>
                <a:cs typeface="Poppins"/>
                <a:sym typeface="Poppins"/>
              </a:rPr>
              <a:t>l</a:t>
            </a:r>
            <a:r>
              <a:rPr lang="en-US" sz="1999" spc="7" strike="noStrike" u="none">
                <a:solidFill>
                  <a:srgbClr val="000000"/>
                </a:solidFill>
                <a:latin typeface="Poppins"/>
                <a:ea typeface="Poppins"/>
                <a:cs typeface="Poppins"/>
                <a:sym typeface="Poppins"/>
              </a:rPr>
              <a:t>ity 128x128 RGB unif</a:t>
            </a:r>
            <a:r>
              <a:rPr lang="en-US" sz="1999" spc="7" strike="noStrike" u="none">
                <a:solidFill>
                  <a:srgbClr val="000000"/>
                </a:solidFill>
                <a:latin typeface="Poppins"/>
                <a:ea typeface="Poppins"/>
                <a:cs typeface="Poppins"/>
                <a:sym typeface="Poppins"/>
              </a:rPr>
              <a:t>or</a:t>
            </a:r>
            <a:r>
              <a:rPr lang="en-US" sz="1999" spc="7" strike="noStrike" u="none">
                <a:solidFill>
                  <a:srgbClr val="000000"/>
                </a:solidFill>
                <a:latin typeface="Poppins"/>
                <a:ea typeface="Poppins"/>
                <a:cs typeface="Poppins"/>
                <a:sym typeface="Poppins"/>
              </a:rPr>
              <a:t>m</a:t>
            </a:r>
            <a:r>
              <a:rPr lang="en-US" sz="1999" spc="7" strike="noStrike" u="none">
                <a:solidFill>
                  <a:srgbClr val="000000"/>
                </a:solidFill>
                <a:latin typeface="Poppins"/>
                <a:ea typeface="Poppins"/>
                <a:cs typeface="Poppins"/>
                <a:sym typeface="Poppins"/>
              </a:rPr>
              <a:t> </a:t>
            </a:r>
            <a:r>
              <a:rPr lang="en-US" sz="1999" spc="7" strike="noStrike" u="none">
                <a:solidFill>
                  <a:srgbClr val="000000"/>
                </a:solidFill>
                <a:latin typeface="Poppins"/>
                <a:ea typeface="Poppins"/>
                <a:cs typeface="Poppins"/>
                <a:sym typeface="Poppins"/>
              </a:rPr>
              <a:t>face</a:t>
            </a:r>
            <a:r>
              <a:rPr lang="en-US" sz="1999" spc="7" strike="noStrike" u="none">
                <a:solidFill>
                  <a:srgbClr val="000000"/>
                </a:solidFill>
                <a:latin typeface="Poppins"/>
                <a:ea typeface="Poppins"/>
                <a:cs typeface="Poppins"/>
                <a:sym typeface="Poppins"/>
              </a:rPr>
              <a:t>s</a:t>
            </a:r>
            <a:r>
              <a:rPr lang="en-US" sz="1999" spc="7" strike="noStrike" u="none">
                <a:solidFill>
                  <a:srgbClr val="000000"/>
                </a:solidFill>
                <a:latin typeface="Poppins"/>
                <a:ea typeface="Poppins"/>
                <a:cs typeface="Poppins"/>
                <a:sym typeface="Poppins"/>
              </a:rPr>
              <a:t> for tra</a:t>
            </a:r>
            <a:r>
              <a:rPr lang="en-US" sz="1999" spc="7" strike="noStrike" u="none">
                <a:solidFill>
                  <a:srgbClr val="000000"/>
                </a:solidFill>
                <a:latin typeface="Poppins"/>
                <a:ea typeface="Poppins"/>
                <a:cs typeface="Poppins"/>
                <a:sym typeface="Poppins"/>
              </a:rPr>
              <a:t>i</a:t>
            </a:r>
            <a:r>
              <a:rPr lang="en-US" sz="1999" spc="7" strike="noStrike" u="none">
                <a:solidFill>
                  <a:srgbClr val="000000"/>
                </a:solidFill>
                <a:latin typeface="Poppins"/>
                <a:ea typeface="Poppins"/>
                <a:cs typeface="Poppins"/>
                <a:sym typeface="Poppins"/>
              </a:rPr>
              <a:t>ning.</a:t>
            </a:r>
          </a:p>
          <a:p>
            <a:pPr algn="l" marL="0" indent="0" lvl="0">
              <a:lnSpc>
                <a:spcPts val="1897"/>
              </a:lnSpc>
              <a:spcBef>
                <a:spcPct val="0"/>
              </a:spcBef>
            </a:pPr>
          </a:p>
          <a:p>
            <a:pPr algn="l" marL="0" indent="0" lvl="0">
              <a:lnSpc>
                <a:spcPts val="2319"/>
              </a:lnSpc>
              <a:spcBef>
                <a:spcPct val="0"/>
              </a:spcBef>
            </a:pPr>
            <a:r>
              <a:rPr lang="en-US" b="true" sz="1999" spc="7" strike="noStrike" u="none">
                <a:solidFill>
                  <a:srgbClr val="000000"/>
                </a:solidFill>
                <a:latin typeface="Poppins Bold"/>
                <a:ea typeface="Poppins Bold"/>
                <a:cs typeface="Poppins Bold"/>
                <a:sym typeface="Poppins Bold"/>
              </a:rPr>
              <a:t> </a:t>
            </a:r>
            <a:r>
              <a:rPr lang="en-US" b="true" sz="1999" spc="7" strike="noStrike" u="none">
                <a:solidFill>
                  <a:srgbClr val="000000"/>
                </a:solidFill>
                <a:latin typeface="Poppins Bold"/>
                <a:ea typeface="Poppins Bold"/>
                <a:cs typeface="Poppins Bold"/>
                <a:sym typeface="Poppins Bold"/>
              </a:rPr>
              <a:t>S</a:t>
            </a:r>
            <a:r>
              <a:rPr lang="en-US" b="true" sz="1999" spc="7" strike="noStrike" u="none">
                <a:solidFill>
                  <a:srgbClr val="000000"/>
                </a:solidFill>
                <a:latin typeface="Poppins Bold"/>
                <a:ea typeface="Poppins Bold"/>
                <a:cs typeface="Poppins Bold"/>
                <a:sym typeface="Poppins Bold"/>
              </a:rPr>
              <a:t>t</a:t>
            </a:r>
            <a:r>
              <a:rPr lang="en-US" b="true" sz="1999" spc="7" strike="noStrike" u="none">
                <a:solidFill>
                  <a:srgbClr val="000000"/>
                </a:solidFill>
                <a:latin typeface="Poppins Bold"/>
                <a:ea typeface="Poppins Bold"/>
                <a:cs typeface="Poppins Bold"/>
                <a:sym typeface="Poppins Bold"/>
              </a:rPr>
              <a:t>eps:</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Load</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&amp; Decode: S</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fely read raw i</a:t>
            </a:r>
            <a:r>
              <a:rPr lang="en-US" sz="1635" spc="6" strike="noStrike" u="none">
                <a:solidFill>
                  <a:srgbClr val="000000"/>
                </a:solidFill>
                <a:latin typeface="Poppins"/>
                <a:ea typeface="Poppins"/>
                <a:cs typeface="Poppins"/>
                <a:sym typeface="Poppins"/>
              </a:rPr>
              <a:t>m</a:t>
            </a:r>
            <a:r>
              <a:rPr lang="en-US" sz="1635" spc="6" strike="noStrike" u="none">
                <a:solidFill>
                  <a:srgbClr val="000000"/>
                </a:solidFill>
                <a:latin typeface="Poppins"/>
                <a:ea typeface="Poppins"/>
                <a:cs typeface="Poppins"/>
                <a:sym typeface="Poppins"/>
              </a:rPr>
              <a:t>ag</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s and conver</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 them from BGR → RGB.</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Face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Dete</a:t>
            </a:r>
            <a:r>
              <a:rPr lang="en-US" sz="1635" spc="6" strike="noStrike" u="none">
                <a:solidFill>
                  <a:srgbClr val="000000"/>
                </a:solidFill>
                <a:latin typeface="Poppins"/>
                <a:ea typeface="Poppins"/>
                <a:cs typeface="Poppins"/>
                <a:sym typeface="Poppins"/>
              </a:rPr>
              <a:t>c</a:t>
            </a:r>
            <a:r>
              <a:rPr lang="en-US" sz="1635" spc="6" strike="noStrike" u="none">
                <a:solidFill>
                  <a:srgbClr val="000000"/>
                </a:solidFill>
                <a:latin typeface="Poppins"/>
                <a:ea typeface="Poppins"/>
                <a:cs typeface="Poppins"/>
                <a:sym typeface="Poppins"/>
              </a:rPr>
              <a:t>ti</a:t>
            </a:r>
            <a:r>
              <a:rPr lang="en-US" sz="1635" spc="6" strike="noStrike" u="none">
                <a:solidFill>
                  <a:srgbClr val="000000"/>
                </a:solidFill>
                <a:latin typeface="Poppins"/>
                <a:ea typeface="Poppins"/>
                <a:cs typeface="Poppins"/>
                <a:sym typeface="Poppins"/>
              </a:rPr>
              <a:t>on</a:t>
            </a:r>
            <a:r>
              <a:rPr lang="en-US" sz="1635" spc="6" strike="noStrike" u="none">
                <a:solidFill>
                  <a:srgbClr val="000000"/>
                </a:solidFill>
                <a:latin typeface="Poppins"/>
                <a:ea typeface="Poppins"/>
                <a:cs typeface="Poppins"/>
                <a:sym typeface="Poppins"/>
              </a:rPr>
              <a:t>: U</a:t>
            </a:r>
            <a:r>
              <a:rPr lang="en-US" sz="1635" spc="6" strike="noStrike" u="none">
                <a:solidFill>
                  <a:srgbClr val="000000"/>
                </a:solidFill>
                <a:latin typeface="Poppins"/>
                <a:ea typeface="Poppins"/>
                <a:cs typeface="Poppins"/>
                <a:sym typeface="Poppins"/>
              </a:rPr>
              <a:t>se</a:t>
            </a:r>
            <a:r>
              <a:rPr lang="en-US" sz="1635" spc="6" strike="noStrike" u="none">
                <a:solidFill>
                  <a:srgbClr val="000000"/>
                </a:solidFill>
                <a:latin typeface="Poppins"/>
                <a:ea typeface="Poppins"/>
                <a:cs typeface="Poppins"/>
                <a:sym typeface="Poppins"/>
              </a:rPr>
              <a:t> MTCNN </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o d</a:t>
            </a:r>
            <a:r>
              <a:rPr lang="en-US" sz="1635" spc="6" strike="noStrike" u="none">
                <a:solidFill>
                  <a:srgbClr val="000000"/>
                </a:solidFill>
                <a:latin typeface="Poppins"/>
                <a:ea typeface="Poppins"/>
                <a:cs typeface="Poppins"/>
                <a:sym typeface="Poppins"/>
              </a:rPr>
              <a:t>et</a:t>
            </a:r>
            <a:r>
              <a:rPr lang="en-US" sz="1635" spc="6" strike="noStrike" u="none">
                <a:solidFill>
                  <a:srgbClr val="000000"/>
                </a:solidFill>
                <a:latin typeface="Poppins"/>
                <a:ea typeface="Poppins"/>
                <a:cs typeface="Poppins"/>
                <a:sym typeface="Poppins"/>
              </a:rPr>
              <a:t>ect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f</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ces + key</a:t>
            </a:r>
            <a:r>
              <a:rPr lang="en-US" sz="1635" spc="6" strike="noStrike" u="none">
                <a:solidFill>
                  <a:srgbClr val="000000"/>
                </a:solidFill>
                <a:latin typeface="Poppins"/>
                <a:ea typeface="Poppins"/>
                <a:cs typeface="Poppins"/>
                <a:sym typeface="Poppins"/>
              </a:rPr>
              <a:t>p</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nts (eye</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 mouth, et</a:t>
            </a:r>
            <a:r>
              <a:rPr lang="en-US" sz="1635" spc="6" strike="noStrike" u="none">
                <a:solidFill>
                  <a:srgbClr val="000000"/>
                </a:solidFill>
                <a:latin typeface="Poppins"/>
                <a:ea typeface="Poppins"/>
                <a:cs typeface="Poppins"/>
                <a:sym typeface="Poppins"/>
              </a:rPr>
              <a:t>c</a:t>
            </a:r>
            <a:r>
              <a:rPr lang="en-US" sz="1635" spc="6" strike="noStrike" u="none">
                <a:solidFill>
                  <a:srgbClr val="000000"/>
                </a:solidFill>
                <a:latin typeface="Poppins"/>
                <a:ea typeface="Poppins"/>
                <a:cs typeface="Poppins"/>
                <a:sym typeface="Poppins"/>
              </a:rPr>
              <a: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Face Select</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el</a:t>
            </a:r>
            <a:r>
              <a:rPr lang="en-US" sz="1635" spc="6" strike="noStrike" u="none">
                <a:solidFill>
                  <a:srgbClr val="000000"/>
                </a:solidFill>
                <a:latin typeface="Poppins"/>
                <a:ea typeface="Poppins"/>
                <a:cs typeface="Poppins"/>
                <a:sym typeface="Poppins"/>
              </a:rPr>
              <a:t>ec</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 the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larg</a:t>
            </a:r>
            <a:r>
              <a:rPr lang="en-US" sz="1635" spc="6" strike="noStrike" u="none">
                <a:solidFill>
                  <a:srgbClr val="000000"/>
                </a:solidFill>
                <a:latin typeface="Poppins"/>
                <a:ea typeface="Poppins"/>
                <a:cs typeface="Poppins"/>
                <a:sym typeface="Poppins"/>
              </a:rPr>
              <a:t>est</a:t>
            </a:r>
            <a:r>
              <a:rPr lang="en-US" sz="1635" spc="6" strike="noStrike" u="none">
                <a:solidFill>
                  <a:srgbClr val="000000"/>
                </a:solidFill>
                <a:latin typeface="Poppins"/>
                <a:ea typeface="Poppins"/>
                <a:cs typeface="Poppins"/>
                <a:sym typeface="Poppins"/>
              </a:rPr>
              <a:t> face </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 t</a:t>
            </a:r>
            <a:r>
              <a:rPr lang="en-US" sz="1635" spc="6" strike="noStrike" u="none">
                <a:solidFill>
                  <a:srgbClr val="000000"/>
                </a:solidFill>
                <a:latin typeface="Poppins"/>
                <a:ea typeface="Poppins"/>
                <a:cs typeface="Poppins"/>
                <a:sym typeface="Poppins"/>
              </a:rPr>
              <a:t>he </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mage if</a:t>
            </a:r>
            <a:r>
              <a:rPr lang="en-US" sz="1635" spc="6" strike="noStrike" u="none">
                <a:solidFill>
                  <a:srgbClr val="000000"/>
                </a:solidFill>
                <a:latin typeface="Poppins"/>
                <a:ea typeface="Poppins"/>
                <a:cs typeface="Poppins"/>
                <a:sym typeface="Poppins"/>
              </a:rPr>
              <a:t> t</a:t>
            </a:r>
            <a:r>
              <a:rPr lang="en-US" sz="1635" spc="6" strike="noStrike" u="none">
                <a:solidFill>
                  <a:srgbClr val="000000"/>
                </a:solidFill>
                <a:latin typeface="Poppins"/>
                <a:ea typeface="Poppins"/>
                <a:cs typeface="Poppins"/>
                <a:sym typeface="Poppins"/>
              </a:rPr>
              <a:t>her</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is </a:t>
            </a:r>
            <a:r>
              <a:rPr lang="en-US" sz="1635" spc="6" strike="noStrike" u="none">
                <a:solidFill>
                  <a:srgbClr val="000000"/>
                </a:solidFill>
                <a:latin typeface="Poppins"/>
                <a:ea typeface="Poppins"/>
                <a:cs typeface="Poppins"/>
                <a:sym typeface="Poppins"/>
              </a:rPr>
              <a:t>mor</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h</a:t>
            </a:r>
            <a:r>
              <a:rPr lang="en-US" sz="1635" spc="6" strike="noStrike" u="none">
                <a:solidFill>
                  <a:srgbClr val="000000"/>
                </a:solidFill>
                <a:latin typeface="Poppins"/>
                <a:ea typeface="Poppins"/>
                <a:cs typeface="Poppins"/>
                <a:sym typeface="Poppins"/>
              </a:rPr>
              <a:t>an on</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Alig</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m</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Adj</a:t>
            </a:r>
            <a:r>
              <a:rPr lang="en-US" sz="1635" spc="6" strike="noStrike" u="none">
                <a:solidFill>
                  <a:srgbClr val="000000"/>
                </a:solidFill>
                <a:latin typeface="Poppins"/>
                <a:ea typeface="Poppins"/>
                <a:cs typeface="Poppins"/>
                <a:sym typeface="Poppins"/>
              </a:rPr>
              <a:t>us</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the f</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c</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alignm</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t usi</a:t>
            </a:r>
            <a:r>
              <a:rPr lang="en-US" sz="1635" spc="6" strike="noStrike" u="none">
                <a:solidFill>
                  <a:srgbClr val="000000"/>
                </a:solidFill>
                <a:latin typeface="Poppins"/>
                <a:ea typeface="Poppins"/>
                <a:cs typeface="Poppins"/>
                <a:sym typeface="Poppins"/>
              </a:rPr>
              <a:t>ng</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th</a:t>
            </a:r>
            <a:r>
              <a:rPr lang="en-US" sz="1635" spc="6" strike="noStrike" u="none">
                <a:solidFill>
                  <a:srgbClr val="000000"/>
                </a:solidFill>
                <a:latin typeface="Poppins"/>
                <a:ea typeface="Poppins"/>
                <a:cs typeface="Poppins"/>
                <a:sym typeface="Poppins"/>
              </a:rPr>
              <a:t>e </a:t>
            </a:r>
            <a:r>
              <a:rPr lang="en-US" sz="1635" spc="6" strike="noStrike" u="none">
                <a:solidFill>
                  <a:srgbClr val="000000"/>
                </a:solidFill>
                <a:latin typeface="Poppins"/>
                <a:ea typeface="Poppins"/>
                <a:cs typeface="Poppins"/>
                <a:sym typeface="Poppins"/>
              </a:rPr>
              <a:t>eye l</a:t>
            </a:r>
            <a:r>
              <a:rPr lang="en-US" sz="1635" spc="6" strike="noStrike" u="none">
                <a:solidFill>
                  <a:srgbClr val="000000"/>
                </a:solidFill>
                <a:latin typeface="Poppins"/>
                <a:ea typeface="Poppins"/>
                <a:cs typeface="Poppins"/>
                <a:sym typeface="Poppins"/>
              </a:rPr>
              <a:t>in</a:t>
            </a:r>
            <a:r>
              <a:rPr lang="en-US" sz="1635" spc="6" strike="noStrike" u="none">
                <a:solidFill>
                  <a:srgbClr val="000000"/>
                </a:solidFill>
                <a:latin typeface="Poppins"/>
                <a:ea typeface="Poppins"/>
                <a:cs typeface="Poppins"/>
                <a:sym typeface="Poppins"/>
              </a:rPr>
              <a:t>e (ca</a:t>
            </a:r>
            <a:r>
              <a:rPr lang="en-US" sz="1635" spc="6" strike="noStrike" u="none">
                <a:solidFill>
                  <a:srgbClr val="000000"/>
                </a:solidFill>
                <a:latin typeface="Poppins"/>
                <a:ea typeface="Poppins"/>
                <a:cs typeface="Poppins"/>
                <a:sym typeface="Poppins"/>
              </a:rPr>
              <a:t>l</a:t>
            </a:r>
            <a:r>
              <a:rPr lang="en-US" sz="1635" spc="6" strike="noStrike" u="none">
                <a:solidFill>
                  <a:srgbClr val="000000"/>
                </a:solidFill>
                <a:latin typeface="Poppins"/>
                <a:ea typeface="Poppins"/>
                <a:cs typeface="Poppins"/>
                <a:sym typeface="Poppins"/>
              </a:rPr>
              <a:t>cu</a:t>
            </a:r>
            <a:r>
              <a:rPr lang="en-US" sz="1635" spc="6" strike="noStrike" u="none">
                <a:solidFill>
                  <a:srgbClr val="000000"/>
                </a:solidFill>
                <a:latin typeface="Poppins"/>
                <a:ea typeface="Poppins"/>
                <a:cs typeface="Poppins"/>
                <a:sym typeface="Poppins"/>
              </a:rPr>
              <a:t>la</a:t>
            </a:r>
            <a:r>
              <a:rPr lang="en-US" sz="1635" spc="6" strike="noStrike" u="none">
                <a:solidFill>
                  <a:srgbClr val="000000"/>
                </a:solidFill>
                <a:latin typeface="Poppins"/>
                <a:ea typeface="Poppins"/>
                <a:cs typeface="Poppins"/>
                <a:sym typeface="Poppins"/>
              </a:rPr>
              <a:t>te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th</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til</a:t>
            </a:r>
            <a:r>
              <a:rPr lang="en-US" sz="1635" spc="6" strike="noStrike" u="none">
                <a:solidFill>
                  <a:srgbClr val="000000"/>
                </a:solidFill>
                <a:latin typeface="Poppins"/>
                <a:ea typeface="Poppins"/>
                <a:cs typeface="Poppins"/>
                <a:sym typeface="Poppins"/>
              </a:rPr>
              <a:t>t </a:t>
            </a:r>
            <a:r>
              <a:rPr lang="en-US" sz="1635" spc="6" strike="noStrike" u="none">
                <a:solidFill>
                  <a:srgbClr val="000000"/>
                </a:solidFill>
                <a:latin typeface="Poppins"/>
                <a:ea typeface="Poppins"/>
                <a:cs typeface="Poppins"/>
                <a:sym typeface="Poppins"/>
              </a:rPr>
              <a:t>an</a:t>
            </a:r>
            <a:r>
              <a:rPr lang="en-US" sz="1635" spc="6" strike="noStrike" u="none">
                <a:solidFill>
                  <a:srgbClr val="000000"/>
                </a:solidFill>
                <a:latin typeface="Poppins"/>
                <a:ea typeface="Poppins"/>
                <a:cs typeface="Poppins"/>
                <a:sym typeface="Poppins"/>
              </a:rPr>
              <a:t>g</a:t>
            </a:r>
            <a:r>
              <a:rPr lang="en-US" sz="1635" spc="6" strike="noStrike" u="none">
                <a:solidFill>
                  <a:srgbClr val="000000"/>
                </a:solidFill>
                <a:latin typeface="Poppins"/>
                <a:ea typeface="Poppins"/>
                <a:cs typeface="Poppins"/>
                <a:sym typeface="Poppins"/>
              </a:rPr>
              <a:t>l</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 ro</a:t>
            </a:r>
            <a:r>
              <a:rPr lang="en-US" sz="1635" spc="6" strike="noStrike" u="none">
                <a:solidFill>
                  <a:srgbClr val="000000"/>
                </a:solidFill>
                <a:latin typeface="Poppins"/>
                <a:ea typeface="Poppins"/>
                <a:cs typeface="Poppins"/>
                <a:sym typeface="Poppins"/>
              </a:rPr>
              <a:t>ta</a:t>
            </a:r>
            <a:r>
              <a:rPr lang="en-US" sz="1635" spc="6" strike="noStrike" u="none">
                <a:solidFill>
                  <a:srgbClr val="000000"/>
                </a:solidFill>
                <a:latin typeface="Poppins"/>
                <a:ea typeface="Poppins"/>
                <a:cs typeface="Poppins"/>
                <a:sym typeface="Poppins"/>
              </a:rPr>
              <a:t>te)</a:t>
            </a:r>
            <a:r>
              <a:rPr lang="en-US" sz="1635" spc="6" strike="noStrike" u="none">
                <a:solidFill>
                  <a:srgbClr val="000000"/>
                </a:solidFill>
                <a:latin typeface="Poppins"/>
                <a:ea typeface="Poppins"/>
                <a:cs typeface="Poppins"/>
                <a:sym typeface="Poppins"/>
              </a:rPr>
              <a: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Cr</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ppi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g:</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Crop th</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f</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ce wi</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h a 20% marg</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ar</a:t>
            </a:r>
            <a:r>
              <a:rPr lang="en-US" sz="1635" spc="6" strike="noStrike" u="none">
                <a:solidFill>
                  <a:srgbClr val="000000"/>
                </a:solidFill>
                <a:latin typeface="Poppins"/>
                <a:ea typeface="Poppins"/>
                <a:cs typeface="Poppins"/>
                <a:sym typeface="Poppins"/>
              </a:rPr>
              <a:t>ou</a:t>
            </a:r>
            <a:r>
              <a:rPr lang="en-US" sz="1635" spc="6" strike="noStrike" u="none">
                <a:solidFill>
                  <a:srgbClr val="000000"/>
                </a:solidFill>
                <a:latin typeface="Poppins"/>
                <a:ea typeface="Poppins"/>
                <a:cs typeface="Poppins"/>
                <a:sym typeface="Poppins"/>
              </a:rPr>
              <a:t>nd</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it (fa</a:t>
            </a:r>
            <a:r>
              <a:rPr lang="en-US" sz="1635" spc="6" strike="noStrike" u="none">
                <a:solidFill>
                  <a:srgbClr val="000000"/>
                </a:solidFill>
                <a:latin typeface="Poppins"/>
                <a:ea typeface="Poppins"/>
                <a:cs typeface="Poppins"/>
                <a:sym typeface="Poppins"/>
              </a:rPr>
              <a:t>l</a:t>
            </a:r>
            <a:r>
              <a:rPr lang="en-US" sz="1635" spc="6" strike="noStrike" u="none">
                <a:solidFill>
                  <a:srgbClr val="000000"/>
                </a:solidFill>
                <a:latin typeface="Poppins"/>
                <a:ea typeface="Poppins"/>
                <a:cs typeface="Poppins"/>
                <a:sym typeface="Poppins"/>
              </a:rPr>
              <a:t>lb</a:t>
            </a:r>
            <a:r>
              <a:rPr lang="en-US" sz="1635" spc="6" strike="noStrike" u="none">
                <a:solidFill>
                  <a:srgbClr val="000000"/>
                </a:solidFill>
                <a:latin typeface="Poppins"/>
                <a:ea typeface="Poppins"/>
                <a:cs typeface="Poppins"/>
                <a:sym typeface="Poppins"/>
              </a:rPr>
              <a:t>ac</a:t>
            </a:r>
            <a:r>
              <a:rPr lang="en-US" sz="1635" spc="6" strike="noStrike" u="none">
                <a:solidFill>
                  <a:srgbClr val="000000"/>
                </a:solidFill>
                <a:latin typeface="Poppins"/>
                <a:ea typeface="Poppins"/>
                <a:cs typeface="Poppins"/>
                <a:sym typeface="Poppins"/>
              </a:rPr>
              <a:t>k</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to the n</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r</a:t>
            </a:r>
            <a:r>
              <a:rPr lang="en-US" sz="1635" spc="6" strike="noStrike" u="none">
                <a:solidFill>
                  <a:srgbClr val="000000"/>
                </a:solidFill>
                <a:latin typeface="Poppins"/>
                <a:ea typeface="Poppins"/>
                <a:cs typeface="Poppins"/>
                <a:sym typeface="Poppins"/>
              </a:rPr>
              <a:t>m</a:t>
            </a:r>
            <a:r>
              <a:rPr lang="en-US" sz="1635" spc="6" strike="noStrike" u="none">
                <a:solidFill>
                  <a:srgbClr val="000000"/>
                </a:solidFill>
                <a:latin typeface="Poppins"/>
                <a:ea typeface="Poppins"/>
                <a:cs typeface="Poppins"/>
                <a:sym typeface="Poppins"/>
              </a:rPr>
              <a:t>al b</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x if there</a:t>
            </a:r>
            <a:r>
              <a:rPr lang="en-US" sz="1635" spc="6" strike="noStrike" u="none">
                <a:solidFill>
                  <a:srgbClr val="000000"/>
                </a:solidFill>
                <a:latin typeface="Poppins"/>
                <a:ea typeface="Poppins"/>
                <a:cs typeface="Poppins"/>
                <a:sym typeface="Poppins"/>
              </a:rPr>
              <a:t> a</a:t>
            </a:r>
            <a:r>
              <a:rPr lang="en-US" sz="1635" spc="6" strike="noStrike" u="none">
                <a:solidFill>
                  <a:srgbClr val="000000"/>
                </a:solidFill>
                <a:latin typeface="Poppins"/>
                <a:ea typeface="Poppins"/>
                <a:cs typeface="Poppins"/>
                <a:sym typeface="Poppins"/>
              </a:rPr>
              <a:t>re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 keypoi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R</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siz</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Resize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th</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f</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c</a:t>
            </a:r>
            <a:r>
              <a:rPr lang="en-US" sz="1635" spc="6" strike="noStrike" u="none">
                <a:solidFill>
                  <a:srgbClr val="000000"/>
                </a:solidFill>
                <a:latin typeface="Poppins"/>
                <a:ea typeface="Poppins"/>
                <a:cs typeface="Poppins"/>
                <a:sym typeface="Poppins"/>
              </a:rPr>
              <a:t>e </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o 128x128 (cv2</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TER_AREA).</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v</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Sav</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he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pro</a:t>
            </a:r>
            <a:r>
              <a:rPr lang="en-US" sz="1635" spc="6" strike="noStrike" u="none">
                <a:solidFill>
                  <a:srgbClr val="000000"/>
                </a:solidFill>
                <a:latin typeface="Poppins"/>
                <a:ea typeface="Poppins"/>
                <a:cs typeface="Poppins"/>
                <a:sym typeface="Poppins"/>
              </a:rPr>
              <a:t>ce</a:t>
            </a:r>
            <a:r>
              <a:rPr lang="en-US" sz="1635" spc="6" strike="noStrike" u="none">
                <a:solidFill>
                  <a:srgbClr val="000000"/>
                </a:solidFill>
                <a:latin typeface="Poppins"/>
                <a:ea typeface="Poppins"/>
                <a:cs typeface="Poppins"/>
                <a:sym typeface="Poppins"/>
              </a:rPr>
              <a:t>ss</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d </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mage</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 to ALIGNED_ROOT in JPEG</a:t>
            </a:r>
            <a:r>
              <a:rPr lang="en-US" sz="1635" spc="6" strike="noStrike" u="none">
                <a:solidFill>
                  <a:srgbClr val="000000"/>
                </a:solidFill>
                <a:latin typeface="Poppins"/>
                <a:ea typeface="Poppins"/>
                <a:cs typeface="Poppins"/>
                <a:sym typeface="Poppins"/>
              </a:rPr>
              <a:t> f</a:t>
            </a:r>
            <a:r>
              <a:rPr lang="en-US" sz="1635" spc="6" strike="noStrike" u="none">
                <a:solidFill>
                  <a:srgbClr val="000000"/>
                </a:solidFill>
                <a:latin typeface="Poppins"/>
                <a:ea typeface="Poppins"/>
                <a:cs typeface="Poppins"/>
                <a:sym typeface="Poppins"/>
              </a:rPr>
              <a:t>orm</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V</a:t>
            </a:r>
            <a:r>
              <a:rPr lang="en-US" sz="1635" spc="6" strike="noStrike" u="none">
                <a:solidFill>
                  <a:srgbClr val="000000"/>
                </a:solidFill>
                <a:latin typeface="Poppins"/>
                <a:ea typeface="Poppins"/>
                <a:cs typeface="Poppins"/>
                <a:sym typeface="Poppins"/>
              </a:rPr>
              <a:t>is</a:t>
            </a:r>
            <a:r>
              <a:rPr lang="en-US" sz="1635" spc="6" strike="noStrike" u="none">
                <a:solidFill>
                  <a:srgbClr val="000000"/>
                </a:solidFill>
                <a:latin typeface="Poppins"/>
                <a:ea typeface="Poppins"/>
                <a:cs typeface="Poppins"/>
                <a:sym typeface="Poppins"/>
              </a:rPr>
              <a:t>ual QA:</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Di</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play </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 com</a:t>
            </a:r>
            <a:r>
              <a:rPr lang="en-US" sz="1635" spc="6" strike="noStrike" u="none">
                <a:solidFill>
                  <a:srgbClr val="000000"/>
                </a:solidFill>
                <a:latin typeface="Poppins"/>
                <a:ea typeface="Poppins"/>
                <a:cs typeface="Poppins"/>
                <a:sym typeface="Poppins"/>
              </a:rPr>
              <a:t>p</a:t>
            </a:r>
            <a:r>
              <a:rPr lang="en-US" sz="1635" spc="6" strike="noStrike" u="none">
                <a:solidFill>
                  <a:srgbClr val="000000"/>
                </a:solidFill>
                <a:latin typeface="Poppins"/>
                <a:ea typeface="Poppins"/>
                <a:cs typeface="Poppins"/>
                <a:sym typeface="Poppins"/>
              </a:rPr>
              <a:t>ar</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son betwe</a:t>
            </a:r>
            <a:r>
              <a:rPr lang="en-US" sz="1635" spc="6" strike="noStrike" u="none">
                <a:solidFill>
                  <a:srgbClr val="000000"/>
                </a:solidFill>
                <a:latin typeface="Poppins"/>
                <a:ea typeface="Poppins"/>
                <a:cs typeface="Poppins"/>
                <a:sym typeface="Poppins"/>
              </a:rPr>
              <a:t>en </a:t>
            </a:r>
            <a:r>
              <a:rPr lang="en-US" sz="1635" spc="6" strike="noStrike" u="none">
                <a:solidFill>
                  <a:srgbClr val="000000"/>
                </a:solidFill>
                <a:latin typeface="Poppins"/>
                <a:ea typeface="Poppins"/>
                <a:cs typeface="Poppins"/>
                <a:sym typeface="Poppins"/>
              </a:rPr>
              <a:t>the origin</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l</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an</a:t>
            </a:r>
            <a:r>
              <a:rPr lang="en-US" sz="1635" spc="6" strike="noStrike" u="none">
                <a:solidFill>
                  <a:srgbClr val="000000"/>
                </a:solidFill>
                <a:latin typeface="Poppins"/>
                <a:ea typeface="Poppins"/>
                <a:cs typeface="Poppins"/>
                <a:sym typeface="Poppins"/>
              </a:rPr>
              <a:t>d</a:t>
            </a:r>
            <a:r>
              <a:rPr lang="en-US" sz="1635" spc="6" strike="noStrike" u="none">
                <a:solidFill>
                  <a:srgbClr val="000000"/>
                </a:solidFill>
                <a:latin typeface="Poppins"/>
                <a:ea typeface="Poppins"/>
                <a:cs typeface="Poppins"/>
                <a:sym typeface="Poppins"/>
              </a:rPr>
              <a:t> al</a:t>
            </a:r>
            <a:r>
              <a:rPr lang="en-US" sz="1635" spc="6" strike="noStrike" u="none">
                <a:solidFill>
                  <a:srgbClr val="000000"/>
                </a:solidFill>
                <a:latin typeface="Poppins"/>
                <a:ea typeface="Poppins"/>
                <a:cs typeface="Poppins"/>
                <a:sym typeface="Poppins"/>
              </a:rPr>
              <a:t>ign</a:t>
            </a:r>
            <a:r>
              <a:rPr lang="en-US" sz="1635" spc="6" strike="noStrike" u="none">
                <a:solidFill>
                  <a:srgbClr val="000000"/>
                </a:solidFill>
                <a:latin typeface="Poppins"/>
                <a:ea typeface="Poppins"/>
                <a:cs typeface="Poppins"/>
                <a:sym typeface="Poppins"/>
              </a:rPr>
              <a:t>ed </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mage</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 to en</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ure qual</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ty.</a:t>
            </a:r>
          </a:p>
          <a:p>
            <a:pPr algn="l" marL="0" indent="0" lvl="0">
              <a:lnSpc>
                <a:spcPts val="1897"/>
              </a:lnSpc>
              <a:spcBef>
                <a:spcPct val="0"/>
              </a:spcBef>
            </a:pPr>
          </a:p>
          <a:p>
            <a:pPr algn="l" marL="0" indent="0" lvl="0">
              <a:lnSpc>
                <a:spcPts val="2319"/>
              </a:lnSpc>
              <a:spcBef>
                <a:spcPct val="0"/>
              </a:spcBef>
            </a:pPr>
            <a:r>
              <a:rPr lang="en-US" b="true" sz="1999" spc="7" strike="noStrike" u="none">
                <a:solidFill>
                  <a:srgbClr val="000000"/>
                </a:solidFill>
                <a:latin typeface="Poppins Bold"/>
                <a:ea typeface="Poppins Bold"/>
                <a:cs typeface="Poppins Bold"/>
                <a:sym typeface="Poppins Bold"/>
              </a:rPr>
              <a:t> Functi</a:t>
            </a:r>
            <a:r>
              <a:rPr lang="en-US" b="true" sz="1999" spc="7" strike="noStrike" u="none">
                <a:solidFill>
                  <a:srgbClr val="000000"/>
                </a:solidFill>
                <a:latin typeface="Poppins Bold"/>
                <a:ea typeface="Poppins Bold"/>
                <a:cs typeface="Poppins Bold"/>
                <a:sym typeface="Poppins Bold"/>
              </a:rPr>
              <a:t>o</a:t>
            </a:r>
            <a:r>
              <a:rPr lang="en-US" b="true" sz="1999" spc="7" strike="noStrike" u="none">
                <a:solidFill>
                  <a:srgbClr val="000000"/>
                </a:solidFill>
                <a:latin typeface="Poppins Bold"/>
                <a:ea typeface="Poppins Bold"/>
                <a:cs typeface="Poppins Bold"/>
                <a:sym typeface="Poppins Bold"/>
              </a:rPr>
              <a:t>ns:</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l</a:t>
            </a:r>
            <a:r>
              <a:rPr lang="en-US" sz="1635" spc="6" strike="noStrike" u="none">
                <a:solidFill>
                  <a:srgbClr val="000000"/>
                </a:solidFill>
                <a:latin typeface="Poppins"/>
                <a:ea typeface="Poppins"/>
                <a:cs typeface="Poppins"/>
                <a:sym typeface="Poppins"/>
              </a:rPr>
              <a:t>ign_and_c</a:t>
            </a:r>
            <a:r>
              <a:rPr lang="en-US" sz="1635" spc="6" strike="noStrike" u="none">
                <a:solidFill>
                  <a:srgbClr val="000000"/>
                </a:solidFill>
                <a:latin typeface="Poppins"/>
                <a:ea typeface="Poppins"/>
                <a:cs typeface="Poppins"/>
                <a:sym typeface="Poppins"/>
              </a:rPr>
              <a:t>r</a:t>
            </a:r>
            <a:r>
              <a:rPr lang="en-US" sz="1635" spc="6" strike="noStrike" u="none">
                <a:solidFill>
                  <a:srgbClr val="000000"/>
                </a:solidFill>
                <a:latin typeface="Poppins"/>
                <a:ea typeface="Poppins"/>
                <a:cs typeface="Poppins"/>
                <a:sym typeface="Poppins"/>
              </a:rPr>
              <a:t>op()</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 Cr</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ps</a:t>
            </a:r>
            <a:r>
              <a:rPr lang="en-US" sz="1635" spc="6" strike="noStrike" u="none">
                <a:solidFill>
                  <a:srgbClr val="000000"/>
                </a:solidFill>
                <a:latin typeface="Poppins"/>
                <a:ea typeface="Poppins"/>
                <a:cs typeface="Poppins"/>
                <a:sym typeface="Poppins"/>
              </a:rPr>
              <a:t> t</a:t>
            </a:r>
            <a:r>
              <a:rPr lang="en-US" sz="1635" spc="6" strike="noStrike" u="none">
                <a:solidFill>
                  <a:srgbClr val="000000"/>
                </a:solidFill>
                <a:latin typeface="Poppins"/>
                <a:ea typeface="Poppins"/>
                <a:cs typeface="Poppins"/>
                <a:sym typeface="Poppins"/>
              </a:rPr>
              <a:t>he f</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ce whil</a:t>
            </a:r>
            <a:r>
              <a:rPr lang="en-US" sz="1635" spc="6" strike="noStrike" u="none">
                <a:solidFill>
                  <a:srgbClr val="000000"/>
                </a:solidFill>
                <a:latin typeface="Poppins"/>
                <a:ea typeface="Poppins"/>
                <a:cs typeface="Poppins"/>
                <a:sym typeface="Poppins"/>
              </a:rPr>
              <a:t>e t</a:t>
            </a:r>
            <a:r>
              <a:rPr lang="en-US" sz="1635" spc="6" strike="noStrike" u="none">
                <a:solidFill>
                  <a:srgbClr val="000000"/>
                </a:solidFill>
                <a:latin typeface="Poppins"/>
                <a:ea typeface="Poppins"/>
                <a:cs typeface="Poppins"/>
                <a:sym typeface="Poppins"/>
              </a:rPr>
              <a:t>ak</a:t>
            </a:r>
            <a:r>
              <a:rPr lang="en-US" sz="1635" spc="6" strike="noStrike" u="none">
                <a:solidFill>
                  <a:srgbClr val="000000"/>
                </a:solidFill>
                <a:latin typeface="Poppins"/>
                <a:ea typeface="Poppins"/>
                <a:cs typeface="Poppins"/>
                <a:sym typeface="Poppins"/>
              </a:rPr>
              <a:t>in</a:t>
            </a:r>
            <a:r>
              <a:rPr lang="en-US" sz="1635" spc="6" strike="noStrike" u="none">
                <a:solidFill>
                  <a:srgbClr val="000000"/>
                </a:solidFill>
                <a:latin typeface="Poppins"/>
                <a:ea typeface="Poppins"/>
                <a:cs typeface="Poppins"/>
                <a:sym typeface="Poppins"/>
              </a:rPr>
              <a:t>g the sla</a:t>
            </a:r>
            <a:r>
              <a:rPr lang="en-US" sz="1635" spc="6" strike="noStrike" u="none">
                <a:solidFill>
                  <a:srgbClr val="000000"/>
                </a:solidFill>
                <a:latin typeface="Poppins"/>
                <a:ea typeface="Poppins"/>
                <a:cs typeface="Poppins"/>
                <a:sym typeface="Poppins"/>
              </a:rPr>
              <a:t>nt </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d marg</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a:t>
            </a:r>
            <a:r>
              <a:rPr lang="en-US" sz="1635" spc="6" strike="noStrike" u="none">
                <a:solidFill>
                  <a:srgbClr val="000000"/>
                </a:solidFill>
                <a:latin typeface="Poppins"/>
                <a:ea typeface="Poppins"/>
                <a:cs typeface="Poppins"/>
                <a:sym typeface="Poppins"/>
              </a:rPr>
              <a:t> i</a:t>
            </a:r>
            <a:r>
              <a:rPr lang="en-US" sz="1635" spc="6" strike="noStrike" u="none">
                <a:solidFill>
                  <a:srgbClr val="000000"/>
                </a:solidFill>
                <a:latin typeface="Poppins"/>
                <a:ea typeface="Poppins"/>
                <a:cs typeface="Poppins"/>
                <a:sym typeface="Poppins"/>
              </a:rPr>
              <a:t>nto</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account.</a:t>
            </a:r>
          </a:p>
          <a:p>
            <a:pPr algn="l" marL="0" indent="0" lvl="0">
              <a:lnSpc>
                <a:spcPts val="1897"/>
              </a:lnSpc>
              <a:spcBef>
                <a:spcPct val="0"/>
              </a:spcBef>
            </a:pPr>
          </a:p>
          <a:p>
            <a:pPr algn="l" marL="0" indent="0" lvl="0">
              <a:lnSpc>
                <a:spcPts val="1897"/>
              </a:lnSpc>
              <a:spcBef>
                <a:spcPct val="0"/>
              </a:spcBef>
            </a:pPr>
            <a:r>
              <a:rPr lang="en-US" sz="1635" spc="6" strike="noStrike" u="none">
                <a:solidFill>
                  <a:srgbClr val="000000"/>
                </a:solidFill>
                <a:latin typeface="Poppins"/>
                <a:ea typeface="Poppins"/>
                <a:cs typeface="Poppins"/>
                <a:sym typeface="Poppins"/>
              </a:rPr>
              <a:t>pr</a:t>
            </a:r>
            <a:r>
              <a:rPr lang="en-US" sz="1635" spc="6" strike="noStrike" u="none">
                <a:solidFill>
                  <a:srgbClr val="000000"/>
                </a:solidFill>
                <a:latin typeface="Poppins"/>
                <a:ea typeface="Poppins"/>
                <a:cs typeface="Poppins"/>
                <a:sym typeface="Poppins"/>
              </a:rPr>
              <a:t>oc</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ss_im</a:t>
            </a:r>
            <a:r>
              <a:rPr lang="en-US" sz="1635" spc="6" strike="noStrike" u="none">
                <a:solidFill>
                  <a:srgbClr val="000000"/>
                </a:solidFill>
                <a:latin typeface="Poppins"/>
                <a:ea typeface="Poppins"/>
                <a:cs typeface="Poppins"/>
                <a:sym typeface="Poppins"/>
              </a:rPr>
              <a:t>a</a:t>
            </a:r>
            <a:r>
              <a:rPr lang="en-US" sz="1635" spc="6" strike="noStrike" u="none">
                <a:solidFill>
                  <a:srgbClr val="000000"/>
                </a:solidFill>
                <a:latin typeface="Poppins"/>
                <a:ea typeface="Poppins"/>
                <a:cs typeface="Poppins"/>
                <a:sym typeface="Poppins"/>
              </a:rPr>
              <a:t>g</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Ex</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c</a:t>
            </a:r>
            <a:r>
              <a:rPr lang="en-US" sz="1635" spc="6" strike="noStrike" u="none">
                <a:solidFill>
                  <a:srgbClr val="000000"/>
                </a:solidFill>
                <a:latin typeface="Poppins"/>
                <a:ea typeface="Poppins"/>
                <a:cs typeface="Poppins"/>
                <a:sym typeface="Poppins"/>
              </a:rPr>
              <a:t>u</a:t>
            </a:r>
            <a:r>
              <a:rPr lang="en-US" sz="1635" spc="6" strike="noStrike" u="none">
                <a:solidFill>
                  <a:srgbClr val="000000"/>
                </a:solidFill>
                <a:latin typeface="Poppins"/>
                <a:ea typeface="Poppins"/>
                <a:cs typeface="Poppins"/>
                <a:sym typeface="Poppins"/>
              </a:rPr>
              <a:t>te</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 the</a:t>
            </a:r>
            <a:r>
              <a:rPr lang="en-US" sz="1635" spc="6" strike="noStrike" u="none">
                <a:solidFill>
                  <a:srgbClr val="000000"/>
                </a:solidFill>
                <a:latin typeface="Poppins"/>
                <a:ea typeface="Poppins"/>
                <a:cs typeface="Poppins"/>
                <a:sym typeface="Poppins"/>
              </a:rPr>
              <a:t> en</a:t>
            </a:r>
            <a:r>
              <a:rPr lang="en-US" sz="1635" spc="6" strike="noStrike" u="none">
                <a:solidFill>
                  <a:srgbClr val="000000"/>
                </a:solidFill>
                <a:latin typeface="Poppins"/>
                <a:ea typeface="Poppins"/>
                <a:cs typeface="Poppins"/>
                <a:sym typeface="Poppins"/>
              </a:rPr>
              <a:t>t</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re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pr</a:t>
            </a:r>
            <a:r>
              <a:rPr lang="en-US" sz="1635" spc="6" strike="noStrike" u="none">
                <a:solidFill>
                  <a:srgbClr val="000000"/>
                </a:solidFill>
                <a:latin typeface="Poppins"/>
                <a:ea typeface="Poppins"/>
                <a:cs typeface="Poppins"/>
                <a:sym typeface="Poppins"/>
              </a:rPr>
              <a:t>o</a:t>
            </a:r>
            <a:r>
              <a:rPr lang="en-US" sz="1635" spc="6" strike="noStrike" u="none">
                <a:solidFill>
                  <a:srgbClr val="000000"/>
                </a:solidFill>
                <a:latin typeface="Poppins"/>
                <a:ea typeface="Poppins"/>
                <a:cs typeface="Poppins"/>
                <a:sym typeface="Poppins"/>
              </a:rPr>
              <a:t>cess</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fro</a:t>
            </a:r>
            <a:r>
              <a:rPr lang="en-US" sz="1635" spc="6" strike="noStrike" u="none">
                <a:solidFill>
                  <a:srgbClr val="000000"/>
                </a:solidFill>
                <a:latin typeface="Poppins"/>
                <a:ea typeface="Poppins"/>
                <a:cs typeface="Poppins"/>
                <a:sym typeface="Poppins"/>
              </a:rPr>
              <a:t>m</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i</a:t>
            </a:r>
            <a:r>
              <a:rPr lang="en-US" sz="1635" spc="6" strike="noStrike" u="none">
                <a:solidFill>
                  <a:srgbClr val="000000"/>
                </a:solidFill>
                <a:latin typeface="Poppins"/>
                <a:ea typeface="Poppins"/>
                <a:cs typeface="Poppins"/>
                <a:sym typeface="Poppins"/>
              </a:rPr>
              <a:t>np</a:t>
            </a:r>
            <a:r>
              <a:rPr lang="en-US" sz="1635" spc="6" strike="noStrike" u="none">
                <a:solidFill>
                  <a:srgbClr val="000000"/>
                </a:solidFill>
                <a:latin typeface="Poppins"/>
                <a:ea typeface="Poppins"/>
                <a:cs typeface="Poppins"/>
                <a:sym typeface="Poppins"/>
              </a:rPr>
              <a:t>u</a:t>
            </a:r>
            <a:r>
              <a:rPr lang="en-US" sz="1635" spc="6" strike="noStrike" u="none">
                <a:solidFill>
                  <a:srgbClr val="000000"/>
                </a:solidFill>
                <a:latin typeface="Poppins"/>
                <a:ea typeface="Poppins"/>
                <a:cs typeface="Poppins"/>
                <a:sym typeface="Poppins"/>
              </a:rPr>
              <a:t>t to </a:t>
            </a:r>
            <a:r>
              <a:rPr lang="en-US" sz="1635" spc="6" strike="noStrike" u="none">
                <a:solidFill>
                  <a:srgbClr val="000000"/>
                </a:solidFill>
                <a:latin typeface="Poppins"/>
                <a:ea typeface="Poppins"/>
                <a:cs typeface="Poppins"/>
                <a:sym typeface="Poppins"/>
              </a:rPr>
              <a:t>s</a:t>
            </a:r>
            <a:r>
              <a:rPr lang="en-US" sz="1635" spc="6" strike="noStrike" u="none">
                <a:solidFill>
                  <a:srgbClr val="000000"/>
                </a:solidFill>
                <a:latin typeface="Poppins"/>
                <a:ea typeface="Poppins"/>
                <a:cs typeface="Poppins"/>
                <a:sym typeface="Poppins"/>
              </a:rPr>
              <a:t>ave</a:t>
            </a:r>
            <a:r>
              <a:rPr lang="en-US" sz="1635" spc="6" strike="noStrike" u="none">
                <a:solidFill>
                  <a:srgbClr val="000000"/>
                </a:solidFill>
                <a:latin typeface="Poppins"/>
                <a:ea typeface="Poppins"/>
                <a:cs typeface="Poppins"/>
                <a:sym typeface="Poppins"/>
              </a:rPr>
              <a:t> </a:t>
            </a:r>
            <a:r>
              <a:rPr lang="en-US" sz="1635" spc="6" strike="noStrike" u="none">
                <a:solidFill>
                  <a:srgbClr val="000000"/>
                </a:solidFill>
                <a:latin typeface="Poppins"/>
                <a:ea typeface="Poppins"/>
                <a:cs typeface="Poppins"/>
                <a:sym typeface="Poppins"/>
              </a:rPr>
              <a:t>(per im</a:t>
            </a:r>
            <a:r>
              <a:rPr lang="en-US" sz="1635" spc="6" strike="noStrike" u="none">
                <a:solidFill>
                  <a:srgbClr val="000000"/>
                </a:solidFill>
                <a:latin typeface="Poppins"/>
                <a:ea typeface="Poppins"/>
                <a:cs typeface="Poppins"/>
                <a:sym typeface="Poppins"/>
              </a:rPr>
              <a:t>ag</a:t>
            </a:r>
            <a:r>
              <a:rPr lang="en-US" sz="1635" spc="6" strike="noStrike" u="none">
                <a:solidFill>
                  <a:srgbClr val="000000"/>
                </a:solidFill>
                <a:latin typeface="Poppins"/>
                <a:ea typeface="Poppins"/>
                <a:cs typeface="Poppins"/>
                <a:sym typeface="Poppins"/>
              </a:rPr>
              <a:t>e)</a:t>
            </a:r>
            <a:r>
              <a:rPr lang="en-US" sz="1635" spc="6" strike="noStrike" u="none">
                <a:solidFill>
                  <a:srgbClr val="000000"/>
                </a:solidFill>
                <a:latin typeface="Poppins"/>
                <a:ea typeface="Poppins"/>
                <a:cs typeface="Poppins"/>
                <a:sym typeface="Poppins"/>
              </a:rPr>
              <a:t>.</a:t>
            </a:r>
          </a:p>
        </p:txBody>
      </p:sp>
      <p:sp>
        <p:nvSpPr>
          <p:cNvPr name="TextBox 10" id="10"/>
          <p:cNvSpPr txBox="true"/>
          <p:nvPr/>
        </p:nvSpPr>
        <p:spPr>
          <a:xfrm rot="0">
            <a:off x="1074697" y="692580"/>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grpSp>
        <p:nvGrpSpPr>
          <p:cNvPr name="Group 11" id="11"/>
          <p:cNvGrpSpPr/>
          <p:nvPr/>
        </p:nvGrpSpPr>
        <p:grpSpPr>
          <a:xfrm rot="0">
            <a:off x="3178063" y="887359"/>
            <a:ext cx="8763535" cy="1401037"/>
            <a:chOff x="0" y="0"/>
            <a:chExt cx="11684713" cy="1868050"/>
          </a:xfrm>
        </p:grpSpPr>
        <p:sp>
          <p:nvSpPr>
            <p:cNvPr name="TextBox 12" id="12"/>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13" id="13"/>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1</a:t>
              </a:r>
            </a:p>
          </p:txBody>
        </p:sp>
      </p:grpSp>
      <p:sp>
        <p:nvSpPr>
          <p:cNvPr name="TextBox 14" id="14"/>
          <p:cNvSpPr txBox="true"/>
          <p:nvPr/>
        </p:nvSpPr>
        <p:spPr>
          <a:xfrm rot="0">
            <a:off x="3231142" y="2229665"/>
            <a:ext cx="3832551"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F</a:t>
            </a:r>
            <a:r>
              <a:rPr lang="en-US" sz="2605" spc="10" strike="noStrike" u="none">
                <a:solidFill>
                  <a:srgbClr val="000000"/>
                </a:solidFill>
                <a:latin typeface="Poppins"/>
                <a:ea typeface="Poppins"/>
                <a:cs typeface="Poppins"/>
                <a:sym typeface="Poppins"/>
              </a:rPr>
              <a:t>ace </a:t>
            </a:r>
            <a:r>
              <a:rPr lang="en-US" sz="2605" spc="10" strike="noStrike" u="none">
                <a:solidFill>
                  <a:srgbClr val="000000"/>
                </a:solidFill>
                <a:latin typeface="Poppins"/>
                <a:ea typeface="Poppins"/>
                <a:cs typeface="Poppins"/>
                <a:sym typeface="Poppins"/>
              </a:rPr>
              <a:t>D</a:t>
            </a:r>
            <a:r>
              <a:rPr lang="en-US" sz="2605" spc="10" strike="noStrike" u="none">
                <a:solidFill>
                  <a:srgbClr val="000000"/>
                </a:solidFill>
                <a:latin typeface="Poppins"/>
                <a:ea typeface="Poppins"/>
                <a:cs typeface="Poppins"/>
                <a:sym typeface="Poppins"/>
              </a:rPr>
              <a:t>at</a:t>
            </a:r>
            <a:r>
              <a:rPr lang="en-US" sz="2605" spc="10" strike="noStrike" u="none">
                <a:solidFill>
                  <a:srgbClr val="000000"/>
                </a:solidFill>
                <a:latin typeface="Poppins"/>
                <a:ea typeface="Poppins"/>
                <a:cs typeface="Poppins"/>
                <a:sym typeface="Poppins"/>
              </a:rPr>
              <a:t>a</a:t>
            </a:r>
            <a:r>
              <a:rPr lang="en-US" sz="2605" spc="10" strike="noStrike" u="none">
                <a:solidFill>
                  <a:srgbClr val="000000"/>
                </a:solidFill>
                <a:latin typeface="Poppins"/>
                <a:ea typeface="Poppins"/>
                <a:cs typeface="Poppins"/>
                <a:sym typeface="Poppins"/>
              </a:rPr>
              <a:t> </a:t>
            </a:r>
            <a:r>
              <a:rPr lang="en-US" sz="2605" spc="10" strike="noStrike" u="none">
                <a:solidFill>
                  <a:srgbClr val="000000"/>
                </a:solidFill>
                <a:latin typeface="Poppins"/>
                <a:ea typeface="Poppins"/>
                <a:cs typeface="Poppins"/>
                <a:sym typeface="Poppins"/>
              </a:rPr>
              <a:t>P</a:t>
            </a:r>
            <a:r>
              <a:rPr lang="en-US" sz="2605" spc="10" strike="noStrike" u="none">
                <a:solidFill>
                  <a:srgbClr val="000000"/>
                </a:solidFill>
                <a:latin typeface="Poppins"/>
                <a:ea typeface="Poppins"/>
                <a:cs typeface="Poppins"/>
                <a:sym typeface="Poppins"/>
              </a:rPr>
              <a:t>reparation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933A8">
                <a:alpha val="100000"/>
              </a:srgbClr>
            </a:gs>
            <a:gs pos="100000">
              <a:srgbClr val="5271FF">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89442" y="241748"/>
            <a:ext cx="17756811" cy="9755811"/>
            <a:chOff x="0" y="0"/>
            <a:chExt cx="4676691" cy="2569432"/>
          </a:xfrm>
        </p:grpSpPr>
        <p:sp>
          <p:nvSpPr>
            <p:cNvPr name="Freeform 3" id="3"/>
            <p:cNvSpPr/>
            <p:nvPr/>
          </p:nvSpPr>
          <p:spPr>
            <a:xfrm flipH="false" flipV="false" rot="0">
              <a:off x="0" y="0"/>
              <a:ext cx="4676691" cy="2569432"/>
            </a:xfrm>
            <a:custGeom>
              <a:avLst/>
              <a:gdLst/>
              <a:ahLst/>
              <a:cxnLst/>
              <a:rect r="r" b="b" t="t" l="l"/>
              <a:pathLst>
                <a:path h="2569432" w="4676691">
                  <a:moveTo>
                    <a:pt x="0" y="0"/>
                  </a:moveTo>
                  <a:lnTo>
                    <a:pt x="4676691" y="0"/>
                  </a:lnTo>
                  <a:lnTo>
                    <a:pt x="4676691" y="2569432"/>
                  </a:lnTo>
                  <a:lnTo>
                    <a:pt x="0" y="2569432"/>
                  </a:lnTo>
                  <a:close/>
                </a:path>
              </a:pathLst>
            </a:custGeom>
            <a:solidFill>
              <a:srgbClr val="F6F6F6"/>
            </a:solidFill>
          </p:spPr>
        </p:sp>
        <p:sp>
          <p:nvSpPr>
            <p:cNvPr name="TextBox 4" id="4"/>
            <p:cNvSpPr txBox="true"/>
            <p:nvPr/>
          </p:nvSpPr>
          <p:spPr>
            <a:xfrm>
              <a:off x="0" y="9525"/>
              <a:ext cx="4676691" cy="2559907"/>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10800000">
            <a:off x="16531516" y="-306734"/>
            <a:ext cx="2087066" cy="2226204"/>
          </a:xfrm>
          <a:custGeom>
            <a:avLst/>
            <a:gdLst/>
            <a:ahLst/>
            <a:cxnLst/>
            <a:rect r="r" b="b" t="t" l="l"/>
            <a:pathLst>
              <a:path h="2226204" w="2087066">
                <a:moveTo>
                  <a:pt x="0" y="0"/>
                </a:moveTo>
                <a:lnTo>
                  <a:pt x="2087065" y="0"/>
                </a:lnTo>
                <a:lnTo>
                  <a:pt x="2087065" y="2226203"/>
                </a:lnTo>
                <a:lnTo>
                  <a:pt x="0" y="222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33474" y="325710"/>
            <a:ext cx="8763535" cy="1401037"/>
            <a:chOff x="0" y="0"/>
            <a:chExt cx="11684713" cy="1868050"/>
          </a:xfrm>
        </p:grpSpPr>
        <p:sp>
          <p:nvSpPr>
            <p:cNvPr name="TextBox 7" id="7"/>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8" id="8"/>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2</a:t>
              </a:r>
            </a:p>
          </p:txBody>
        </p:sp>
      </p:grpSp>
      <p:sp>
        <p:nvSpPr>
          <p:cNvPr name="TextBox 9" id="9"/>
          <p:cNvSpPr txBox="true"/>
          <p:nvPr/>
        </p:nvSpPr>
        <p:spPr>
          <a:xfrm rot="0">
            <a:off x="733474" y="1524500"/>
            <a:ext cx="3832551"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EDA + F</a:t>
            </a:r>
            <a:r>
              <a:rPr lang="en-US" sz="2605" spc="10" strike="noStrike" u="none">
                <a:solidFill>
                  <a:srgbClr val="000000"/>
                </a:solidFill>
                <a:latin typeface="Poppins"/>
                <a:ea typeface="Poppins"/>
                <a:cs typeface="Poppins"/>
                <a:sym typeface="Poppins"/>
              </a:rPr>
              <a:t>eature Building</a:t>
            </a:r>
          </a:p>
        </p:txBody>
      </p:sp>
      <p:sp>
        <p:nvSpPr>
          <p:cNvPr name="TextBox 10" id="10"/>
          <p:cNvSpPr txBox="true"/>
          <p:nvPr/>
        </p:nvSpPr>
        <p:spPr>
          <a:xfrm rot="0">
            <a:off x="733474" y="2218978"/>
            <a:ext cx="16989405" cy="7593620"/>
          </a:xfrm>
          <a:prstGeom prst="rect">
            <a:avLst/>
          </a:prstGeom>
        </p:spPr>
        <p:txBody>
          <a:bodyPr anchor="t" rtlCol="false" tIns="0" lIns="0" bIns="0" rIns="0">
            <a:spAutoFit/>
          </a:bodyPr>
          <a:lstStyle/>
          <a:p>
            <a:pPr algn="l" marL="0" indent="0" lvl="0">
              <a:lnSpc>
                <a:spcPts val="2926"/>
              </a:lnSpc>
              <a:spcBef>
                <a:spcPct val="0"/>
              </a:spcBef>
            </a:pPr>
            <a:r>
              <a:rPr lang="en-US" b="true" sz="2523" spc="10">
                <a:solidFill>
                  <a:srgbClr val="000000"/>
                </a:solidFill>
                <a:latin typeface="Poppins Bold"/>
                <a:ea typeface="Poppins Bold"/>
                <a:cs typeface="Poppins Bold"/>
                <a:sym typeface="Poppins Bold"/>
              </a:rPr>
              <a:t>EDA &amp; Prepr</a:t>
            </a:r>
            <a:r>
              <a:rPr lang="en-US" b="true" sz="2523" spc="10" strike="noStrike" u="none">
                <a:solidFill>
                  <a:srgbClr val="000000"/>
                </a:solidFill>
                <a:latin typeface="Poppins Bold"/>
                <a:ea typeface="Poppins Bold"/>
                <a:cs typeface="Poppins Bold"/>
                <a:sym typeface="Poppins Bold"/>
              </a:rPr>
              <a:t>ocessing:</a:t>
            </a:r>
          </a:p>
          <a:p>
            <a:pPr algn="l" marL="0" indent="0" lvl="0">
              <a:lnSpc>
                <a:spcPts val="2926"/>
              </a:lnSpc>
              <a:spcBef>
                <a:spcPct val="0"/>
              </a:spcBef>
            </a:pP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Image</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insp</a:t>
            </a:r>
            <a:r>
              <a:rPr lang="en-US" sz="2523" spc="10" strike="noStrike" u="none">
                <a:solidFill>
                  <a:srgbClr val="000000"/>
                </a:solidFill>
                <a:latin typeface="Poppins"/>
                <a:ea typeface="Poppins"/>
                <a:cs typeface="Poppins"/>
                <a:sym typeface="Poppins"/>
              </a:rPr>
              <a:t>ec</a:t>
            </a:r>
            <a:r>
              <a:rPr lang="en-US" sz="2523" spc="10" strike="noStrike" u="none">
                <a:solidFill>
                  <a:srgbClr val="000000"/>
                </a:solidFill>
                <a:latin typeface="Poppins"/>
                <a:ea typeface="Poppins"/>
                <a:cs typeface="Poppins"/>
                <a:sym typeface="Poppins"/>
              </a:rPr>
              <a:t>tion and</a:t>
            </a:r>
            <a:r>
              <a:rPr lang="en-US" sz="2523" spc="10" strike="noStrike" u="none">
                <a:solidFill>
                  <a:srgbClr val="000000"/>
                </a:solidFill>
                <a:latin typeface="Poppins"/>
                <a:ea typeface="Poppins"/>
                <a:cs typeface="Poppins"/>
                <a:sym typeface="Poppins"/>
              </a:rPr>
              <a:t> di</a:t>
            </a:r>
            <a:r>
              <a:rPr lang="en-US" sz="2523" spc="10" strike="noStrike" u="none">
                <a:solidFill>
                  <a:srgbClr val="000000"/>
                </a:solidFill>
                <a:latin typeface="Poppins"/>
                <a:ea typeface="Poppins"/>
                <a:cs typeface="Poppins"/>
                <a:sym typeface="Poppins"/>
              </a:rPr>
              <a:t>men</a:t>
            </a:r>
            <a:r>
              <a:rPr lang="en-US" sz="2523" spc="10" strike="noStrike" u="none">
                <a:solidFill>
                  <a:srgbClr val="000000"/>
                </a:solidFill>
                <a:latin typeface="Poppins"/>
                <a:ea typeface="Poppins"/>
                <a:cs typeface="Poppins"/>
                <a:sym typeface="Poppins"/>
              </a:rPr>
              <a:t>s</a:t>
            </a:r>
            <a:r>
              <a:rPr lang="en-US" sz="2523" spc="10" strike="noStrike" u="none">
                <a:solidFill>
                  <a:srgbClr val="000000"/>
                </a:solidFill>
                <a:latin typeface="Poppins"/>
                <a:ea typeface="Poppins"/>
                <a:cs typeface="Poppins"/>
                <a:sym typeface="Poppins"/>
              </a:rPr>
              <a:t>iona</a:t>
            </a:r>
            <a:r>
              <a:rPr lang="en-US" sz="2523" spc="10" strike="noStrike" u="none">
                <a:solidFill>
                  <a:srgbClr val="000000"/>
                </a:solidFill>
                <a:latin typeface="Poppins"/>
                <a:ea typeface="Poppins"/>
                <a:cs typeface="Poppins"/>
                <a:sym typeface="Poppins"/>
              </a:rPr>
              <a:t>l</a:t>
            </a:r>
            <a:r>
              <a:rPr lang="en-US" sz="2523" spc="10" strike="noStrike" u="none">
                <a:solidFill>
                  <a:srgbClr val="000000"/>
                </a:solidFill>
                <a:latin typeface="Poppins"/>
                <a:ea typeface="Poppins"/>
                <a:cs typeface="Poppins"/>
                <a:sym typeface="Poppins"/>
              </a:rPr>
              <a:t>ity detection.</a:t>
            </a: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Resizing and n</a:t>
            </a:r>
            <a:r>
              <a:rPr lang="en-US" sz="2523" spc="10" strike="noStrike" u="none">
                <a:solidFill>
                  <a:srgbClr val="000000"/>
                </a:solidFill>
                <a:latin typeface="Poppins"/>
                <a:ea typeface="Poppins"/>
                <a:cs typeface="Poppins"/>
                <a:sym typeface="Poppins"/>
              </a:rPr>
              <a:t>or</a:t>
            </a:r>
            <a:r>
              <a:rPr lang="en-US" sz="2523" spc="10" strike="noStrike" u="none">
                <a:solidFill>
                  <a:srgbClr val="000000"/>
                </a:solidFill>
                <a:latin typeface="Poppins"/>
                <a:ea typeface="Poppins"/>
                <a:cs typeface="Poppins"/>
                <a:sym typeface="Poppins"/>
              </a:rPr>
              <a:t>malization to standardize</a:t>
            </a:r>
            <a:r>
              <a:rPr lang="en-US" sz="2523" spc="10" strike="noStrike" u="none">
                <a:solidFill>
                  <a:srgbClr val="000000"/>
                </a:solidFill>
                <a:latin typeface="Poppins"/>
                <a:ea typeface="Poppins"/>
                <a:cs typeface="Poppins"/>
                <a:sym typeface="Poppins"/>
              </a:rPr>
              <a:t> th</a:t>
            </a:r>
            <a:r>
              <a:rPr lang="en-US" sz="2523" spc="10" strike="noStrike" u="none">
                <a:solidFill>
                  <a:srgbClr val="000000"/>
                </a:solidFill>
                <a:latin typeface="Poppins"/>
                <a:ea typeface="Poppins"/>
                <a:cs typeface="Poppins"/>
                <a:sym typeface="Poppins"/>
              </a:rPr>
              <a:t>e input.</a:t>
            </a: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La</a:t>
            </a:r>
            <a:r>
              <a:rPr lang="en-US" sz="2523" spc="10" strike="noStrike" u="none">
                <a:solidFill>
                  <a:srgbClr val="000000"/>
                </a:solidFill>
                <a:latin typeface="Poppins"/>
                <a:ea typeface="Poppins"/>
                <a:cs typeface="Poppins"/>
                <a:sym typeface="Poppins"/>
              </a:rPr>
              <a:t>bel</a:t>
            </a:r>
            <a:r>
              <a:rPr lang="en-US" sz="2523" spc="10" strike="noStrike" u="none">
                <a:solidFill>
                  <a:srgbClr val="000000"/>
                </a:solidFill>
                <a:latin typeface="Poppins"/>
                <a:ea typeface="Poppins"/>
                <a:cs typeface="Poppins"/>
                <a:sym typeface="Poppins"/>
              </a:rPr>
              <a:t> e</a:t>
            </a:r>
            <a:r>
              <a:rPr lang="en-US" sz="2523" spc="10" strike="noStrike" u="none">
                <a:solidFill>
                  <a:srgbClr val="000000"/>
                </a:solidFill>
                <a:latin typeface="Poppins"/>
                <a:ea typeface="Poppins"/>
                <a:cs typeface="Poppins"/>
                <a:sym typeface="Poppins"/>
              </a:rPr>
              <a:t>n</a:t>
            </a:r>
            <a:r>
              <a:rPr lang="en-US" sz="2523" spc="10" strike="noStrike" u="none">
                <a:solidFill>
                  <a:srgbClr val="000000"/>
                </a:solidFill>
                <a:latin typeface="Poppins"/>
                <a:ea typeface="Poppins"/>
                <a:cs typeface="Poppins"/>
                <a:sym typeface="Poppins"/>
              </a:rPr>
              <a:t>cod</a:t>
            </a:r>
            <a:r>
              <a:rPr lang="en-US" sz="2523" spc="10" strike="noStrike" u="none">
                <a:solidFill>
                  <a:srgbClr val="000000"/>
                </a:solidFill>
                <a:latin typeface="Poppins"/>
                <a:ea typeface="Poppins"/>
                <a:cs typeface="Poppins"/>
                <a:sym typeface="Poppins"/>
              </a:rPr>
              <a:t>ing</a:t>
            </a:r>
            <a:r>
              <a:rPr lang="en-US" sz="2523" spc="10" strike="noStrike" u="none">
                <a:solidFill>
                  <a:srgbClr val="000000"/>
                </a:solidFill>
                <a:latin typeface="Poppins"/>
                <a:ea typeface="Poppins"/>
                <a:cs typeface="Poppins"/>
                <a:sym typeface="Poppins"/>
              </a:rPr>
              <a:t> and datase</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p</a:t>
            </a:r>
            <a:r>
              <a:rPr lang="en-US" sz="2523" spc="10" strike="noStrike" u="none">
                <a:solidFill>
                  <a:srgbClr val="000000"/>
                </a:solidFill>
                <a:latin typeface="Poppins"/>
                <a:ea typeface="Poppins"/>
                <a:cs typeface="Poppins"/>
                <a:sym typeface="Poppins"/>
              </a:rPr>
              <a:t>re</a:t>
            </a:r>
            <a:r>
              <a:rPr lang="en-US" sz="2523" spc="10" strike="noStrike" u="none">
                <a:solidFill>
                  <a:srgbClr val="000000"/>
                </a:solidFill>
                <a:latin typeface="Poppins"/>
                <a:ea typeface="Poppins"/>
                <a:cs typeface="Poppins"/>
                <a:sym typeface="Poppins"/>
              </a:rPr>
              <a:t>p</a:t>
            </a:r>
            <a:r>
              <a:rPr lang="en-US" sz="2523" spc="10" strike="noStrike" u="none">
                <a:solidFill>
                  <a:srgbClr val="000000"/>
                </a:solidFill>
                <a:latin typeface="Poppins"/>
                <a:ea typeface="Poppins"/>
                <a:cs typeface="Poppins"/>
                <a:sym typeface="Poppins"/>
              </a:rPr>
              <a:t>ara</a:t>
            </a:r>
            <a:r>
              <a:rPr lang="en-US" sz="2523" spc="10" strike="noStrike" u="none">
                <a:solidFill>
                  <a:srgbClr val="000000"/>
                </a:solidFill>
                <a:latin typeface="Poppins"/>
                <a:ea typeface="Poppins"/>
                <a:cs typeface="Poppins"/>
                <a:sym typeface="Poppins"/>
              </a:rPr>
              <a:t>tion</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by spl</a:t>
            </a:r>
            <a:r>
              <a:rPr lang="en-US" sz="2523" spc="10" strike="noStrike" u="none">
                <a:solidFill>
                  <a:srgbClr val="000000"/>
                </a:solidFill>
                <a:latin typeface="Poppins"/>
                <a:ea typeface="Poppins"/>
                <a:cs typeface="Poppins"/>
                <a:sym typeface="Poppins"/>
              </a:rPr>
              <a:t>i</a:t>
            </a:r>
            <a:r>
              <a:rPr lang="en-US" sz="2523" spc="10" strike="noStrike" u="none">
                <a:solidFill>
                  <a:srgbClr val="000000"/>
                </a:solidFill>
                <a:latin typeface="Poppins"/>
                <a:ea typeface="Poppins"/>
                <a:cs typeface="Poppins"/>
                <a:sym typeface="Poppins"/>
              </a:rPr>
              <a:t>ttin</a:t>
            </a:r>
            <a:r>
              <a:rPr lang="en-US" sz="2523" spc="10" strike="noStrike" u="none">
                <a:solidFill>
                  <a:srgbClr val="000000"/>
                </a:solidFill>
                <a:latin typeface="Poppins"/>
                <a:ea typeface="Poppins"/>
                <a:cs typeface="Poppins"/>
                <a:sym typeface="Poppins"/>
              </a:rPr>
              <a:t>g</a:t>
            </a:r>
            <a:r>
              <a:rPr lang="en-US" sz="2523" spc="10" strike="noStrike" u="none">
                <a:solidFill>
                  <a:srgbClr val="000000"/>
                </a:solidFill>
                <a:latin typeface="Poppins"/>
                <a:ea typeface="Poppins"/>
                <a:cs typeface="Poppins"/>
                <a:sym typeface="Poppins"/>
              </a:rPr>
              <a:t> it</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into Tr</a:t>
            </a:r>
            <a:r>
              <a:rPr lang="en-US" sz="2523" spc="10" strike="noStrike" u="none">
                <a:solidFill>
                  <a:srgbClr val="000000"/>
                </a:solidFill>
                <a:latin typeface="Poppins"/>
                <a:ea typeface="Poppins"/>
                <a:cs typeface="Poppins"/>
                <a:sym typeface="Poppins"/>
              </a:rPr>
              <a:t>a</a:t>
            </a:r>
            <a:r>
              <a:rPr lang="en-US" sz="2523" spc="10" strike="noStrike" u="none">
                <a:solidFill>
                  <a:srgbClr val="000000"/>
                </a:solidFill>
                <a:latin typeface="Poppins"/>
                <a:ea typeface="Poppins"/>
                <a:cs typeface="Poppins"/>
                <a:sym typeface="Poppins"/>
              </a:rPr>
              <a:t>i</a:t>
            </a:r>
            <a:r>
              <a:rPr lang="en-US" sz="2523" spc="10" strike="noStrike" u="none">
                <a:solidFill>
                  <a:srgbClr val="000000"/>
                </a:solidFill>
                <a:latin typeface="Poppins"/>
                <a:ea typeface="Poppins"/>
                <a:cs typeface="Poppins"/>
                <a:sym typeface="Poppins"/>
              </a:rPr>
              <a:t>n</a:t>
            </a:r>
            <a:r>
              <a:rPr lang="en-US" sz="2523" spc="10" strike="noStrike" u="none">
                <a:solidFill>
                  <a:srgbClr val="000000"/>
                </a:solidFill>
                <a:latin typeface="Poppins"/>
                <a:ea typeface="Poppins"/>
                <a:cs typeface="Poppins"/>
                <a:sym typeface="Poppins"/>
              </a:rPr>
              <a:t>/Vali</a:t>
            </a:r>
            <a:r>
              <a:rPr lang="en-US" sz="2523" spc="10" strike="noStrike" u="none">
                <a:solidFill>
                  <a:srgbClr val="000000"/>
                </a:solidFill>
                <a:latin typeface="Poppins"/>
                <a:ea typeface="Poppins"/>
                <a:cs typeface="Poppins"/>
                <a:sym typeface="Poppins"/>
              </a:rPr>
              <a:t>d</a:t>
            </a:r>
            <a:r>
              <a:rPr lang="en-US" sz="2523" spc="10" strike="noStrike" u="none">
                <a:solidFill>
                  <a:srgbClr val="000000"/>
                </a:solidFill>
                <a:latin typeface="Poppins"/>
                <a:ea typeface="Poppins"/>
                <a:cs typeface="Poppins"/>
                <a:sym typeface="Poppins"/>
              </a:rPr>
              <a:t>ati</a:t>
            </a:r>
            <a:r>
              <a:rPr lang="en-US" sz="2523" spc="10" strike="noStrike" u="none">
                <a:solidFill>
                  <a:srgbClr val="000000"/>
                </a:solidFill>
                <a:latin typeface="Poppins"/>
                <a:ea typeface="Poppins"/>
                <a:cs typeface="Poppins"/>
                <a:sym typeface="Poppins"/>
              </a:rPr>
              <a:t>on</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e</a:t>
            </a:r>
            <a:r>
              <a:rPr lang="en-US" sz="2523" spc="10" strike="noStrike" u="none">
                <a:solidFill>
                  <a:srgbClr val="000000"/>
                </a:solidFill>
                <a:latin typeface="Poppins"/>
                <a:ea typeface="Poppins"/>
                <a:cs typeface="Poppins"/>
                <a:sym typeface="Poppins"/>
              </a:rPr>
              <a:t>s</a:t>
            </a:r>
            <a:r>
              <a:rPr lang="en-US" sz="2523" spc="10" strike="noStrike" u="none">
                <a:solidFill>
                  <a:srgbClr val="000000"/>
                </a:solidFill>
                <a:latin typeface="Poppins"/>
                <a:ea typeface="Poppins"/>
                <a:cs typeface="Poppins"/>
                <a:sym typeface="Poppins"/>
              </a:rPr>
              <a:t>t.</a:t>
            </a:r>
          </a:p>
          <a:p>
            <a:pPr algn="l" marL="0" indent="0" lvl="0">
              <a:lnSpc>
                <a:spcPts val="2926"/>
              </a:lnSpc>
              <a:spcBef>
                <a:spcPct val="0"/>
              </a:spcBef>
            </a:pPr>
          </a:p>
          <a:p>
            <a:pPr algn="l" marL="0" indent="0" lvl="0">
              <a:lnSpc>
                <a:spcPts val="2926"/>
              </a:lnSpc>
              <a:spcBef>
                <a:spcPct val="0"/>
              </a:spcBef>
            </a:pPr>
            <a:r>
              <a:rPr lang="en-US" b="true" sz="2523" spc="10" strike="noStrike" u="none">
                <a:solidFill>
                  <a:srgbClr val="000000"/>
                </a:solidFill>
                <a:latin typeface="Poppins Bold"/>
                <a:ea typeface="Poppins Bold"/>
                <a:cs typeface="Poppins Bold"/>
                <a:sym typeface="Poppins Bold"/>
              </a:rPr>
              <a:t>Model Building:</a:t>
            </a:r>
          </a:p>
          <a:p>
            <a:pPr algn="l" marL="0" indent="0" lvl="0">
              <a:lnSpc>
                <a:spcPts val="2926"/>
              </a:lnSpc>
              <a:spcBef>
                <a:spcPct val="0"/>
              </a:spcBef>
            </a:pP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CNN design c</a:t>
            </a:r>
            <a:r>
              <a:rPr lang="en-US" sz="2523" spc="10" strike="noStrike" u="none">
                <a:solidFill>
                  <a:srgbClr val="000000"/>
                </a:solidFill>
                <a:latin typeface="Poppins"/>
                <a:ea typeface="Poppins"/>
                <a:cs typeface="Poppins"/>
                <a:sym typeface="Poppins"/>
              </a:rPr>
              <a:t>on</a:t>
            </a:r>
            <a:r>
              <a:rPr lang="en-US" sz="2523" spc="10" strike="noStrike" u="none">
                <a:solidFill>
                  <a:srgbClr val="000000"/>
                </a:solidFill>
                <a:latin typeface="Poppins"/>
                <a:ea typeface="Poppins"/>
                <a:cs typeface="Poppins"/>
                <a:sym typeface="Poppins"/>
              </a:rPr>
              <a:t>taining </a:t>
            </a:r>
            <a:r>
              <a:rPr lang="en-US" sz="2523" spc="10" strike="noStrike" u="none">
                <a:solidFill>
                  <a:srgbClr val="000000"/>
                </a:solidFill>
                <a:latin typeface="Poppins"/>
                <a:ea typeface="Poppins"/>
                <a:cs typeface="Poppins"/>
                <a:sym typeface="Poppins"/>
              </a:rPr>
              <a:t>C</a:t>
            </a:r>
            <a:r>
              <a:rPr lang="en-US" sz="2523" spc="10" strike="noStrike" u="none">
                <a:solidFill>
                  <a:srgbClr val="000000"/>
                </a:solidFill>
                <a:latin typeface="Poppins"/>
                <a:ea typeface="Poppins"/>
                <a:cs typeface="Poppins"/>
                <a:sym typeface="Poppins"/>
              </a:rPr>
              <a:t>on</a:t>
            </a:r>
            <a:r>
              <a:rPr lang="en-US" sz="2523" spc="10" strike="noStrike" u="none">
                <a:solidFill>
                  <a:srgbClr val="000000"/>
                </a:solidFill>
                <a:latin typeface="Poppins"/>
                <a:ea typeface="Poppins"/>
                <a:cs typeface="Poppins"/>
                <a:sym typeface="Poppins"/>
              </a:rPr>
              <a:t>volu</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ion,</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Pooling</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Drop</a:t>
            </a:r>
            <a:r>
              <a:rPr lang="en-US" sz="2523" spc="10" strike="noStrike" u="none">
                <a:solidFill>
                  <a:srgbClr val="000000"/>
                </a:solidFill>
                <a:latin typeface="Poppins"/>
                <a:ea typeface="Poppins"/>
                <a:cs typeface="Poppins"/>
                <a:sym typeface="Poppins"/>
              </a:rPr>
              <a:t>out, and De</a:t>
            </a:r>
            <a:r>
              <a:rPr lang="en-US" sz="2523" spc="10" strike="noStrike" u="none">
                <a:solidFill>
                  <a:srgbClr val="000000"/>
                </a:solidFill>
                <a:latin typeface="Poppins"/>
                <a:ea typeface="Poppins"/>
                <a:cs typeface="Poppins"/>
                <a:sym typeface="Poppins"/>
              </a:rPr>
              <a:t>ns</a:t>
            </a:r>
            <a:r>
              <a:rPr lang="en-US" sz="2523" spc="10" strike="noStrike" u="none">
                <a:solidFill>
                  <a:srgbClr val="000000"/>
                </a:solidFill>
                <a:latin typeface="Poppins"/>
                <a:ea typeface="Poppins"/>
                <a:cs typeface="Poppins"/>
                <a:sym typeface="Poppins"/>
              </a:rPr>
              <a:t>e la</a:t>
            </a:r>
            <a:r>
              <a:rPr lang="en-US" sz="2523" spc="10" strike="noStrike" u="none">
                <a:solidFill>
                  <a:srgbClr val="000000"/>
                </a:solidFill>
                <a:latin typeface="Poppins"/>
                <a:ea typeface="Poppins"/>
                <a:cs typeface="Poppins"/>
                <a:sym typeface="Poppins"/>
              </a:rPr>
              <a:t>ye</a:t>
            </a:r>
            <a:r>
              <a:rPr lang="en-US" sz="2523" spc="10" strike="noStrike" u="none">
                <a:solidFill>
                  <a:srgbClr val="000000"/>
                </a:solidFill>
                <a:latin typeface="Poppins"/>
                <a:ea typeface="Poppins"/>
                <a:cs typeface="Poppins"/>
                <a:sym typeface="Poppins"/>
              </a:rPr>
              <a:t>r</a:t>
            </a:r>
            <a:r>
              <a:rPr lang="en-US" sz="2523" spc="10" strike="noStrike" u="none">
                <a:solidFill>
                  <a:srgbClr val="000000"/>
                </a:solidFill>
                <a:latin typeface="Poppins"/>
                <a:ea typeface="Poppins"/>
                <a:cs typeface="Poppins"/>
                <a:sym typeface="Poppins"/>
              </a:rPr>
              <a:t>s.</a:t>
            </a: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Usin</a:t>
            </a:r>
            <a:r>
              <a:rPr lang="en-US" sz="2523" spc="10" strike="noStrike" u="none">
                <a:solidFill>
                  <a:srgbClr val="000000"/>
                </a:solidFill>
                <a:latin typeface="Poppins"/>
                <a:ea typeface="Poppins"/>
                <a:cs typeface="Poppins"/>
                <a:sym typeface="Poppins"/>
              </a:rPr>
              <a:t>g</a:t>
            </a:r>
            <a:r>
              <a:rPr lang="en-US" sz="2523" spc="10" strike="noStrike" u="none">
                <a:solidFill>
                  <a:srgbClr val="000000"/>
                </a:solidFill>
                <a:latin typeface="Poppins"/>
                <a:ea typeface="Poppins"/>
                <a:cs typeface="Poppins"/>
                <a:sym typeface="Poppins"/>
              </a:rPr>
              <a:t> R</a:t>
            </a:r>
            <a:r>
              <a:rPr lang="en-US" sz="2523" spc="10" strike="noStrike" u="none">
                <a:solidFill>
                  <a:srgbClr val="000000"/>
                </a:solidFill>
                <a:latin typeface="Poppins"/>
                <a:ea typeface="Poppins"/>
                <a:cs typeface="Poppins"/>
                <a:sym typeface="Poppins"/>
              </a:rPr>
              <a:t>eLU as ac</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ivation and Softma</a:t>
            </a:r>
            <a:r>
              <a:rPr lang="en-US" sz="2523" spc="10" strike="noStrike" u="none">
                <a:solidFill>
                  <a:srgbClr val="000000"/>
                </a:solidFill>
                <a:latin typeface="Poppins"/>
                <a:ea typeface="Poppins"/>
                <a:cs typeface="Poppins"/>
                <a:sym typeface="Poppins"/>
              </a:rPr>
              <a:t>x</a:t>
            </a:r>
            <a:r>
              <a:rPr lang="en-US" sz="2523" spc="10" strike="noStrike" u="none">
                <a:solidFill>
                  <a:srgbClr val="000000"/>
                </a:solidFill>
                <a:latin typeface="Poppins"/>
                <a:ea typeface="Poppins"/>
                <a:cs typeface="Poppins"/>
                <a:sym typeface="Poppins"/>
              </a:rPr>
              <a:t> for the o</a:t>
            </a:r>
            <a:r>
              <a:rPr lang="en-US" sz="2523" spc="10" strike="noStrike" u="none">
                <a:solidFill>
                  <a:srgbClr val="000000"/>
                </a:solidFill>
                <a:latin typeface="Poppins"/>
                <a:ea typeface="Poppins"/>
                <a:cs typeface="Poppins"/>
                <a:sym typeface="Poppins"/>
              </a:rPr>
              <a:t>utput</a:t>
            </a:r>
            <a:r>
              <a:rPr lang="en-US" sz="2523" spc="10" strike="noStrike" u="none">
                <a:solidFill>
                  <a:srgbClr val="000000"/>
                </a:solidFill>
                <a:latin typeface="Poppins"/>
                <a:ea typeface="Poppins"/>
                <a:cs typeface="Poppins"/>
                <a:sym typeface="Poppins"/>
              </a:rPr>
              <a:t>.</a:t>
            </a: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Opt</a:t>
            </a:r>
            <a:r>
              <a:rPr lang="en-US" sz="2523" spc="10" strike="noStrike" u="none">
                <a:solidFill>
                  <a:srgbClr val="000000"/>
                </a:solidFill>
                <a:latin typeface="Poppins"/>
                <a:ea typeface="Poppins"/>
                <a:cs typeface="Poppins"/>
                <a:sym typeface="Poppins"/>
              </a:rPr>
              <a:t>im</a:t>
            </a:r>
            <a:r>
              <a:rPr lang="en-US" sz="2523" spc="10" strike="noStrike" u="none">
                <a:solidFill>
                  <a:srgbClr val="000000"/>
                </a:solidFill>
                <a:latin typeface="Poppins"/>
                <a:ea typeface="Poppins"/>
                <a:cs typeface="Poppins"/>
                <a:sym typeface="Poppins"/>
              </a:rPr>
              <a:t>iz</a:t>
            </a:r>
            <a:r>
              <a:rPr lang="en-US" sz="2523" spc="10" strike="noStrike" u="none">
                <a:solidFill>
                  <a:srgbClr val="000000"/>
                </a:solidFill>
                <a:latin typeface="Poppins"/>
                <a:ea typeface="Poppins"/>
                <a:cs typeface="Poppins"/>
                <a:sym typeface="Poppins"/>
              </a:rPr>
              <a:t>er: Adam with cate</a:t>
            </a:r>
            <a:r>
              <a:rPr lang="en-US" sz="2523" spc="10" strike="noStrike" u="none">
                <a:solidFill>
                  <a:srgbClr val="000000"/>
                </a:solidFill>
                <a:latin typeface="Poppins"/>
                <a:ea typeface="Poppins"/>
                <a:cs typeface="Poppins"/>
                <a:sym typeface="Poppins"/>
              </a:rPr>
              <a:t>gor</a:t>
            </a:r>
            <a:r>
              <a:rPr lang="en-US" sz="2523" spc="10" strike="noStrike" u="none">
                <a:solidFill>
                  <a:srgbClr val="000000"/>
                </a:solidFill>
                <a:latin typeface="Poppins"/>
                <a:ea typeface="Poppins"/>
                <a:cs typeface="Poppins"/>
                <a:sym typeface="Poppins"/>
              </a:rPr>
              <a:t>i</a:t>
            </a:r>
            <a:r>
              <a:rPr lang="en-US" sz="2523" spc="10" strike="noStrike" u="none">
                <a:solidFill>
                  <a:srgbClr val="000000"/>
                </a:solidFill>
                <a:latin typeface="Poppins"/>
                <a:ea typeface="Poppins"/>
                <a:cs typeface="Poppins"/>
                <a:sym typeface="Poppins"/>
              </a:rPr>
              <a:t>c</a:t>
            </a:r>
            <a:r>
              <a:rPr lang="en-US" sz="2523" spc="10" strike="noStrike" u="none">
                <a:solidFill>
                  <a:srgbClr val="000000"/>
                </a:solidFill>
                <a:latin typeface="Poppins"/>
                <a:ea typeface="Poppins"/>
                <a:cs typeface="Poppins"/>
                <a:sym typeface="Poppins"/>
              </a:rPr>
              <a:t>al </a:t>
            </a:r>
            <a:r>
              <a:rPr lang="en-US" sz="2523" spc="10" strike="noStrike" u="none">
                <a:solidFill>
                  <a:srgbClr val="000000"/>
                </a:solidFill>
                <a:latin typeface="Poppins"/>
                <a:ea typeface="Poppins"/>
                <a:cs typeface="Poppins"/>
                <a:sym typeface="Poppins"/>
              </a:rPr>
              <a:t>c</a:t>
            </a:r>
            <a:r>
              <a:rPr lang="en-US" sz="2523" spc="10" strike="noStrike" u="none">
                <a:solidFill>
                  <a:srgbClr val="000000"/>
                </a:solidFill>
                <a:latin typeface="Poppins"/>
                <a:ea typeface="Poppins"/>
                <a:cs typeface="Poppins"/>
                <a:sym typeface="Poppins"/>
              </a:rPr>
              <a:t>ro</a:t>
            </a:r>
            <a:r>
              <a:rPr lang="en-US" sz="2523" spc="10" strike="noStrike" u="none">
                <a:solidFill>
                  <a:srgbClr val="000000"/>
                </a:solidFill>
                <a:latin typeface="Poppins"/>
                <a:ea typeface="Poppins"/>
                <a:cs typeface="Poppins"/>
                <a:sym typeface="Poppins"/>
              </a:rPr>
              <a:t>ss-</a:t>
            </a:r>
            <a:r>
              <a:rPr lang="en-US" sz="2523" spc="10" strike="noStrike" u="none">
                <a:solidFill>
                  <a:srgbClr val="000000"/>
                </a:solidFill>
                <a:latin typeface="Poppins"/>
                <a:ea typeface="Poppins"/>
                <a:cs typeface="Poppins"/>
                <a:sym typeface="Poppins"/>
              </a:rPr>
              <a:t>entrop</a:t>
            </a:r>
            <a:r>
              <a:rPr lang="en-US" sz="2523" spc="10" strike="noStrike" u="none">
                <a:solidFill>
                  <a:srgbClr val="000000"/>
                </a:solidFill>
                <a:latin typeface="Poppins"/>
                <a:ea typeface="Poppins"/>
                <a:cs typeface="Poppins"/>
                <a:sym typeface="Poppins"/>
              </a:rPr>
              <a:t>y</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loss</a:t>
            </a:r>
            <a:r>
              <a:rPr lang="en-US" sz="2523" spc="10" strike="noStrike" u="none">
                <a:solidFill>
                  <a:srgbClr val="000000"/>
                </a:solidFill>
                <a:latin typeface="Poppins"/>
                <a:ea typeface="Poppins"/>
                <a:cs typeface="Poppins"/>
                <a:sym typeface="Poppins"/>
              </a:rPr>
              <a:t> f</a:t>
            </a:r>
            <a:r>
              <a:rPr lang="en-US" sz="2523" spc="10" strike="noStrike" u="none">
                <a:solidFill>
                  <a:srgbClr val="000000"/>
                </a:solidFill>
                <a:latin typeface="Poppins"/>
                <a:ea typeface="Poppins"/>
                <a:cs typeface="Poppins"/>
                <a:sym typeface="Poppins"/>
              </a:rPr>
              <a:t>un</a:t>
            </a:r>
            <a:r>
              <a:rPr lang="en-US" sz="2523" spc="10" strike="noStrike" u="none">
                <a:solidFill>
                  <a:srgbClr val="000000"/>
                </a:solidFill>
                <a:latin typeface="Poppins"/>
                <a:ea typeface="Poppins"/>
                <a:cs typeface="Poppins"/>
                <a:sym typeface="Poppins"/>
              </a:rPr>
              <a:t>ction</a:t>
            </a:r>
            <a:r>
              <a:rPr lang="en-US" sz="2523" spc="10" strike="noStrike" u="none">
                <a:solidFill>
                  <a:srgbClr val="000000"/>
                </a:solidFill>
                <a:latin typeface="Poppins"/>
                <a:ea typeface="Poppins"/>
                <a:cs typeface="Poppins"/>
                <a:sym typeface="Poppins"/>
              </a:rPr>
              <a:t>.</a:t>
            </a:r>
          </a:p>
          <a:p>
            <a:pPr algn="l" marL="0" indent="0" lvl="0">
              <a:lnSpc>
                <a:spcPts val="2926"/>
              </a:lnSpc>
              <a:spcBef>
                <a:spcPct val="0"/>
              </a:spcBef>
            </a:pPr>
          </a:p>
          <a:p>
            <a:pPr algn="l" marL="0" indent="0" lvl="0">
              <a:lnSpc>
                <a:spcPts val="2926"/>
              </a:lnSpc>
              <a:spcBef>
                <a:spcPct val="0"/>
              </a:spcBef>
            </a:pPr>
            <a:r>
              <a:rPr lang="en-US" b="true" sz="2523" spc="10" strike="noStrike" u="none">
                <a:solidFill>
                  <a:srgbClr val="000000"/>
                </a:solidFill>
                <a:latin typeface="Poppins Bold"/>
                <a:ea typeface="Poppins Bold"/>
                <a:cs typeface="Poppins Bold"/>
                <a:sym typeface="Poppins Bold"/>
              </a:rPr>
              <a:t>T</a:t>
            </a:r>
            <a:r>
              <a:rPr lang="en-US" b="true" sz="2523" spc="10" strike="noStrike" u="none">
                <a:solidFill>
                  <a:srgbClr val="000000"/>
                </a:solidFill>
                <a:latin typeface="Poppins Bold"/>
                <a:ea typeface="Poppins Bold"/>
                <a:cs typeface="Poppins Bold"/>
                <a:sym typeface="Poppins Bold"/>
              </a:rPr>
              <a:t>r</a:t>
            </a:r>
            <a:r>
              <a:rPr lang="en-US" b="true" sz="2523" spc="10" strike="noStrike" u="none">
                <a:solidFill>
                  <a:srgbClr val="000000"/>
                </a:solidFill>
                <a:latin typeface="Poppins Bold"/>
                <a:ea typeface="Poppins Bold"/>
                <a:cs typeface="Poppins Bold"/>
                <a:sym typeface="Poppins Bold"/>
              </a:rPr>
              <a:t>ai</a:t>
            </a:r>
            <a:r>
              <a:rPr lang="en-US" b="true" sz="2523" spc="10" strike="noStrike" u="none">
                <a:solidFill>
                  <a:srgbClr val="000000"/>
                </a:solidFill>
                <a:latin typeface="Poppins Bold"/>
                <a:ea typeface="Poppins Bold"/>
                <a:cs typeface="Poppins Bold"/>
                <a:sym typeface="Poppins Bold"/>
              </a:rPr>
              <a:t>ni</a:t>
            </a:r>
            <a:r>
              <a:rPr lang="en-US" b="true" sz="2523" spc="10" strike="noStrike" u="none">
                <a:solidFill>
                  <a:srgbClr val="000000"/>
                </a:solidFill>
                <a:latin typeface="Poppins Bold"/>
                <a:ea typeface="Poppins Bold"/>
                <a:cs typeface="Poppins Bold"/>
                <a:sym typeface="Poppins Bold"/>
              </a:rPr>
              <a:t>ng</a:t>
            </a:r>
            <a:r>
              <a:rPr lang="en-US" b="true" sz="2523" spc="10" strike="noStrike" u="none">
                <a:solidFill>
                  <a:srgbClr val="000000"/>
                </a:solidFill>
                <a:latin typeface="Poppins Bold"/>
                <a:ea typeface="Poppins Bold"/>
                <a:cs typeface="Poppins Bold"/>
                <a:sym typeface="Poppins Bold"/>
              </a:rPr>
              <a:t> </a:t>
            </a:r>
            <a:r>
              <a:rPr lang="en-US" b="true" sz="2523" spc="10" strike="noStrike" u="none">
                <a:solidFill>
                  <a:srgbClr val="000000"/>
                </a:solidFill>
                <a:latin typeface="Poppins Bold"/>
                <a:ea typeface="Poppins Bold"/>
                <a:cs typeface="Poppins Bold"/>
                <a:sym typeface="Poppins Bold"/>
              </a:rPr>
              <a:t>&amp; Ev</a:t>
            </a:r>
            <a:r>
              <a:rPr lang="en-US" b="true" sz="2523" spc="10" strike="noStrike" u="none">
                <a:solidFill>
                  <a:srgbClr val="000000"/>
                </a:solidFill>
                <a:latin typeface="Poppins Bold"/>
                <a:ea typeface="Poppins Bold"/>
                <a:cs typeface="Poppins Bold"/>
                <a:sym typeface="Poppins Bold"/>
              </a:rPr>
              <a:t>aluat</a:t>
            </a:r>
            <a:r>
              <a:rPr lang="en-US" b="true" sz="2523" spc="10" strike="noStrike" u="none">
                <a:solidFill>
                  <a:srgbClr val="000000"/>
                </a:solidFill>
                <a:latin typeface="Poppins Bold"/>
                <a:ea typeface="Poppins Bold"/>
                <a:cs typeface="Poppins Bold"/>
                <a:sym typeface="Poppins Bold"/>
              </a:rPr>
              <a:t>i</a:t>
            </a:r>
            <a:r>
              <a:rPr lang="en-US" b="true" sz="2523" spc="10" strike="noStrike" u="none">
                <a:solidFill>
                  <a:srgbClr val="000000"/>
                </a:solidFill>
                <a:latin typeface="Poppins Bold"/>
                <a:ea typeface="Poppins Bold"/>
                <a:cs typeface="Poppins Bold"/>
                <a:sym typeface="Poppins Bold"/>
              </a:rPr>
              <a:t>on</a:t>
            </a:r>
            <a:r>
              <a:rPr lang="en-US" b="true" sz="2523" spc="10" strike="noStrike" u="none">
                <a:solidFill>
                  <a:srgbClr val="000000"/>
                </a:solidFill>
                <a:latin typeface="Poppins Bold"/>
                <a:ea typeface="Poppins Bold"/>
                <a:cs typeface="Poppins Bold"/>
                <a:sym typeface="Poppins Bold"/>
              </a:rPr>
              <a:t>:</a:t>
            </a:r>
          </a:p>
          <a:p>
            <a:pPr algn="l" marL="0" indent="0" lvl="0">
              <a:lnSpc>
                <a:spcPts val="2926"/>
              </a:lnSpc>
              <a:spcBef>
                <a:spcPct val="0"/>
              </a:spcBef>
            </a:pP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M</a:t>
            </a:r>
            <a:r>
              <a:rPr lang="en-US" sz="2523" spc="10" strike="noStrike" u="none">
                <a:solidFill>
                  <a:srgbClr val="000000"/>
                </a:solidFill>
                <a:latin typeface="Poppins"/>
                <a:ea typeface="Poppins"/>
                <a:cs typeface="Poppins"/>
                <a:sym typeface="Poppins"/>
              </a:rPr>
              <a:t>onit</a:t>
            </a:r>
            <a:r>
              <a:rPr lang="en-US" sz="2523" spc="10" strike="noStrike" u="none">
                <a:solidFill>
                  <a:srgbClr val="000000"/>
                </a:solidFill>
                <a:latin typeface="Poppins"/>
                <a:ea typeface="Poppins"/>
                <a:cs typeface="Poppins"/>
                <a:sym typeface="Poppins"/>
              </a:rPr>
              <a:t>o</a:t>
            </a:r>
            <a:r>
              <a:rPr lang="en-US" sz="2523" spc="10" strike="noStrike" u="none">
                <a:solidFill>
                  <a:srgbClr val="000000"/>
                </a:solidFill>
                <a:latin typeface="Poppins"/>
                <a:ea typeface="Poppins"/>
                <a:cs typeface="Poppins"/>
                <a:sym typeface="Poppins"/>
              </a:rPr>
              <a:t>r</a:t>
            </a:r>
            <a:r>
              <a:rPr lang="en-US" sz="2523" spc="10" strike="noStrike" u="none">
                <a:solidFill>
                  <a:srgbClr val="000000"/>
                </a:solidFill>
                <a:latin typeface="Poppins"/>
                <a:ea typeface="Poppins"/>
                <a:cs typeface="Poppins"/>
                <a:sym typeface="Poppins"/>
              </a:rPr>
              <a:t>ing</a:t>
            </a:r>
            <a:r>
              <a:rPr lang="en-US" sz="2523" spc="10" strike="noStrike" u="none">
                <a:solidFill>
                  <a:srgbClr val="000000"/>
                </a:solidFill>
                <a:latin typeface="Poppins"/>
                <a:ea typeface="Poppins"/>
                <a:cs typeface="Poppins"/>
                <a:sym typeface="Poppins"/>
              </a:rPr>
              <a:t> accur</a:t>
            </a:r>
            <a:r>
              <a:rPr lang="en-US" sz="2523" spc="10" strike="noStrike" u="none">
                <a:solidFill>
                  <a:srgbClr val="000000"/>
                </a:solidFill>
                <a:latin typeface="Poppins"/>
                <a:ea typeface="Poppins"/>
                <a:cs typeface="Poppins"/>
                <a:sym typeface="Poppins"/>
              </a:rPr>
              <a:t>acy</a:t>
            </a:r>
            <a:r>
              <a:rPr lang="en-US" sz="2523" spc="10" strike="noStrike" u="none">
                <a:solidFill>
                  <a:srgbClr val="000000"/>
                </a:solidFill>
                <a:latin typeface="Poppins"/>
                <a:ea typeface="Poppins"/>
                <a:cs typeface="Poppins"/>
                <a:sym typeface="Poppins"/>
              </a:rPr>
              <a:t> an</a:t>
            </a:r>
            <a:r>
              <a:rPr lang="en-US" sz="2523" spc="10" strike="noStrike" u="none">
                <a:solidFill>
                  <a:srgbClr val="000000"/>
                </a:solidFill>
                <a:latin typeface="Poppins"/>
                <a:ea typeface="Poppins"/>
                <a:cs typeface="Poppins"/>
                <a:sym typeface="Poppins"/>
              </a:rPr>
              <a:t>d</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l</a:t>
            </a:r>
            <a:r>
              <a:rPr lang="en-US" sz="2523" spc="10" strike="noStrike" u="none">
                <a:solidFill>
                  <a:srgbClr val="000000"/>
                </a:solidFill>
                <a:latin typeface="Poppins"/>
                <a:ea typeface="Poppins"/>
                <a:cs typeface="Poppins"/>
                <a:sym typeface="Poppins"/>
              </a:rPr>
              <a:t>oss curve</a:t>
            </a:r>
            <a:r>
              <a:rPr lang="en-US" sz="2523" spc="10" strike="noStrike" u="none">
                <a:solidFill>
                  <a:srgbClr val="000000"/>
                </a:solidFill>
                <a:latin typeface="Poppins"/>
                <a:ea typeface="Poppins"/>
                <a:cs typeface="Poppins"/>
                <a:sym typeface="Poppins"/>
              </a:rPr>
              <a:t>s</a:t>
            </a:r>
            <a:r>
              <a:rPr lang="en-US" sz="2523" spc="10" strike="noStrike" u="none">
                <a:solidFill>
                  <a:srgbClr val="000000"/>
                </a:solidFill>
                <a:latin typeface="Poppins"/>
                <a:ea typeface="Poppins"/>
                <a:cs typeface="Poppins"/>
                <a:sym typeface="Poppins"/>
              </a:rPr>
              <a:t> to av</a:t>
            </a:r>
            <a:r>
              <a:rPr lang="en-US" sz="2523" spc="10" strike="noStrike" u="none">
                <a:solidFill>
                  <a:srgbClr val="000000"/>
                </a:solidFill>
                <a:latin typeface="Poppins"/>
                <a:ea typeface="Poppins"/>
                <a:cs typeface="Poppins"/>
                <a:sym typeface="Poppins"/>
              </a:rPr>
              <a:t>oid</a:t>
            </a:r>
            <a:r>
              <a:rPr lang="en-US" sz="2523" spc="10" strike="noStrike" u="none">
                <a:solidFill>
                  <a:srgbClr val="000000"/>
                </a:solidFill>
                <a:latin typeface="Poppins"/>
                <a:ea typeface="Poppins"/>
                <a:cs typeface="Poppins"/>
                <a:sym typeface="Poppins"/>
              </a:rPr>
              <a:t> overfitting.</a:t>
            </a: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Per</a:t>
            </a:r>
            <a:r>
              <a:rPr lang="en-US" sz="2523" spc="10" strike="noStrike" u="none">
                <a:solidFill>
                  <a:srgbClr val="000000"/>
                </a:solidFill>
                <a:latin typeface="Poppins"/>
                <a:ea typeface="Poppins"/>
                <a:cs typeface="Poppins"/>
                <a:sym typeface="Poppins"/>
              </a:rPr>
              <a:t>f</a:t>
            </a:r>
            <a:r>
              <a:rPr lang="en-US" sz="2523" spc="10" strike="noStrike" u="none">
                <a:solidFill>
                  <a:srgbClr val="000000"/>
                </a:solidFill>
                <a:latin typeface="Poppins"/>
                <a:ea typeface="Poppins"/>
                <a:cs typeface="Poppins"/>
                <a:sym typeface="Poppins"/>
              </a:rPr>
              <a:t>o</a:t>
            </a:r>
            <a:r>
              <a:rPr lang="en-US" sz="2523" spc="10" strike="noStrike" u="none">
                <a:solidFill>
                  <a:srgbClr val="000000"/>
                </a:solidFill>
                <a:latin typeface="Poppins"/>
                <a:ea typeface="Poppins"/>
                <a:cs typeface="Poppins"/>
                <a:sym typeface="Poppins"/>
              </a:rPr>
              <a:t>rman</a:t>
            </a:r>
            <a:r>
              <a:rPr lang="en-US" sz="2523" spc="10" strike="noStrike" u="none">
                <a:solidFill>
                  <a:srgbClr val="000000"/>
                </a:solidFill>
                <a:latin typeface="Poppins"/>
                <a:ea typeface="Poppins"/>
                <a:cs typeface="Poppins"/>
                <a:sym typeface="Poppins"/>
              </a:rPr>
              <a:t>ce me</a:t>
            </a:r>
            <a:r>
              <a:rPr lang="en-US" sz="2523" spc="10" strike="noStrike" u="none">
                <a:solidFill>
                  <a:srgbClr val="000000"/>
                </a:solidFill>
                <a:latin typeface="Poppins"/>
                <a:ea typeface="Poppins"/>
                <a:cs typeface="Poppins"/>
                <a:sym typeface="Poppins"/>
              </a:rPr>
              <a:t>a</a:t>
            </a:r>
            <a:r>
              <a:rPr lang="en-US" sz="2523" spc="10" strike="noStrike" u="none">
                <a:solidFill>
                  <a:srgbClr val="000000"/>
                </a:solidFill>
                <a:latin typeface="Poppins"/>
                <a:ea typeface="Poppins"/>
                <a:cs typeface="Poppins"/>
                <a:sym typeface="Poppins"/>
              </a:rPr>
              <a:t>sur</a:t>
            </a:r>
            <a:r>
              <a:rPr lang="en-US" sz="2523" spc="10" strike="noStrike" u="none">
                <a:solidFill>
                  <a:srgbClr val="000000"/>
                </a:solidFill>
                <a:latin typeface="Poppins"/>
                <a:ea typeface="Poppins"/>
                <a:cs typeface="Poppins"/>
                <a:sym typeface="Poppins"/>
              </a:rPr>
              <a:t>e</a:t>
            </a:r>
            <a:r>
              <a:rPr lang="en-US" sz="2523" spc="10" strike="noStrike" u="none">
                <a:solidFill>
                  <a:srgbClr val="000000"/>
                </a:solidFill>
                <a:latin typeface="Poppins"/>
                <a:ea typeface="Poppins"/>
                <a:cs typeface="Poppins"/>
                <a:sym typeface="Poppins"/>
              </a:rPr>
              <a:t>m</a:t>
            </a:r>
            <a:r>
              <a:rPr lang="en-US" sz="2523" spc="10" strike="noStrike" u="none">
                <a:solidFill>
                  <a:srgbClr val="000000"/>
                </a:solidFill>
                <a:latin typeface="Poppins"/>
                <a:ea typeface="Poppins"/>
                <a:cs typeface="Poppins"/>
                <a:sym typeface="Poppins"/>
              </a:rPr>
              <a:t>en</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u</a:t>
            </a:r>
            <a:r>
              <a:rPr lang="en-US" sz="2523" spc="10" strike="noStrike" u="none">
                <a:solidFill>
                  <a:srgbClr val="000000"/>
                </a:solidFill>
                <a:latin typeface="Poppins"/>
                <a:ea typeface="Poppins"/>
                <a:cs typeface="Poppins"/>
                <a:sym typeface="Poppins"/>
              </a:rPr>
              <a:t>sing</a:t>
            </a:r>
            <a:r>
              <a:rPr lang="en-US" sz="2523" spc="10" strike="noStrike" u="none">
                <a:solidFill>
                  <a:srgbClr val="000000"/>
                </a:solidFill>
                <a:latin typeface="Poppins"/>
                <a:ea typeface="Poppins"/>
                <a:cs typeface="Poppins"/>
                <a:sym typeface="Poppins"/>
              </a:rPr>
              <a:t> A</a:t>
            </a:r>
            <a:r>
              <a:rPr lang="en-US" sz="2523" spc="10" strike="noStrike" u="none">
                <a:solidFill>
                  <a:srgbClr val="000000"/>
                </a:solidFill>
                <a:latin typeface="Poppins"/>
                <a:ea typeface="Poppins"/>
                <a:cs typeface="Poppins"/>
                <a:sym typeface="Poppins"/>
              </a:rPr>
              <a:t>ccur</a:t>
            </a:r>
            <a:r>
              <a:rPr lang="en-US" sz="2523" spc="10" strike="noStrike" u="none">
                <a:solidFill>
                  <a:srgbClr val="000000"/>
                </a:solidFill>
                <a:latin typeface="Poppins"/>
                <a:ea typeface="Poppins"/>
                <a:cs typeface="Poppins"/>
                <a:sym typeface="Poppins"/>
              </a:rPr>
              <a:t>a</a:t>
            </a:r>
            <a:r>
              <a:rPr lang="en-US" sz="2523" spc="10" strike="noStrike" u="none">
                <a:solidFill>
                  <a:srgbClr val="000000"/>
                </a:solidFill>
                <a:latin typeface="Poppins"/>
                <a:ea typeface="Poppins"/>
                <a:cs typeface="Poppins"/>
                <a:sym typeface="Poppins"/>
              </a:rPr>
              <a:t>c</a:t>
            </a:r>
            <a:r>
              <a:rPr lang="en-US" sz="2523" spc="10" strike="noStrike" u="none">
                <a:solidFill>
                  <a:srgbClr val="000000"/>
                </a:solidFill>
                <a:latin typeface="Poppins"/>
                <a:ea typeface="Poppins"/>
                <a:cs typeface="Poppins"/>
                <a:sym typeface="Poppins"/>
              </a:rPr>
              <a:t>y</a:t>
            </a:r>
            <a:r>
              <a:rPr lang="en-US" sz="2523" spc="10" strike="noStrike" u="none">
                <a:solidFill>
                  <a:srgbClr val="000000"/>
                </a:solidFill>
                <a:latin typeface="Poppins"/>
                <a:ea typeface="Poppins"/>
                <a:cs typeface="Poppins"/>
                <a:sym typeface="Poppins"/>
              </a:rPr>
              <a:t>,</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Pre</a:t>
            </a:r>
            <a:r>
              <a:rPr lang="en-US" sz="2523" spc="10" strike="noStrike" u="none">
                <a:solidFill>
                  <a:srgbClr val="000000"/>
                </a:solidFill>
                <a:latin typeface="Poppins"/>
                <a:ea typeface="Poppins"/>
                <a:cs typeface="Poppins"/>
                <a:sym typeface="Poppins"/>
              </a:rPr>
              <a:t>cis</a:t>
            </a:r>
            <a:r>
              <a:rPr lang="en-US" sz="2523" spc="10" strike="noStrike" u="none">
                <a:solidFill>
                  <a:srgbClr val="000000"/>
                </a:solidFill>
                <a:latin typeface="Poppins"/>
                <a:ea typeface="Poppins"/>
                <a:cs typeface="Poppins"/>
                <a:sym typeface="Poppins"/>
              </a:rPr>
              <a:t>i</a:t>
            </a:r>
            <a:r>
              <a:rPr lang="en-US" sz="2523" spc="10" strike="noStrike" u="none">
                <a:solidFill>
                  <a:srgbClr val="000000"/>
                </a:solidFill>
                <a:latin typeface="Poppins"/>
                <a:ea typeface="Poppins"/>
                <a:cs typeface="Poppins"/>
                <a:sym typeface="Poppins"/>
              </a:rPr>
              <a:t>on</a:t>
            </a:r>
            <a:r>
              <a:rPr lang="en-US" sz="2523" spc="10" strike="noStrike" u="none">
                <a:solidFill>
                  <a:srgbClr val="000000"/>
                </a:solidFill>
                <a:latin typeface="Poppins"/>
                <a:ea typeface="Poppins"/>
                <a:cs typeface="Poppins"/>
                <a:sym typeface="Poppins"/>
              </a:rPr>
              <a:t>,</a:t>
            </a:r>
            <a:r>
              <a:rPr lang="en-US" sz="2523" spc="10" strike="noStrike" u="none">
                <a:solidFill>
                  <a:srgbClr val="000000"/>
                </a:solidFill>
                <a:latin typeface="Poppins"/>
                <a:ea typeface="Poppins"/>
                <a:cs typeface="Poppins"/>
                <a:sym typeface="Poppins"/>
              </a:rPr>
              <a:t> Re</a:t>
            </a:r>
            <a:r>
              <a:rPr lang="en-US" sz="2523" spc="10" strike="noStrike" u="none">
                <a:solidFill>
                  <a:srgbClr val="000000"/>
                </a:solidFill>
                <a:latin typeface="Poppins"/>
                <a:ea typeface="Poppins"/>
                <a:cs typeface="Poppins"/>
                <a:sym typeface="Poppins"/>
              </a:rPr>
              <a:t>call,</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F1-sc</a:t>
            </a:r>
            <a:r>
              <a:rPr lang="en-US" sz="2523" spc="10" strike="noStrike" u="none">
                <a:solidFill>
                  <a:srgbClr val="000000"/>
                </a:solidFill>
                <a:latin typeface="Poppins"/>
                <a:ea typeface="Poppins"/>
                <a:cs typeface="Poppins"/>
                <a:sym typeface="Poppins"/>
              </a:rPr>
              <a:t>or</a:t>
            </a:r>
            <a:r>
              <a:rPr lang="en-US" sz="2523" spc="10" strike="noStrike" u="none">
                <a:solidFill>
                  <a:srgbClr val="000000"/>
                </a:solidFill>
                <a:latin typeface="Poppins"/>
                <a:ea typeface="Poppins"/>
                <a:cs typeface="Poppins"/>
                <a:sym typeface="Poppins"/>
              </a:rPr>
              <a:t>e,</a:t>
            </a:r>
            <a:r>
              <a:rPr lang="en-US" sz="2523" spc="10" strike="noStrike" u="none">
                <a:solidFill>
                  <a:srgbClr val="000000"/>
                </a:solidFill>
                <a:latin typeface="Poppins"/>
                <a:ea typeface="Poppins"/>
                <a:cs typeface="Poppins"/>
                <a:sym typeface="Poppins"/>
              </a:rPr>
              <a:t> and </a:t>
            </a:r>
            <a:r>
              <a:rPr lang="en-US" sz="2523" spc="10" strike="noStrike" u="none">
                <a:solidFill>
                  <a:srgbClr val="000000"/>
                </a:solidFill>
                <a:latin typeface="Poppins"/>
                <a:ea typeface="Poppins"/>
                <a:cs typeface="Poppins"/>
                <a:sym typeface="Poppins"/>
              </a:rPr>
              <a:t>Co</a:t>
            </a:r>
            <a:r>
              <a:rPr lang="en-US" sz="2523" spc="10" strike="noStrike" u="none">
                <a:solidFill>
                  <a:srgbClr val="000000"/>
                </a:solidFill>
                <a:latin typeface="Poppins"/>
                <a:ea typeface="Poppins"/>
                <a:cs typeface="Poppins"/>
                <a:sym typeface="Poppins"/>
              </a:rPr>
              <a:t>nfusion </a:t>
            </a:r>
            <a:r>
              <a:rPr lang="en-US" sz="2523" spc="10" strike="noStrike" u="none">
                <a:solidFill>
                  <a:srgbClr val="000000"/>
                </a:solidFill>
                <a:latin typeface="Poppins"/>
                <a:ea typeface="Poppins"/>
                <a:cs typeface="Poppins"/>
                <a:sym typeface="Poppins"/>
              </a:rPr>
              <a:t>M</a:t>
            </a:r>
            <a:r>
              <a:rPr lang="en-US" sz="2523" spc="10" strike="noStrike" u="none">
                <a:solidFill>
                  <a:srgbClr val="000000"/>
                </a:solidFill>
                <a:latin typeface="Poppins"/>
                <a:ea typeface="Poppins"/>
                <a:cs typeface="Poppins"/>
                <a:sym typeface="Poppins"/>
              </a:rPr>
              <a:t>at</a:t>
            </a:r>
            <a:r>
              <a:rPr lang="en-US" sz="2523" spc="10" strike="noStrike" u="none">
                <a:solidFill>
                  <a:srgbClr val="000000"/>
                </a:solidFill>
                <a:latin typeface="Poppins"/>
                <a:ea typeface="Poppins"/>
                <a:cs typeface="Poppins"/>
                <a:sym typeface="Poppins"/>
              </a:rPr>
              <a:t>rix</a:t>
            </a:r>
            <a:r>
              <a:rPr lang="en-US" sz="2523" spc="10" strike="noStrike" u="none">
                <a:solidFill>
                  <a:srgbClr val="000000"/>
                </a:solidFill>
                <a:latin typeface="Poppins"/>
                <a:ea typeface="Poppins"/>
                <a:cs typeface="Poppins"/>
                <a:sym typeface="Poppins"/>
              </a:rPr>
              <a:t>.</a:t>
            </a:r>
          </a:p>
          <a:p>
            <a:pPr algn="l" marL="0" indent="0" lvl="0">
              <a:lnSpc>
                <a:spcPts val="2926"/>
              </a:lnSpc>
              <a:spcBef>
                <a:spcPct val="0"/>
              </a:spcBef>
            </a:pPr>
          </a:p>
          <a:p>
            <a:pPr algn="l" marL="0" indent="0" lvl="0">
              <a:lnSpc>
                <a:spcPts val="2926"/>
              </a:lnSpc>
              <a:spcBef>
                <a:spcPct val="0"/>
              </a:spcBef>
            </a:pPr>
            <a:r>
              <a:rPr lang="en-US" b="true" sz="2523" spc="10" strike="noStrike" u="none">
                <a:solidFill>
                  <a:srgbClr val="000000"/>
                </a:solidFill>
                <a:latin typeface="Poppins Bold"/>
                <a:ea typeface="Poppins Bold"/>
                <a:cs typeface="Poppins Bold"/>
                <a:sym typeface="Poppins Bold"/>
              </a:rPr>
              <a:t>Res</a:t>
            </a:r>
            <a:r>
              <a:rPr lang="en-US" b="true" sz="2523" spc="10" strike="noStrike" u="none">
                <a:solidFill>
                  <a:srgbClr val="000000"/>
                </a:solidFill>
                <a:latin typeface="Poppins Bold"/>
                <a:ea typeface="Poppins Bold"/>
                <a:cs typeface="Poppins Bold"/>
                <a:sym typeface="Poppins Bold"/>
              </a:rPr>
              <a:t>ults:</a:t>
            </a:r>
          </a:p>
          <a:p>
            <a:pPr algn="l" marL="0" indent="0" lvl="0">
              <a:lnSpc>
                <a:spcPts val="2926"/>
              </a:lnSpc>
              <a:spcBef>
                <a:spcPct val="0"/>
              </a:spcBef>
            </a:pPr>
          </a:p>
          <a:p>
            <a:pPr algn="l" marL="0" indent="0" lvl="0">
              <a:lnSpc>
                <a:spcPts val="2926"/>
              </a:lnSpc>
              <a:spcBef>
                <a:spcPct val="0"/>
              </a:spcBef>
            </a:pPr>
            <a:r>
              <a:rPr lang="en-US" sz="2523" spc="10" strike="noStrike" u="none">
                <a:solidFill>
                  <a:srgbClr val="000000"/>
                </a:solidFill>
                <a:latin typeface="Poppins"/>
                <a:ea typeface="Poppins"/>
                <a:cs typeface="Poppins"/>
                <a:sym typeface="Poppins"/>
              </a:rPr>
              <a:t>The</a:t>
            </a:r>
            <a:r>
              <a:rPr lang="en-US" sz="2523" spc="10" strike="noStrike" u="none">
                <a:solidFill>
                  <a:srgbClr val="000000"/>
                </a:solidFill>
                <a:latin typeface="Poppins"/>
                <a:ea typeface="Poppins"/>
                <a:cs typeface="Poppins"/>
                <a:sym typeface="Poppins"/>
              </a:rPr>
              <a:t> </a:t>
            </a:r>
            <a:r>
              <a:rPr lang="en-US" sz="2523" spc="10" strike="noStrike" u="none">
                <a:solidFill>
                  <a:srgbClr val="000000"/>
                </a:solidFill>
                <a:latin typeface="Poppins"/>
                <a:ea typeface="Poppins"/>
                <a:cs typeface="Poppins"/>
                <a:sym typeface="Poppins"/>
              </a:rPr>
              <a:t>m</a:t>
            </a:r>
            <a:r>
              <a:rPr lang="en-US" sz="2523" spc="10" strike="noStrike" u="none">
                <a:solidFill>
                  <a:srgbClr val="000000"/>
                </a:solidFill>
                <a:latin typeface="Poppins"/>
                <a:ea typeface="Poppins"/>
                <a:cs typeface="Poppins"/>
                <a:sym typeface="Poppins"/>
              </a:rPr>
              <a:t>ode</a:t>
            </a:r>
            <a:r>
              <a:rPr lang="en-US" sz="2523" spc="10" strike="noStrike" u="none">
                <a:solidFill>
                  <a:srgbClr val="000000"/>
                </a:solidFill>
                <a:latin typeface="Poppins"/>
                <a:ea typeface="Poppins"/>
                <a:cs typeface="Poppins"/>
                <a:sym typeface="Poppins"/>
              </a:rPr>
              <a:t>l</a:t>
            </a:r>
            <a:r>
              <a:rPr lang="en-US" sz="2523" spc="10" strike="noStrike" u="none">
                <a:solidFill>
                  <a:srgbClr val="000000"/>
                </a:solidFill>
                <a:latin typeface="Poppins"/>
                <a:ea typeface="Poppins"/>
                <a:cs typeface="Poppins"/>
                <a:sym typeface="Poppins"/>
              </a:rPr>
              <a:t> achieved g</a:t>
            </a:r>
            <a:r>
              <a:rPr lang="en-US" sz="2523" spc="10" strike="noStrike" u="none">
                <a:solidFill>
                  <a:srgbClr val="000000"/>
                </a:solidFill>
                <a:latin typeface="Poppins"/>
                <a:ea typeface="Poppins"/>
                <a:cs typeface="Poppins"/>
                <a:sym typeface="Poppins"/>
              </a:rPr>
              <a:t>oo</a:t>
            </a:r>
            <a:r>
              <a:rPr lang="en-US" sz="2523" spc="10" strike="noStrike" u="none">
                <a:solidFill>
                  <a:srgbClr val="000000"/>
                </a:solidFill>
                <a:latin typeface="Poppins"/>
                <a:ea typeface="Poppins"/>
                <a:cs typeface="Poppins"/>
                <a:sym typeface="Poppins"/>
              </a:rPr>
              <a:t>d a</a:t>
            </a:r>
            <a:r>
              <a:rPr lang="en-US" sz="2523" spc="10" strike="noStrike" u="none">
                <a:solidFill>
                  <a:srgbClr val="000000"/>
                </a:solidFill>
                <a:latin typeface="Poppins"/>
                <a:ea typeface="Poppins"/>
                <a:cs typeface="Poppins"/>
                <a:sym typeface="Poppins"/>
              </a:rPr>
              <a:t>ccu</a:t>
            </a:r>
            <a:r>
              <a:rPr lang="en-US" sz="2523" spc="10" strike="noStrike" u="none">
                <a:solidFill>
                  <a:srgbClr val="000000"/>
                </a:solidFill>
                <a:latin typeface="Poppins"/>
                <a:ea typeface="Poppins"/>
                <a:cs typeface="Poppins"/>
                <a:sym typeface="Poppins"/>
              </a:rPr>
              <a:t>r</a:t>
            </a:r>
            <a:r>
              <a:rPr lang="en-US" sz="2523" spc="10" strike="noStrike" u="none">
                <a:solidFill>
                  <a:srgbClr val="000000"/>
                </a:solidFill>
                <a:latin typeface="Poppins"/>
                <a:ea typeface="Poppins"/>
                <a:cs typeface="Poppins"/>
                <a:sym typeface="Poppins"/>
              </a:rPr>
              <a:t>acy</a:t>
            </a:r>
            <a:r>
              <a:rPr lang="en-US" sz="2523" spc="10" strike="noStrike" u="none">
                <a:solidFill>
                  <a:srgbClr val="000000"/>
                </a:solidFill>
                <a:latin typeface="Poppins"/>
                <a:ea typeface="Poppins"/>
                <a:cs typeface="Poppins"/>
                <a:sym typeface="Poppins"/>
              </a:rPr>
              <a:t> in fac</a:t>
            </a:r>
            <a:r>
              <a:rPr lang="en-US" sz="2523" spc="10" strike="noStrike" u="none">
                <a:solidFill>
                  <a:srgbClr val="000000"/>
                </a:solidFill>
                <a:latin typeface="Poppins"/>
                <a:ea typeface="Poppins"/>
                <a:cs typeface="Poppins"/>
                <a:sym typeface="Poppins"/>
              </a:rPr>
              <a:t>e re</a:t>
            </a:r>
            <a:r>
              <a:rPr lang="en-US" sz="2523" spc="10" strike="noStrike" u="none">
                <a:solidFill>
                  <a:srgbClr val="000000"/>
                </a:solidFill>
                <a:latin typeface="Poppins"/>
                <a:ea typeface="Poppins"/>
                <a:cs typeface="Poppins"/>
                <a:sym typeface="Poppins"/>
              </a:rPr>
              <a:t>co</a:t>
            </a:r>
            <a:r>
              <a:rPr lang="en-US" sz="2523" spc="10" strike="noStrike" u="none">
                <a:solidFill>
                  <a:srgbClr val="000000"/>
                </a:solidFill>
                <a:latin typeface="Poppins"/>
                <a:ea typeface="Poppins"/>
                <a:cs typeface="Poppins"/>
                <a:sym typeface="Poppins"/>
              </a:rPr>
              <a:t>g</a:t>
            </a:r>
            <a:r>
              <a:rPr lang="en-US" sz="2523" spc="10" strike="noStrike" u="none">
                <a:solidFill>
                  <a:srgbClr val="000000"/>
                </a:solidFill>
                <a:latin typeface="Poppins"/>
                <a:ea typeface="Poppins"/>
                <a:cs typeface="Poppins"/>
                <a:sym typeface="Poppins"/>
              </a:rPr>
              <a:t>n</a:t>
            </a:r>
            <a:r>
              <a:rPr lang="en-US" sz="2523" spc="10" strike="noStrike" u="none">
                <a:solidFill>
                  <a:srgbClr val="000000"/>
                </a:solidFill>
                <a:latin typeface="Poppins"/>
                <a:ea typeface="Poppins"/>
                <a:cs typeface="Poppins"/>
                <a:sym typeface="Poppins"/>
              </a:rPr>
              <a:t>i</a:t>
            </a:r>
            <a:r>
              <a:rPr lang="en-US" sz="2523" spc="10" strike="noStrike" u="none">
                <a:solidFill>
                  <a:srgbClr val="000000"/>
                </a:solidFill>
                <a:latin typeface="Poppins"/>
                <a:ea typeface="Poppins"/>
                <a:cs typeface="Poppins"/>
                <a:sym typeface="Poppins"/>
              </a:rPr>
              <a:t>t</a:t>
            </a:r>
            <a:r>
              <a:rPr lang="en-US" sz="2523" spc="10" strike="noStrike" u="none">
                <a:solidFill>
                  <a:srgbClr val="000000"/>
                </a:solidFill>
                <a:latin typeface="Poppins"/>
                <a:ea typeface="Poppins"/>
                <a:cs typeface="Poppins"/>
                <a:sym typeface="Poppins"/>
              </a:rPr>
              <a:t>ion</a:t>
            </a:r>
            <a:r>
              <a:rPr lang="en-US" sz="2523" spc="10" strike="noStrike" u="none">
                <a:solidFill>
                  <a:srgbClr val="000000"/>
                </a:solidFill>
                <a:latin typeface="Poppins"/>
                <a:ea typeface="Poppins"/>
                <a:cs typeface="Poppins"/>
                <a:sym typeface="Poppins"/>
              </a:rPr>
              <a:t>.</a:t>
            </a:r>
          </a:p>
          <a:p>
            <a:pPr algn="l" marL="0" indent="0" lvl="0">
              <a:lnSpc>
                <a:spcPts val="2923"/>
              </a:lnSpc>
              <a:spcBef>
                <a:spcPct val="0"/>
              </a:spcBef>
            </a:pPr>
            <a:r>
              <a:rPr lang="en-US" sz="2520" spc="10" strike="noStrike" u="none">
                <a:solidFill>
                  <a:srgbClr val="000000"/>
                </a:solidFill>
                <a:latin typeface="Poppins"/>
                <a:ea typeface="Poppins"/>
                <a:cs typeface="Poppins"/>
                <a:sym typeface="Poppins"/>
              </a:rPr>
              <a:t>Future im</a:t>
            </a:r>
            <a:r>
              <a:rPr lang="en-US" sz="2520" spc="10" strike="noStrike" u="none">
                <a:solidFill>
                  <a:srgbClr val="000000"/>
                </a:solidFill>
                <a:latin typeface="Poppins"/>
                <a:ea typeface="Poppins"/>
                <a:cs typeface="Poppins"/>
                <a:sym typeface="Poppins"/>
              </a:rPr>
              <a:t>pro</a:t>
            </a:r>
            <a:r>
              <a:rPr lang="en-US" sz="2520" spc="10" strike="noStrike" u="none">
                <a:solidFill>
                  <a:srgbClr val="000000"/>
                </a:solidFill>
                <a:latin typeface="Poppins"/>
                <a:ea typeface="Poppins"/>
                <a:cs typeface="Poppins"/>
                <a:sym typeface="Poppins"/>
              </a:rPr>
              <a:t>v</a:t>
            </a:r>
            <a:r>
              <a:rPr lang="en-US" sz="2520" spc="10" strike="noStrike" u="none">
                <a:solidFill>
                  <a:srgbClr val="000000"/>
                </a:solidFill>
                <a:latin typeface="Poppins"/>
                <a:ea typeface="Poppins"/>
                <a:cs typeface="Poppins"/>
                <a:sym typeface="Poppins"/>
              </a:rPr>
              <a:t>ements may inc</a:t>
            </a:r>
            <a:r>
              <a:rPr lang="en-US" sz="2520" spc="10" strike="noStrike" u="none">
                <a:solidFill>
                  <a:srgbClr val="000000"/>
                </a:solidFill>
                <a:latin typeface="Poppins"/>
                <a:ea typeface="Poppins"/>
                <a:cs typeface="Poppins"/>
                <a:sym typeface="Poppins"/>
              </a:rPr>
              <a:t>l</a:t>
            </a:r>
            <a:r>
              <a:rPr lang="en-US" sz="2520" spc="10" strike="noStrike" u="none">
                <a:solidFill>
                  <a:srgbClr val="000000"/>
                </a:solidFill>
                <a:latin typeface="Poppins"/>
                <a:ea typeface="Poppins"/>
                <a:cs typeface="Poppins"/>
                <a:sym typeface="Poppins"/>
              </a:rPr>
              <a:t>ude </a:t>
            </a:r>
            <a:r>
              <a:rPr lang="en-US" sz="2520" spc="10" strike="noStrike" u="none">
                <a:solidFill>
                  <a:srgbClr val="000000"/>
                </a:solidFill>
                <a:latin typeface="Poppins"/>
                <a:ea typeface="Poppins"/>
                <a:cs typeface="Poppins"/>
                <a:sym typeface="Poppins"/>
              </a:rPr>
              <a:t>da</a:t>
            </a:r>
            <a:r>
              <a:rPr lang="en-US" sz="2520" spc="10" strike="noStrike" u="none">
                <a:solidFill>
                  <a:srgbClr val="000000"/>
                </a:solidFill>
                <a:latin typeface="Poppins"/>
                <a:ea typeface="Poppins"/>
                <a:cs typeface="Poppins"/>
                <a:sym typeface="Poppins"/>
              </a:rPr>
              <a:t>t</a:t>
            </a:r>
            <a:r>
              <a:rPr lang="en-US" sz="2520" spc="10" strike="noStrike" u="none">
                <a:solidFill>
                  <a:srgbClr val="000000"/>
                </a:solidFill>
                <a:latin typeface="Poppins"/>
                <a:ea typeface="Poppins"/>
                <a:cs typeface="Poppins"/>
                <a:sym typeface="Poppins"/>
              </a:rPr>
              <a:t>a</a:t>
            </a:r>
            <a:r>
              <a:rPr lang="en-US" sz="2520" spc="10" strike="noStrike" u="none">
                <a:solidFill>
                  <a:srgbClr val="000000"/>
                </a:solidFill>
                <a:latin typeface="Poppins"/>
                <a:ea typeface="Poppins"/>
                <a:cs typeface="Poppins"/>
                <a:sym typeface="Poppins"/>
              </a:rPr>
              <a:t> augment</a:t>
            </a:r>
            <a:r>
              <a:rPr lang="en-US" sz="2520" spc="10" strike="noStrike" u="none">
                <a:solidFill>
                  <a:srgbClr val="000000"/>
                </a:solidFill>
                <a:latin typeface="Poppins"/>
                <a:ea typeface="Poppins"/>
                <a:cs typeface="Poppins"/>
                <a:sym typeface="Poppins"/>
              </a:rPr>
              <a:t>at</a:t>
            </a:r>
            <a:r>
              <a:rPr lang="en-US" sz="2520" spc="10" strike="noStrike" u="none">
                <a:solidFill>
                  <a:srgbClr val="000000"/>
                </a:solidFill>
                <a:latin typeface="Poppins"/>
                <a:ea typeface="Poppins"/>
                <a:cs typeface="Poppins"/>
                <a:sym typeface="Poppins"/>
              </a:rPr>
              <a:t>ion, augment</a:t>
            </a:r>
            <a:r>
              <a:rPr lang="en-US" sz="2520" spc="10" strike="noStrike" u="none">
                <a:solidFill>
                  <a:srgbClr val="000000"/>
                </a:solidFill>
                <a:latin typeface="Poppins"/>
                <a:ea typeface="Poppins"/>
                <a:cs typeface="Poppins"/>
                <a:sym typeface="Poppins"/>
              </a:rPr>
              <a:t>a</a:t>
            </a:r>
            <a:r>
              <a:rPr lang="en-US" sz="2520" spc="10" strike="noStrike" u="none">
                <a:solidFill>
                  <a:srgbClr val="000000"/>
                </a:solidFill>
                <a:latin typeface="Poppins"/>
                <a:ea typeface="Poppins"/>
                <a:cs typeface="Poppins"/>
                <a:sym typeface="Poppins"/>
              </a:rPr>
              <a:t>t</a:t>
            </a:r>
            <a:r>
              <a:rPr lang="en-US" sz="2520" spc="10" strike="noStrike" u="none">
                <a:solidFill>
                  <a:srgbClr val="000000"/>
                </a:solidFill>
                <a:latin typeface="Poppins"/>
                <a:ea typeface="Poppins"/>
                <a:cs typeface="Poppins"/>
                <a:sym typeface="Poppins"/>
              </a:rPr>
              <a:t>i</a:t>
            </a:r>
            <a:r>
              <a:rPr lang="en-US" sz="2520" spc="10" strike="noStrike" u="none">
                <a:solidFill>
                  <a:srgbClr val="000000"/>
                </a:solidFill>
                <a:latin typeface="Poppins"/>
                <a:ea typeface="Poppins"/>
                <a:cs typeface="Poppins"/>
                <a:sym typeface="Poppins"/>
              </a:rPr>
              <a:t>o</a:t>
            </a:r>
            <a:r>
              <a:rPr lang="en-US" sz="2520" spc="10" strike="noStrike" u="none">
                <a:solidFill>
                  <a:srgbClr val="000000"/>
                </a:solidFill>
                <a:latin typeface="Poppins"/>
                <a:ea typeface="Poppins"/>
                <a:cs typeface="Poppins"/>
                <a:sym typeface="Poppins"/>
              </a:rPr>
              <a:t>n,</a:t>
            </a:r>
            <a:r>
              <a:rPr lang="en-US" sz="2520" spc="10" strike="noStrike" u="none">
                <a:solidFill>
                  <a:srgbClr val="000000"/>
                </a:solidFill>
                <a:latin typeface="Poppins"/>
                <a:ea typeface="Poppins"/>
                <a:cs typeface="Poppins"/>
                <a:sym typeface="Poppins"/>
              </a:rPr>
              <a:t> a</a:t>
            </a:r>
            <a:r>
              <a:rPr lang="en-US" sz="2520" spc="10" strike="noStrike" u="none">
                <a:solidFill>
                  <a:srgbClr val="000000"/>
                </a:solidFill>
                <a:latin typeface="Poppins"/>
                <a:ea typeface="Poppins"/>
                <a:cs typeface="Poppins"/>
                <a:sym typeface="Poppins"/>
              </a:rPr>
              <a:t>nd</a:t>
            </a:r>
            <a:r>
              <a:rPr lang="en-US" sz="2520" spc="10" strike="noStrike" u="none">
                <a:solidFill>
                  <a:srgbClr val="000000"/>
                </a:solidFill>
                <a:latin typeface="Poppins"/>
                <a:ea typeface="Poppins"/>
                <a:cs typeface="Poppins"/>
                <a:sym typeface="Poppins"/>
              </a:rPr>
              <a:t> fine</a:t>
            </a:r>
            <a:r>
              <a:rPr lang="en-US" sz="2520" spc="10" strike="noStrike" u="none">
                <a:solidFill>
                  <a:srgbClr val="000000"/>
                </a:solidFill>
                <a:latin typeface="Poppins"/>
                <a:ea typeface="Poppins"/>
                <a:cs typeface="Poppins"/>
                <a:sym typeface="Poppins"/>
              </a:rPr>
              <a:t>-tun</a:t>
            </a:r>
            <a:r>
              <a:rPr lang="en-US" sz="2520" spc="10" strike="noStrike" u="none">
                <a:solidFill>
                  <a:srgbClr val="000000"/>
                </a:solidFill>
                <a:latin typeface="Poppins"/>
                <a:ea typeface="Poppins"/>
                <a:cs typeface="Poppins"/>
                <a:sym typeface="Poppins"/>
              </a:rPr>
              <a:t>i</a:t>
            </a:r>
            <a:r>
              <a:rPr lang="en-US" sz="2520" spc="10" strike="noStrike" u="none">
                <a:solidFill>
                  <a:srgbClr val="000000"/>
                </a:solidFill>
                <a:latin typeface="Poppins"/>
                <a:ea typeface="Poppins"/>
                <a:cs typeface="Poppins"/>
                <a:sym typeface="Poppins"/>
              </a:rPr>
              <a:t>n</a:t>
            </a:r>
            <a:r>
              <a:rPr lang="en-US" sz="2520" spc="10" strike="noStrike" u="none">
                <a:solidFill>
                  <a:srgbClr val="000000"/>
                </a:solidFill>
                <a:latin typeface="Poppins"/>
                <a:ea typeface="Poppins"/>
                <a:cs typeface="Poppins"/>
                <a:sym typeface="Poppins"/>
              </a:rPr>
              <a:t>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933A8">
                <a:alpha val="100000"/>
              </a:srgbClr>
            </a:gs>
            <a:gs pos="100000">
              <a:srgbClr val="5271FF">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89442" y="241748"/>
            <a:ext cx="17756811" cy="9755811"/>
            <a:chOff x="0" y="0"/>
            <a:chExt cx="4676691" cy="2569432"/>
          </a:xfrm>
        </p:grpSpPr>
        <p:sp>
          <p:nvSpPr>
            <p:cNvPr name="Freeform 3" id="3"/>
            <p:cNvSpPr/>
            <p:nvPr/>
          </p:nvSpPr>
          <p:spPr>
            <a:xfrm flipH="false" flipV="false" rot="0">
              <a:off x="0" y="0"/>
              <a:ext cx="4676691" cy="2569432"/>
            </a:xfrm>
            <a:custGeom>
              <a:avLst/>
              <a:gdLst/>
              <a:ahLst/>
              <a:cxnLst/>
              <a:rect r="r" b="b" t="t" l="l"/>
              <a:pathLst>
                <a:path h="2569432" w="4676691">
                  <a:moveTo>
                    <a:pt x="0" y="0"/>
                  </a:moveTo>
                  <a:lnTo>
                    <a:pt x="4676691" y="0"/>
                  </a:lnTo>
                  <a:lnTo>
                    <a:pt x="4676691" y="2569432"/>
                  </a:lnTo>
                  <a:lnTo>
                    <a:pt x="0" y="2569432"/>
                  </a:lnTo>
                  <a:close/>
                </a:path>
              </a:pathLst>
            </a:custGeom>
            <a:solidFill>
              <a:srgbClr val="F6F6F6"/>
            </a:solidFill>
          </p:spPr>
        </p:sp>
        <p:sp>
          <p:nvSpPr>
            <p:cNvPr name="TextBox 4" id="4"/>
            <p:cNvSpPr txBox="true"/>
            <p:nvPr/>
          </p:nvSpPr>
          <p:spPr>
            <a:xfrm>
              <a:off x="0" y="9525"/>
              <a:ext cx="4676691" cy="2559907"/>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10800000">
            <a:off x="16531516" y="-306734"/>
            <a:ext cx="2087066" cy="2226204"/>
          </a:xfrm>
          <a:custGeom>
            <a:avLst/>
            <a:gdLst/>
            <a:ahLst/>
            <a:cxnLst/>
            <a:rect r="r" b="b" t="t" l="l"/>
            <a:pathLst>
              <a:path h="2226204" w="2087066">
                <a:moveTo>
                  <a:pt x="0" y="0"/>
                </a:moveTo>
                <a:lnTo>
                  <a:pt x="2087065" y="0"/>
                </a:lnTo>
                <a:lnTo>
                  <a:pt x="2087065" y="2226203"/>
                </a:lnTo>
                <a:lnTo>
                  <a:pt x="0" y="222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33474" y="325710"/>
            <a:ext cx="8763535" cy="1401037"/>
            <a:chOff x="0" y="0"/>
            <a:chExt cx="11684713" cy="1868050"/>
          </a:xfrm>
        </p:grpSpPr>
        <p:sp>
          <p:nvSpPr>
            <p:cNvPr name="TextBox 7" id="7"/>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8" id="8"/>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2</a:t>
              </a:r>
            </a:p>
          </p:txBody>
        </p:sp>
      </p:grpSp>
      <p:sp>
        <p:nvSpPr>
          <p:cNvPr name="TextBox 9" id="9"/>
          <p:cNvSpPr txBox="true"/>
          <p:nvPr/>
        </p:nvSpPr>
        <p:spPr>
          <a:xfrm rot="0">
            <a:off x="733474" y="1524500"/>
            <a:ext cx="3832551"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EDA + F</a:t>
            </a:r>
            <a:r>
              <a:rPr lang="en-US" sz="2605" spc="10" strike="noStrike" u="none">
                <a:solidFill>
                  <a:srgbClr val="000000"/>
                </a:solidFill>
                <a:latin typeface="Poppins"/>
                <a:ea typeface="Poppins"/>
                <a:cs typeface="Poppins"/>
                <a:sym typeface="Poppins"/>
              </a:rPr>
              <a:t>eature Building</a:t>
            </a:r>
          </a:p>
        </p:txBody>
      </p:sp>
      <p:sp>
        <p:nvSpPr>
          <p:cNvPr name="TextBox 10" id="10"/>
          <p:cNvSpPr txBox="true"/>
          <p:nvPr/>
        </p:nvSpPr>
        <p:spPr>
          <a:xfrm rot="0">
            <a:off x="606943" y="2214768"/>
            <a:ext cx="17121808" cy="7484817"/>
          </a:xfrm>
          <a:prstGeom prst="rect">
            <a:avLst/>
          </a:prstGeom>
        </p:spPr>
        <p:txBody>
          <a:bodyPr anchor="t" rtlCol="false" tIns="0" lIns="0" bIns="0" rIns="0">
            <a:spAutoFit/>
          </a:bodyPr>
          <a:lstStyle/>
          <a:p>
            <a:pPr algn="l" marL="0" indent="0" lvl="0">
              <a:lnSpc>
                <a:spcPts val="4111"/>
              </a:lnSpc>
              <a:spcBef>
                <a:spcPct val="0"/>
              </a:spcBef>
            </a:pPr>
            <a:r>
              <a:rPr lang="en-US" b="true" sz="3544" spc="14">
                <a:solidFill>
                  <a:srgbClr val="000000"/>
                </a:solidFill>
                <a:latin typeface="Poppins Bold"/>
                <a:ea typeface="Poppins Bold"/>
                <a:cs typeface="Poppins Bold"/>
                <a:sym typeface="Poppins Bold"/>
              </a:rPr>
              <a:t>Data Augmentati</a:t>
            </a:r>
            <a:r>
              <a:rPr lang="en-US" b="true" sz="3544" spc="14" strike="noStrike" u="none">
                <a:solidFill>
                  <a:srgbClr val="000000"/>
                </a:solidFill>
                <a:latin typeface="Poppins Bold"/>
                <a:ea typeface="Poppins Bold"/>
                <a:cs typeface="Poppins Bold"/>
                <a:sym typeface="Poppins Bold"/>
              </a:rPr>
              <a:t>on:</a:t>
            </a:r>
          </a:p>
          <a:p>
            <a:pPr algn="l" marL="0" indent="0" lvl="0">
              <a:lnSpc>
                <a:spcPts val="2885"/>
              </a:lnSpc>
              <a:spcBef>
                <a:spcPct val="0"/>
              </a:spcBef>
            </a:pPr>
          </a:p>
          <a:p>
            <a:pPr algn="l" marL="0" indent="0" lvl="0">
              <a:lnSpc>
                <a:spcPts val="2885"/>
              </a:lnSpc>
              <a:spcBef>
                <a:spcPct val="0"/>
              </a:spcBef>
            </a:pPr>
            <a:r>
              <a:rPr lang="en-US" b="true" sz="2487" spc="9" strike="noStrike" u="none">
                <a:solidFill>
                  <a:srgbClr val="000000"/>
                </a:solidFill>
                <a:latin typeface="Poppins Bold"/>
                <a:ea typeface="Poppins Bold"/>
                <a:cs typeface="Poppins Bold"/>
                <a:sym typeface="Poppins Bold"/>
              </a:rPr>
              <a:t>1- </a:t>
            </a:r>
            <a:r>
              <a:rPr lang="en-US" b="true" sz="2487" spc="9">
                <a:solidFill>
                  <a:srgbClr val="000000"/>
                </a:solidFill>
                <a:latin typeface="Poppins Bold"/>
                <a:ea typeface="Poppins Bold"/>
                <a:cs typeface="Poppins Bold"/>
                <a:sym typeface="Poppins Bold"/>
              </a:rPr>
              <a:t>Imp</a:t>
            </a:r>
            <a:r>
              <a:rPr lang="en-US" b="true" sz="2487" spc="9" strike="noStrike" u="none">
                <a:solidFill>
                  <a:srgbClr val="000000"/>
                </a:solidFill>
                <a:latin typeface="Poppins Bold"/>
                <a:ea typeface="Poppins Bold"/>
                <a:cs typeface="Poppins Bold"/>
                <a:sym typeface="Poppins Bold"/>
              </a:rPr>
              <a:t>or</a:t>
            </a:r>
            <a:r>
              <a:rPr lang="en-US" b="true" sz="2487" spc="9">
                <a:solidFill>
                  <a:srgbClr val="000000"/>
                </a:solidFill>
                <a:latin typeface="Poppins Bold"/>
                <a:ea typeface="Poppins Bold"/>
                <a:cs typeface="Poppins Bold"/>
                <a:sym typeface="Poppins Bold"/>
              </a:rPr>
              <a:t>t</a:t>
            </a:r>
            <a:r>
              <a:rPr lang="en-US" b="true" sz="2487" spc="9" strike="noStrike" u="none">
                <a:solidFill>
                  <a:srgbClr val="000000"/>
                </a:solidFill>
                <a:latin typeface="Poppins Bold"/>
                <a:ea typeface="Poppins Bold"/>
                <a:cs typeface="Poppins Bold"/>
                <a:sym typeface="Poppins Bold"/>
              </a:rPr>
              <a:t>s</a:t>
            </a:r>
            <a:r>
              <a:rPr lang="en-US" sz="2487" spc="9" strike="noStrike" u="none">
                <a:solidFill>
                  <a:srgbClr val="000000"/>
                </a:solidFill>
                <a:latin typeface="Poppins"/>
                <a:ea typeface="Poppins"/>
                <a:cs typeface="Poppins"/>
                <a:sym typeface="Poppins"/>
              </a:rPr>
              <a:t>:</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I</a:t>
            </a:r>
            <a:r>
              <a:rPr lang="en-US" sz="2487" spc="9">
                <a:solidFill>
                  <a:srgbClr val="000000"/>
                </a:solidFill>
                <a:latin typeface="Poppins"/>
                <a:ea typeface="Poppins"/>
                <a:cs typeface="Poppins"/>
                <a:sym typeface="Poppins"/>
              </a:rPr>
              <a:t>m</a:t>
            </a:r>
            <a:r>
              <a:rPr lang="en-US" sz="2487" spc="9" strike="noStrike" u="none">
                <a:solidFill>
                  <a:srgbClr val="000000"/>
                </a:solidFill>
                <a:latin typeface="Poppins"/>
                <a:ea typeface="Poppins"/>
                <a:cs typeface="Poppins"/>
                <a:sym typeface="Poppins"/>
              </a:rPr>
              <a:t>p</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t t</a:t>
            </a:r>
            <a:r>
              <a:rPr lang="en-US" sz="2487" spc="9" strike="noStrike" u="none">
                <a:solidFill>
                  <a:srgbClr val="000000"/>
                </a:solidFill>
                <a:latin typeface="Poppins"/>
                <a:ea typeface="Poppins"/>
                <a:cs typeface="Poppins"/>
                <a:sym typeface="Poppins"/>
              </a:rPr>
              <a:t>h</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n</a:t>
            </a:r>
            <a:r>
              <a:rPr lang="en-US" sz="2487" spc="9" strike="noStrike" u="none">
                <a:solidFill>
                  <a:srgbClr val="000000"/>
                </a:solidFill>
                <a:latin typeface="Poppins"/>
                <a:ea typeface="Poppins"/>
                <a:cs typeface="Poppins"/>
                <a:sym typeface="Poppins"/>
              </a:rPr>
              <a:t>ec</a:t>
            </a:r>
            <a:r>
              <a:rPr lang="en-US" sz="2487" spc="9">
                <a:solidFill>
                  <a:srgbClr val="000000"/>
                </a:solidFill>
                <a:latin typeface="Poppins"/>
                <a:ea typeface="Poppins"/>
                <a:cs typeface="Poppins"/>
                <a:sym typeface="Poppins"/>
              </a:rPr>
              <a:t>es</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ar</a:t>
            </a:r>
            <a:r>
              <a:rPr lang="en-US" sz="2487" spc="9" strike="noStrike" u="none">
                <a:solidFill>
                  <a:srgbClr val="000000"/>
                </a:solidFill>
                <a:latin typeface="Poppins"/>
                <a:ea typeface="Poppins"/>
                <a:cs typeface="Poppins"/>
                <a:sym typeface="Poppins"/>
              </a:rPr>
              <a:t>y </a:t>
            </a:r>
            <a:r>
              <a:rPr lang="en-US" sz="2487" spc="9">
                <a:solidFill>
                  <a:srgbClr val="000000"/>
                </a:solidFill>
                <a:latin typeface="Poppins"/>
                <a:ea typeface="Poppins"/>
                <a:cs typeface="Poppins"/>
                <a:sym typeface="Poppins"/>
              </a:rPr>
              <a:t>li</a:t>
            </a:r>
            <a:r>
              <a:rPr lang="en-US" sz="2487" spc="9" strike="noStrike" u="none">
                <a:solidFill>
                  <a:srgbClr val="000000"/>
                </a:solidFill>
                <a:latin typeface="Poppins"/>
                <a:ea typeface="Poppins"/>
                <a:cs typeface="Poppins"/>
                <a:sym typeface="Poppins"/>
              </a:rPr>
              <a:t>br</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es.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ma</a:t>
            </a:r>
            <a:r>
              <a:rPr lang="en-US" sz="2487" spc="9">
                <a:solidFill>
                  <a:srgbClr val="000000"/>
                </a:solidFill>
                <a:latin typeface="Poppins"/>
                <a:ea typeface="Poppins"/>
                <a:cs typeface="Poppins"/>
                <a:sym typeface="Poppins"/>
              </a:rPr>
              <a:t>t</a:t>
            </a:r>
            <a:r>
              <a:rPr lang="en-US" sz="2487" spc="9" strike="noStrike" u="none">
                <a:solidFill>
                  <a:srgbClr val="000000"/>
                </a:solidFill>
                <a:latin typeface="Poppins"/>
                <a:ea typeface="Poppins"/>
                <a:cs typeface="Poppins"/>
                <a:sym typeface="Poppins"/>
              </a:rPr>
              <a:t>pl</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tlib</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i</a:t>
            </a:r>
            <a:r>
              <a:rPr lang="en-US" sz="2487" spc="9">
                <a:solidFill>
                  <a:srgbClr val="000000"/>
                </a:solidFill>
                <a:latin typeface="Poppins"/>
                <a:ea typeface="Poppins"/>
                <a:cs typeface="Poppins"/>
                <a:sym typeface="Poppins"/>
              </a:rPr>
              <a:t>s</a:t>
            </a:r>
            <a:r>
              <a:rPr lang="en-US" sz="2487" spc="9" strike="noStrike" u="none">
                <a:solidFill>
                  <a:srgbClr val="000000"/>
                </a:solidFill>
                <a:latin typeface="Poppins"/>
                <a:ea typeface="Poppins"/>
                <a:cs typeface="Poppins"/>
                <a:sym typeface="Poppins"/>
              </a:rPr>
              <a:t> use</a:t>
            </a:r>
            <a:r>
              <a:rPr lang="en-US" sz="2487" spc="9">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 fo</a:t>
            </a:r>
            <a:r>
              <a:rPr lang="en-US" sz="2487" spc="9">
                <a:solidFill>
                  <a:srgbClr val="000000"/>
                </a:solidFill>
                <a:latin typeface="Poppins"/>
                <a:ea typeface="Poppins"/>
                <a:cs typeface="Poppins"/>
                <a:sym typeface="Poppins"/>
              </a:rPr>
              <a:t>r</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di</a:t>
            </a:r>
            <a:r>
              <a:rPr lang="en-US" sz="2487" spc="9" strike="noStrike" u="none">
                <a:solidFill>
                  <a:srgbClr val="000000"/>
                </a:solidFill>
                <a:latin typeface="Poppins"/>
                <a:ea typeface="Poppins"/>
                <a:cs typeface="Poppins"/>
                <a:sym typeface="Poppins"/>
              </a:rPr>
              <a:t>splaying</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imag</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n</a:t>
            </a:r>
            <a:r>
              <a:rPr lang="en-US" sz="2487" spc="9" strike="noStrike" u="none">
                <a:solidFill>
                  <a:srgbClr val="000000"/>
                </a:solidFill>
                <a:latin typeface="Poppins"/>
                <a:ea typeface="Poppins"/>
                <a:cs typeface="Poppins"/>
                <a:sym typeface="Poppins"/>
              </a:rPr>
              <a:t>um</a:t>
            </a:r>
            <a:r>
              <a:rPr lang="en-US" sz="2487" spc="9">
                <a:solidFill>
                  <a:srgbClr val="000000"/>
                </a:solidFill>
                <a:latin typeface="Poppins"/>
                <a:ea typeface="Poppins"/>
                <a:cs typeface="Poppins"/>
                <a:sym typeface="Poppins"/>
              </a:rPr>
              <a:t>p</a:t>
            </a:r>
            <a:r>
              <a:rPr lang="en-US" sz="2487" spc="9" strike="noStrike" u="none">
                <a:solidFill>
                  <a:srgbClr val="000000"/>
                </a:solidFill>
                <a:latin typeface="Poppins"/>
                <a:ea typeface="Poppins"/>
                <a:cs typeface="Poppins"/>
                <a:sym typeface="Poppins"/>
              </a:rPr>
              <a:t>y is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f</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r han</a:t>
            </a:r>
            <a:r>
              <a:rPr lang="en-US" sz="2487" spc="9">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l</a:t>
            </a:r>
            <a:r>
              <a:rPr lang="en-US" sz="2487" spc="9">
                <a:solidFill>
                  <a:srgbClr val="000000"/>
                </a:solidFill>
                <a:latin typeface="Poppins"/>
                <a:ea typeface="Poppins"/>
                <a:cs typeface="Poppins"/>
                <a:sym typeface="Poppins"/>
              </a:rPr>
              <a:t>ing a</a:t>
            </a:r>
            <a:r>
              <a:rPr lang="en-US" sz="2487" spc="9" strike="noStrike" u="none">
                <a:solidFill>
                  <a:srgbClr val="000000"/>
                </a:solidFill>
                <a:latin typeface="Poppins"/>
                <a:ea typeface="Poppins"/>
                <a:cs typeface="Poppins"/>
                <a:sym typeface="Poppins"/>
              </a:rPr>
              <a:t>rrays a</a:t>
            </a:r>
            <a:r>
              <a:rPr lang="en-US" sz="2487" spc="9">
                <a:solidFill>
                  <a:srgbClr val="000000"/>
                </a:solidFill>
                <a:latin typeface="Poppins"/>
                <a:ea typeface="Poppins"/>
                <a:cs typeface="Poppins"/>
                <a:sym typeface="Poppins"/>
              </a:rPr>
              <a:t>nd </a:t>
            </a:r>
            <a:r>
              <a:rPr lang="en-US" sz="2487" spc="9" strike="noStrike" u="none">
                <a:solidFill>
                  <a:srgbClr val="000000"/>
                </a:solidFill>
                <a:latin typeface="Poppins"/>
                <a:ea typeface="Poppins"/>
                <a:cs typeface="Poppins"/>
                <a:sym typeface="Poppins"/>
              </a:rPr>
              <a:t>image </a:t>
            </a:r>
            <a:r>
              <a:rPr lang="en-US" sz="2487" spc="9">
                <a:solidFill>
                  <a:srgbClr val="000000"/>
                </a:solidFill>
                <a:latin typeface="Poppins"/>
                <a:ea typeface="Poppins"/>
                <a:cs typeface="Poppins"/>
                <a:sym typeface="Poppins"/>
              </a:rPr>
              <a:t>data</a:t>
            </a:r>
            <a:r>
              <a:rPr lang="en-US" sz="2487" spc="9" strike="noStrike" u="none">
                <a:solidFill>
                  <a:srgbClr val="000000"/>
                </a:solidFill>
                <a:latin typeface="Poppins"/>
                <a:ea typeface="Poppins"/>
                <a:cs typeface="Poppins"/>
                <a:sym typeface="Poppins"/>
              </a:rPr>
              <a:t>, o</a:t>
            </a:r>
            <a:r>
              <a:rPr lang="en-US" sz="2487" spc="9">
                <a:solidFill>
                  <a:srgbClr val="000000"/>
                </a:solidFill>
                <a:latin typeface="Poppins"/>
                <a:ea typeface="Poppins"/>
                <a:cs typeface="Poppins"/>
                <a:sym typeface="Poppins"/>
              </a:rPr>
              <a:t>s i</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for</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acce</a:t>
            </a:r>
            <a:r>
              <a:rPr lang="en-US" sz="2487" spc="9">
                <a:solidFill>
                  <a:srgbClr val="000000"/>
                </a:solidFill>
                <a:latin typeface="Poppins"/>
                <a:ea typeface="Poppins"/>
                <a:cs typeface="Poppins"/>
                <a:sym typeface="Poppins"/>
              </a:rPr>
              <a:t>s</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ing </a:t>
            </a:r>
            <a:r>
              <a:rPr lang="en-US" sz="2487" spc="9" strike="noStrike" u="none">
                <a:solidFill>
                  <a:srgbClr val="000000"/>
                </a:solidFill>
                <a:latin typeface="Poppins"/>
                <a:ea typeface="Poppins"/>
                <a:cs typeface="Poppins"/>
                <a:sym typeface="Poppins"/>
              </a:rPr>
              <a:t>f</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les and</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rec</a:t>
            </a:r>
            <a:r>
              <a:rPr lang="en-US" sz="2487" spc="9">
                <a:solidFill>
                  <a:srgbClr val="000000"/>
                </a:solidFill>
                <a:latin typeface="Poppins"/>
                <a:ea typeface="Poppins"/>
                <a:cs typeface="Poppins"/>
                <a:sym typeface="Poppins"/>
              </a:rPr>
              <a:t>to</a:t>
            </a:r>
            <a:r>
              <a:rPr lang="en-US" sz="2487" spc="9" strike="noStrike" u="none">
                <a:solidFill>
                  <a:srgbClr val="000000"/>
                </a:solidFill>
                <a:latin typeface="Poppins"/>
                <a:ea typeface="Poppins"/>
                <a:cs typeface="Poppins"/>
                <a:sym typeface="Poppins"/>
              </a:rPr>
              <a:t>ries,</a:t>
            </a:r>
            <a:r>
              <a:rPr lang="en-US" sz="2487" spc="9">
                <a:solidFill>
                  <a:srgbClr val="000000"/>
                </a:solidFill>
                <a:latin typeface="Poppins"/>
                <a:ea typeface="Poppins"/>
                <a:cs typeface="Poppins"/>
                <a:sym typeface="Poppins"/>
              </a:rPr>
              <a:t> rand</a:t>
            </a:r>
            <a:r>
              <a:rPr lang="en-US" sz="2487" spc="9" strike="noStrike" u="none">
                <a:solidFill>
                  <a:srgbClr val="000000"/>
                </a:solidFill>
                <a:latin typeface="Poppins"/>
                <a:ea typeface="Poppins"/>
                <a:cs typeface="Poppins"/>
                <a:sym typeface="Poppins"/>
              </a:rPr>
              <a:t>om </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s f</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r ra</a:t>
            </a:r>
            <a:r>
              <a:rPr lang="en-US" sz="2487" spc="9">
                <a:solidFill>
                  <a:srgbClr val="000000"/>
                </a:solidFill>
                <a:latin typeface="Poppins"/>
                <a:ea typeface="Poppins"/>
                <a:cs typeface="Poppins"/>
                <a:sym typeface="Poppins"/>
              </a:rPr>
              <a:t>n</a:t>
            </a:r>
            <a:r>
              <a:rPr lang="en-US" sz="2487" spc="9">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om</a:t>
            </a:r>
            <a:r>
              <a:rPr lang="en-US" sz="2487" spc="9">
                <a:solidFill>
                  <a:srgbClr val="000000"/>
                </a:solidFill>
                <a:latin typeface="Poppins"/>
                <a:ea typeface="Poppins"/>
                <a:cs typeface="Poppins"/>
                <a:sym typeface="Poppins"/>
              </a:rPr>
              <a:t>l</a:t>
            </a:r>
            <a:r>
              <a:rPr lang="en-US" sz="2487" spc="9" strike="noStrike" u="none">
                <a:solidFill>
                  <a:srgbClr val="000000"/>
                </a:solidFill>
                <a:latin typeface="Poppins"/>
                <a:ea typeface="Poppins"/>
                <a:cs typeface="Poppins"/>
                <a:sym typeface="Poppins"/>
              </a:rPr>
              <a:t>y</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se</a:t>
            </a:r>
            <a:r>
              <a:rPr lang="en-US" sz="2487" spc="9">
                <a:solidFill>
                  <a:srgbClr val="000000"/>
                </a:solidFill>
                <a:latin typeface="Poppins"/>
                <a:ea typeface="Poppins"/>
                <a:cs typeface="Poppins"/>
                <a:sym typeface="Poppins"/>
              </a:rPr>
              <a:t>l</a:t>
            </a:r>
            <a:r>
              <a:rPr lang="en-US" sz="2487" spc="9">
                <a:solidFill>
                  <a:srgbClr val="000000"/>
                </a:solidFill>
                <a:latin typeface="Poppins"/>
                <a:ea typeface="Poppins"/>
                <a:cs typeface="Poppins"/>
                <a:sym typeface="Poppins"/>
              </a:rPr>
              <a:t>ecting </a:t>
            </a:r>
            <a:r>
              <a:rPr lang="en-US" sz="2487" spc="9" strike="noStrike" u="none">
                <a:solidFill>
                  <a:srgbClr val="000000"/>
                </a:solidFill>
                <a:latin typeface="Poppins"/>
                <a:ea typeface="Poppins"/>
                <a:cs typeface="Poppins"/>
                <a:sym typeface="Poppins"/>
              </a:rPr>
              <a:t>f</a:t>
            </a:r>
            <a:r>
              <a:rPr lang="en-US" sz="2487" spc="9">
                <a:solidFill>
                  <a:srgbClr val="000000"/>
                </a:solidFill>
                <a:latin typeface="Poppins"/>
                <a:ea typeface="Poppins"/>
                <a:cs typeface="Poppins"/>
                <a:sym typeface="Poppins"/>
              </a:rPr>
              <a:t>ol</a:t>
            </a:r>
            <a:r>
              <a:rPr lang="en-US" sz="2487" spc="9" strike="noStrike" u="none">
                <a:solidFill>
                  <a:srgbClr val="000000"/>
                </a:solidFill>
                <a:latin typeface="Poppins"/>
                <a:ea typeface="Poppins"/>
                <a:cs typeface="Poppins"/>
                <a:sym typeface="Poppins"/>
              </a:rPr>
              <a:t>ders</a:t>
            </a:r>
            <a:r>
              <a:rPr lang="en-US" sz="2487" spc="9">
                <a:solidFill>
                  <a:srgbClr val="000000"/>
                </a:solidFill>
                <a:latin typeface="Poppins"/>
                <a:ea typeface="Poppins"/>
                <a:cs typeface="Poppins"/>
                <a:sym typeface="Poppins"/>
              </a:rPr>
              <a:t> o</a:t>
            </a:r>
            <a:r>
              <a:rPr lang="en-US" sz="2487" spc="9" strike="noStrike" u="none">
                <a:solidFill>
                  <a:srgbClr val="000000"/>
                </a:solidFill>
                <a:latin typeface="Poppins"/>
                <a:ea typeface="Poppins"/>
                <a:cs typeface="Poppins"/>
                <a:sym typeface="Poppins"/>
              </a:rPr>
              <a:t>r </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ma</a:t>
            </a:r>
            <a:r>
              <a:rPr lang="en-US" sz="2487" spc="9">
                <a:solidFill>
                  <a:srgbClr val="000000"/>
                </a:solidFill>
                <a:latin typeface="Poppins"/>
                <a:ea typeface="Poppins"/>
                <a:cs typeface="Poppins"/>
                <a:sym typeface="Poppins"/>
              </a:rPr>
              <a:t>g</a:t>
            </a:r>
            <a:r>
              <a:rPr lang="en-US" sz="2487" spc="9" strike="noStrike" u="none">
                <a:solidFill>
                  <a:srgbClr val="000000"/>
                </a:solidFill>
                <a:latin typeface="Poppins"/>
                <a:ea typeface="Poppins"/>
                <a:cs typeface="Poppins"/>
                <a:sym typeface="Poppins"/>
              </a:rPr>
              <a:t>es</a:t>
            </a:r>
            <a:r>
              <a:rPr lang="en-US" sz="2487" spc="9">
                <a:solidFill>
                  <a:srgbClr val="000000"/>
                </a:solidFill>
                <a:latin typeface="Poppins"/>
                <a:ea typeface="Poppins"/>
                <a:cs typeface="Poppins"/>
                <a:sym typeface="Poppins"/>
              </a:rPr>
              <a:t>, and </a:t>
            </a:r>
            <a:r>
              <a:rPr lang="en-US" sz="2487" spc="9" strike="noStrike" u="none">
                <a:solidFill>
                  <a:srgbClr val="000000"/>
                </a:solidFill>
                <a:latin typeface="Poppins"/>
                <a:ea typeface="Poppins"/>
                <a:cs typeface="Poppins"/>
                <a:sym typeface="Poppins"/>
              </a:rPr>
              <a:t>t</a:t>
            </a:r>
            <a:r>
              <a:rPr lang="en-US" sz="2487" spc="9">
                <a:solidFill>
                  <a:srgbClr val="000000"/>
                </a:solidFill>
                <a:latin typeface="Poppins"/>
                <a:ea typeface="Poppins"/>
                <a:cs typeface="Poppins"/>
                <a:sym typeface="Poppins"/>
              </a:rPr>
              <a:t>ens</a:t>
            </a:r>
            <a:r>
              <a:rPr lang="en-US" sz="2487" spc="9" strike="noStrike" u="none">
                <a:solidFill>
                  <a:srgbClr val="000000"/>
                </a:solidFill>
                <a:latin typeface="Poppins"/>
                <a:ea typeface="Poppins"/>
                <a:cs typeface="Poppins"/>
                <a:sym typeface="Poppins"/>
              </a:rPr>
              <a:t>orf</a:t>
            </a:r>
            <a:r>
              <a:rPr lang="en-US" sz="2487" spc="9">
                <a:solidFill>
                  <a:srgbClr val="000000"/>
                </a:solidFill>
                <a:latin typeface="Poppins"/>
                <a:ea typeface="Poppins"/>
                <a:cs typeface="Poppins"/>
                <a:sym typeface="Poppins"/>
              </a:rPr>
              <a:t>l</a:t>
            </a:r>
            <a:r>
              <a:rPr lang="en-US" sz="2487" spc="9" strike="noStrike" u="none">
                <a:solidFill>
                  <a:srgbClr val="000000"/>
                </a:solidFill>
                <a:latin typeface="Poppins"/>
                <a:ea typeface="Poppins"/>
                <a:cs typeface="Poppins"/>
                <a:sym typeface="Poppins"/>
              </a:rPr>
              <a:t>ow/k</a:t>
            </a:r>
            <a:r>
              <a:rPr lang="en-US" sz="2487" spc="9">
                <a:solidFill>
                  <a:srgbClr val="000000"/>
                </a:solidFill>
                <a:latin typeface="Poppins"/>
                <a:ea typeface="Poppins"/>
                <a:cs typeface="Poppins"/>
                <a:sym typeface="Poppins"/>
              </a:rPr>
              <a:t>er</a:t>
            </a:r>
            <a:r>
              <a:rPr lang="en-US" sz="2487" spc="9" strike="noStrike" u="none">
                <a:solidFill>
                  <a:srgbClr val="000000"/>
                </a:solidFill>
                <a:latin typeface="Poppins"/>
                <a:ea typeface="Poppins"/>
                <a:cs typeface="Poppins"/>
                <a:sym typeface="Poppins"/>
              </a:rPr>
              <a:t>a</a:t>
            </a:r>
            <a:r>
              <a:rPr lang="en-US" sz="2487" spc="9">
                <a:solidFill>
                  <a:srgbClr val="000000"/>
                </a:solidFill>
                <a:latin typeface="Poppins"/>
                <a:ea typeface="Poppins"/>
                <a:cs typeface="Poppins"/>
                <a:sym typeface="Poppins"/>
              </a:rPr>
              <a:t>s </a:t>
            </a:r>
            <a:r>
              <a:rPr lang="en-US" sz="2487" spc="9" strike="noStrike" u="none">
                <a:solidFill>
                  <a:srgbClr val="000000"/>
                </a:solidFill>
                <a:latin typeface="Poppins"/>
                <a:ea typeface="Poppins"/>
                <a:cs typeface="Poppins"/>
                <a:sym typeface="Poppins"/>
              </a:rPr>
              <a:t>provid</a:t>
            </a:r>
            <a:r>
              <a:rPr lang="en-US" sz="2487" spc="9">
                <a:solidFill>
                  <a:srgbClr val="000000"/>
                </a:solidFill>
                <a:latin typeface="Poppins"/>
                <a:ea typeface="Poppins"/>
                <a:cs typeface="Poppins"/>
                <a:sym typeface="Poppins"/>
              </a:rPr>
              <a:t>es t</a:t>
            </a:r>
            <a:r>
              <a:rPr lang="en-US" sz="2487" spc="9" strike="noStrike" u="none">
                <a:solidFill>
                  <a:srgbClr val="000000"/>
                </a:solidFill>
                <a:latin typeface="Poppins"/>
                <a:ea typeface="Poppins"/>
                <a:cs typeface="Poppins"/>
                <a:sym typeface="Poppins"/>
              </a:rPr>
              <a:t>he </a:t>
            </a:r>
            <a:r>
              <a:rPr lang="en-US" sz="2487" spc="9">
                <a:solidFill>
                  <a:srgbClr val="000000"/>
                </a:solidFill>
                <a:latin typeface="Poppins"/>
                <a:ea typeface="Poppins"/>
                <a:cs typeface="Poppins"/>
                <a:sym typeface="Poppins"/>
              </a:rPr>
              <a:t>too</a:t>
            </a:r>
            <a:r>
              <a:rPr lang="en-US" sz="2487" spc="9" strike="noStrike" u="none">
                <a:solidFill>
                  <a:srgbClr val="000000"/>
                </a:solidFill>
                <a:latin typeface="Poppins"/>
                <a:ea typeface="Poppins"/>
                <a:cs typeface="Poppins"/>
                <a:sym typeface="Poppins"/>
              </a:rPr>
              <a:t>ls</a:t>
            </a:r>
            <a:r>
              <a:rPr lang="en-US" sz="2487" spc="9">
                <a:solidFill>
                  <a:srgbClr val="000000"/>
                </a:solidFill>
                <a:latin typeface="Poppins"/>
                <a:ea typeface="Poppins"/>
                <a:cs typeface="Poppins"/>
                <a:sym typeface="Poppins"/>
              </a:rPr>
              <a:t> for </a:t>
            </a:r>
            <a:r>
              <a:rPr lang="en-US" sz="2487" spc="9" strike="noStrike" u="none">
                <a:solidFill>
                  <a:srgbClr val="000000"/>
                </a:solidFill>
                <a:latin typeface="Poppins"/>
                <a:ea typeface="Poppins"/>
                <a:cs typeface="Poppins"/>
                <a:sym typeface="Poppins"/>
              </a:rPr>
              <a:t>imag</a:t>
            </a:r>
            <a:r>
              <a:rPr lang="en-US" sz="2487" spc="9">
                <a:solidFill>
                  <a:srgbClr val="000000"/>
                </a:solidFill>
                <a:latin typeface="Poppins"/>
                <a:ea typeface="Poppins"/>
                <a:cs typeface="Poppins"/>
                <a:sym typeface="Poppins"/>
              </a:rPr>
              <a:t>e p</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p</a:t>
            </a:r>
            <a:r>
              <a:rPr lang="en-US" sz="2487" spc="9">
                <a:solidFill>
                  <a:srgbClr val="000000"/>
                </a:solidFill>
                <a:latin typeface="Poppins"/>
                <a:ea typeface="Poppins"/>
                <a:cs typeface="Poppins"/>
                <a:sym typeface="Poppins"/>
              </a:rPr>
              <a:t>r</a:t>
            </a:r>
            <a:r>
              <a:rPr lang="en-US" sz="2487" spc="9" strike="noStrike" u="none">
                <a:solidFill>
                  <a:srgbClr val="000000"/>
                </a:solidFill>
                <a:latin typeface="Poppins"/>
                <a:ea typeface="Poppins"/>
                <a:cs typeface="Poppins"/>
                <a:sym typeface="Poppins"/>
              </a:rPr>
              <a:t>ocessing</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an</a:t>
            </a:r>
            <a:r>
              <a:rPr lang="en-US" sz="2487" spc="9">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ug</a:t>
            </a:r>
            <a:r>
              <a:rPr lang="en-US" sz="2487" spc="9">
                <a:solidFill>
                  <a:srgbClr val="000000"/>
                </a:solidFill>
                <a:latin typeface="Poppins"/>
                <a:ea typeface="Poppins"/>
                <a:cs typeface="Poppins"/>
                <a:sym typeface="Poppins"/>
              </a:rPr>
              <a:t>m</a:t>
            </a:r>
            <a:r>
              <a:rPr lang="en-US" sz="2487" spc="9" strike="noStrike" u="none">
                <a:solidFill>
                  <a:srgbClr val="000000"/>
                </a:solidFill>
                <a:latin typeface="Poppins"/>
                <a:ea typeface="Poppins"/>
                <a:cs typeface="Poppins"/>
                <a:sym typeface="Poppins"/>
              </a:rPr>
              <a:t>en</a:t>
            </a:r>
            <a:r>
              <a:rPr lang="en-US" sz="2487" spc="9">
                <a:solidFill>
                  <a:srgbClr val="000000"/>
                </a:solidFill>
                <a:latin typeface="Poppins"/>
                <a:ea typeface="Poppins"/>
                <a:cs typeface="Poppins"/>
                <a:sym typeface="Poppins"/>
              </a:rPr>
              <a:t>tatio</a:t>
            </a:r>
            <a:r>
              <a:rPr lang="en-US" sz="2487" spc="9" strike="noStrike" u="none">
                <a:solidFill>
                  <a:srgbClr val="000000"/>
                </a:solidFill>
                <a:latin typeface="Poppins"/>
                <a:ea typeface="Poppins"/>
                <a:cs typeface="Poppins"/>
                <a:sym typeface="Poppins"/>
              </a:rPr>
              <a:t>n.</a:t>
            </a:r>
          </a:p>
          <a:p>
            <a:pPr algn="l" marL="0" indent="0" lvl="0">
              <a:lnSpc>
                <a:spcPts val="2885"/>
              </a:lnSpc>
              <a:spcBef>
                <a:spcPct val="0"/>
              </a:spcBef>
            </a:pPr>
          </a:p>
          <a:p>
            <a:pPr algn="l" marL="0" indent="0" lvl="0">
              <a:lnSpc>
                <a:spcPts val="2885"/>
              </a:lnSpc>
              <a:spcBef>
                <a:spcPct val="0"/>
              </a:spcBef>
            </a:pPr>
            <a:r>
              <a:rPr lang="en-US" b="true" sz="2487" spc="9" strike="noStrike" u="none">
                <a:solidFill>
                  <a:srgbClr val="000000"/>
                </a:solidFill>
                <a:latin typeface="Poppins Bold"/>
                <a:ea typeface="Poppins Bold"/>
                <a:cs typeface="Poppins Bold"/>
                <a:sym typeface="Poppins Bold"/>
              </a:rPr>
              <a:t>2</a:t>
            </a:r>
            <a:r>
              <a:rPr lang="en-US" b="true" sz="2487" spc="9">
                <a:solidFill>
                  <a:srgbClr val="000000"/>
                </a:solidFill>
                <a:latin typeface="Poppins Bold"/>
                <a:ea typeface="Poppins Bold"/>
                <a:cs typeface="Poppins Bold"/>
                <a:sym typeface="Poppins Bold"/>
              </a:rPr>
              <a:t>- </a:t>
            </a:r>
            <a:r>
              <a:rPr lang="en-US" b="true" sz="2487" spc="9" strike="noStrike" u="none">
                <a:solidFill>
                  <a:srgbClr val="000000"/>
                </a:solidFill>
                <a:latin typeface="Poppins Bold"/>
                <a:ea typeface="Poppins Bold"/>
                <a:cs typeface="Poppins Bold"/>
                <a:sym typeface="Poppins Bold"/>
              </a:rPr>
              <a:t>p</a:t>
            </a:r>
            <a:r>
              <a:rPr lang="en-US" b="true" sz="2487" spc="9">
                <a:solidFill>
                  <a:srgbClr val="000000"/>
                </a:solidFill>
                <a:latin typeface="Poppins Bold"/>
                <a:ea typeface="Poppins Bold"/>
                <a:cs typeface="Poppins Bold"/>
                <a:sym typeface="Poppins Bold"/>
              </a:rPr>
              <a:t>lo</a:t>
            </a:r>
            <a:r>
              <a:rPr lang="en-US" b="true" sz="2487" spc="9" strike="noStrike" u="none">
                <a:solidFill>
                  <a:srgbClr val="000000"/>
                </a:solidFill>
                <a:latin typeface="Poppins Bold"/>
                <a:ea typeface="Poppins Bold"/>
                <a:cs typeface="Poppins Bold"/>
                <a:sym typeface="Poppins Bold"/>
              </a:rPr>
              <a:t>tImage</a:t>
            </a:r>
            <a:r>
              <a:rPr lang="en-US" b="true" sz="2487" spc="9">
                <a:solidFill>
                  <a:srgbClr val="000000"/>
                </a:solidFill>
                <a:latin typeface="Poppins Bold"/>
                <a:ea typeface="Poppins Bold"/>
                <a:cs typeface="Poppins Bold"/>
                <a:sym typeface="Poppins Bold"/>
              </a:rPr>
              <a:t>s function</a:t>
            </a:r>
            <a:r>
              <a:rPr lang="en-US" sz="2487" spc="9" strike="noStrike" u="none">
                <a:solidFill>
                  <a:srgbClr val="000000"/>
                </a:solidFill>
                <a:latin typeface="Poppins"/>
                <a:ea typeface="Poppins"/>
                <a:cs typeface="Poppins"/>
                <a:sym typeface="Poppins"/>
              </a:rPr>
              <a:t>:</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A</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he</a:t>
            </a:r>
            <a:r>
              <a:rPr lang="en-US" sz="2487" spc="9">
                <a:solidFill>
                  <a:srgbClr val="000000"/>
                </a:solidFill>
                <a:latin typeface="Poppins"/>
                <a:ea typeface="Poppins"/>
                <a:cs typeface="Poppins"/>
                <a:sym typeface="Poppins"/>
              </a:rPr>
              <a:t>l</a:t>
            </a:r>
            <a:r>
              <a:rPr lang="en-US" sz="2487" spc="9" strike="noStrike" u="none">
                <a:solidFill>
                  <a:srgbClr val="000000"/>
                </a:solidFill>
                <a:latin typeface="Poppins"/>
                <a:ea typeface="Poppins"/>
                <a:cs typeface="Poppins"/>
                <a:sym typeface="Poppins"/>
              </a:rPr>
              <a:t>per f</a:t>
            </a:r>
            <a:r>
              <a:rPr lang="en-US" sz="2487" spc="9">
                <a:solidFill>
                  <a:srgbClr val="000000"/>
                </a:solidFill>
                <a:latin typeface="Poppins"/>
                <a:ea typeface="Poppins"/>
                <a:cs typeface="Poppins"/>
                <a:sym typeface="Poppins"/>
              </a:rPr>
              <a:t>un</a:t>
            </a:r>
            <a:r>
              <a:rPr lang="en-US" sz="2487" spc="9" strike="noStrike" u="none">
                <a:solidFill>
                  <a:srgbClr val="000000"/>
                </a:solidFill>
                <a:latin typeface="Poppins"/>
                <a:ea typeface="Poppins"/>
                <a:cs typeface="Poppins"/>
                <a:sym typeface="Poppins"/>
              </a:rPr>
              <a:t>c</a:t>
            </a:r>
            <a:r>
              <a:rPr lang="en-US" sz="2487" spc="9">
                <a:solidFill>
                  <a:srgbClr val="000000"/>
                </a:solidFill>
                <a:latin typeface="Poppins"/>
                <a:ea typeface="Poppins"/>
                <a:cs typeface="Poppins"/>
                <a:sym typeface="Poppins"/>
              </a:rPr>
              <a:t>t</a:t>
            </a:r>
            <a:r>
              <a:rPr lang="en-US" sz="2487" spc="9" strike="noStrike" u="none">
                <a:solidFill>
                  <a:srgbClr val="000000"/>
                </a:solidFill>
                <a:latin typeface="Poppins"/>
                <a:ea typeface="Poppins"/>
                <a:cs typeface="Poppins"/>
                <a:sym typeface="Poppins"/>
              </a:rPr>
              <a:t>i</a:t>
            </a:r>
            <a:r>
              <a:rPr lang="en-US" sz="2487" spc="9">
                <a:solidFill>
                  <a:srgbClr val="000000"/>
                </a:solidFill>
                <a:latin typeface="Poppins"/>
                <a:ea typeface="Poppins"/>
                <a:cs typeface="Poppins"/>
                <a:sym typeface="Poppins"/>
              </a:rPr>
              <a:t>on </a:t>
            </a:r>
            <a:r>
              <a:rPr lang="en-US" sz="2487" spc="9" strike="noStrike" u="none">
                <a:solidFill>
                  <a:srgbClr val="000000"/>
                </a:solidFill>
                <a:latin typeface="Poppins"/>
                <a:ea typeface="Poppins"/>
                <a:cs typeface="Poppins"/>
                <a:sym typeface="Poppins"/>
              </a:rPr>
              <a:t>th</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t t</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kes</a:t>
            </a:r>
            <a:r>
              <a:rPr lang="en-US" sz="2487" spc="9">
                <a:solidFill>
                  <a:srgbClr val="000000"/>
                </a:solidFill>
                <a:latin typeface="Poppins"/>
                <a:ea typeface="Poppins"/>
                <a:cs typeface="Poppins"/>
                <a:sym typeface="Poppins"/>
              </a:rPr>
              <a:t> a l</a:t>
            </a:r>
            <a:r>
              <a:rPr lang="en-US" sz="2487" spc="9" strike="noStrike" u="none">
                <a:solidFill>
                  <a:srgbClr val="000000"/>
                </a:solidFill>
                <a:latin typeface="Poppins"/>
                <a:ea typeface="Poppins"/>
                <a:cs typeface="Poppins"/>
                <a:sym typeface="Poppins"/>
              </a:rPr>
              <a:t>i</a:t>
            </a:r>
            <a:r>
              <a:rPr lang="en-US" sz="2487" spc="9">
                <a:solidFill>
                  <a:srgbClr val="000000"/>
                </a:solidFill>
                <a:latin typeface="Poppins"/>
                <a:ea typeface="Poppins"/>
                <a:cs typeface="Poppins"/>
                <a:sym typeface="Poppins"/>
              </a:rPr>
              <a:t>st of</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ima</a:t>
            </a:r>
            <a:r>
              <a:rPr lang="en-US" sz="2487" spc="9" strike="noStrike" u="none">
                <a:solidFill>
                  <a:srgbClr val="000000"/>
                </a:solidFill>
                <a:latin typeface="Poppins"/>
                <a:ea typeface="Poppins"/>
                <a:cs typeface="Poppins"/>
                <a:sym typeface="Poppins"/>
              </a:rPr>
              <a:t>g</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an</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spl</a:t>
            </a:r>
            <a:r>
              <a:rPr lang="en-US" sz="2487" spc="9">
                <a:solidFill>
                  <a:srgbClr val="000000"/>
                </a:solidFill>
                <a:latin typeface="Poppins"/>
                <a:ea typeface="Poppins"/>
                <a:cs typeface="Poppins"/>
                <a:sym typeface="Poppins"/>
              </a:rPr>
              <a:t>ay</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th</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m </a:t>
            </a:r>
            <a:r>
              <a:rPr lang="en-US" sz="2487" spc="9">
                <a:solidFill>
                  <a:srgbClr val="000000"/>
                </a:solidFill>
                <a:latin typeface="Poppins"/>
                <a:ea typeface="Poppins"/>
                <a:cs typeface="Poppins"/>
                <a:sym typeface="Poppins"/>
              </a:rPr>
              <a:t>si</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e </a:t>
            </a:r>
            <a:r>
              <a:rPr lang="en-US" sz="2487" spc="9" strike="noStrike" u="none">
                <a:solidFill>
                  <a:srgbClr val="000000"/>
                </a:solidFill>
                <a:latin typeface="Poppins"/>
                <a:ea typeface="Poppins"/>
                <a:cs typeface="Poppins"/>
                <a:sym typeface="Poppins"/>
              </a:rPr>
              <a:t>by </a:t>
            </a:r>
            <a:r>
              <a:rPr lang="en-US" sz="2487" spc="9">
                <a:solidFill>
                  <a:srgbClr val="000000"/>
                </a:solidFill>
                <a:latin typeface="Poppins"/>
                <a:ea typeface="Poppins"/>
                <a:cs typeface="Poppins"/>
                <a:sym typeface="Poppins"/>
              </a:rPr>
              <a:t>s</a:t>
            </a:r>
            <a:r>
              <a:rPr lang="en-US" sz="2487" spc="9" strike="noStrike" u="none">
                <a:solidFill>
                  <a:srgbClr val="000000"/>
                </a:solidFill>
                <a:latin typeface="Poppins"/>
                <a:ea typeface="Poppins"/>
                <a:cs typeface="Poppins"/>
                <a:sym typeface="Poppins"/>
              </a:rPr>
              <a:t>id</a:t>
            </a:r>
            <a:r>
              <a:rPr lang="en-US" sz="2487" spc="9">
                <a:solidFill>
                  <a:srgbClr val="000000"/>
                </a:solidFill>
                <a:latin typeface="Poppins"/>
                <a:ea typeface="Poppins"/>
                <a:cs typeface="Poppins"/>
                <a:sym typeface="Poppins"/>
              </a:rPr>
              <a:t>e </a:t>
            </a:r>
            <a:r>
              <a:rPr lang="en-US" sz="2487" spc="9" strike="noStrike" u="none">
                <a:solidFill>
                  <a:srgbClr val="000000"/>
                </a:solidFill>
                <a:latin typeface="Poppins"/>
                <a:ea typeface="Poppins"/>
                <a:cs typeface="Poppins"/>
                <a:sym typeface="Poppins"/>
              </a:rPr>
              <a:t>i</a:t>
            </a:r>
            <a:r>
              <a:rPr lang="en-US" sz="2487" spc="9">
                <a:solidFill>
                  <a:srgbClr val="000000"/>
                </a:solidFill>
                <a:latin typeface="Poppins"/>
                <a:ea typeface="Poppins"/>
                <a:cs typeface="Poppins"/>
                <a:sym typeface="Poppins"/>
              </a:rPr>
              <a:t>n on</a:t>
            </a:r>
            <a:r>
              <a:rPr lang="en-US" sz="2487" spc="9" strike="noStrike" u="none">
                <a:solidFill>
                  <a:srgbClr val="000000"/>
                </a:solidFill>
                <a:latin typeface="Poppins"/>
                <a:ea typeface="Poppins"/>
                <a:cs typeface="Poppins"/>
                <a:sym typeface="Poppins"/>
              </a:rPr>
              <a:t>e r</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w</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(10 im</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ges). I</a:t>
            </a:r>
            <a:r>
              <a:rPr lang="en-US" sz="2487" spc="9">
                <a:solidFill>
                  <a:srgbClr val="000000"/>
                </a:solidFill>
                <a:latin typeface="Poppins"/>
                <a:ea typeface="Poppins"/>
                <a:cs typeface="Poppins"/>
                <a:sym typeface="Poppins"/>
              </a:rPr>
              <a:t>t</a:t>
            </a:r>
            <a:r>
              <a:rPr lang="en-US" sz="2487" spc="9" strike="noStrike" u="none">
                <a:solidFill>
                  <a:srgbClr val="000000"/>
                </a:solidFill>
                <a:latin typeface="Poppins"/>
                <a:ea typeface="Poppins"/>
                <a:cs typeface="Poppins"/>
                <a:sym typeface="Poppins"/>
              </a:rPr>
              <a:t> h</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es</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t</a:t>
            </a:r>
            <a:r>
              <a:rPr lang="en-US" sz="2487" spc="9">
                <a:solidFill>
                  <a:srgbClr val="000000"/>
                </a:solidFill>
                <a:latin typeface="Poppins"/>
                <a:ea typeface="Poppins"/>
                <a:cs typeface="Poppins"/>
                <a:sym typeface="Poppins"/>
              </a:rPr>
              <a:t>he </a:t>
            </a:r>
            <a:r>
              <a:rPr lang="en-US" sz="2487" spc="9" strike="noStrike" u="none">
                <a:solidFill>
                  <a:srgbClr val="000000"/>
                </a:solidFill>
                <a:latin typeface="Poppins"/>
                <a:ea typeface="Poppins"/>
                <a:cs typeface="Poppins"/>
                <a:sym typeface="Poppins"/>
              </a:rPr>
              <a:t>ax</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to m</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k</a:t>
            </a:r>
            <a:r>
              <a:rPr lang="en-US" sz="2487" spc="9">
                <a:solidFill>
                  <a:srgbClr val="000000"/>
                </a:solidFill>
                <a:latin typeface="Poppins"/>
                <a:ea typeface="Poppins"/>
                <a:cs typeface="Poppins"/>
                <a:sym typeface="Poppins"/>
              </a:rPr>
              <a:t>e </a:t>
            </a:r>
            <a:r>
              <a:rPr lang="en-US" sz="2487" spc="9" strike="noStrike" u="none">
                <a:solidFill>
                  <a:srgbClr val="000000"/>
                </a:solidFill>
                <a:latin typeface="Poppins"/>
                <a:ea typeface="Poppins"/>
                <a:cs typeface="Poppins"/>
                <a:sym typeface="Poppins"/>
              </a:rPr>
              <a:t>the</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vis</a:t>
            </a:r>
            <a:r>
              <a:rPr lang="en-US" sz="2487" spc="9">
                <a:solidFill>
                  <a:srgbClr val="000000"/>
                </a:solidFill>
                <a:latin typeface="Poppins"/>
                <a:ea typeface="Poppins"/>
                <a:cs typeface="Poppins"/>
                <a:sym typeface="Poppins"/>
              </a:rPr>
              <a:t>ua</a:t>
            </a:r>
            <a:r>
              <a:rPr lang="en-US" sz="2487" spc="9" strike="noStrike" u="none">
                <a:solidFill>
                  <a:srgbClr val="000000"/>
                </a:solidFill>
                <a:latin typeface="Poppins"/>
                <a:ea typeface="Poppins"/>
                <a:cs typeface="Poppins"/>
                <a:sym typeface="Poppins"/>
              </a:rPr>
              <a:t>l</a:t>
            </a:r>
            <a:r>
              <a:rPr lang="en-US" sz="2487" spc="9">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z</a:t>
            </a:r>
            <a:r>
              <a:rPr lang="en-US" sz="2487" spc="9">
                <a:solidFill>
                  <a:srgbClr val="000000"/>
                </a:solidFill>
                <a:latin typeface="Poppins"/>
                <a:ea typeface="Poppins"/>
                <a:cs typeface="Poppins"/>
                <a:sym typeface="Poppins"/>
              </a:rPr>
              <a:t>ation</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cl</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a</a:t>
            </a:r>
            <a:r>
              <a:rPr lang="en-US" sz="2487" spc="9">
                <a:solidFill>
                  <a:srgbClr val="000000"/>
                </a:solidFill>
                <a:latin typeface="Poppins"/>
                <a:ea typeface="Poppins"/>
                <a:cs typeface="Poppins"/>
                <a:sym typeface="Poppins"/>
              </a:rPr>
              <a:t>n</a:t>
            </a:r>
            <a:r>
              <a:rPr lang="en-US" sz="2487" spc="9" strike="noStrike" u="none">
                <a:solidFill>
                  <a:srgbClr val="000000"/>
                </a:solidFill>
                <a:latin typeface="Poppins"/>
                <a:ea typeface="Poppins"/>
                <a:cs typeface="Poppins"/>
                <a:sym typeface="Poppins"/>
              </a:rPr>
              <a:t>er</a:t>
            </a:r>
            <a:r>
              <a:rPr lang="en-US" sz="2487" spc="9">
                <a:solidFill>
                  <a:srgbClr val="000000"/>
                </a:solidFill>
                <a:latin typeface="Poppins"/>
                <a:ea typeface="Poppins"/>
                <a:cs typeface="Poppins"/>
                <a:sym typeface="Poppins"/>
              </a:rPr>
              <a:t> a</a:t>
            </a:r>
            <a:r>
              <a:rPr lang="en-US" sz="2487" spc="9" strike="noStrike" u="none">
                <a:solidFill>
                  <a:srgbClr val="000000"/>
                </a:solidFill>
                <a:latin typeface="Poppins"/>
                <a:ea typeface="Poppins"/>
                <a:cs typeface="Poppins"/>
                <a:sym typeface="Poppins"/>
              </a:rPr>
              <a:t>nd</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n</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u</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a:t>
            </a:r>
            <a:r>
              <a:rPr lang="en-US" sz="2487" spc="9" strike="noStrike" u="none">
                <a:solidFill>
                  <a:srgbClr val="000000"/>
                </a:solidFill>
                <a:latin typeface="Poppins"/>
                <a:ea typeface="Poppins"/>
                <a:cs typeface="Poppins"/>
                <a:sym typeface="Poppins"/>
              </a:rPr>
              <a:t>ll</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im</a:t>
            </a:r>
            <a:r>
              <a:rPr lang="en-US" sz="2487" spc="9">
                <a:solidFill>
                  <a:srgbClr val="000000"/>
                </a:solidFill>
                <a:latin typeface="Poppins"/>
                <a:ea typeface="Poppins"/>
                <a:cs typeface="Poppins"/>
                <a:sym typeface="Poppins"/>
              </a:rPr>
              <a:t>age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 sh</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w</a:t>
            </a:r>
            <a:r>
              <a:rPr lang="en-US" sz="2487" spc="9">
                <a:solidFill>
                  <a:srgbClr val="000000"/>
                </a:solidFill>
                <a:latin typeface="Poppins"/>
                <a:ea typeface="Poppins"/>
                <a:cs typeface="Poppins"/>
                <a:sym typeface="Poppins"/>
              </a:rPr>
              <a:t>n </a:t>
            </a:r>
            <a:r>
              <a:rPr lang="en-US" sz="2487" spc="9" strike="noStrike" u="none">
                <a:solidFill>
                  <a:srgbClr val="000000"/>
                </a:solidFill>
                <a:latin typeface="Poppins"/>
                <a:ea typeface="Poppins"/>
                <a:cs typeface="Poppins"/>
                <a:sym typeface="Poppins"/>
              </a:rPr>
              <a:t>cle</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rly</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w</a:t>
            </a:r>
            <a:r>
              <a:rPr lang="en-US" sz="2487" spc="9">
                <a:solidFill>
                  <a:srgbClr val="000000"/>
                </a:solidFill>
                <a:latin typeface="Poppins"/>
                <a:ea typeface="Poppins"/>
                <a:cs typeface="Poppins"/>
                <a:sym typeface="Poppins"/>
              </a:rPr>
              <a:t>it</a:t>
            </a:r>
            <a:r>
              <a:rPr lang="en-US" sz="2487" spc="9" strike="noStrike" u="none">
                <a:solidFill>
                  <a:srgbClr val="000000"/>
                </a:solidFill>
                <a:latin typeface="Poppins"/>
                <a:ea typeface="Poppins"/>
                <a:cs typeface="Poppins"/>
                <a:sym typeface="Poppins"/>
              </a:rPr>
              <a:t>ho</a:t>
            </a:r>
            <a:r>
              <a:rPr lang="en-US" sz="2487" spc="9">
                <a:solidFill>
                  <a:srgbClr val="000000"/>
                </a:solidFill>
                <a:latin typeface="Poppins"/>
                <a:ea typeface="Poppins"/>
                <a:cs typeface="Poppins"/>
                <a:sym typeface="Poppins"/>
              </a:rPr>
              <a:t>u</a:t>
            </a:r>
            <a:r>
              <a:rPr lang="en-US" sz="2487" spc="9" strike="noStrike" u="none">
                <a:solidFill>
                  <a:srgbClr val="000000"/>
                </a:solidFill>
                <a:latin typeface="Poppins"/>
                <a:ea typeface="Poppins"/>
                <a:cs typeface="Poppins"/>
                <a:sym typeface="Poppins"/>
              </a:rPr>
              <a:t>t overlap</a:t>
            </a:r>
            <a:r>
              <a:rPr lang="en-US" sz="2487" spc="9">
                <a:solidFill>
                  <a:srgbClr val="000000"/>
                </a:solidFill>
                <a:latin typeface="Poppins"/>
                <a:ea typeface="Poppins"/>
                <a:cs typeface="Poppins"/>
                <a:sym typeface="Poppins"/>
              </a:rPr>
              <a:t>.</a:t>
            </a:r>
          </a:p>
          <a:p>
            <a:pPr algn="l" marL="0" indent="0" lvl="0">
              <a:lnSpc>
                <a:spcPts val="2885"/>
              </a:lnSpc>
              <a:spcBef>
                <a:spcPct val="0"/>
              </a:spcBef>
            </a:pPr>
          </a:p>
          <a:p>
            <a:pPr algn="l" marL="0" indent="0" lvl="0">
              <a:lnSpc>
                <a:spcPts val="2885"/>
              </a:lnSpc>
              <a:spcBef>
                <a:spcPct val="0"/>
              </a:spcBef>
            </a:pPr>
            <a:r>
              <a:rPr lang="en-US" b="true" sz="2487" spc="9">
                <a:solidFill>
                  <a:srgbClr val="000000"/>
                </a:solidFill>
                <a:latin typeface="Poppins Bold"/>
                <a:ea typeface="Poppins Bold"/>
                <a:cs typeface="Poppins Bold"/>
                <a:sym typeface="Poppins Bold"/>
              </a:rPr>
              <a:t>3- ImageDataGenerator:</a:t>
            </a:r>
            <a:r>
              <a:rPr lang="en-US" sz="2487" spc="9">
                <a:solidFill>
                  <a:srgbClr val="000000"/>
                </a:solidFill>
                <a:latin typeface="Poppins"/>
                <a:ea typeface="Poppins"/>
                <a:cs typeface="Poppins"/>
                <a:sym typeface="Poppins"/>
              </a:rPr>
              <a:t> Creates a generator that defines how images will be randomly augmented. This includes random rotations, shifts (horizontal and vertical), shear transformations, zooming, color shifts, and horizontal flips. The purpose is to generate new variations of existing images for training.</a:t>
            </a:r>
          </a:p>
          <a:p>
            <a:pPr algn="l" marL="0" indent="0" lvl="0">
              <a:lnSpc>
                <a:spcPts val="2885"/>
              </a:lnSpc>
              <a:spcBef>
                <a:spcPct val="0"/>
              </a:spcBef>
            </a:pPr>
          </a:p>
          <a:p>
            <a:pPr algn="l" marL="0" indent="0" lvl="0">
              <a:lnSpc>
                <a:spcPts val="2885"/>
              </a:lnSpc>
              <a:spcBef>
                <a:spcPct val="0"/>
              </a:spcBef>
            </a:pPr>
            <a:r>
              <a:rPr lang="en-US" b="true" sz="2487" spc="9">
                <a:solidFill>
                  <a:srgbClr val="000000"/>
                </a:solidFill>
                <a:latin typeface="Poppins Bold"/>
                <a:ea typeface="Poppins Bold"/>
                <a:cs typeface="Poppins Bold"/>
                <a:sym typeface="Poppins Bold"/>
              </a:rPr>
              <a:t>4- Pick random image: </a:t>
            </a:r>
            <a:r>
              <a:rPr lang="en-US" sz="2487" spc="9">
                <a:solidFill>
                  <a:srgbClr val="000000"/>
                </a:solidFill>
                <a:latin typeface="Poppins"/>
                <a:ea typeface="Poppins"/>
                <a:cs typeface="Poppins"/>
                <a:sym typeface="Poppins"/>
              </a:rPr>
              <a:t>The code selects one random person folder from the dataset, then picks one random image inside that folder. Finally, it prints out the chosen person’s name and the full path of the chosen image.</a:t>
            </a:r>
          </a:p>
          <a:p>
            <a:pPr algn="l" marL="0" indent="0" lvl="0">
              <a:lnSpc>
                <a:spcPts val="2885"/>
              </a:lnSpc>
              <a:spcBef>
                <a:spcPct val="0"/>
              </a:spcBef>
            </a:pPr>
          </a:p>
          <a:p>
            <a:pPr algn="l" marL="0" indent="0" lvl="0">
              <a:lnSpc>
                <a:spcPts val="2885"/>
              </a:lnSpc>
              <a:spcBef>
                <a:spcPct val="0"/>
              </a:spcBef>
            </a:pPr>
            <a:r>
              <a:rPr lang="en-US" b="true" sz="2487" spc="9">
                <a:solidFill>
                  <a:srgbClr val="000000"/>
                </a:solidFill>
                <a:latin typeface="Poppins Bold"/>
                <a:ea typeface="Poppins Bold"/>
                <a:cs typeface="Poppins Bold"/>
                <a:sym typeface="Poppins Bold"/>
              </a:rPr>
              <a:t>5- Load image:</a:t>
            </a:r>
            <a:r>
              <a:rPr lang="en-US" sz="2487" spc="9">
                <a:solidFill>
                  <a:srgbClr val="000000"/>
                </a:solidFill>
                <a:latin typeface="Poppins"/>
                <a:ea typeface="Poppins"/>
                <a:cs typeface="Poppins"/>
                <a:sym typeface="Poppins"/>
              </a:rPr>
              <a:t> The chosen image is read into a NumPy array, then expanded with an extra batch dimension (since generators expect batches). The original image is also displayed to confirm the selection.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933A8">
                <a:alpha val="100000"/>
              </a:srgbClr>
            </a:gs>
            <a:gs pos="100000">
              <a:srgbClr val="5271FF">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89442" y="241748"/>
            <a:ext cx="17756811" cy="9755811"/>
            <a:chOff x="0" y="0"/>
            <a:chExt cx="4676691" cy="2569432"/>
          </a:xfrm>
        </p:grpSpPr>
        <p:sp>
          <p:nvSpPr>
            <p:cNvPr name="Freeform 3" id="3"/>
            <p:cNvSpPr/>
            <p:nvPr/>
          </p:nvSpPr>
          <p:spPr>
            <a:xfrm flipH="false" flipV="false" rot="0">
              <a:off x="0" y="0"/>
              <a:ext cx="4676691" cy="2569432"/>
            </a:xfrm>
            <a:custGeom>
              <a:avLst/>
              <a:gdLst/>
              <a:ahLst/>
              <a:cxnLst/>
              <a:rect r="r" b="b" t="t" l="l"/>
              <a:pathLst>
                <a:path h="2569432" w="4676691">
                  <a:moveTo>
                    <a:pt x="0" y="0"/>
                  </a:moveTo>
                  <a:lnTo>
                    <a:pt x="4676691" y="0"/>
                  </a:lnTo>
                  <a:lnTo>
                    <a:pt x="4676691" y="2569432"/>
                  </a:lnTo>
                  <a:lnTo>
                    <a:pt x="0" y="2569432"/>
                  </a:lnTo>
                  <a:close/>
                </a:path>
              </a:pathLst>
            </a:custGeom>
            <a:solidFill>
              <a:srgbClr val="F6F6F6"/>
            </a:solidFill>
          </p:spPr>
        </p:sp>
        <p:sp>
          <p:nvSpPr>
            <p:cNvPr name="TextBox 4" id="4"/>
            <p:cNvSpPr txBox="true"/>
            <p:nvPr/>
          </p:nvSpPr>
          <p:spPr>
            <a:xfrm>
              <a:off x="0" y="9525"/>
              <a:ext cx="4676691" cy="2559907"/>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10800000">
            <a:off x="16531516" y="-306734"/>
            <a:ext cx="2087066" cy="2226204"/>
          </a:xfrm>
          <a:custGeom>
            <a:avLst/>
            <a:gdLst/>
            <a:ahLst/>
            <a:cxnLst/>
            <a:rect r="r" b="b" t="t" l="l"/>
            <a:pathLst>
              <a:path h="2226204" w="2087066">
                <a:moveTo>
                  <a:pt x="0" y="0"/>
                </a:moveTo>
                <a:lnTo>
                  <a:pt x="2087065" y="0"/>
                </a:lnTo>
                <a:lnTo>
                  <a:pt x="2087065" y="2226203"/>
                </a:lnTo>
                <a:lnTo>
                  <a:pt x="0" y="2226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33474" y="325710"/>
            <a:ext cx="8763535" cy="1401037"/>
            <a:chOff x="0" y="0"/>
            <a:chExt cx="11684713" cy="1868050"/>
          </a:xfrm>
        </p:grpSpPr>
        <p:sp>
          <p:nvSpPr>
            <p:cNvPr name="TextBox 7" id="7"/>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8" id="8"/>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2</a:t>
              </a:r>
            </a:p>
          </p:txBody>
        </p:sp>
      </p:grpSp>
      <p:sp>
        <p:nvSpPr>
          <p:cNvPr name="TextBox 9" id="9"/>
          <p:cNvSpPr txBox="true"/>
          <p:nvPr/>
        </p:nvSpPr>
        <p:spPr>
          <a:xfrm rot="0">
            <a:off x="733474" y="1524500"/>
            <a:ext cx="3832551"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EDA + F</a:t>
            </a:r>
            <a:r>
              <a:rPr lang="en-US" sz="2605" spc="10" strike="noStrike" u="none">
                <a:solidFill>
                  <a:srgbClr val="000000"/>
                </a:solidFill>
                <a:latin typeface="Poppins"/>
                <a:ea typeface="Poppins"/>
                <a:cs typeface="Poppins"/>
                <a:sym typeface="Poppins"/>
              </a:rPr>
              <a:t>eature Building</a:t>
            </a:r>
          </a:p>
        </p:txBody>
      </p:sp>
      <p:sp>
        <p:nvSpPr>
          <p:cNvPr name="TextBox 10" id="10"/>
          <p:cNvSpPr txBox="true"/>
          <p:nvPr/>
        </p:nvSpPr>
        <p:spPr>
          <a:xfrm rot="0">
            <a:off x="606943" y="2214768"/>
            <a:ext cx="17121808" cy="6339923"/>
          </a:xfrm>
          <a:prstGeom prst="rect">
            <a:avLst/>
          </a:prstGeom>
        </p:spPr>
        <p:txBody>
          <a:bodyPr anchor="t" rtlCol="false" tIns="0" lIns="0" bIns="0" rIns="0">
            <a:spAutoFit/>
          </a:bodyPr>
          <a:lstStyle/>
          <a:p>
            <a:pPr algn="l" marL="0" indent="0" lvl="0">
              <a:lnSpc>
                <a:spcPts val="4111"/>
              </a:lnSpc>
              <a:spcBef>
                <a:spcPct val="0"/>
              </a:spcBef>
            </a:pPr>
            <a:r>
              <a:rPr lang="en-US" b="true" sz="3544" spc="14">
                <a:solidFill>
                  <a:srgbClr val="000000"/>
                </a:solidFill>
                <a:latin typeface="Poppins Bold"/>
                <a:ea typeface="Poppins Bold"/>
                <a:cs typeface="Poppins Bold"/>
                <a:sym typeface="Poppins Bold"/>
              </a:rPr>
              <a:t>Data Augmentati</a:t>
            </a:r>
            <a:r>
              <a:rPr lang="en-US" b="true" sz="3544" spc="14" strike="noStrike" u="none">
                <a:solidFill>
                  <a:srgbClr val="000000"/>
                </a:solidFill>
                <a:latin typeface="Poppins Bold"/>
                <a:ea typeface="Poppins Bold"/>
                <a:cs typeface="Poppins Bold"/>
                <a:sym typeface="Poppins Bold"/>
              </a:rPr>
              <a:t>on:</a:t>
            </a:r>
          </a:p>
          <a:p>
            <a:pPr algn="l" marL="0" indent="0" lvl="0">
              <a:lnSpc>
                <a:spcPts val="2885"/>
              </a:lnSpc>
              <a:spcBef>
                <a:spcPct val="0"/>
              </a:spcBef>
            </a:pPr>
          </a:p>
          <a:p>
            <a:pPr algn="l" marL="0" indent="0" lvl="0">
              <a:lnSpc>
                <a:spcPts val="2885"/>
              </a:lnSpc>
              <a:spcBef>
                <a:spcPct val="0"/>
              </a:spcBef>
            </a:pPr>
            <a:r>
              <a:rPr lang="en-US" b="true" sz="2487" spc="9" strike="noStrike" u="none">
                <a:solidFill>
                  <a:srgbClr val="000000"/>
                </a:solidFill>
                <a:latin typeface="Poppins Bold"/>
                <a:ea typeface="Poppins Bold"/>
                <a:cs typeface="Poppins Bold"/>
                <a:sym typeface="Poppins Bold"/>
              </a:rPr>
              <a:t>6- Aug</a:t>
            </a:r>
            <a:r>
              <a:rPr lang="en-US" b="true" sz="2487" spc="9">
                <a:solidFill>
                  <a:srgbClr val="000000"/>
                </a:solidFill>
                <a:latin typeface="Poppins Bold"/>
                <a:ea typeface="Poppins Bold"/>
                <a:cs typeface="Poppins Bold"/>
                <a:sym typeface="Poppins Bold"/>
              </a:rPr>
              <a:t>ment in memo</a:t>
            </a:r>
            <a:r>
              <a:rPr lang="en-US" b="true" sz="2487" spc="9" strike="noStrike" u="none">
                <a:solidFill>
                  <a:srgbClr val="000000"/>
                </a:solidFill>
                <a:latin typeface="Poppins Bold"/>
                <a:ea typeface="Poppins Bold"/>
                <a:cs typeface="Poppins Bold"/>
                <a:sym typeface="Poppins Bold"/>
              </a:rPr>
              <a:t>r</a:t>
            </a:r>
            <a:r>
              <a:rPr lang="en-US" b="true" sz="2487" spc="9" strike="noStrike" u="none">
                <a:solidFill>
                  <a:srgbClr val="000000"/>
                </a:solidFill>
                <a:latin typeface="Poppins Bold"/>
                <a:ea typeface="Poppins Bold"/>
                <a:cs typeface="Poppins Bold"/>
                <a:sym typeface="Poppins Bold"/>
              </a:rPr>
              <a:t>y:</a:t>
            </a:r>
            <a:r>
              <a:rPr lang="en-US" sz="2487" spc="9">
                <a:solidFill>
                  <a:srgbClr val="000000"/>
                </a:solidFill>
                <a:latin typeface="Poppins"/>
                <a:ea typeface="Poppins"/>
                <a:cs typeface="Poppins"/>
                <a:sym typeface="Poppins"/>
              </a:rPr>
              <a:t> A gen</a:t>
            </a:r>
            <a:r>
              <a:rPr lang="en-US" sz="2487" spc="9" strike="noStrike" u="none">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ator</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is c</a:t>
            </a:r>
            <a:r>
              <a:rPr lang="en-US" sz="2487" spc="9" strike="noStrike" u="none">
                <a:solidFill>
                  <a:srgbClr val="000000"/>
                </a:solidFill>
                <a:latin typeface="Poppins"/>
                <a:ea typeface="Poppins"/>
                <a:cs typeface="Poppins"/>
                <a:sym typeface="Poppins"/>
              </a:rPr>
              <a:t>rea</a:t>
            </a:r>
            <a:r>
              <a:rPr lang="en-US" sz="2487" spc="9">
                <a:solidFill>
                  <a:srgbClr val="000000"/>
                </a:solidFill>
                <a:latin typeface="Poppins"/>
                <a:ea typeface="Poppins"/>
                <a:cs typeface="Poppins"/>
                <a:sym typeface="Poppins"/>
              </a:rPr>
              <a:t>t</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u</a:t>
            </a:r>
            <a:r>
              <a:rPr lang="en-US" sz="2487" spc="9" strike="noStrike" u="none">
                <a:solidFill>
                  <a:srgbClr val="000000"/>
                </a:solidFill>
                <a:latin typeface="Poppins"/>
                <a:ea typeface="Poppins"/>
                <a:cs typeface="Poppins"/>
                <a:sym typeface="Poppins"/>
              </a:rPr>
              <a:t>sing</a:t>
            </a:r>
            <a:r>
              <a:rPr lang="en-US" sz="2487" spc="9">
                <a:solidFill>
                  <a:srgbClr val="000000"/>
                </a:solidFill>
                <a:latin typeface="Poppins"/>
                <a:ea typeface="Poppins"/>
                <a:cs typeface="Poppins"/>
                <a:sym typeface="Poppins"/>
              </a:rPr>
              <a:t> gen.flow(</a:t>
            </a:r>
            <a:r>
              <a:rPr lang="en-US" sz="2487" spc="9" strike="noStrike" u="none">
                <a:solidFill>
                  <a:srgbClr val="000000"/>
                </a:solidFill>
                <a:latin typeface="Poppins"/>
                <a:ea typeface="Poppins"/>
                <a:cs typeface="Poppins"/>
                <a:sym typeface="Poppins"/>
              </a:rPr>
              <a:t>imag</a:t>
            </a:r>
            <a:r>
              <a:rPr lang="en-US" sz="2487" spc="9">
                <a:solidFill>
                  <a:srgbClr val="000000"/>
                </a:solidFill>
                <a:latin typeface="Poppins"/>
                <a:ea typeface="Poppins"/>
                <a:cs typeface="Poppins"/>
                <a:sym typeface="Poppins"/>
              </a:rPr>
              <a:t>e). It produce</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a</a:t>
            </a:r>
            <a:r>
              <a:rPr lang="en-US" sz="2487" spc="9" strike="noStrike" u="none">
                <a:solidFill>
                  <a:srgbClr val="000000"/>
                </a:solidFill>
                <a:latin typeface="Poppins"/>
                <a:ea typeface="Poppins"/>
                <a:cs typeface="Poppins"/>
                <a:sym typeface="Poppins"/>
              </a:rPr>
              <a:t>u</a:t>
            </a:r>
            <a:r>
              <a:rPr lang="en-US" sz="2487" spc="9" strike="noStrike" u="none">
                <a:solidFill>
                  <a:srgbClr val="000000"/>
                </a:solidFill>
                <a:latin typeface="Poppins"/>
                <a:ea typeface="Poppins"/>
                <a:cs typeface="Poppins"/>
                <a:sym typeface="Poppins"/>
              </a:rPr>
              <a:t>g</a:t>
            </a:r>
            <a:r>
              <a:rPr lang="en-US" sz="2487" spc="9" strike="noStrike" u="none">
                <a:solidFill>
                  <a:srgbClr val="000000"/>
                </a:solidFill>
                <a:latin typeface="Poppins"/>
                <a:ea typeface="Poppins"/>
                <a:cs typeface="Poppins"/>
                <a:sym typeface="Poppins"/>
              </a:rPr>
              <a:t>m</a:t>
            </a:r>
            <a:r>
              <a:rPr lang="en-US" sz="2487" spc="9" strike="noStrike" u="none">
                <a:solidFill>
                  <a:srgbClr val="000000"/>
                </a:solidFill>
                <a:latin typeface="Poppins"/>
                <a:ea typeface="Poppins"/>
                <a:cs typeface="Poppins"/>
                <a:sym typeface="Poppins"/>
              </a:rPr>
              <a:t>ented</a:t>
            </a:r>
            <a:r>
              <a:rPr lang="en-US" sz="2487" spc="9" strike="noStrike" u="none">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vers</a:t>
            </a:r>
            <a:r>
              <a:rPr lang="en-US" sz="2487" spc="9" strike="noStrike" u="none">
                <a:solidFill>
                  <a:srgbClr val="000000"/>
                </a:solidFill>
                <a:latin typeface="Poppins"/>
                <a:ea typeface="Poppins"/>
                <a:cs typeface="Poppins"/>
                <a:sym typeface="Poppins"/>
              </a:rPr>
              <a:t>i</a:t>
            </a:r>
            <a:r>
              <a:rPr lang="en-US" sz="2487" spc="9" strike="noStrike" u="none">
                <a:solidFill>
                  <a:srgbClr val="000000"/>
                </a:solidFill>
                <a:latin typeface="Poppins"/>
                <a:ea typeface="Poppins"/>
                <a:cs typeface="Poppins"/>
                <a:sym typeface="Poppins"/>
              </a:rPr>
              <a:t>on</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of</a:t>
            </a:r>
            <a:r>
              <a:rPr lang="en-US" sz="2487" spc="9" strike="noStrike" u="none">
                <a:solidFill>
                  <a:srgbClr val="000000"/>
                </a:solidFill>
                <a:latin typeface="Poppins"/>
                <a:ea typeface="Poppins"/>
                <a:cs typeface="Poppins"/>
                <a:sym typeface="Poppins"/>
              </a:rPr>
              <a:t> the </a:t>
            </a:r>
            <a:r>
              <a:rPr lang="en-US" sz="2487" spc="9">
                <a:solidFill>
                  <a:srgbClr val="000000"/>
                </a:solidFill>
                <a:latin typeface="Poppins"/>
                <a:ea typeface="Poppins"/>
                <a:cs typeface="Poppins"/>
                <a:sym typeface="Poppins"/>
              </a:rPr>
              <a:t>input </a:t>
            </a:r>
            <a:r>
              <a:rPr lang="en-US" sz="2487" spc="9" strike="noStrike" u="none">
                <a:solidFill>
                  <a:srgbClr val="000000"/>
                </a:solidFill>
                <a:latin typeface="Poppins"/>
                <a:ea typeface="Poppins"/>
                <a:cs typeface="Poppins"/>
                <a:sym typeface="Poppins"/>
              </a:rPr>
              <a:t>image. In </a:t>
            </a:r>
            <a:r>
              <a:rPr lang="en-US" sz="2487" spc="9">
                <a:solidFill>
                  <a:srgbClr val="000000"/>
                </a:solidFill>
                <a:latin typeface="Poppins"/>
                <a:ea typeface="Poppins"/>
                <a:cs typeface="Poppins"/>
                <a:sym typeface="Poppins"/>
              </a:rPr>
              <a:t>this ca</a:t>
            </a:r>
            <a:r>
              <a:rPr lang="en-US" sz="2487" spc="9" strike="noStrike" u="none">
                <a:solidFill>
                  <a:srgbClr val="000000"/>
                </a:solidFill>
                <a:latin typeface="Poppins"/>
                <a:ea typeface="Poppins"/>
                <a:cs typeface="Poppins"/>
                <a:sym typeface="Poppins"/>
              </a:rPr>
              <a:t>s</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 10 </a:t>
            </a:r>
            <a:r>
              <a:rPr lang="en-US" sz="2487" spc="9" strike="noStrike" u="none">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ugm</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nted imag</a:t>
            </a:r>
            <a:r>
              <a:rPr lang="en-US" sz="2487" spc="9" strike="noStrike" u="none">
                <a:solidFill>
                  <a:srgbClr val="000000"/>
                </a:solidFill>
                <a:latin typeface="Poppins"/>
                <a:ea typeface="Poppins"/>
                <a:cs typeface="Poppins"/>
                <a:sym typeface="Poppins"/>
              </a:rPr>
              <a:t>es a</a:t>
            </a:r>
            <a:r>
              <a:rPr lang="en-US" sz="2487" spc="9" strike="noStrike" u="none">
                <a:solidFill>
                  <a:srgbClr val="000000"/>
                </a:solidFill>
                <a:latin typeface="Poppins"/>
                <a:ea typeface="Poppins"/>
                <a:cs typeface="Poppins"/>
                <a:sym typeface="Poppins"/>
              </a:rPr>
              <a:t>re ge</a:t>
            </a:r>
            <a:r>
              <a:rPr lang="en-US" sz="2487" spc="9" strike="noStrike" u="none">
                <a:solidFill>
                  <a:srgbClr val="000000"/>
                </a:solidFill>
                <a:latin typeface="Poppins"/>
                <a:ea typeface="Poppins"/>
                <a:cs typeface="Poppins"/>
                <a:sym typeface="Poppins"/>
              </a:rPr>
              <a:t>n</a:t>
            </a:r>
            <a:r>
              <a:rPr lang="en-US" sz="2487" spc="9" strike="noStrike" u="none">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r</a:t>
            </a:r>
            <a:r>
              <a:rPr lang="en-US" sz="2487" spc="9" strike="noStrike" u="none">
                <a:solidFill>
                  <a:srgbClr val="000000"/>
                </a:solidFill>
                <a:latin typeface="Poppins"/>
                <a:ea typeface="Poppins"/>
                <a:cs typeface="Poppins"/>
                <a:sym typeface="Poppins"/>
              </a:rPr>
              <a:t>a</a:t>
            </a:r>
            <a:r>
              <a:rPr lang="en-US" sz="2487" spc="9">
                <a:solidFill>
                  <a:srgbClr val="000000"/>
                </a:solidFill>
                <a:latin typeface="Poppins"/>
                <a:ea typeface="Poppins"/>
                <a:cs typeface="Poppins"/>
                <a:sym typeface="Poppins"/>
              </a:rPr>
              <a:t>t</a:t>
            </a:r>
            <a:r>
              <a:rPr lang="en-US" sz="2487" spc="9" strike="noStrike" u="none">
                <a:solidFill>
                  <a:srgbClr val="000000"/>
                </a:solidFill>
                <a:latin typeface="Poppins"/>
                <a:ea typeface="Poppins"/>
                <a:cs typeface="Poppins"/>
                <a:sym typeface="Poppins"/>
              </a:rPr>
              <a:t>e</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 and</a:t>
            </a:r>
            <a:r>
              <a:rPr lang="en-US" sz="2487" spc="9" strike="noStrike" u="none">
                <a:solidFill>
                  <a:srgbClr val="000000"/>
                </a:solidFill>
                <a:latin typeface="Poppins"/>
                <a:ea typeface="Poppins"/>
                <a:cs typeface="Poppins"/>
                <a:sym typeface="Poppins"/>
              </a:rPr>
              <a:t> s</a:t>
            </a:r>
            <a:r>
              <a:rPr lang="en-US" sz="2487" spc="9" strike="noStrike" u="none">
                <a:solidFill>
                  <a:srgbClr val="000000"/>
                </a:solidFill>
                <a:latin typeface="Poppins"/>
                <a:ea typeface="Poppins"/>
                <a:cs typeface="Poppins"/>
                <a:sym typeface="Poppins"/>
              </a:rPr>
              <a:t>t</a:t>
            </a:r>
            <a:r>
              <a:rPr lang="en-US" sz="2487" spc="9">
                <a:solidFill>
                  <a:srgbClr val="000000"/>
                </a:solidFill>
                <a:latin typeface="Poppins"/>
                <a:ea typeface="Poppins"/>
                <a:cs typeface="Poppins"/>
                <a:sym typeface="Poppins"/>
              </a:rPr>
              <a:t>o</a:t>
            </a:r>
            <a:r>
              <a:rPr lang="en-US" sz="2487" spc="9" strike="noStrike" u="none">
                <a:solidFill>
                  <a:srgbClr val="000000"/>
                </a:solidFill>
                <a:latin typeface="Poppins"/>
                <a:ea typeface="Poppins"/>
                <a:cs typeface="Poppins"/>
                <a:sym typeface="Poppins"/>
              </a:rPr>
              <a:t>re</a:t>
            </a:r>
            <a:r>
              <a:rPr lang="en-US" sz="2487" spc="9">
                <a:solidFill>
                  <a:srgbClr val="000000"/>
                </a:solidFill>
                <a:latin typeface="Poppins"/>
                <a:ea typeface="Poppins"/>
                <a:cs typeface="Poppins"/>
                <a:sym typeface="Poppins"/>
              </a:rPr>
              <a:t>d in a li</a:t>
            </a:r>
            <a:r>
              <a:rPr lang="en-US" sz="2487" spc="9" strike="noStrike" u="none">
                <a:solidFill>
                  <a:srgbClr val="000000"/>
                </a:solidFill>
                <a:latin typeface="Poppins"/>
                <a:ea typeface="Poppins"/>
                <a:cs typeface="Poppins"/>
                <a:sym typeface="Poppins"/>
              </a:rPr>
              <a:t>s</a:t>
            </a:r>
            <a:r>
              <a:rPr lang="en-US" sz="2487" spc="9" strike="noStrike" u="none">
                <a:solidFill>
                  <a:srgbClr val="000000"/>
                </a:solidFill>
                <a:latin typeface="Poppins"/>
                <a:ea typeface="Poppins"/>
                <a:cs typeface="Poppins"/>
                <a:sym typeface="Poppins"/>
              </a:rPr>
              <a:t>t.</a:t>
            </a:r>
            <a:r>
              <a:rPr lang="en-US" sz="2487" spc="9">
                <a:solidFill>
                  <a:srgbClr val="000000"/>
                </a:solidFill>
                <a:latin typeface="Poppins"/>
                <a:ea typeface="Poppins"/>
                <a:cs typeface="Poppins"/>
                <a:sym typeface="Poppins"/>
              </a:rPr>
              <a:t> Th</a:t>
            </a:r>
            <a:r>
              <a:rPr lang="en-US" sz="2487" spc="9" strike="noStrike" u="none">
                <a:solidFill>
                  <a:srgbClr val="000000"/>
                </a:solidFill>
                <a:latin typeface="Poppins"/>
                <a:ea typeface="Poppins"/>
                <a:cs typeface="Poppins"/>
                <a:sym typeface="Poppins"/>
              </a:rPr>
              <a:t>es</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 are </a:t>
            </a:r>
            <a:r>
              <a:rPr lang="en-US" sz="2487" spc="9" strike="noStrike" u="none">
                <a:solidFill>
                  <a:srgbClr val="000000"/>
                </a:solidFill>
                <a:latin typeface="Poppins"/>
                <a:ea typeface="Poppins"/>
                <a:cs typeface="Poppins"/>
                <a:sym typeface="Poppins"/>
              </a:rPr>
              <a:t>th</a:t>
            </a:r>
            <a:r>
              <a:rPr lang="en-US" sz="2487" spc="9">
                <a:solidFill>
                  <a:srgbClr val="000000"/>
                </a:solidFill>
                <a:latin typeface="Poppins"/>
                <a:ea typeface="Poppins"/>
                <a:cs typeface="Poppins"/>
                <a:sym typeface="Poppins"/>
              </a:rPr>
              <a:t>en displayed s</a:t>
            </a:r>
            <a:r>
              <a:rPr lang="en-US" sz="2487" spc="9" strike="noStrike" u="none">
                <a:solidFill>
                  <a:srgbClr val="000000"/>
                </a:solidFill>
                <a:latin typeface="Poppins"/>
                <a:ea typeface="Poppins"/>
                <a:cs typeface="Poppins"/>
                <a:sym typeface="Poppins"/>
              </a:rPr>
              <a:t>id</a:t>
            </a:r>
            <a:r>
              <a:rPr lang="en-US" sz="2487" spc="9">
                <a:solidFill>
                  <a:srgbClr val="000000"/>
                </a:solidFill>
                <a:latin typeface="Poppins"/>
                <a:ea typeface="Poppins"/>
                <a:cs typeface="Poppins"/>
                <a:sym typeface="Poppins"/>
              </a:rPr>
              <a:t>e by</a:t>
            </a:r>
            <a:r>
              <a:rPr lang="en-US" sz="2487" spc="9" strike="noStrike" u="none">
                <a:solidFill>
                  <a:srgbClr val="000000"/>
                </a:solidFill>
                <a:latin typeface="Poppins"/>
                <a:ea typeface="Poppins"/>
                <a:cs typeface="Poppins"/>
                <a:sym typeface="Poppins"/>
              </a:rPr>
              <a:t> sid</a:t>
            </a:r>
            <a:r>
              <a:rPr lang="en-US" sz="2487" spc="9">
                <a:solidFill>
                  <a:srgbClr val="000000"/>
                </a:solidFill>
                <a:latin typeface="Poppins"/>
                <a:ea typeface="Poppins"/>
                <a:cs typeface="Poppins"/>
                <a:sym typeface="Poppins"/>
              </a:rPr>
              <a:t>e u</a:t>
            </a:r>
            <a:r>
              <a:rPr lang="en-US" sz="2487" spc="9" strike="noStrike" u="none">
                <a:solidFill>
                  <a:srgbClr val="000000"/>
                </a:solidFill>
                <a:latin typeface="Poppins"/>
                <a:ea typeface="Poppins"/>
                <a:cs typeface="Poppins"/>
                <a:sym typeface="Poppins"/>
              </a:rPr>
              <a:t>sing</a:t>
            </a:r>
            <a:r>
              <a:rPr lang="en-US" sz="2487" spc="9">
                <a:solidFill>
                  <a:srgbClr val="000000"/>
                </a:solidFill>
                <a:latin typeface="Poppins"/>
                <a:ea typeface="Poppins"/>
                <a:cs typeface="Poppins"/>
                <a:sym typeface="Poppins"/>
              </a:rPr>
              <a:t> the </a:t>
            </a:r>
            <a:r>
              <a:rPr lang="en-US" sz="2487" spc="9" strike="noStrike" u="none">
                <a:solidFill>
                  <a:srgbClr val="000000"/>
                </a:solidFill>
                <a:latin typeface="Poppins"/>
                <a:ea typeface="Poppins"/>
                <a:cs typeface="Poppins"/>
                <a:sym typeface="Poppins"/>
              </a:rPr>
              <a:t>p</a:t>
            </a:r>
            <a:r>
              <a:rPr lang="en-US" sz="2487" spc="9">
                <a:solidFill>
                  <a:srgbClr val="000000"/>
                </a:solidFill>
                <a:latin typeface="Poppins"/>
                <a:ea typeface="Poppins"/>
                <a:cs typeface="Poppins"/>
                <a:sym typeface="Poppins"/>
              </a:rPr>
              <a:t>lo</a:t>
            </a:r>
            <a:r>
              <a:rPr lang="en-US" sz="2487" spc="9" strike="noStrike" u="none">
                <a:solidFill>
                  <a:srgbClr val="000000"/>
                </a:solidFill>
                <a:latin typeface="Poppins"/>
                <a:ea typeface="Poppins"/>
                <a:cs typeface="Poppins"/>
                <a:sym typeface="Poppins"/>
              </a:rPr>
              <a:t>tImage</a:t>
            </a:r>
            <a:r>
              <a:rPr lang="en-US" sz="2487" spc="9">
                <a:solidFill>
                  <a:srgbClr val="000000"/>
                </a:solidFill>
                <a:latin typeface="Poppins"/>
                <a:ea typeface="Poppins"/>
                <a:cs typeface="Poppins"/>
                <a:sym typeface="Poppins"/>
              </a:rPr>
              <a:t>s function to visualiz</a:t>
            </a:r>
            <a:r>
              <a:rPr lang="en-US" sz="2487" spc="9" strike="noStrike" u="none">
                <a:solidFill>
                  <a:srgbClr val="000000"/>
                </a:solidFill>
                <a:latin typeface="Poppins"/>
                <a:ea typeface="Poppins"/>
                <a:cs typeface="Poppins"/>
                <a:sym typeface="Poppins"/>
              </a:rPr>
              <a:t>e</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the res</a:t>
            </a:r>
            <a:r>
              <a:rPr lang="en-US" sz="2487" spc="9" strike="noStrike" u="none">
                <a:solidFill>
                  <a:srgbClr val="000000"/>
                </a:solidFill>
                <a:latin typeface="Poppins"/>
                <a:ea typeface="Poppins"/>
                <a:cs typeface="Poppins"/>
                <a:sym typeface="Poppins"/>
              </a:rPr>
              <a:t>ults.</a:t>
            </a:r>
          </a:p>
          <a:p>
            <a:pPr algn="l" marL="0" indent="0" lvl="0">
              <a:lnSpc>
                <a:spcPts val="2885"/>
              </a:lnSpc>
              <a:spcBef>
                <a:spcPct val="0"/>
              </a:spcBef>
            </a:pPr>
          </a:p>
          <a:p>
            <a:pPr algn="l" marL="0" indent="0" lvl="0">
              <a:lnSpc>
                <a:spcPts val="2885"/>
              </a:lnSpc>
              <a:spcBef>
                <a:spcPct val="0"/>
              </a:spcBef>
            </a:pPr>
            <a:r>
              <a:rPr lang="en-US" b="true" sz="2487" spc="9" strike="noStrike" u="none">
                <a:solidFill>
                  <a:srgbClr val="000000"/>
                </a:solidFill>
                <a:latin typeface="Poppins Bold"/>
                <a:ea typeface="Poppins Bold"/>
                <a:cs typeface="Poppins Bold"/>
                <a:sym typeface="Poppins Bold"/>
              </a:rPr>
              <a:t>7-</a:t>
            </a:r>
            <a:r>
              <a:rPr lang="en-US" b="true" sz="2487" spc="9">
                <a:solidFill>
                  <a:srgbClr val="000000"/>
                </a:solidFill>
                <a:latin typeface="Poppins Bold"/>
                <a:ea typeface="Poppins Bold"/>
                <a:cs typeface="Poppins Bold"/>
                <a:sym typeface="Poppins Bold"/>
              </a:rPr>
              <a:t> Prepare save folder:</a:t>
            </a:r>
            <a:r>
              <a:rPr lang="en-US" sz="2487" spc="9" strike="noStrike" u="none">
                <a:solidFill>
                  <a:srgbClr val="000000"/>
                </a:solidFill>
                <a:latin typeface="Poppins"/>
                <a:ea typeface="Poppins"/>
                <a:cs typeface="Poppins"/>
                <a:sym typeface="Poppins"/>
              </a:rPr>
              <a:t> A</a:t>
            </a:r>
            <a:r>
              <a:rPr lang="en-US" sz="2487" spc="9">
                <a:solidFill>
                  <a:srgbClr val="000000"/>
                </a:solidFill>
                <a:latin typeface="Poppins"/>
                <a:ea typeface="Poppins"/>
                <a:cs typeface="Poppins"/>
                <a:sym typeface="Poppins"/>
              </a:rPr>
              <a:t> new </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irectory i</a:t>
            </a:r>
            <a:r>
              <a:rPr lang="en-US" sz="2487" spc="9" strike="noStrike" u="none">
                <a:solidFill>
                  <a:srgbClr val="000000"/>
                </a:solidFill>
                <a:latin typeface="Poppins"/>
                <a:ea typeface="Poppins"/>
                <a:cs typeface="Poppins"/>
                <a:sym typeface="Poppins"/>
              </a:rPr>
              <a:t>s</a:t>
            </a:r>
            <a:r>
              <a:rPr lang="en-US" sz="2487" spc="9">
                <a:solidFill>
                  <a:srgbClr val="000000"/>
                </a:solidFill>
                <a:latin typeface="Poppins"/>
                <a:ea typeface="Poppins"/>
                <a:cs typeface="Poppins"/>
                <a:sym typeface="Poppins"/>
              </a:rPr>
              <a:t> create</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 und</a:t>
            </a:r>
            <a:r>
              <a:rPr lang="en-US" sz="2487" spc="9" strike="noStrike" u="none">
                <a:solidFill>
                  <a:srgbClr val="000000"/>
                </a:solidFill>
                <a:latin typeface="Poppins"/>
                <a:ea typeface="Poppins"/>
                <a:cs typeface="Poppins"/>
                <a:sym typeface="Poppins"/>
              </a:rPr>
              <a:t>er</a:t>
            </a:r>
            <a:r>
              <a:rPr lang="en-US" sz="2487" spc="9">
                <a:solidFill>
                  <a:srgbClr val="000000"/>
                </a:solidFill>
                <a:latin typeface="Poppins"/>
                <a:ea typeface="Poppins"/>
                <a:cs typeface="Poppins"/>
                <a:sym typeface="Poppins"/>
              </a:rPr>
              <a:t> au</a:t>
            </a:r>
            <a:r>
              <a:rPr lang="en-US" sz="2487" spc="9" strike="noStrike" u="none">
                <a:solidFill>
                  <a:srgbClr val="000000"/>
                </a:solidFill>
                <a:latin typeface="Poppins"/>
                <a:ea typeface="Poppins"/>
                <a:cs typeface="Poppins"/>
                <a:sym typeface="Poppins"/>
              </a:rPr>
              <a:t>gmen</a:t>
            </a:r>
            <a:r>
              <a:rPr lang="en-US" sz="2487" spc="9">
                <a:solidFill>
                  <a:srgbClr val="000000"/>
                </a:solidFill>
                <a:latin typeface="Poppins"/>
                <a:ea typeface="Poppins"/>
                <a:cs typeface="Poppins"/>
                <a:sym typeface="Poppins"/>
              </a:rPr>
              <a:t>te</a:t>
            </a:r>
            <a:r>
              <a:rPr lang="en-US" sz="2487" spc="9" strike="noStrike" u="none">
                <a:solidFill>
                  <a:srgbClr val="000000"/>
                </a:solidFill>
                <a:latin typeface="Poppins"/>
                <a:ea typeface="Poppins"/>
                <a:cs typeface="Poppins"/>
                <a:sym typeface="Poppins"/>
              </a:rPr>
              <a:t>d</a:t>
            </a:r>
            <a:r>
              <a:rPr lang="en-US" sz="2487" spc="9" strike="noStrike" u="none">
                <a:solidFill>
                  <a:srgbClr val="000000"/>
                </a:solidFill>
                <a:latin typeface="Poppins"/>
                <a:ea typeface="Poppins"/>
                <a:cs typeface="Poppins"/>
                <a:sym typeface="Poppins"/>
              </a:rPr>
              <a:t>/&lt;p</a:t>
            </a:r>
            <a:r>
              <a:rPr lang="en-US" sz="2487" spc="9">
                <a:solidFill>
                  <a:srgbClr val="000000"/>
                </a:solidFill>
                <a:latin typeface="Poppins"/>
                <a:ea typeface="Poppins"/>
                <a:cs typeface="Poppins"/>
                <a:sym typeface="Poppins"/>
              </a:rPr>
              <a:t>erson&gt;/</a:t>
            </a:r>
            <a:r>
              <a:rPr lang="en-US" sz="2487" spc="9" strike="noStrike" u="none">
                <a:solidFill>
                  <a:srgbClr val="000000"/>
                </a:solidFill>
                <a:latin typeface="Poppins"/>
                <a:ea typeface="Poppins"/>
                <a:cs typeface="Poppins"/>
                <a:sym typeface="Poppins"/>
              </a:rPr>
              <a:t> </a:t>
            </a:r>
            <a:r>
              <a:rPr lang="en-US" sz="2487" spc="9">
                <a:solidFill>
                  <a:srgbClr val="000000"/>
                </a:solidFill>
                <a:latin typeface="Poppins"/>
                <a:ea typeface="Poppins"/>
                <a:cs typeface="Poppins"/>
                <a:sym typeface="Poppins"/>
              </a:rPr>
              <a:t>to stor</a:t>
            </a:r>
            <a:r>
              <a:rPr lang="en-US" sz="2487" spc="9">
                <a:solidFill>
                  <a:srgbClr val="000000"/>
                </a:solidFill>
                <a:latin typeface="Poppins"/>
                <a:ea typeface="Poppins"/>
                <a:cs typeface="Poppins"/>
                <a:sym typeface="Poppins"/>
              </a:rPr>
              <a:t>e </a:t>
            </a:r>
            <a:r>
              <a:rPr lang="en-US" sz="2487" spc="9" strike="noStrike" u="none">
                <a:solidFill>
                  <a:srgbClr val="000000"/>
                </a:solidFill>
                <a:latin typeface="Poppins"/>
                <a:ea typeface="Poppins"/>
                <a:cs typeface="Poppins"/>
                <a:sym typeface="Poppins"/>
              </a:rPr>
              <a:t>augm</a:t>
            </a:r>
            <a:r>
              <a:rPr lang="en-US" sz="2487" spc="9">
                <a:solidFill>
                  <a:srgbClr val="000000"/>
                </a:solidFill>
                <a:latin typeface="Poppins"/>
                <a:ea typeface="Poppins"/>
                <a:cs typeface="Poppins"/>
                <a:sym typeface="Poppins"/>
              </a:rPr>
              <a:t>en</a:t>
            </a:r>
            <a:r>
              <a:rPr lang="en-US" sz="2487" spc="9" strike="noStrike" u="none">
                <a:solidFill>
                  <a:srgbClr val="000000"/>
                </a:solidFill>
                <a:latin typeface="Poppins"/>
                <a:ea typeface="Poppins"/>
                <a:cs typeface="Poppins"/>
                <a:sym typeface="Poppins"/>
              </a:rPr>
              <a:t>ted im</a:t>
            </a:r>
            <a:r>
              <a:rPr lang="en-US" sz="2487" spc="9">
                <a:solidFill>
                  <a:srgbClr val="000000"/>
                </a:solidFill>
                <a:latin typeface="Poppins"/>
                <a:ea typeface="Poppins"/>
                <a:cs typeface="Poppins"/>
                <a:sym typeface="Poppins"/>
              </a:rPr>
              <a:t>ages. If </a:t>
            </a:r>
            <a:r>
              <a:rPr lang="en-US" sz="2487" spc="9" strike="noStrike" u="none">
                <a:solidFill>
                  <a:srgbClr val="000000"/>
                </a:solidFill>
                <a:latin typeface="Poppins"/>
                <a:ea typeface="Poppins"/>
                <a:cs typeface="Poppins"/>
                <a:sym typeface="Poppins"/>
              </a:rPr>
              <a:t>the</a:t>
            </a:r>
            <a:r>
              <a:rPr lang="en-US" sz="2487" spc="9">
                <a:solidFill>
                  <a:srgbClr val="000000"/>
                </a:solidFill>
                <a:latin typeface="Poppins"/>
                <a:ea typeface="Poppins"/>
                <a:cs typeface="Poppins"/>
                <a:sym typeface="Poppins"/>
              </a:rPr>
              <a:t> fo</a:t>
            </a:r>
            <a:r>
              <a:rPr lang="en-US" sz="2487" spc="9" strike="noStrike" u="none">
                <a:solidFill>
                  <a:srgbClr val="000000"/>
                </a:solidFill>
                <a:latin typeface="Poppins"/>
                <a:ea typeface="Poppins"/>
                <a:cs typeface="Poppins"/>
                <a:sym typeface="Poppins"/>
              </a:rPr>
              <a:t>l</a:t>
            </a:r>
            <a:r>
              <a:rPr lang="en-US" sz="2487" spc="9" strike="noStrike" u="none">
                <a:solidFill>
                  <a:srgbClr val="000000"/>
                </a:solidFill>
                <a:latin typeface="Poppins"/>
                <a:ea typeface="Poppins"/>
                <a:cs typeface="Poppins"/>
                <a:sym typeface="Poppins"/>
              </a:rPr>
              <a:t>d</a:t>
            </a:r>
            <a:r>
              <a:rPr lang="en-US" sz="2487" spc="9">
                <a:solidFill>
                  <a:srgbClr val="000000"/>
                </a:solidFill>
                <a:latin typeface="Poppins"/>
                <a:ea typeface="Poppins"/>
                <a:cs typeface="Poppins"/>
                <a:sym typeface="Poppins"/>
              </a:rPr>
              <a:t>er </a:t>
            </a:r>
            <a:r>
              <a:rPr lang="en-US" sz="2487" spc="9" strike="noStrike" u="none">
                <a:solidFill>
                  <a:srgbClr val="000000"/>
                </a:solidFill>
                <a:latin typeface="Poppins"/>
                <a:ea typeface="Poppins"/>
                <a:cs typeface="Poppins"/>
                <a:sym typeface="Poppins"/>
              </a:rPr>
              <a:t>alre</a:t>
            </a:r>
            <a:r>
              <a:rPr lang="en-US" sz="2487" spc="9">
                <a:solidFill>
                  <a:srgbClr val="000000"/>
                </a:solidFill>
                <a:latin typeface="Poppins"/>
                <a:ea typeface="Poppins"/>
                <a:cs typeface="Poppins"/>
                <a:sym typeface="Poppins"/>
              </a:rPr>
              <a:t>a</a:t>
            </a:r>
            <a:r>
              <a:rPr lang="en-US" sz="2487" spc="9" strike="noStrike" u="none">
                <a:solidFill>
                  <a:srgbClr val="000000"/>
                </a:solidFill>
                <a:latin typeface="Poppins"/>
                <a:ea typeface="Poppins"/>
                <a:cs typeface="Poppins"/>
                <a:sym typeface="Poppins"/>
              </a:rPr>
              <a:t>dy</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exists,</a:t>
            </a:r>
            <a:r>
              <a:rPr lang="en-US" sz="2487" spc="9">
                <a:solidFill>
                  <a:srgbClr val="000000"/>
                </a:solidFill>
                <a:latin typeface="Poppins"/>
                <a:ea typeface="Poppins"/>
                <a:cs typeface="Poppins"/>
                <a:sym typeface="Poppins"/>
              </a:rPr>
              <a:t> it </a:t>
            </a:r>
            <a:r>
              <a:rPr lang="en-US" sz="2487" spc="9" strike="noStrike" u="none">
                <a:solidFill>
                  <a:srgbClr val="000000"/>
                </a:solidFill>
                <a:latin typeface="Poppins"/>
                <a:ea typeface="Poppins"/>
                <a:cs typeface="Poppins"/>
                <a:sym typeface="Poppins"/>
              </a:rPr>
              <a:t>is</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r</a:t>
            </a:r>
            <a:r>
              <a:rPr lang="en-US" sz="2487" spc="9">
                <a:solidFill>
                  <a:srgbClr val="000000"/>
                </a:solidFill>
                <a:latin typeface="Poppins"/>
                <a:ea typeface="Poppins"/>
                <a:cs typeface="Poppins"/>
                <a:sym typeface="Poppins"/>
              </a:rPr>
              <a:t>eu</a:t>
            </a:r>
            <a:r>
              <a:rPr lang="en-US" sz="2487" spc="9" strike="noStrike" u="none">
                <a:solidFill>
                  <a:srgbClr val="000000"/>
                </a:solidFill>
                <a:latin typeface="Poppins"/>
                <a:ea typeface="Poppins"/>
                <a:cs typeface="Poppins"/>
                <a:sym typeface="Poppins"/>
              </a:rPr>
              <a:t>sed</a:t>
            </a:r>
            <a:r>
              <a:rPr lang="en-US" sz="2487" spc="9">
                <a:solidFill>
                  <a:srgbClr val="000000"/>
                </a:solidFill>
                <a:latin typeface="Poppins"/>
                <a:ea typeface="Poppins"/>
                <a:cs typeface="Poppins"/>
                <a:sym typeface="Poppins"/>
              </a:rPr>
              <a:t> </a:t>
            </a:r>
            <a:r>
              <a:rPr lang="en-US" sz="2487" spc="9" strike="noStrike" u="none">
                <a:solidFill>
                  <a:srgbClr val="000000"/>
                </a:solidFill>
                <a:latin typeface="Poppins"/>
                <a:ea typeface="Poppins"/>
                <a:cs typeface="Poppins"/>
                <a:sym typeface="Poppins"/>
              </a:rPr>
              <a:t>w</a:t>
            </a:r>
            <a:r>
              <a:rPr lang="en-US" sz="2487" spc="9">
                <a:solidFill>
                  <a:srgbClr val="000000"/>
                </a:solidFill>
                <a:latin typeface="Poppins"/>
                <a:ea typeface="Poppins"/>
                <a:cs typeface="Poppins"/>
                <a:sym typeface="Poppins"/>
              </a:rPr>
              <a:t>it</a:t>
            </a:r>
            <a:r>
              <a:rPr lang="en-US" sz="2487" spc="9" strike="noStrike" u="none">
                <a:solidFill>
                  <a:srgbClr val="000000"/>
                </a:solidFill>
                <a:latin typeface="Poppins"/>
                <a:ea typeface="Poppins"/>
                <a:cs typeface="Poppins"/>
                <a:sym typeface="Poppins"/>
              </a:rPr>
              <a:t>ho</a:t>
            </a:r>
            <a:r>
              <a:rPr lang="en-US" sz="2487" spc="9">
                <a:solidFill>
                  <a:srgbClr val="000000"/>
                </a:solidFill>
                <a:latin typeface="Poppins"/>
                <a:ea typeface="Poppins"/>
                <a:cs typeface="Poppins"/>
                <a:sym typeface="Poppins"/>
              </a:rPr>
              <a:t>u</a:t>
            </a:r>
            <a:r>
              <a:rPr lang="en-US" sz="2487" spc="9" strike="noStrike" u="none">
                <a:solidFill>
                  <a:srgbClr val="000000"/>
                </a:solidFill>
                <a:latin typeface="Poppins"/>
                <a:ea typeface="Poppins"/>
                <a:cs typeface="Poppins"/>
                <a:sym typeface="Poppins"/>
              </a:rPr>
              <a:t>t </a:t>
            </a:r>
            <a:r>
              <a:rPr lang="en-US" sz="2487" spc="9" strike="noStrike" u="none">
                <a:solidFill>
                  <a:srgbClr val="000000"/>
                </a:solidFill>
                <a:latin typeface="Poppins"/>
                <a:ea typeface="Poppins"/>
                <a:cs typeface="Poppins"/>
                <a:sym typeface="Poppins"/>
              </a:rPr>
              <a:t>err</a:t>
            </a:r>
            <a:r>
              <a:rPr lang="en-US" sz="2487" spc="9" strike="noStrike" u="none">
                <a:solidFill>
                  <a:srgbClr val="000000"/>
                </a:solidFill>
                <a:latin typeface="Poppins"/>
                <a:ea typeface="Poppins"/>
                <a:cs typeface="Poppins"/>
                <a:sym typeface="Poppins"/>
              </a:rPr>
              <a:t>or</a:t>
            </a:r>
            <a:r>
              <a:rPr lang="en-US" sz="2487" spc="9">
                <a:solidFill>
                  <a:srgbClr val="000000"/>
                </a:solidFill>
                <a:latin typeface="Poppins"/>
                <a:ea typeface="Poppins"/>
                <a:cs typeface="Poppins"/>
                <a:sym typeface="Poppins"/>
              </a:rPr>
              <a:t>.</a:t>
            </a:r>
            <a:r>
              <a:rPr lang="en-US" sz="2487" spc="9">
                <a:solidFill>
                  <a:srgbClr val="000000"/>
                </a:solidFill>
                <a:latin typeface="Poppins"/>
                <a:ea typeface="Poppins"/>
                <a:cs typeface="Poppins"/>
                <a:sym typeface="Poppins"/>
              </a:rPr>
              <a:t> This ensures each person has their own folder for augmented images.</a:t>
            </a:r>
          </a:p>
          <a:p>
            <a:pPr algn="l" marL="0" indent="0" lvl="0">
              <a:lnSpc>
                <a:spcPts val="2885"/>
              </a:lnSpc>
              <a:spcBef>
                <a:spcPct val="0"/>
              </a:spcBef>
            </a:pPr>
          </a:p>
          <a:p>
            <a:pPr algn="l" marL="0" indent="0" lvl="0">
              <a:lnSpc>
                <a:spcPts val="2885"/>
              </a:lnSpc>
              <a:spcBef>
                <a:spcPct val="0"/>
              </a:spcBef>
            </a:pPr>
            <a:r>
              <a:rPr lang="en-US" b="true" sz="2487" spc="9">
                <a:solidFill>
                  <a:srgbClr val="000000"/>
                </a:solidFill>
                <a:latin typeface="Poppins Bold"/>
                <a:ea typeface="Poppins Bold"/>
                <a:cs typeface="Poppins Bold"/>
                <a:sym typeface="Poppins Bold"/>
              </a:rPr>
              <a:t>8- Augment + save:</a:t>
            </a:r>
            <a:r>
              <a:rPr lang="en-US" sz="2487" spc="9">
                <a:solidFill>
                  <a:srgbClr val="000000"/>
                </a:solidFill>
                <a:latin typeface="Poppins"/>
                <a:ea typeface="Poppins"/>
                <a:cs typeface="Poppins"/>
                <a:sym typeface="Poppins"/>
              </a:rPr>
              <a:t> Another generator is created with the same augmentation settings, but this time it is configured to also save the generated images to disk. Each saved image will have a prefix "aug-image-" and will be stored in JPEG format inside the prepared folder.</a:t>
            </a:r>
          </a:p>
          <a:p>
            <a:pPr algn="l" marL="0" indent="0" lvl="0">
              <a:lnSpc>
                <a:spcPts val="2885"/>
              </a:lnSpc>
              <a:spcBef>
                <a:spcPct val="0"/>
              </a:spcBef>
            </a:pPr>
          </a:p>
          <a:p>
            <a:pPr algn="l" marL="0" indent="0" lvl="0">
              <a:lnSpc>
                <a:spcPts val="2885"/>
              </a:lnSpc>
              <a:spcBef>
                <a:spcPct val="0"/>
              </a:spcBef>
            </a:pPr>
            <a:r>
              <a:rPr lang="en-US" b="true" sz="2487" spc="9">
                <a:solidFill>
                  <a:srgbClr val="000000"/>
                </a:solidFill>
                <a:latin typeface="Poppins Bold"/>
                <a:ea typeface="Poppins Bold"/>
                <a:cs typeface="Poppins Bold"/>
                <a:sym typeface="Poppins Bold"/>
              </a:rPr>
              <a:t>9- Print save path:</a:t>
            </a:r>
            <a:r>
              <a:rPr lang="en-US" sz="2487" spc="9">
                <a:solidFill>
                  <a:srgbClr val="000000"/>
                </a:solidFill>
                <a:latin typeface="Poppins"/>
                <a:ea typeface="Poppins"/>
                <a:cs typeface="Poppins"/>
                <a:sym typeface="Poppins"/>
              </a:rPr>
              <a:t> Finally, the code prints the absolute path of the save directory so you know exactly where the augmented images are being written on your computer.</a:t>
            </a:r>
          </a:p>
          <a:p>
            <a:pPr algn="l" marL="0" indent="0" lvl="0">
              <a:lnSpc>
                <a:spcPts val="2885"/>
              </a:lnSpc>
              <a:spcBef>
                <a:spcPct val="0"/>
              </a:spcBef>
            </a:pPr>
            <a:r>
              <a:rPr lang="en-US" sz="2487" spc="9">
                <a:solidFill>
                  <a:srgbClr val="000000"/>
                </a:solidFill>
                <a:latin typeface="Poppins"/>
                <a:ea typeface="Poppins"/>
                <a:cs typeface="Poppins"/>
                <a:sym typeface="Poppins"/>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6F6"/>
        </a:solidFill>
      </p:bgPr>
    </p:bg>
    <p:spTree>
      <p:nvGrpSpPr>
        <p:cNvPr id="1" name=""/>
        <p:cNvGrpSpPr/>
        <p:nvPr/>
      </p:nvGrpSpPr>
      <p:grpSpPr>
        <a:xfrm>
          <a:off x="0" y="0"/>
          <a:ext cx="0" cy="0"/>
          <a:chOff x="0" y="0"/>
          <a:chExt cx="0" cy="0"/>
        </a:xfrm>
      </p:grpSpPr>
      <p:grpSp>
        <p:nvGrpSpPr>
          <p:cNvPr name="Group 2" id="2"/>
          <p:cNvGrpSpPr/>
          <p:nvPr/>
        </p:nvGrpSpPr>
        <p:grpSpPr>
          <a:xfrm rot="0">
            <a:off x="16506503" y="0"/>
            <a:ext cx="2937953" cy="10467217"/>
            <a:chOff x="0" y="0"/>
            <a:chExt cx="773782" cy="2756798"/>
          </a:xfrm>
        </p:grpSpPr>
        <p:sp>
          <p:nvSpPr>
            <p:cNvPr name="Freeform 3" id="3"/>
            <p:cNvSpPr/>
            <p:nvPr/>
          </p:nvSpPr>
          <p:spPr>
            <a:xfrm flipH="false" flipV="false" rot="0">
              <a:off x="0" y="0"/>
              <a:ext cx="773782" cy="2756798"/>
            </a:xfrm>
            <a:custGeom>
              <a:avLst/>
              <a:gdLst/>
              <a:ahLst/>
              <a:cxnLst/>
              <a:rect r="r" b="b" t="t" l="l"/>
              <a:pathLst>
                <a:path h="2756798" w="773782">
                  <a:moveTo>
                    <a:pt x="0" y="0"/>
                  </a:moveTo>
                  <a:lnTo>
                    <a:pt x="773782" y="0"/>
                  </a:lnTo>
                  <a:lnTo>
                    <a:pt x="773782" y="2756798"/>
                  </a:lnTo>
                  <a:lnTo>
                    <a:pt x="0" y="2756798"/>
                  </a:lnTo>
                  <a:close/>
                </a:path>
              </a:pathLst>
            </a:custGeom>
            <a:gradFill rotWithShape="true">
              <a:gsLst>
                <a:gs pos="0">
                  <a:srgbClr val="1933A8">
                    <a:alpha val="100000"/>
                  </a:srgbClr>
                </a:gs>
                <a:gs pos="100000">
                  <a:srgbClr val="5271FF">
                    <a:alpha val="100000"/>
                  </a:srgbClr>
                </a:gs>
              </a:gsLst>
              <a:lin ang="2700000"/>
            </a:gradFill>
          </p:spPr>
        </p:sp>
        <p:sp>
          <p:nvSpPr>
            <p:cNvPr name="TextBox 4" id="4"/>
            <p:cNvSpPr txBox="true"/>
            <p:nvPr/>
          </p:nvSpPr>
          <p:spPr>
            <a:xfrm>
              <a:off x="0" y="9525"/>
              <a:ext cx="773782" cy="2747273"/>
            </a:xfrm>
            <a:prstGeom prst="rect">
              <a:avLst/>
            </a:prstGeom>
          </p:spPr>
          <p:txBody>
            <a:bodyPr anchor="ctr" rtlCol="false" tIns="50800" lIns="50800" bIns="50800" rIns="50800"/>
            <a:lstStyle/>
            <a:p>
              <a:pPr algn="ctr">
                <a:lnSpc>
                  <a:spcPts val="1521"/>
                </a:lnSpc>
              </a:pPr>
            </a:p>
          </p:txBody>
        </p:sp>
      </p:grpSp>
      <p:sp>
        <p:nvSpPr>
          <p:cNvPr name="Freeform 5" id="5"/>
          <p:cNvSpPr/>
          <p:nvPr/>
        </p:nvSpPr>
        <p:spPr>
          <a:xfrm flipH="false" flipV="false" rot="0">
            <a:off x="16589260" y="824396"/>
            <a:ext cx="461704" cy="408608"/>
          </a:xfrm>
          <a:custGeom>
            <a:avLst/>
            <a:gdLst/>
            <a:ahLst/>
            <a:cxnLst/>
            <a:rect r="r" b="b" t="t" l="l"/>
            <a:pathLst>
              <a:path h="408608" w="461704">
                <a:moveTo>
                  <a:pt x="0" y="0"/>
                </a:moveTo>
                <a:lnTo>
                  <a:pt x="461704" y="0"/>
                </a:lnTo>
                <a:lnTo>
                  <a:pt x="461704" y="408608"/>
                </a:lnTo>
                <a:lnTo>
                  <a:pt x="0" y="4086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617742" y="-2281732"/>
            <a:ext cx="3486600" cy="3719040"/>
          </a:xfrm>
          <a:custGeom>
            <a:avLst/>
            <a:gdLst/>
            <a:ahLst/>
            <a:cxnLst/>
            <a:rect r="r" b="b" t="t" l="l"/>
            <a:pathLst>
              <a:path h="3719040" w="3486600">
                <a:moveTo>
                  <a:pt x="0" y="0"/>
                </a:moveTo>
                <a:lnTo>
                  <a:pt x="3486600" y="0"/>
                </a:lnTo>
                <a:lnTo>
                  <a:pt x="3486600" y="3719040"/>
                </a:lnTo>
                <a:lnTo>
                  <a:pt x="0" y="371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95493" y="7381784"/>
            <a:ext cx="9225147" cy="8229600"/>
          </a:xfrm>
          <a:custGeom>
            <a:avLst/>
            <a:gdLst/>
            <a:ahLst/>
            <a:cxnLst/>
            <a:rect r="r" b="b" t="t" l="l"/>
            <a:pathLst>
              <a:path h="8229600" w="9225147">
                <a:moveTo>
                  <a:pt x="0" y="0"/>
                </a:moveTo>
                <a:lnTo>
                  <a:pt x="9225147" y="0"/>
                </a:lnTo>
                <a:lnTo>
                  <a:pt x="9225147" y="8229600"/>
                </a:lnTo>
                <a:lnTo>
                  <a:pt x="0" y="8229600"/>
                </a:lnTo>
                <a:lnTo>
                  <a:pt x="0" y="0"/>
                </a:lnTo>
                <a:close/>
              </a:path>
            </a:pathLst>
          </a:custGeom>
          <a:blipFill>
            <a:blip r:embed="rId6"/>
            <a:stretch>
              <a:fillRect l="0" t="0" r="0" b="0"/>
            </a:stretch>
          </a:blipFill>
          <a:ln cap="sq">
            <a:noFill/>
            <a:prstDash val="solid"/>
            <a:miter/>
          </a:ln>
        </p:spPr>
      </p:sp>
      <p:sp>
        <p:nvSpPr>
          <p:cNvPr name="Freeform 8" id="8"/>
          <p:cNvSpPr/>
          <p:nvPr/>
        </p:nvSpPr>
        <p:spPr>
          <a:xfrm flipH="false" flipV="false" rot="0">
            <a:off x="16819023" y="9472019"/>
            <a:ext cx="1156456" cy="584010"/>
          </a:xfrm>
          <a:custGeom>
            <a:avLst/>
            <a:gdLst/>
            <a:ahLst/>
            <a:cxnLst/>
            <a:rect r="r" b="b" t="t" l="l"/>
            <a:pathLst>
              <a:path h="584010" w="1156456">
                <a:moveTo>
                  <a:pt x="0" y="0"/>
                </a:moveTo>
                <a:lnTo>
                  <a:pt x="1156457" y="0"/>
                </a:lnTo>
                <a:lnTo>
                  <a:pt x="1156457" y="584011"/>
                </a:lnTo>
                <a:lnTo>
                  <a:pt x="0" y="5840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7112197" y="833921"/>
            <a:ext cx="1175803" cy="399083"/>
          </a:xfrm>
          <a:prstGeom prst="rect">
            <a:avLst/>
          </a:prstGeom>
        </p:spPr>
        <p:txBody>
          <a:bodyPr anchor="t" rtlCol="false" tIns="0" lIns="0" bIns="0" rIns="0">
            <a:spAutoFit/>
          </a:bodyPr>
          <a:lstStyle/>
          <a:p>
            <a:pPr algn="l">
              <a:lnSpc>
                <a:spcPts val="1521"/>
              </a:lnSpc>
              <a:spcBef>
                <a:spcPct val="0"/>
              </a:spcBef>
            </a:pPr>
            <a:r>
              <a:rPr lang="en-US" b="true" sz="1449">
                <a:solidFill>
                  <a:srgbClr val="F6F6F6"/>
                </a:solidFill>
                <a:latin typeface="Raleway Semi-Bold"/>
                <a:ea typeface="Raleway Semi-Bold"/>
                <a:cs typeface="Raleway Semi-Bold"/>
                <a:sym typeface="Raleway Semi-Bold"/>
              </a:rPr>
              <a:t>THYNK UNLIMITED</a:t>
            </a:r>
          </a:p>
        </p:txBody>
      </p:sp>
      <p:sp>
        <p:nvSpPr>
          <p:cNvPr name="TextBox 10" id="10"/>
          <p:cNvSpPr txBox="true"/>
          <p:nvPr/>
        </p:nvSpPr>
        <p:spPr>
          <a:xfrm rot="0">
            <a:off x="634684" y="2528571"/>
            <a:ext cx="13519087" cy="421748"/>
          </a:xfrm>
          <a:prstGeom prst="rect">
            <a:avLst/>
          </a:prstGeom>
        </p:spPr>
        <p:txBody>
          <a:bodyPr anchor="t" rtlCol="false" tIns="0" lIns="0" bIns="0" rIns="0">
            <a:spAutoFit/>
          </a:bodyPr>
          <a:lstStyle/>
          <a:p>
            <a:pPr algn="l" marL="0" indent="0" lvl="0">
              <a:lnSpc>
                <a:spcPts val="3157"/>
              </a:lnSpc>
              <a:spcBef>
                <a:spcPct val="0"/>
              </a:spcBef>
            </a:pPr>
            <a:r>
              <a:rPr lang="en-US" b="true" sz="2721" spc="10">
                <a:solidFill>
                  <a:srgbClr val="000000"/>
                </a:solidFill>
                <a:latin typeface="Poppins Bold"/>
                <a:ea typeface="Poppins Bold"/>
                <a:cs typeface="Poppins Bold"/>
                <a:sym typeface="Poppins Bold"/>
              </a:rPr>
              <a:t>Bad Model (our first approach)</a:t>
            </a:r>
          </a:p>
        </p:txBody>
      </p:sp>
      <p:grpSp>
        <p:nvGrpSpPr>
          <p:cNvPr name="Group 11" id="11"/>
          <p:cNvGrpSpPr/>
          <p:nvPr/>
        </p:nvGrpSpPr>
        <p:grpSpPr>
          <a:xfrm rot="0">
            <a:off x="612012" y="575606"/>
            <a:ext cx="8763535" cy="1401037"/>
            <a:chOff x="0" y="0"/>
            <a:chExt cx="11684713" cy="1868050"/>
          </a:xfrm>
        </p:grpSpPr>
        <p:sp>
          <p:nvSpPr>
            <p:cNvPr name="TextBox 12" id="12"/>
            <p:cNvSpPr txBox="true"/>
            <p:nvPr/>
          </p:nvSpPr>
          <p:spPr>
            <a:xfrm rot="0">
              <a:off x="0" y="188078"/>
              <a:ext cx="11684713" cy="1596669"/>
            </a:xfrm>
            <a:prstGeom prst="rect">
              <a:avLst/>
            </a:prstGeom>
          </p:spPr>
          <p:txBody>
            <a:bodyPr anchor="t" rtlCol="false" tIns="0" lIns="0" bIns="0" rIns="0">
              <a:spAutoFit/>
            </a:bodyPr>
            <a:lstStyle/>
            <a:p>
              <a:pPr algn="l">
                <a:lnSpc>
                  <a:spcPts val="8821"/>
                </a:lnSpc>
              </a:pPr>
              <a:r>
                <a:rPr lang="en-US" sz="8401" b="true">
                  <a:solidFill>
                    <a:srgbClr val="5271FF"/>
                  </a:solidFill>
                  <a:latin typeface="Raleway Ultra-Bold"/>
                  <a:ea typeface="Raleway Ultra-Bold"/>
                  <a:cs typeface="Raleway Ultra-Bold"/>
                  <a:sym typeface="Raleway Ultra-Bold"/>
                </a:rPr>
                <a:t>PHASE </a:t>
              </a:r>
            </a:p>
          </p:txBody>
        </p:sp>
        <p:sp>
          <p:nvSpPr>
            <p:cNvPr name="TextBox 13" id="13"/>
            <p:cNvSpPr txBox="true"/>
            <p:nvPr/>
          </p:nvSpPr>
          <p:spPr>
            <a:xfrm rot="0">
              <a:off x="5334553" y="-47625"/>
              <a:ext cx="637701" cy="1915675"/>
            </a:xfrm>
            <a:prstGeom prst="rect">
              <a:avLst/>
            </a:prstGeom>
          </p:spPr>
          <p:txBody>
            <a:bodyPr anchor="t" rtlCol="false" tIns="0" lIns="0" bIns="0" rIns="0">
              <a:spAutoFit/>
            </a:bodyPr>
            <a:lstStyle/>
            <a:p>
              <a:pPr algn="l" marL="0" indent="0" lvl="0">
                <a:lnSpc>
                  <a:spcPts val="10721"/>
                </a:lnSpc>
                <a:spcBef>
                  <a:spcPct val="0"/>
                </a:spcBef>
              </a:pPr>
              <a:r>
                <a:rPr lang="en-US" b="true" sz="9242" spc="36">
                  <a:solidFill>
                    <a:srgbClr val="000000"/>
                  </a:solidFill>
                  <a:latin typeface="Poppins Bold"/>
                  <a:ea typeface="Poppins Bold"/>
                  <a:cs typeface="Poppins Bold"/>
                  <a:sym typeface="Poppins Bold"/>
                </a:rPr>
                <a:t>3</a:t>
              </a:r>
            </a:p>
          </p:txBody>
        </p:sp>
      </p:grpSp>
      <p:sp>
        <p:nvSpPr>
          <p:cNvPr name="TextBox 14" id="14"/>
          <p:cNvSpPr txBox="true"/>
          <p:nvPr/>
        </p:nvSpPr>
        <p:spPr>
          <a:xfrm rot="0">
            <a:off x="634684" y="1897324"/>
            <a:ext cx="4646479" cy="394969"/>
          </a:xfrm>
          <a:prstGeom prst="rect">
            <a:avLst/>
          </a:prstGeom>
        </p:spPr>
        <p:txBody>
          <a:bodyPr anchor="t" rtlCol="false" tIns="0" lIns="0" bIns="0" rIns="0">
            <a:spAutoFit/>
          </a:bodyPr>
          <a:lstStyle/>
          <a:p>
            <a:pPr algn="l" marL="0" indent="0" lvl="0">
              <a:lnSpc>
                <a:spcPts val="3021"/>
              </a:lnSpc>
              <a:spcBef>
                <a:spcPct val="0"/>
              </a:spcBef>
            </a:pPr>
            <a:r>
              <a:rPr lang="en-US" sz="2605" spc="10">
                <a:solidFill>
                  <a:srgbClr val="000000"/>
                </a:solidFill>
                <a:latin typeface="Poppins"/>
                <a:ea typeface="Poppins"/>
                <a:cs typeface="Poppins"/>
                <a:sym typeface="Poppins"/>
              </a:rPr>
              <a:t>Mod</a:t>
            </a:r>
            <a:r>
              <a:rPr lang="en-US" sz="2605" spc="10" strike="noStrike" u="none">
                <a:solidFill>
                  <a:srgbClr val="000000"/>
                </a:solidFill>
                <a:latin typeface="Poppins"/>
                <a:ea typeface="Poppins"/>
                <a:cs typeface="Poppins"/>
                <a:sym typeface="Poppins"/>
              </a:rPr>
              <a:t>el Traning &amp; Validation</a:t>
            </a:r>
          </a:p>
        </p:txBody>
      </p:sp>
      <p:sp>
        <p:nvSpPr>
          <p:cNvPr name="TextBox 15" id="15"/>
          <p:cNvSpPr txBox="true"/>
          <p:nvPr/>
        </p:nvSpPr>
        <p:spPr>
          <a:xfrm rot="0">
            <a:off x="634684" y="3197970"/>
            <a:ext cx="14536238" cy="7443004"/>
          </a:xfrm>
          <a:prstGeom prst="rect">
            <a:avLst/>
          </a:prstGeom>
        </p:spPr>
        <p:txBody>
          <a:bodyPr anchor="t" rtlCol="false" tIns="0" lIns="0" bIns="0" rIns="0">
            <a:spAutoFit/>
          </a:bodyPr>
          <a:lstStyle/>
          <a:p>
            <a:pPr algn="l">
              <a:lnSpc>
                <a:spcPts val="3083"/>
              </a:lnSpc>
            </a:pPr>
            <a:r>
              <a:rPr lang="en-US" sz="2658" spc="10" b="true">
                <a:solidFill>
                  <a:srgbClr val="000000"/>
                </a:solidFill>
                <a:latin typeface="Poppins Bold"/>
                <a:ea typeface="Poppins Bold"/>
                <a:cs typeface="Poppins Bold"/>
                <a:sym typeface="Poppins Bold"/>
              </a:rPr>
              <a:t>Objective:</a:t>
            </a:r>
          </a:p>
          <a:p>
            <a:pPr algn="l">
              <a:lnSpc>
                <a:spcPts val="3083"/>
              </a:lnSpc>
            </a:pPr>
            <a:r>
              <a:rPr lang="en-US" sz="2658" spc="10">
                <a:solidFill>
                  <a:srgbClr val="000000"/>
                </a:solidFill>
                <a:latin typeface="Poppins"/>
                <a:ea typeface="Poppins"/>
                <a:cs typeface="Poppins"/>
                <a:sym typeface="Poppins"/>
              </a:rPr>
              <a:t>Multi-class facial recognition for 5,749 individuals</a:t>
            </a:r>
          </a:p>
          <a:p>
            <a:pPr algn="l">
              <a:lnSpc>
                <a:spcPts val="3083"/>
              </a:lnSpc>
            </a:pPr>
            <a:r>
              <a:rPr lang="en-US" sz="2658" spc="10">
                <a:solidFill>
                  <a:srgbClr val="000000"/>
                </a:solidFill>
                <a:latin typeface="Poppins"/>
                <a:ea typeface="Poppins"/>
                <a:cs typeface="Poppins"/>
                <a:sym typeface="Poppins"/>
              </a:rPr>
              <a:t>Da</a:t>
            </a:r>
            <a:r>
              <a:rPr lang="en-US" sz="2658" spc="10">
                <a:solidFill>
                  <a:srgbClr val="000000"/>
                </a:solidFill>
                <a:latin typeface="Poppins"/>
                <a:ea typeface="Poppins"/>
                <a:cs typeface="Poppins"/>
                <a:sym typeface="Poppins"/>
              </a:rPr>
              <a:t>taset: Labeled Faces in the</a:t>
            </a:r>
            <a:r>
              <a:rPr lang="en-US" sz="2658" spc="10">
                <a:solidFill>
                  <a:srgbClr val="000000"/>
                </a:solidFill>
                <a:latin typeface="Poppins"/>
                <a:ea typeface="Poppins"/>
                <a:cs typeface="Poppins"/>
                <a:sym typeface="Poppins"/>
              </a:rPr>
              <a:t> </a:t>
            </a:r>
            <a:r>
              <a:rPr lang="en-US" sz="2658" spc="10">
                <a:solidFill>
                  <a:srgbClr val="000000"/>
                </a:solidFill>
                <a:latin typeface="Poppins"/>
                <a:ea typeface="Poppins"/>
                <a:cs typeface="Poppins"/>
                <a:sym typeface="Poppins"/>
              </a:rPr>
              <a:t>W</a:t>
            </a:r>
            <a:r>
              <a:rPr lang="en-US" sz="2658" spc="10">
                <a:solidFill>
                  <a:srgbClr val="000000"/>
                </a:solidFill>
                <a:latin typeface="Poppins"/>
                <a:ea typeface="Poppins"/>
                <a:cs typeface="Poppins"/>
                <a:sym typeface="Poppins"/>
              </a:rPr>
              <a:t>i</a:t>
            </a:r>
            <a:r>
              <a:rPr lang="en-US" sz="2658" spc="10">
                <a:solidFill>
                  <a:srgbClr val="000000"/>
                </a:solidFill>
                <a:latin typeface="Poppins"/>
                <a:ea typeface="Poppins"/>
                <a:cs typeface="Poppins"/>
                <a:sym typeface="Poppins"/>
              </a:rPr>
              <a:t>l</a:t>
            </a:r>
            <a:r>
              <a:rPr lang="en-US" sz="2658" spc="10">
                <a:solidFill>
                  <a:srgbClr val="000000"/>
                </a:solidFill>
                <a:latin typeface="Poppins"/>
                <a:ea typeface="Poppins"/>
                <a:cs typeface="Poppins"/>
                <a:sym typeface="Poppins"/>
              </a:rPr>
              <a:t>d </a:t>
            </a:r>
            <a:r>
              <a:rPr lang="en-US" sz="2658" spc="10">
                <a:solidFill>
                  <a:srgbClr val="000000"/>
                </a:solidFill>
                <a:latin typeface="Poppins"/>
                <a:ea typeface="Poppins"/>
                <a:cs typeface="Poppins"/>
                <a:sym typeface="Poppins"/>
              </a:rPr>
              <a:t>(LFW) - 12,161 total images</a:t>
            </a:r>
          </a:p>
          <a:p>
            <a:pPr algn="l">
              <a:lnSpc>
                <a:spcPts val="3083"/>
              </a:lnSpc>
            </a:pPr>
            <a:r>
              <a:rPr lang="en-US" sz="2658" spc="10">
                <a:solidFill>
                  <a:srgbClr val="000000"/>
                </a:solidFill>
                <a:latin typeface="Poppins"/>
                <a:ea typeface="Poppins"/>
                <a:cs typeface="Poppins"/>
                <a:sym typeface="Poppins"/>
              </a:rPr>
              <a:t>Model Type: Co</a:t>
            </a:r>
            <a:r>
              <a:rPr lang="en-US" sz="2658" spc="10">
                <a:solidFill>
                  <a:srgbClr val="000000"/>
                </a:solidFill>
                <a:latin typeface="Poppins"/>
                <a:ea typeface="Poppins"/>
                <a:cs typeface="Poppins"/>
                <a:sym typeface="Poppins"/>
              </a:rPr>
              <a:t>n</a:t>
            </a:r>
            <a:r>
              <a:rPr lang="en-US" sz="2658" spc="10">
                <a:solidFill>
                  <a:srgbClr val="000000"/>
                </a:solidFill>
                <a:latin typeface="Poppins"/>
                <a:ea typeface="Poppins"/>
                <a:cs typeface="Poppins"/>
                <a:sym typeface="Poppins"/>
              </a:rPr>
              <a:t>volutional Neural Network (CNN)</a:t>
            </a:r>
          </a:p>
          <a:p>
            <a:pPr algn="l">
              <a:lnSpc>
                <a:spcPts val="3083"/>
              </a:lnSpc>
            </a:pPr>
            <a:r>
              <a:rPr lang="en-US" sz="2658" spc="10" b="true">
                <a:solidFill>
                  <a:srgbClr val="000000"/>
                </a:solidFill>
                <a:latin typeface="Poppins Bold"/>
                <a:ea typeface="Poppins Bold"/>
                <a:cs typeface="Poppins Bold"/>
                <a:sym typeface="Poppins Bold"/>
              </a:rPr>
              <a:t>Technical Stack:</a:t>
            </a:r>
          </a:p>
          <a:p>
            <a:pPr algn="l">
              <a:lnSpc>
                <a:spcPts val="3083"/>
              </a:lnSpc>
            </a:pPr>
            <a:r>
              <a:rPr lang="en-US" sz="2658" spc="10">
                <a:solidFill>
                  <a:srgbClr val="000000"/>
                </a:solidFill>
                <a:latin typeface="Poppins"/>
                <a:ea typeface="Poppins"/>
                <a:cs typeface="Poppins"/>
                <a:sym typeface="Poppins"/>
              </a:rPr>
              <a:t>TensorFlow/Keras for deep learning</a:t>
            </a:r>
          </a:p>
          <a:p>
            <a:pPr algn="l">
              <a:lnSpc>
                <a:spcPts val="3083"/>
              </a:lnSpc>
            </a:pPr>
            <a:r>
              <a:rPr lang="en-US" sz="2658" spc="10">
                <a:solidFill>
                  <a:srgbClr val="000000"/>
                </a:solidFill>
                <a:latin typeface="Poppins"/>
                <a:ea typeface="Poppins"/>
                <a:cs typeface="Poppins"/>
                <a:sym typeface="Poppins"/>
              </a:rPr>
              <a:t>OpenCV </a:t>
            </a:r>
            <a:r>
              <a:rPr lang="en-US" sz="2658" spc="10">
                <a:solidFill>
                  <a:srgbClr val="000000"/>
                </a:solidFill>
                <a:latin typeface="Poppins"/>
                <a:ea typeface="Poppins"/>
                <a:cs typeface="Poppins"/>
                <a:sym typeface="Poppins"/>
              </a:rPr>
              <a:t>for image preprocessing</a:t>
            </a:r>
          </a:p>
          <a:p>
            <a:pPr algn="l">
              <a:lnSpc>
                <a:spcPts val="3083"/>
              </a:lnSpc>
            </a:pPr>
            <a:r>
              <a:rPr lang="en-US" sz="2658" spc="10">
                <a:solidFill>
                  <a:srgbClr val="000000"/>
                </a:solidFill>
                <a:latin typeface="Poppins"/>
                <a:ea typeface="Poppins"/>
                <a:cs typeface="Poppins"/>
                <a:sym typeface="Poppins"/>
              </a:rPr>
              <a:t>ImageDataGenerator for data pipelin</a:t>
            </a:r>
            <a:r>
              <a:rPr lang="en-US" sz="2658" spc="10">
                <a:solidFill>
                  <a:srgbClr val="000000"/>
                </a:solidFill>
                <a:latin typeface="Poppins"/>
                <a:ea typeface="Poppins"/>
                <a:cs typeface="Poppins"/>
                <a:sym typeface="Poppins"/>
              </a:rPr>
              <a:t>e</a:t>
            </a:r>
          </a:p>
          <a:p>
            <a:pPr algn="l">
              <a:lnSpc>
                <a:spcPts val="3083"/>
              </a:lnSpc>
            </a:pPr>
            <a:r>
              <a:rPr lang="en-US" sz="2658" spc="10" b="true">
                <a:solidFill>
                  <a:srgbClr val="000000"/>
                </a:solidFill>
                <a:latin typeface="Poppins Bold"/>
                <a:ea typeface="Poppins Bold"/>
                <a:cs typeface="Poppins Bold"/>
                <a:sym typeface="Poppins Bold"/>
              </a:rPr>
              <a:t>Critical Issue: </a:t>
            </a:r>
          </a:p>
          <a:p>
            <a:pPr algn="l">
              <a:lnSpc>
                <a:spcPts val="3083"/>
              </a:lnSpc>
            </a:pPr>
            <a:r>
              <a:rPr lang="en-US" sz="2658" spc="10">
                <a:solidFill>
                  <a:srgbClr val="000000"/>
                </a:solidFill>
                <a:latin typeface="Poppins"/>
                <a:ea typeface="Poppins"/>
                <a:cs typeface="Poppins"/>
                <a:sym typeface="Poppins"/>
              </a:rPr>
              <a:t>Data Imbalance, which is The Root Cause of Poor Accuracy</a:t>
            </a:r>
          </a:p>
          <a:p>
            <a:pPr algn="l">
              <a:lnSpc>
                <a:spcPts val="3083"/>
              </a:lnSpc>
            </a:pPr>
            <a:r>
              <a:rPr lang="en-US" sz="2658" spc="10">
                <a:solidFill>
                  <a:srgbClr val="000000"/>
                </a:solidFill>
                <a:latin typeface="Poppins"/>
                <a:ea typeface="Poppins"/>
                <a:cs typeface="Poppins"/>
                <a:sym typeface="Poppins"/>
              </a:rPr>
              <a:t>5,749 classes (individuals) but only 12,161 total images</a:t>
            </a:r>
          </a:p>
          <a:p>
            <a:pPr algn="l">
              <a:lnSpc>
                <a:spcPts val="3083"/>
              </a:lnSpc>
            </a:pPr>
            <a:r>
              <a:rPr lang="en-US" sz="2658" spc="10">
                <a:solidFill>
                  <a:srgbClr val="000000"/>
                </a:solidFill>
                <a:latin typeface="Poppins"/>
                <a:ea typeface="Poppins"/>
                <a:cs typeface="Poppins"/>
                <a:sym typeface="Poppins"/>
              </a:rPr>
              <a:t>Average: ~2.1 images per person around 4000 only have 1 image</a:t>
            </a:r>
          </a:p>
          <a:p>
            <a:pPr algn="l">
              <a:lnSpc>
                <a:spcPts val="3083"/>
              </a:lnSpc>
            </a:pPr>
            <a:r>
              <a:rPr lang="en-US" sz="2658" spc="10" b="true">
                <a:solidFill>
                  <a:srgbClr val="000000"/>
                </a:solidFill>
                <a:latin typeface="Poppins Bold"/>
                <a:ea typeface="Poppins Bold"/>
                <a:cs typeface="Poppins Bold"/>
                <a:sym typeface="Poppins Bold"/>
              </a:rPr>
              <a:t>Immediate Actions:</a:t>
            </a:r>
          </a:p>
          <a:p>
            <a:pPr algn="l">
              <a:lnSpc>
                <a:spcPts val="3083"/>
              </a:lnSpc>
            </a:pPr>
            <a:r>
              <a:rPr lang="en-US" sz="2658" spc="10">
                <a:solidFill>
                  <a:srgbClr val="000000"/>
                </a:solidFill>
                <a:latin typeface="Poppins"/>
                <a:ea typeface="Poppins"/>
                <a:cs typeface="Poppins"/>
                <a:sym typeface="Poppins"/>
              </a:rPr>
              <a:t>Stop training - continuing won't improve results significantly</a:t>
            </a:r>
          </a:p>
          <a:p>
            <a:pPr algn="l">
              <a:lnSpc>
                <a:spcPts val="3083"/>
              </a:lnSpc>
            </a:pPr>
            <a:r>
              <a:rPr lang="en-US" sz="2658" spc="10">
                <a:solidFill>
                  <a:srgbClr val="000000"/>
                </a:solidFill>
                <a:latin typeface="Poppins"/>
                <a:ea typeface="Poppins"/>
                <a:cs typeface="Poppins"/>
                <a:sym typeface="Poppins"/>
              </a:rPr>
              <a:t>Address the fundamental data imbalance issue</a:t>
            </a:r>
          </a:p>
          <a:p>
            <a:pPr algn="l">
              <a:lnSpc>
                <a:spcPts val="3083"/>
              </a:lnSpc>
            </a:pPr>
            <a:r>
              <a:rPr lang="en-US" sz="2658" spc="10">
                <a:solidFill>
                  <a:srgbClr val="000000"/>
                </a:solidFill>
                <a:latin typeface="Poppins"/>
                <a:ea typeface="Poppins"/>
                <a:cs typeface="Poppins"/>
                <a:sym typeface="Poppins"/>
              </a:rPr>
              <a:t>change your solution (which we did)</a:t>
            </a:r>
          </a:p>
          <a:p>
            <a:pPr algn="l">
              <a:lnSpc>
                <a:spcPts val="3083"/>
              </a:lnSpc>
            </a:pPr>
          </a:p>
          <a:p>
            <a:pPr algn="l">
              <a:lnSpc>
                <a:spcPts val="3083"/>
              </a:lnSpc>
            </a:pPr>
          </a:p>
          <a:p>
            <a:pPr algn="l" marL="0" indent="0" lvl="0">
              <a:lnSpc>
                <a:spcPts val="3083"/>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DAG0F9DHcBA</dc:identifier>
  <dcterms:modified xsi:type="dcterms:W3CDTF">2011-08-01T06:04:30Z</dcterms:modified>
  <cp:revision>1</cp:revision>
  <dc:title>Team 2_Facial Recognition System</dc:title>
</cp:coreProperties>
</file>