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7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4E20-7F04-4AC5-8EBF-9AC7698025AD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0850-D5A2-49A5-B05E-0A51DDE2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4E20-7F04-4AC5-8EBF-9AC7698025AD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0850-D5A2-49A5-B05E-0A51DDE2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4E20-7F04-4AC5-8EBF-9AC7698025AD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0850-D5A2-49A5-B05E-0A51DDE2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4E20-7F04-4AC5-8EBF-9AC7698025AD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0850-D5A2-49A5-B05E-0A51DDE2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0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4E20-7F04-4AC5-8EBF-9AC7698025AD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0850-D5A2-49A5-B05E-0A51DDE2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3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4E20-7F04-4AC5-8EBF-9AC7698025AD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0850-D5A2-49A5-B05E-0A51DDE2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4E20-7F04-4AC5-8EBF-9AC7698025AD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0850-D5A2-49A5-B05E-0A51DDE2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1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4E20-7F04-4AC5-8EBF-9AC7698025AD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0850-D5A2-49A5-B05E-0A51DDE2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4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4E20-7F04-4AC5-8EBF-9AC7698025AD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0850-D5A2-49A5-B05E-0A51DDE2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4E20-7F04-4AC5-8EBF-9AC7698025AD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0850-D5A2-49A5-B05E-0A51DDE2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5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4E20-7F04-4AC5-8EBF-9AC7698025AD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0850-D5A2-49A5-B05E-0A51DDE2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9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D4E20-7F04-4AC5-8EBF-9AC7698025AD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0850-D5A2-49A5-B05E-0A51DDE2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2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"/>
            <a:ext cx="9113519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Candara" pitchFamily="34" charset="0"/>
              </a:rPr>
              <a:t>Group Name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43891" y="1905000"/>
            <a:ext cx="7369629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Dynamic 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1771" y="1905000"/>
            <a:ext cx="1764029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 Section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1- Home: team Picture.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2- Projects: Ongoing Projects.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3- Publication: recent X publications.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098126"/>
              </p:ext>
            </p:extLst>
          </p:nvPr>
        </p:nvGraphicFramePr>
        <p:xfrm>
          <a:off x="1752600" y="1534160"/>
          <a:ext cx="1341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Home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177359"/>
              </p:ext>
            </p:extLst>
          </p:nvPr>
        </p:nvGraphicFramePr>
        <p:xfrm>
          <a:off x="4648200" y="1534160"/>
          <a:ext cx="1352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Projects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4665"/>
              </p:ext>
            </p:extLst>
          </p:nvPr>
        </p:nvGraphicFramePr>
        <p:xfrm>
          <a:off x="6172200" y="1534160"/>
          <a:ext cx="1363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Publication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63987"/>
              </p:ext>
            </p:extLst>
          </p:nvPr>
        </p:nvGraphicFramePr>
        <p:xfrm>
          <a:off x="7620000" y="1534160"/>
          <a:ext cx="1348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7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50889"/>
              </p:ext>
            </p:extLst>
          </p:nvPr>
        </p:nvGraphicFramePr>
        <p:xfrm>
          <a:off x="3200400" y="1534160"/>
          <a:ext cx="1352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News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2400" y="246071"/>
            <a:ext cx="1709601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Group Logo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Z:\logos\logos\ODU_full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897"/>
            <a:ext cx="1485899" cy="122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7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ODU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Salem</dc:creator>
  <cp:lastModifiedBy>Ahmed Salem</cp:lastModifiedBy>
  <cp:revision>9</cp:revision>
  <dcterms:created xsi:type="dcterms:W3CDTF">2012-10-05T16:37:21Z</dcterms:created>
  <dcterms:modified xsi:type="dcterms:W3CDTF">2012-10-24T18:08:27Z</dcterms:modified>
</cp:coreProperties>
</file>