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c23a0ed6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c23a0ed6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c23a0ed6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c23a0ed6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c23a0ed68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c23a0ed68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c23a0ed68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c23a0ed68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c23a0ed6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c23a0ed6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c23a0ed6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c23a0ed6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c23a0ed6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c23a0ed6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c23a0ed6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c23a0ed6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c23a0ed6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c23a0ed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23a0ed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23a0ed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c23a0ed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c23a0ed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c23a0ed6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c23a0ed6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c23a0ed6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c23a0ed6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c23a0ed6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c23a0ed6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c23a0ed6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c23a0ed6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Glove For Deaf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 Graduation Project ‘22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Those are </a:t>
            </a:r>
            <a:r>
              <a:rPr lang="en"/>
              <a:t>functions needed for it.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588"/>
            <a:ext cx="36195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Project Code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Saving sentences in EEPROM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550" y="0"/>
            <a:ext cx="25687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Pins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7619726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Code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225"/>
            <a:ext cx="8192151" cy="39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our O/Ps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046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0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-244800" y="54535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731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Ziad Elbouriny: zizoelbouriny164@gmail.com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Mostafa Khaled: mostafakhaled513@gmail.com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/>
              <a:t>Mostafa Mohamed: 4ikawy.mo7amed@gmail.com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748175" y="5497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312075"/>
            <a:ext cx="8520600" cy="4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a glove to read the hand signs of deaf people to know are they saying by displaying the sentence on LCD.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7 signs needed to be considered, they are: “I love you”, “You”, “I watch you”, “I really love you”, “I wish you good life”, “That is fantastic” and “Good job”.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save the sentences in an EEPROM, we used the internal one to store in it our signs.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We also need to display on the LCD on both lines due to the long sentences.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ADC 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Those are the functions needed for it.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00" y="999500"/>
            <a:ext cx="5210175" cy="30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EEPROM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Those are functions needed for it.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13" y="1171600"/>
            <a:ext cx="42576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LCD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Those are functions needed for it.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575" y="1058225"/>
            <a:ext cx="4302425" cy="35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